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Instrument Sans Medium" pitchFamily="2" charset="0"/>
      <p:regular r:id="rId13"/>
    </p:embeddedFont>
    <p:embeddedFont>
      <p:font typeface="Inter" panose="02000503000000020004" pitchFamily="2" charset="0"/>
      <p:regular r:id="rId14"/>
    </p:embeddedFont>
  </p:embeddedFontLst>
  <p:defaultTextStyle>
    <a:defPPr>
      <a:defRPr lang="en-P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9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2BC60-FC1A-0A59-9A9B-9282178A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57D17-09FB-1104-619E-F9F530273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0C3C5-ACE8-3D14-9332-7BD763579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3B2B-850B-5736-975C-00B099B2C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378035"/>
            <a:ext cx="4221480" cy="1721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439722"/>
            <a:ext cx="73015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Certificate Manager Project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48866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Streamlining Student Grade and Certification Management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appreciate your interest in the Certificate Manager Project.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758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930997" y="4293395"/>
            <a:ext cx="10768405" cy="233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800" dirty="0">
                <a:solidFill>
                  <a:schemeClr val="bg1"/>
                </a:solidFill>
                <a:ea typeface="Inter" pitchFamily="34" charset="-122"/>
                <a:cs typeface="Inter" pitchFamily="34" charset="-120"/>
              </a:rPr>
              <a:t>Welcome to our presentation on the Certificate Manager Project. </a:t>
            </a:r>
          </a:p>
          <a:p>
            <a:pPr marL="0" indent="0" algn="just">
              <a:lnSpc>
                <a:spcPts val="2850"/>
              </a:lnSpc>
              <a:buNone/>
            </a:pPr>
            <a:endParaRPr lang="en-US" sz="2800" dirty="0">
              <a:solidFill>
                <a:schemeClr val="bg1"/>
              </a:solidFill>
              <a:ea typeface="Inter" pitchFamily="34" charset="-122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This system is designed to streamline the management process for educational academies. It allows teachers to input their students’ information, assign responsible teachers, and track financial and academic progress.</a:t>
            </a:r>
            <a:r>
              <a:rPr lang="en-US" sz="2800" dirty="0">
                <a:solidFill>
                  <a:schemeClr val="bg1"/>
                </a:solidFill>
                <a:ea typeface="Inter" pitchFamily="34" charset="-122"/>
                <a:cs typeface="Inter" pitchFamily="34" charset="-120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786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Problem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1530906" y="2884646"/>
            <a:ext cx="6117781" cy="600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Eligibility Checks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85478"/>
            <a:ext cx="6819305" cy="2194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automatically checks student eligibility for certification based on predefined criteria.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9A922-1071-4B69-ECEF-E4720DFC3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A5BAC00-C1F9-9BAF-4A3A-679DB1A5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A8E9A7A-B54F-3830-A947-B0E51D9AF44A}"/>
              </a:ext>
            </a:extLst>
          </p:cNvPr>
          <p:cNvSpPr/>
          <p:nvPr/>
        </p:nvSpPr>
        <p:spPr>
          <a:xfrm>
            <a:off x="793790" y="17786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Eligibility Checks and Grade Tracking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FE9FF64-FBA6-3263-DA8B-1E706ACC73B5}"/>
              </a:ext>
            </a:extLst>
          </p:cNvPr>
          <p:cNvSpPr/>
          <p:nvPr/>
        </p:nvSpPr>
        <p:spPr>
          <a:xfrm>
            <a:off x="793790" y="37915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P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07EA483-628A-A69F-283B-1020EC889DDD}"/>
              </a:ext>
            </a:extLst>
          </p:cNvPr>
          <p:cNvSpPr/>
          <p:nvPr/>
        </p:nvSpPr>
        <p:spPr>
          <a:xfrm>
            <a:off x="982742" y="3876556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FAE36E0-F043-2B19-635C-FA0CB7CA285B}"/>
              </a:ext>
            </a:extLst>
          </p:cNvPr>
          <p:cNvSpPr/>
          <p:nvPr/>
        </p:nvSpPr>
        <p:spPr>
          <a:xfrm>
            <a:off x="1530906" y="379154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Eligibility Checks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B898407-8F5C-6595-C50A-0072216FD415}"/>
              </a:ext>
            </a:extLst>
          </p:cNvPr>
          <p:cNvSpPr/>
          <p:nvPr/>
        </p:nvSpPr>
        <p:spPr>
          <a:xfrm>
            <a:off x="1530906" y="46362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automatically checks student eligibility for certification based on predefined criteria.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FD32E96E-ACAA-A0CE-B891-03592B94E0F0}"/>
              </a:ext>
            </a:extLst>
          </p:cNvPr>
          <p:cNvSpPr/>
          <p:nvPr/>
        </p:nvSpPr>
        <p:spPr>
          <a:xfrm>
            <a:off x="4685467" y="37915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PS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B77C251-4E71-881E-35DB-F75A8798AD77}"/>
              </a:ext>
            </a:extLst>
          </p:cNvPr>
          <p:cNvSpPr/>
          <p:nvPr/>
        </p:nvSpPr>
        <p:spPr>
          <a:xfrm>
            <a:off x="4846796" y="3876556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D6144D48-2A7D-15E0-9E71-A5DE766369C7}"/>
              </a:ext>
            </a:extLst>
          </p:cNvPr>
          <p:cNvSpPr/>
          <p:nvPr/>
        </p:nvSpPr>
        <p:spPr>
          <a:xfrm>
            <a:off x="5422583" y="379154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Grade Tracking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563F6AC-F43C-B413-0675-644E7D7C7F7E}"/>
              </a:ext>
            </a:extLst>
          </p:cNvPr>
          <p:cNvSpPr/>
          <p:nvPr/>
        </p:nvSpPr>
        <p:spPr>
          <a:xfrm>
            <a:off x="5422583" y="46362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tracks student grades in real-time, providing comprehensive insights into academic performance.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2849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Features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Seamless Integration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215408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integrates with existing student information systems (SIS) for effortless data exchange.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56321" y="3634264"/>
            <a:ext cx="3248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Customizable Templates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856321" y="4215408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professional certificates with customizable templates that align with your institution's branding.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71978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Roles and Permissions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2707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Implements robust user roles and permissions to enhance data security and operational efficiency.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3217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Enforces access control to maintain data integrity and streamline workflows.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372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Assigns distinct levels of access to specific functionalities and data for different user roles.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423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Aligns access privileges with user responsibilities to ensure smooth operations.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474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Restricts unauthorized actions, allowing only authorized users to perform designated tasks.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502932"/>
            <a:ext cx="6244709" cy="4272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49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Technology Stack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77333"/>
            <a:ext cx="3005495" cy="185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18315"/>
            <a:ext cx="30054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 Development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463064"/>
            <a:ext cx="30054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HTML, CSS, and JavaScript for a user-friendly and responsive interface.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477333"/>
            <a:ext cx="3005614" cy="18574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618315"/>
            <a:ext cx="29862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Backend Development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5108734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Java Spring Framework for robust backend functionality.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477333"/>
            <a:ext cx="3005614" cy="18574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618315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Database Management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5463064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Employing MySQL or PostgreSQL to store and manage student data securely.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477333"/>
            <a:ext cx="3005614" cy="18574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618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Authentication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5108734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Spring Security with OAuth integration for secure user authentication.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2091"/>
            <a:ext cx="89044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Development Tools and Platforms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54498"/>
            <a:ext cx="3005495" cy="185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795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GitHub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285899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version control, code collaboration, and project management.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654498"/>
            <a:ext cx="3005614" cy="18574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795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Trello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528589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task management, project organization, and team communication.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654498"/>
            <a:ext cx="3005614" cy="18574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795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Balsamiq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528589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rapid prototyping and wireframing user interfaces.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654498"/>
            <a:ext cx="3005614" cy="18574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795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AWS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5285899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cloud-based infrastructure, serverless computing, and data storage.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Certificate Manager Project streamlines student grade and certification management, enhancing efficiency, security, and student satisfaction.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364</Words>
  <Application>Microsoft Macintosh PowerPoint</Application>
  <PresentationFormat>Custom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Instrument Sans Medium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zughayyar,  Anas</cp:lastModifiedBy>
  <cp:revision>2</cp:revision>
  <dcterms:created xsi:type="dcterms:W3CDTF">2025-01-01T12:56:34Z</dcterms:created>
  <dcterms:modified xsi:type="dcterms:W3CDTF">2025-01-05T09:10:33Z</dcterms:modified>
</cp:coreProperties>
</file>