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30"/>
  </p:normalViewPr>
  <p:slideViewPr>
    <p:cSldViewPr snapToGrid="0" snapToObjects="1">
      <p:cViewPr varScale="1">
        <p:scale>
          <a:sx n="135" d="100"/>
          <a:sy n="135" d="100"/>
        </p:scale>
        <p:origin x="15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13.svg"/><Relationship Id="rId4" Type="http://schemas.openxmlformats.org/officeDocument/2006/relationships/image" Target="../media/image29.svg"/><Relationship Id="rId9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13.svg"/><Relationship Id="rId4" Type="http://schemas.openxmlformats.org/officeDocument/2006/relationships/image" Target="../media/image29.svg"/><Relationship Id="rId9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3C693-BA4F-4899-92DC-8CFBB705B0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DCF15D-5133-4E5F-8CA9-58303316BFDB}">
      <dgm:prSet/>
      <dgm:spPr/>
      <dgm:t>
        <a:bodyPr/>
        <a:lstStyle/>
        <a:p>
          <a:r>
            <a:rPr lang="en-US"/>
            <a:t>- Role-based access for Practitioners, Nurses, and Assistants</a:t>
          </a:r>
        </a:p>
      </dgm:t>
    </dgm:pt>
    <dgm:pt modelId="{7F7F53C1-33CB-408F-8595-2F28E1A5EA94}" type="parTrans" cxnId="{DCE19792-2430-499E-9776-00087E8D8510}">
      <dgm:prSet/>
      <dgm:spPr/>
      <dgm:t>
        <a:bodyPr/>
        <a:lstStyle/>
        <a:p>
          <a:endParaRPr lang="en-US"/>
        </a:p>
      </dgm:t>
    </dgm:pt>
    <dgm:pt modelId="{2EF0F36E-A5B0-4D76-B297-884791E93CC7}" type="sibTrans" cxnId="{DCE19792-2430-499E-9776-00087E8D8510}">
      <dgm:prSet/>
      <dgm:spPr/>
      <dgm:t>
        <a:bodyPr/>
        <a:lstStyle/>
        <a:p>
          <a:endParaRPr lang="en-US"/>
        </a:p>
      </dgm:t>
    </dgm:pt>
    <dgm:pt modelId="{C623C236-42D4-4821-844E-A667E33E56E2}">
      <dgm:prSet/>
      <dgm:spPr/>
      <dgm:t>
        <a:bodyPr/>
        <a:lstStyle/>
        <a:p>
          <a:r>
            <a:rPr lang="en-US"/>
            <a:t>- Medical data management (General medical history, visit notes)</a:t>
          </a:r>
        </a:p>
      </dgm:t>
    </dgm:pt>
    <dgm:pt modelId="{53C18F8D-A297-481E-B16E-114C51672AD5}" type="parTrans" cxnId="{F94B411C-4D38-42EE-A5A1-6B9E61BE0670}">
      <dgm:prSet/>
      <dgm:spPr/>
      <dgm:t>
        <a:bodyPr/>
        <a:lstStyle/>
        <a:p>
          <a:endParaRPr lang="en-US"/>
        </a:p>
      </dgm:t>
    </dgm:pt>
    <dgm:pt modelId="{5CC278FD-B4D5-4F6B-856C-C8B8B02A8E3D}" type="sibTrans" cxnId="{F94B411C-4D38-42EE-A5A1-6B9E61BE0670}">
      <dgm:prSet/>
      <dgm:spPr/>
      <dgm:t>
        <a:bodyPr/>
        <a:lstStyle/>
        <a:p>
          <a:endParaRPr lang="en-US"/>
        </a:p>
      </dgm:t>
    </dgm:pt>
    <dgm:pt modelId="{CF9D51E1-E683-4C6E-A1A7-DF9741E0C135}">
      <dgm:prSet/>
      <dgm:spPr/>
      <dgm:t>
        <a:bodyPr/>
        <a:lstStyle/>
        <a:p>
          <a:r>
            <a:rPr lang="en-US"/>
            <a:t>- Appointment booking, scheduling, and wait time tracking</a:t>
          </a:r>
        </a:p>
      </dgm:t>
    </dgm:pt>
    <dgm:pt modelId="{2C271D61-400F-4B16-9EF2-0300C5344864}" type="parTrans" cxnId="{914F32FA-A626-4EA9-944E-013788C9E3D6}">
      <dgm:prSet/>
      <dgm:spPr/>
      <dgm:t>
        <a:bodyPr/>
        <a:lstStyle/>
        <a:p>
          <a:endParaRPr lang="en-US"/>
        </a:p>
      </dgm:t>
    </dgm:pt>
    <dgm:pt modelId="{8125B4ED-89E0-48A2-9A00-172DC5BC2392}" type="sibTrans" cxnId="{914F32FA-A626-4EA9-944E-013788C9E3D6}">
      <dgm:prSet/>
      <dgm:spPr/>
      <dgm:t>
        <a:bodyPr/>
        <a:lstStyle/>
        <a:p>
          <a:endParaRPr lang="en-US"/>
        </a:p>
      </dgm:t>
    </dgm:pt>
    <dgm:pt modelId="{5B308B1D-4154-4C7D-B52E-6DDEDA1CF9C4}">
      <dgm:prSet/>
      <dgm:spPr/>
      <dgm:t>
        <a:bodyPr/>
        <a:lstStyle/>
        <a:p>
          <a:r>
            <a:rPr lang="en-US"/>
            <a:t>- Prescription management with PDF export and email sending</a:t>
          </a:r>
        </a:p>
      </dgm:t>
    </dgm:pt>
    <dgm:pt modelId="{6B818BC5-F25A-4C05-9B7A-6F7916FD389B}" type="parTrans" cxnId="{9D4A8255-71CC-4746-A693-CCD4FF14E56A}">
      <dgm:prSet/>
      <dgm:spPr/>
      <dgm:t>
        <a:bodyPr/>
        <a:lstStyle/>
        <a:p>
          <a:endParaRPr lang="en-US"/>
        </a:p>
      </dgm:t>
    </dgm:pt>
    <dgm:pt modelId="{6F2CDAF6-45E5-436F-BD20-D9D05F397E31}" type="sibTrans" cxnId="{9D4A8255-71CC-4746-A693-CCD4FF14E56A}">
      <dgm:prSet/>
      <dgm:spPr/>
      <dgm:t>
        <a:bodyPr/>
        <a:lstStyle/>
        <a:p>
          <a:endParaRPr lang="en-US"/>
        </a:p>
      </dgm:t>
    </dgm:pt>
    <dgm:pt modelId="{A7C3CA86-3946-4608-BDB3-C5FD239D11BC}" type="pres">
      <dgm:prSet presAssocID="{2E13C693-BA4F-4899-92DC-8CFBB705B07E}" presName="root" presStyleCnt="0">
        <dgm:presLayoutVars>
          <dgm:dir/>
          <dgm:resizeHandles val="exact"/>
        </dgm:presLayoutVars>
      </dgm:prSet>
      <dgm:spPr/>
    </dgm:pt>
    <dgm:pt modelId="{AEAE00E1-9367-4E46-8E60-73B4BE733160}" type="pres">
      <dgm:prSet presAssocID="{AFDCF15D-5133-4E5F-8CA9-58303316BFDB}" presName="compNode" presStyleCnt="0"/>
      <dgm:spPr/>
    </dgm:pt>
    <dgm:pt modelId="{F20E552B-D89C-4F49-8478-04F0E0FC6BD8}" type="pres">
      <dgm:prSet presAssocID="{AFDCF15D-5133-4E5F-8CA9-58303316BFDB}" presName="bgRect" presStyleLbl="bgShp" presStyleIdx="0" presStyleCnt="4"/>
      <dgm:spPr/>
    </dgm:pt>
    <dgm:pt modelId="{E9C090F9-641B-4499-80EF-F1992821E146}" type="pres">
      <dgm:prSet presAssocID="{AFDCF15D-5133-4E5F-8CA9-58303316BF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C19611D9-68DA-41FA-9A5B-F3ECEE3FA6EF}" type="pres">
      <dgm:prSet presAssocID="{AFDCF15D-5133-4E5F-8CA9-58303316BFDB}" presName="spaceRect" presStyleCnt="0"/>
      <dgm:spPr/>
    </dgm:pt>
    <dgm:pt modelId="{6C254FC9-C628-4BFD-97F4-8A2535AAB6BF}" type="pres">
      <dgm:prSet presAssocID="{AFDCF15D-5133-4E5F-8CA9-58303316BFDB}" presName="parTx" presStyleLbl="revTx" presStyleIdx="0" presStyleCnt="4">
        <dgm:presLayoutVars>
          <dgm:chMax val="0"/>
          <dgm:chPref val="0"/>
        </dgm:presLayoutVars>
      </dgm:prSet>
      <dgm:spPr/>
    </dgm:pt>
    <dgm:pt modelId="{F2F45940-C89D-4192-AEFC-02DCFBD880B7}" type="pres">
      <dgm:prSet presAssocID="{2EF0F36E-A5B0-4D76-B297-884791E93CC7}" presName="sibTrans" presStyleCnt="0"/>
      <dgm:spPr/>
    </dgm:pt>
    <dgm:pt modelId="{7FA046A3-A37B-4931-900D-D1259E0627C1}" type="pres">
      <dgm:prSet presAssocID="{C623C236-42D4-4821-844E-A667E33E56E2}" presName="compNode" presStyleCnt="0"/>
      <dgm:spPr/>
    </dgm:pt>
    <dgm:pt modelId="{D0EA49DD-4C12-4568-AA52-A9559E020615}" type="pres">
      <dgm:prSet presAssocID="{C623C236-42D4-4821-844E-A667E33E56E2}" presName="bgRect" presStyleLbl="bgShp" presStyleIdx="1" presStyleCnt="4"/>
      <dgm:spPr/>
    </dgm:pt>
    <dgm:pt modelId="{8D19B385-4F49-433B-8D7B-1A30F8967CE8}" type="pres">
      <dgm:prSet presAssocID="{C623C236-42D4-4821-844E-A667E33E56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A09E388-B250-475C-B856-6D33DC8FC587}" type="pres">
      <dgm:prSet presAssocID="{C623C236-42D4-4821-844E-A667E33E56E2}" presName="spaceRect" presStyleCnt="0"/>
      <dgm:spPr/>
    </dgm:pt>
    <dgm:pt modelId="{335F425E-6227-45A7-8005-AE4598340C76}" type="pres">
      <dgm:prSet presAssocID="{C623C236-42D4-4821-844E-A667E33E56E2}" presName="parTx" presStyleLbl="revTx" presStyleIdx="1" presStyleCnt="4">
        <dgm:presLayoutVars>
          <dgm:chMax val="0"/>
          <dgm:chPref val="0"/>
        </dgm:presLayoutVars>
      </dgm:prSet>
      <dgm:spPr/>
    </dgm:pt>
    <dgm:pt modelId="{A5F15C97-99C6-4D18-BEE8-106066FB1D70}" type="pres">
      <dgm:prSet presAssocID="{5CC278FD-B4D5-4F6B-856C-C8B8B02A8E3D}" presName="sibTrans" presStyleCnt="0"/>
      <dgm:spPr/>
    </dgm:pt>
    <dgm:pt modelId="{6360DE95-F1D5-4DA0-82FD-F40B68BAD28C}" type="pres">
      <dgm:prSet presAssocID="{CF9D51E1-E683-4C6E-A1A7-DF9741E0C135}" presName="compNode" presStyleCnt="0"/>
      <dgm:spPr/>
    </dgm:pt>
    <dgm:pt modelId="{90A4E4A7-5FE9-40E2-8B0D-5BD14A28EAA6}" type="pres">
      <dgm:prSet presAssocID="{CF9D51E1-E683-4C6E-A1A7-DF9741E0C135}" presName="bgRect" presStyleLbl="bgShp" presStyleIdx="2" presStyleCnt="4"/>
      <dgm:spPr/>
    </dgm:pt>
    <dgm:pt modelId="{B9FF987D-47E0-4C1F-B84E-7A77FAF33709}" type="pres">
      <dgm:prSet presAssocID="{CF9D51E1-E683-4C6E-A1A7-DF9741E0C1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2D67FF5-C34B-4449-A901-9C032A7F68DE}" type="pres">
      <dgm:prSet presAssocID="{CF9D51E1-E683-4C6E-A1A7-DF9741E0C135}" presName="spaceRect" presStyleCnt="0"/>
      <dgm:spPr/>
    </dgm:pt>
    <dgm:pt modelId="{2F305DBA-03B5-45C8-8199-5F6059B91A79}" type="pres">
      <dgm:prSet presAssocID="{CF9D51E1-E683-4C6E-A1A7-DF9741E0C135}" presName="parTx" presStyleLbl="revTx" presStyleIdx="2" presStyleCnt="4">
        <dgm:presLayoutVars>
          <dgm:chMax val="0"/>
          <dgm:chPref val="0"/>
        </dgm:presLayoutVars>
      </dgm:prSet>
      <dgm:spPr/>
    </dgm:pt>
    <dgm:pt modelId="{FD689BC2-1B04-4C0B-A2FF-D78CB135328F}" type="pres">
      <dgm:prSet presAssocID="{8125B4ED-89E0-48A2-9A00-172DC5BC2392}" presName="sibTrans" presStyleCnt="0"/>
      <dgm:spPr/>
    </dgm:pt>
    <dgm:pt modelId="{28DA75B3-881C-41E9-8629-A3551DA0CB48}" type="pres">
      <dgm:prSet presAssocID="{5B308B1D-4154-4C7D-B52E-6DDEDA1CF9C4}" presName="compNode" presStyleCnt="0"/>
      <dgm:spPr/>
    </dgm:pt>
    <dgm:pt modelId="{8AFD4E24-B0B5-41FE-A447-CB4AA4897FBB}" type="pres">
      <dgm:prSet presAssocID="{5B308B1D-4154-4C7D-B52E-6DDEDA1CF9C4}" presName="bgRect" presStyleLbl="bgShp" presStyleIdx="3" presStyleCnt="4"/>
      <dgm:spPr/>
    </dgm:pt>
    <dgm:pt modelId="{B1FA9874-088A-4A85-8399-F1A38CC83B1D}" type="pres">
      <dgm:prSet presAssocID="{5B308B1D-4154-4C7D-B52E-6DDEDA1CF9C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C02A507-7F92-4382-AC91-C21F9F71B1DD}" type="pres">
      <dgm:prSet presAssocID="{5B308B1D-4154-4C7D-B52E-6DDEDA1CF9C4}" presName="spaceRect" presStyleCnt="0"/>
      <dgm:spPr/>
    </dgm:pt>
    <dgm:pt modelId="{42418F30-AB68-48B3-89B0-DA779B738E39}" type="pres">
      <dgm:prSet presAssocID="{5B308B1D-4154-4C7D-B52E-6DDEDA1CF9C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61030D-2427-41D7-9759-7A5DCAFEB296}" type="presOf" srcId="{C623C236-42D4-4821-844E-A667E33E56E2}" destId="{335F425E-6227-45A7-8005-AE4598340C76}" srcOrd="0" destOrd="0" presId="urn:microsoft.com/office/officeart/2018/2/layout/IconVerticalSolidList"/>
    <dgm:cxn modelId="{F94B411C-4D38-42EE-A5A1-6B9E61BE0670}" srcId="{2E13C693-BA4F-4899-92DC-8CFBB705B07E}" destId="{C623C236-42D4-4821-844E-A667E33E56E2}" srcOrd="1" destOrd="0" parTransId="{53C18F8D-A297-481E-B16E-114C51672AD5}" sibTransId="{5CC278FD-B4D5-4F6B-856C-C8B8B02A8E3D}"/>
    <dgm:cxn modelId="{EBE0AE2E-E286-45D1-9EB6-F6F35C4AA151}" type="presOf" srcId="{AFDCF15D-5133-4E5F-8CA9-58303316BFDB}" destId="{6C254FC9-C628-4BFD-97F4-8A2535AAB6BF}" srcOrd="0" destOrd="0" presId="urn:microsoft.com/office/officeart/2018/2/layout/IconVerticalSolidList"/>
    <dgm:cxn modelId="{91763C31-3DD4-4166-A391-FBEC347F91CC}" type="presOf" srcId="{2E13C693-BA4F-4899-92DC-8CFBB705B07E}" destId="{A7C3CA86-3946-4608-BDB3-C5FD239D11BC}" srcOrd="0" destOrd="0" presId="urn:microsoft.com/office/officeart/2018/2/layout/IconVerticalSolidList"/>
    <dgm:cxn modelId="{72C7B04C-467C-47D7-B5B2-3DC30381ED1D}" type="presOf" srcId="{5B308B1D-4154-4C7D-B52E-6DDEDA1CF9C4}" destId="{42418F30-AB68-48B3-89B0-DA779B738E39}" srcOrd="0" destOrd="0" presId="urn:microsoft.com/office/officeart/2018/2/layout/IconVerticalSolidList"/>
    <dgm:cxn modelId="{9D4A8255-71CC-4746-A693-CCD4FF14E56A}" srcId="{2E13C693-BA4F-4899-92DC-8CFBB705B07E}" destId="{5B308B1D-4154-4C7D-B52E-6DDEDA1CF9C4}" srcOrd="3" destOrd="0" parTransId="{6B818BC5-F25A-4C05-9B7A-6F7916FD389B}" sibTransId="{6F2CDAF6-45E5-436F-BD20-D9D05F397E31}"/>
    <dgm:cxn modelId="{99536188-CF0B-4AD8-AAF4-C309E32DB379}" type="presOf" srcId="{CF9D51E1-E683-4C6E-A1A7-DF9741E0C135}" destId="{2F305DBA-03B5-45C8-8199-5F6059B91A79}" srcOrd="0" destOrd="0" presId="urn:microsoft.com/office/officeart/2018/2/layout/IconVerticalSolidList"/>
    <dgm:cxn modelId="{DCE19792-2430-499E-9776-00087E8D8510}" srcId="{2E13C693-BA4F-4899-92DC-8CFBB705B07E}" destId="{AFDCF15D-5133-4E5F-8CA9-58303316BFDB}" srcOrd="0" destOrd="0" parTransId="{7F7F53C1-33CB-408F-8595-2F28E1A5EA94}" sibTransId="{2EF0F36E-A5B0-4D76-B297-884791E93CC7}"/>
    <dgm:cxn modelId="{914F32FA-A626-4EA9-944E-013788C9E3D6}" srcId="{2E13C693-BA4F-4899-92DC-8CFBB705B07E}" destId="{CF9D51E1-E683-4C6E-A1A7-DF9741E0C135}" srcOrd="2" destOrd="0" parTransId="{2C271D61-400F-4B16-9EF2-0300C5344864}" sibTransId="{8125B4ED-89E0-48A2-9A00-172DC5BC2392}"/>
    <dgm:cxn modelId="{0F5F42D4-859E-468B-806C-53C9A019EB20}" type="presParOf" srcId="{A7C3CA86-3946-4608-BDB3-C5FD239D11BC}" destId="{AEAE00E1-9367-4E46-8E60-73B4BE733160}" srcOrd="0" destOrd="0" presId="urn:microsoft.com/office/officeart/2018/2/layout/IconVerticalSolidList"/>
    <dgm:cxn modelId="{CBFCB58C-B6E4-4C72-8E78-A68758735389}" type="presParOf" srcId="{AEAE00E1-9367-4E46-8E60-73B4BE733160}" destId="{F20E552B-D89C-4F49-8478-04F0E0FC6BD8}" srcOrd="0" destOrd="0" presId="urn:microsoft.com/office/officeart/2018/2/layout/IconVerticalSolidList"/>
    <dgm:cxn modelId="{BA7F6C55-C10D-436E-ACE0-649EB9FEE8D2}" type="presParOf" srcId="{AEAE00E1-9367-4E46-8E60-73B4BE733160}" destId="{E9C090F9-641B-4499-80EF-F1992821E146}" srcOrd="1" destOrd="0" presId="urn:microsoft.com/office/officeart/2018/2/layout/IconVerticalSolidList"/>
    <dgm:cxn modelId="{DE835CD2-401D-4E7A-9905-CEDECE9E4DB9}" type="presParOf" srcId="{AEAE00E1-9367-4E46-8E60-73B4BE733160}" destId="{C19611D9-68DA-41FA-9A5B-F3ECEE3FA6EF}" srcOrd="2" destOrd="0" presId="urn:microsoft.com/office/officeart/2018/2/layout/IconVerticalSolidList"/>
    <dgm:cxn modelId="{AB92D43F-8DD0-4083-A03D-4FE7739EA0C6}" type="presParOf" srcId="{AEAE00E1-9367-4E46-8E60-73B4BE733160}" destId="{6C254FC9-C628-4BFD-97F4-8A2535AAB6BF}" srcOrd="3" destOrd="0" presId="urn:microsoft.com/office/officeart/2018/2/layout/IconVerticalSolidList"/>
    <dgm:cxn modelId="{3C7E1841-7253-4A09-94F5-E840F219B188}" type="presParOf" srcId="{A7C3CA86-3946-4608-BDB3-C5FD239D11BC}" destId="{F2F45940-C89D-4192-AEFC-02DCFBD880B7}" srcOrd="1" destOrd="0" presId="urn:microsoft.com/office/officeart/2018/2/layout/IconVerticalSolidList"/>
    <dgm:cxn modelId="{907960BA-9A8C-4207-B2E1-C007041526FD}" type="presParOf" srcId="{A7C3CA86-3946-4608-BDB3-C5FD239D11BC}" destId="{7FA046A3-A37B-4931-900D-D1259E0627C1}" srcOrd="2" destOrd="0" presId="urn:microsoft.com/office/officeart/2018/2/layout/IconVerticalSolidList"/>
    <dgm:cxn modelId="{0FBB6F05-D1C2-4F2A-885A-E31F415816DD}" type="presParOf" srcId="{7FA046A3-A37B-4931-900D-D1259E0627C1}" destId="{D0EA49DD-4C12-4568-AA52-A9559E020615}" srcOrd="0" destOrd="0" presId="urn:microsoft.com/office/officeart/2018/2/layout/IconVerticalSolidList"/>
    <dgm:cxn modelId="{E8D5752F-1F38-4F28-896C-990A4A4C3F9B}" type="presParOf" srcId="{7FA046A3-A37B-4931-900D-D1259E0627C1}" destId="{8D19B385-4F49-433B-8D7B-1A30F8967CE8}" srcOrd="1" destOrd="0" presId="urn:microsoft.com/office/officeart/2018/2/layout/IconVerticalSolidList"/>
    <dgm:cxn modelId="{D2272CFA-F6DD-4C1D-B7B9-CA9EB35ED0AE}" type="presParOf" srcId="{7FA046A3-A37B-4931-900D-D1259E0627C1}" destId="{CA09E388-B250-475C-B856-6D33DC8FC587}" srcOrd="2" destOrd="0" presId="urn:microsoft.com/office/officeart/2018/2/layout/IconVerticalSolidList"/>
    <dgm:cxn modelId="{F4732044-B491-4D57-A000-038DB617FBC8}" type="presParOf" srcId="{7FA046A3-A37B-4931-900D-D1259E0627C1}" destId="{335F425E-6227-45A7-8005-AE4598340C76}" srcOrd="3" destOrd="0" presId="urn:microsoft.com/office/officeart/2018/2/layout/IconVerticalSolidList"/>
    <dgm:cxn modelId="{122BC27E-524A-4040-9D24-45ED6CBD16E4}" type="presParOf" srcId="{A7C3CA86-3946-4608-BDB3-C5FD239D11BC}" destId="{A5F15C97-99C6-4D18-BEE8-106066FB1D70}" srcOrd="3" destOrd="0" presId="urn:microsoft.com/office/officeart/2018/2/layout/IconVerticalSolidList"/>
    <dgm:cxn modelId="{9E2A2DE1-E810-4A4D-80CC-50F86557FFEE}" type="presParOf" srcId="{A7C3CA86-3946-4608-BDB3-C5FD239D11BC}" destId="{6360DE95-F1D5-4DA0-82FD-F40B68BAD28C}" srcOrd="4" destOrd="0" presId="urn:microsoft.com/office/officeart/2018/2/layout/IconVerticalSolidList"/>
    <dgm:cxn modelId="{B15E80D2-2B6F-4628-99A3-F69BC059F318}" type="presParOf" srcId="{6360DE95-F1D5-4DA0-82FD-F40B68BAD28C}" destId="{90A4E4A7-5FE9-40E2-8B0D-5BD14A28EAA6}" srcOrd="0" destOrd="0" presId="urn:microsoft.com/office/officeart/2018/2/layout/IconVerticalSolidList"/>
    <dgm:cxn modelId="{62AC4D85-4D8E-4331-BE67-64D6BACB84B4}" type="presParOf" srcId="{6360DE95-F1D5-4DA0-82FD-F40B68BAD28C}" destId="{B9FF987D-47E0-4C1F-B84E-7A77FAF33709}" srcOrd="1" destOrd="0" presId="urn:microsoft.com/office/officeart/2018/2/layout/IconVerticalSolidList"/>
    <dgm:cxn modelId="{6F9778F0-55AA-48E2-A48F-E090F5710D9C}" type="presParOf" srcId="{6360DE95-F1D5-4DA0-82FD-F40B68BAD28C}" destId="{02D67FF5-C34B-4449-A901-9C032A7F68DE}" srcOrd="2" destOrd="0" presId="urn:microsoft.com/office/officeart/2018/2/layout/IconVerticalSolidList"/>
    <dgm:cxn modelId="{C18E69EA-A4F4-4189-A179-AA068EAB9DA4}" type="presParOf" srcId="{6360DE95-F1D5-4DA0-82FD-F40B68BAD28C}" destId="{2F305DBA-03B5-45C8-8199-5F6059B91A79}" srcOrd="3" destOrd="0" presId="urn:microsoft.com/office/officeart/2018/2/layout/IconVerticalSolidList"/>
    <dgm:cxn modelId="{3CB2718A-DD02-46A1-8E43-3DA20821ABB0}" type="presParOf" srcId="{A7C3CA86-3946-4608-BDB3-C5FD239D11BC}" destId="{FD689BC2-1B04-4C0B-A2FF-D78CB135328F}" srcOrd="5" destOrd="0" presId="urn:microsoft.com/office/officeart/2018/2/layout/IconVerticalSolidList"/>
    <dgm:cxn modelId="{D6802B93-C209-4850-B39B-92C99300B929}" type="presParOf" srcId="{A7C3CA86-3946-4608-BDB3-C5FD239D11BC}" destId="{28DA75B3-881C-41E9-8629-A3551DA0CB48}" srcOrd="6" destOrd="0" presId="urn:microsoft.com/office/officeart/2018/2/layout/IconVerticalSolidList"/>
    <dgm:cxn modelId="{1FE9D070-C6E3-4B2A-BBFF-DD6172E39861}" type="presParOf" srcId="{28DA75B3-881C-41E9-8629-A3551DA0CB48}" destId="{8AFD4E24-B0B5-41FE-A447-CB4AA4897FBB}" srcOrd="0" destOrd="0" presId="urn:microsoft.com/office/officeart/2018/2/layout/IconVerticalSolidList"/>
    <dgm:cxn modelId="{942E5DAA-8219-42AA-B1C6-92E0E5D9F735}" type="presParOf" srcId="{28DA75B3-881C-41E9-8629-A3551DA0CB48}" destId="{B1FA9874-088A-4A85-8399-F1A38CC83B1D}" srcOrd="1" destOrd="0" presId="urn:microsoft.com/office/officeart/2018/2/layout/IconVerticalSolidList"/>
    <dgm:cxn modelId="{E359C8EB-FB4F-4AF8-9D10-669D0FC21EB1}" type="presParOf" srcId="{28DA75B3-881C-41E9-8629-A3551DA0CB48}" destId="{FC02A507-7F92-4382-AC91-C21F9F71B1DD}" srcOrd="2" destOrd="0" presId="urn:microsoft.com/office/officeart/2018/2/layout/IconVerticalSolidList"/>
    <dgm:cxn modelId="{18388EBE-0664-40EA-86D7-4C521B067099}" type="presParOf" srcId="{28DA75B3-881C-41E9-8629-A3551DA0CB48}" destId="{42418F30-AB68-48B3-89B0-DA779B738E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2A12C-980E-437C-A0E9-2778B053D0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3D4F9F-AE7C-4B05-AFC8-DDC06D8E2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Practitioner: Views medical data, schedules appointments, and issues prescriptions</a:t>
          </a:r>
        </a:p>
      </dgm:t>
    </dgm:pt>
    <dgm:pt modelId="{4A737E96-DDE2-4BD1-A9FD-B6B5115A3E18}" type="parTrans" cxnId="{A651EB22-9F54-48E5-A582-C243D4A97A62}">
      <dgm:prSet/>
      <dgm:spPr/>
      <dgm:t>
        <a:bodyPr/>
        <a:lstStyle/>
        <a:p>
          <a:endParaRPr lang="en-US"/>
        </a:p>
      </dgm:t>
    </dgm:pt>
    <dgm:pt modelId="{186E1AD6-0E6E-4A7D-9580-606C6AF3343C}" type="sibTrans" cxnId="{A651EB22-9F54-48E5-A582-C243D4A97A62}">
      <dgm:prSet/>
      <dgm:spPr/>
      <dgm:t>
        <a:bodyPr/>
        <a:lstStyle/>
        <a:p>
          <a:endParaRPr lang="en-US"/>
        </a:p>
      </dgm:t>
    </dgm:pt>
    <dgm:pt modelId="{2F9B89FC-F4C6-4A52-917F-15889F91D3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Nurse: Views medical data and schedules appointments</a:t>
          </a:r>
        </a:p>
      </dgm:t>
    </dgm:pt>
    <dgm:pt modelId="{3D4C799D-6279-403D-8C19-A32A424464F0}" type="parTrans" cxnId="{EC30E8B4-F9A8-4955-89D7-C9E3D9CCBBDD}">
      <dgm:prSet/>
      <dgm:spPr/>
      <dgm:t>
        <a:bodyPr/>
        <a:lstStyle/>
        <a:p>
          <a:endParaRPr lang="en-US"/>
        </a:p>
      </dgm:t>
    </dgm:pt>
    <dgm:pt modelId="{0C4A7ADB-AE2C-48B3-A279-E8C5775775CC}" type="sibTrans" cxnId="{EC30E8B4-F9A8-4955-89D7-C9E3D9CCBBDD}">
      <dgm:prSet/>
      <dgm:spPr/>
      <dgm:t>
        <a:bodyPr/>
        <a:lstStyle/>
        <a:p>
          <a:endParaRPr lang="en-US"/>
        </a:p>
      </dgm:t>
    </dgm:pt>
    <dgm:pt modelId="{C3DC146B-A8A0-4895-BDBC-EB1135A3BB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Assistant: Adds patient info and books appointments, but cannot access medical records</a:t>
          </a:r>
        </a:p>
      </dgm:t>
    </dgm:pt>
    <dgm:pt modelId="{E71AD043-8B45-4B13-84FB-E9395C8596C0}" type="parTrans" cxnId="{B28A15E6-3D62-44E3-A725-490C5C413192}">
      <dgm:prSet/>
      <dgm:spPr/>
      <dgm:t>
        <a:bodyPr/>
        <a:lstStyle/>
        <a:p>
          <a:endParaRPr lang="en-US"/>
        </a:p>
      </dgm:t>
    </dgm:pt>
    <dgm:pt modelId="{0B5E7A20-F14C-449C-801C-1DA20B95CFC4}" type="sibTrans" cxnId="{B28A15E6-3D62-44E3-A725-490C5C413192}">
      <dgm:prSet/>
      <dgm:spPr/>
      <dgm:t>
        <a:bodyPr/>
        <a:lstStyle/>
        <a:p>
          <a:endParaRPr lang="en-US"/>
        </a:p>
      </dgm:t>
    </dgm:pt>
    <dgm:pt modelId="{C42822E1-FF13-43C8-9554-7A36FF008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Patient: Books and tracks appointments</a:t>
          </a:r>
        </a:p>
      </dgm:t>
    </dgm:pt>
    <dgm:pt modelId="{BDD42393-AAB5-4957-89F2-CA45EF68EB45}" type="parTrans" cxnId="{14A873DD-9062-476F-A7DD-DCC0B8F697F4}">
      <dgm:prSet/>
      <dgm:spPr/>
      <dgm:t>
        <a:bodyPr/>
        <a:lstStyle/>
        <a:p>
          <a:endParaRPr lang="en-US"/>
        </a:p>
      </dgm:t>
    </dgm:pt>
    <dgm:pt modelId="{D49E6756-2412-443F-AA6A-61A3E20E94BE}" type="sibTrans" cxnId="{14A873DD-9062-476F-A7DD-DCC0B8F697F4}">
      <dgm:prSet/>
      <dgm:spPr/>
      <dgm:t>
        <a:bodyPr/>
        <a:lstStyle/>
        <a:p>
          <a:endParaRPr lang="en-US"/>
        </a:p>
      </dgm:t>
    </dgm:pt>
    <dgm:pt modelId="{B52D4C91-2664-49CE-9AB7-3CCBD29A1023}" type="pres">
      <dgm:prSet presAssocID="{08A2A12C-980E-437C-A0E9-2778B053D094}" presName="root" presStyleCnt="0">
        <dgm:presLayoutVars>
          <dgm:dir/>
          <dgm:resizeHandles val="exact"/>
        </dgm:presLayoutVars>
      </dgm:prSet>
      <dgm:spPr/>
    </dgm:pt>
    <dgm:pt modelId="{31E66B0D-D564-4C8F-9C09-B287A6392329}" type="pres">
      <dgm:prSet presAssocID="{E13D4F9F-AE7C-4B05-AFC8-DDC06D8E2AE2}" presName="compNode" presStyleCnt="0"/>
      <dgm:spPr/>
    </dgm:pt>
    <dgm:pt modelId="{04E25A7A-DAB6-493E-938B-A90445F64C21}" type="pres">
      <dgm:prSet presAssocID="{E13D4F9F-AE7C-4B05-AFC8-DDC06D8E2A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6EA3D10-2E66-4A61-B433-0A116378882E}" type="pres">
      <dgm:prSet presAssocID="{E13D4F9F-AE7C-4B05-AFC8-DDC06D8E2AE2}" presName="spaceRect" presStyleCnt="0"/>
      <dgm:spPr/>
    </dgm:pt>
    <dgm:pt modelId="{6AE40972-EC2D-44D8-BAFE-77452CBA148F}" type="pres">
      <dgm:prSet presAssocID="{E13D4F9F-AE7C-4B05-AFC8-DDC06D8E2AE2}" presName="textRect" presStyleLbl="revTx" presStyleIdx="0" presStyleCnt="4">
        <dgm:presLayoutVars>
          <dgm:chMax val="1"/>
          <dgm:chPref val="1"/>
        </dgm:presLayoutVars>
      </dgm:prSet>
      <dgm:spPr/>
    </dgm:pt>
    <dgm:pt modelId="{68F91241-A87C-42F7-A392-F6A64C6E5703}" type="pres">
      <dgm:prSet presAssocID="{186E1AD6-0E6E-4A7D-9580-606C6AF3343C}" presName="sibTrans" presStyleCnt="0"/>
      <dgm:spPr/>
    </dgm:pt>
    <dgm:pt modelId="{1D88FFD1-1722-4BC1-AFB0-9BB75DFCB499}" type="pres">
      <dgm:prSet presAssocID="{2F9B89FC-F4C6-4A52-917F-15889F91D37F}" presName="compNode" presStyleCnt="0"/>
      <dgm:spPr/>
    </dgm:pt>
    <dgm:pt modelId="{891F0F2D-2A52-4059-BE6B-2E8680133738}" type="pres">
      <dgm:prSet presAssocID="{2F9B89FC-F4C6-4A52-917F-15889F91D3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5A29E42-EDA1-46A9-AD5B-B96E612D9EE1}" type="pres">
      <dgm:prSet presAssocID="{2F9B89FC-F4C6-4A52-917F-15889F91D37F}" presName="spaceRect" presStyleCnt="0"/>
      <dgm:spPr/>
    </dgm:pt>
    <dgm:pt modelId="{6D9E52ED-8326-4CC9-AA66-D46B727DFF20}" type="pres">
      <dgm:prSet presAssocID="{2F9B89FC-F4C6-4A52-917F-15889F91D37F}" presName="textRect" presStyleLbl="revTx" presStyleIdx="1" presStyleCnt="4">
        <dgm:presLayoutVars>
          <dgm:chMax val="1"/>
          <dgm:chPref val="1"/>
        </dgm:presLayoutVars>
      </dgm:prSet>
      <dgm:spPr/>
    </dgm:pt>
    <dgm:pt modelId="{D378D3D8-12E0-4E6B-B6B2-2A53B3007DD8}" type="pres">
      <dgm:prSet presAssocID="{0C4A7ADB-AE2C-48B3-A279-E8C5775775CC}" presName="sibTrans" presStyleCnt="0"/>
      <dgm:spPr/>
    </dgm:pt>
    <dgm:pt modelId="{403D7557-BA7D-465C-9684-0EA80B535E43}" type="pres">
      <dgm:prSet presAssocID="{C3DC146B-A8A0-4895-BDBC-EB1135A3BBA4}" presName="compNode" presStyleCnt="0"/>
      <dgm:spPr/>
    </dgm:pt>
    <dgm:pt modelId="{057BE85D-1648-4F6D-9A4D-FB162D598345}" type="pres">
      <dgm:prSet presAssocID="{C3DC146B-A8A0-4895-BDBC-EB1135A3BB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30969FE-2596-4C76-B343-CC34826E816A}" type="pres">
      <dgm:prSet presAssocID="{C3DC146B-A8A0-4895-BDBC-EB1135A3BBA4}" presName="spaceRect" presStyleCnt="0"/>
      <dgm:spPr/>
    </dgm:pt>
    <dgm:pt modelId="{B6948A48-3B1F-4B5F-93C0-D4D3544C4408}" type="pres">
      <dgm:prSet presAssocID="{C3DC146B-A8A0-4895-BDBC-EB1135A3BBA4}" presName="textRect" presStyleLbl="revTx" presStyleIdx="2" presStyleCnt="4">
        <dgm:presLayoutVars>
          <dgm:chMax val="1"/>
          <dgm:chPref val="1"/>
        </dgm:presLayoutVars>
      </dgm:prSet>
      <dgm:spPr/>
    </dgm:pt>
    <dgm:pt modelId="{DAB3FC80-1285-42EC-984F-52350EDC2BDB}" type="pres">
      <dgm:prSet presAssocID="{0B5E7A20-F14C-449C-801C-1DA20B95CFC4}" presName="sibTrans" presStyleCnt="0"/>
      <dgm:spPr/>
    </dgm:pt>
    <dgm:pt modelId="{8AAF6E20-D246-4634-A1E6-E335EF5A3145}" type="pres">
      <dgm:prSet presAssocID="{C42822E1-FF13-43C8-9554-7A36FF008DAB}" presName="compNode" presStyleCnt="0"/>
      <dgm:spPr/>
    </dgm:pt>
    <dgm:pt modelId="{5E10683B-6FAF-4E4A-B363-8B3ADDCAA6E9}" type="pres">
      <dgm:prSet presAssocID="{C42822E1-FF13-43C8-9554-7A36FF008D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9E46B89-27C7-4311-B91A-A225730B097E}" type="pres">
      <dgm:prSet presAssocID="{C42822E1-FF13-43C8-9554-7A36FF008DAB}" presName="spaceRect" presStyleCnt="0"/>
      <dgm:spPr/>
    </dgm:pt>
    <dgm:pt modelId="{077B2A71-FB1F-498C-B120-AD42CBFB49AD}" type="pres">
      <dgm:prSet presAssocID="{C42822E1-FF13-43C8-9554-7A36FF008D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51EB22-9F54-48E5-A582-C243D4A97A62}" srcId="{08A2A12C-980E-437C-A0E9-2778B053D094}" destId="{E13D4F9F-AE7C-4B05-AFC8-DDC06D8E2AE2}" srcOrd="0" destOrd="0" parTransId="{4A737E96-DDE2-4BD1-A9FD-B6B5115A3E18}" sibTransId="{186E1AD6-0E6E-4A7D-9580-606C6AF3343C}"/>
    <dgm:cxn modelId="{FEDC4C43-6F52-4BA4-9C73-8273F854CEE2}" type="presOf" srcId="{08A2A12C-980E-437C-A0E9-2778B053D094}" destId="{B52D4C91-2664-49CE-9AB7-3CCBD29A1023}" srcOrd="0" destOrd="0" presId="urn:microsoft.com/office/officeart/2018/2/layout/IconLabelList"/>
    <dgm:cxn modelId="{AB096E43-FB67-4EC4-B7E9-8A5DA59E00EB}" type="presOf" srcId="{C42822E1-FF13-43C8-9554-7A36FF008DAB}" destId="{077B2A71-FB1F-498C-B120-AD42CBFB49AD}" srcOrd="0" destOrd="0" presId="urn:microsoft.com/office/officeart/2018/2/layout/IconLabelList"/>
    <dgm:cxn modelId="{05CEC6AE-800B-454B-A4EA-08AE89BECB53}" type="presOf" srcId="{E13D4F9F-AE7C-4B05-AFC8-DDC06D8E2AE2}" destId="{6AE40972-EC2D-44D8-BAFE-77452CBA148F}" srcOrd="0" destOrd="0" presId="urn:microsoft.com/office/officeart/2018/2/layout/IconLabelList"/>
    <dgm:cxn modelId="{EC30E8B4-F9A8-4955-89D7-C9E3D9CCBBDD}" srcId="{08A2A12C-980E-437C-A0E9-2778B053D094}" destId="{2F9B89FC-F4C6-4A52-917F-15889F91D37F}" srcOrd="1" destOrd="0" parTransId="{3D4C799D-6279-403D-8C19-A32A424464F0}" sibTransId="{0C4A7ADB-AE2C-48B3-A279-E8C5775775CC}"/>
    <dgm:cxn modelId="{AB2348C1-8656-491A-BED0-DDD8FD37DEF4}" type="presOf" srcId="{C3DC146B-A8A0-4895-BDBC-EB1135A3BBA4}" destId="{B6948A48-3B1F-4B5F-93C0-D4D3544C4408}" srcOrd="0" destOrd="0" presId="urn:microsoft.com/office/officeart/2018/2/layout/IconLabelList"/>
    <dgm:cxn modelId="{547CBECE-64A5-4D3F-BB1A-65FB95F23E1B}" type="presOf" srcId="{2F9B89FC-F4C6-4A52-917F-15889F91D37F}" destId="{6D9E52ED-8326-4CC9-AA66-D46B727DFF20}" srcOrd="0" destOrd="0" presId="urn:microsoft.com/office/officeart/2018/2/layout/IconLabelList"/>
    <dgm:cxn modelId="{14A873DD-9062-476F-A7DD-DCC0B8F697F4}" srcId="{08A2A12C-980E-437C-A0E9-2778B053D094}" destId="{C42822E1-FF13-43C8-9554-7A36FF008DAB}" srcOrd="3" destOrd="0" parTransId="{BDD42393-AAB5-4957-89F2-CA45EF68EB45}" sibTransId="{D49E6756-2412-443F-AA6A-61A3E20E94BE}"/>
    <dgm:cxn modelId="{B28A15E6-3D62-44E3-A725-490C5C413192}" srcId="{08A2A12C-980E-437C-A0E9-2778B053D094}" destId="{C3DC146B-A8A0-4895-BDBC-EB1135A3BBA4}" srcOrd="2" destOrd="0" parTransId="{E71AD043-8B45-4B13-84FB-E9395C8596C0}" sibTransId="{0B5E7A20-F14C-449C-801C-1DA20B95CFC4}"/>
    <dgm:cxn modelId="{3986773E-5E23-457C-BFD0-D4D0610621DD}" type="presParOf" srcId="{B52D4C91-2664-49CE-9AB7-3CCBD29A1023}" destId="{31E66B0D-D564-4C8F-9C09-B287A6392329}" srcOrd="0" destOrd="0" presId="urn:microsoft.com/office/officeart/2018/2/layout/IconLabelList"/>
    <dgm:cxn modelId="{DAD0789A-19FA-4FEE-BE0B-932A3B859FB8}" type="presParOf" srcId="{31E66B0D-D564-4C8F-9C09-B287A6392329}" destId="{04E25A7A-DAB6-493E-938B-A90445F64C21}" srcOrd="0" destOrd="0" presId="urn:microsoft.com/office/officeart/2018/2/layout/IconLabelList"/>
    <dgm:cxn modelId="{DCD0D5BF-3D62-4767-A232-6B592A5A9825}" type="presParOf" srcId="{31E66B0D-D564-4C8F-9C09-B287A6392329}" destId="{26EA3D10-2E66-4A61-B433-0A116378882E}" srcOrd="1" destOrd="0" presId="urn:microsoft.com/office/officeart/2018/2/layout/IconLabelList"/>
    <dgm:cxn modelId="{6EF88931-6710-4DF2-A51B-04C73445FCAC}" type="presParOf" srcId="{31E66B0D-D564-4C8F-9C09-B287A6392329}" destId="{6AE40972-EC2D-44D8-BAFE-77452CBA148F}" srcOrd="2" destOrd="0" presId="urn:microsoft.com/office/officeart/2018/2/layout/IconLabelList"/>
    <dgm:cxn modelId="{91F4C9A8-B317-419F-992A-3740C680E1A8}" type="presParOf" srcId="{B52D4C91-2664-49CE-9AB7-3CCBD29A1023}" destId="{68F91241-A87C-42F7-A392-F6A64C6E5703}" srcOrd="1" destOrd="0" presId="urn:microsoft.com/office/officeart/2018/2/layout/IconLabelList"/>
    <dgm:cxn modelId="{C99A1398-3687-44C5-AFE1-DE12855E850B}" type="presParOf" srcId="{B52D4C91-2664-49CE-9AB7-3CCBD29A1023}" destId="{1D88FFD1-1722-4BC1-AFB0-9BB75DFCB499}" srcOrd="2" destOrd="0" presId="urn:microsoft.com/office/officeart/2018/2/layout/IconLabelList"/>
    <dgm:cxn modelId="{1CC85A30-3B7C-4E0E-AFCE-8BC1FF8D2D6D}" type="presParOf" srcId="{1D88FFD1-1722-4BC1-AFB0-9BB75DFCB499}" destId="{891F0F2D-2A52-4059-BE6B-2E8680133738}" srcOrd="0" destOrd="0" presId="urn:microsoft.com/office/officeart/2018/2/layout/IconLabelList"/>
    <dgm:cxn modelId="{A8D81255-CBEF-4FEE-AA43-1DF2D27DC7E5}" type="presParOf" srcId="{1D88FFD1-1722-4BC1-AFB0-9BB75DFCB499}" destId="{C5A29E42-EDA1-46A9-AD5B-B96E612D9EE1}" srcOrd="1" destOrd="0" presId="urn:microsoft.com/office/officeart/2018/2/layout/IconLabelList"/>
    <dgm:cxn modelId="{C5CC1582-583E-46FA-A3B1-473370553495}" type="presParOf" srcId="{1D88FFD1-1722-4BC1-AFB0-9BB75DFCB499}" destId="{6D9E52ED-8326-4CC9-AA66-D46B727DFF20}" srcOrd="2" destOrd="0" presId="urn:microsoft.com/office/officeart/2018/2/layout/IconLabelList"/>
    <dgm:cxn modelId="{D6261C71-02FC-479E-9D50-10AC570BC864}" type="presParOf" srcId="{B52D4C91-2664-49CE-9AB7-3CCBD29A1023}" destId="{D378D3D8-12E0-4E6B-B6B2-2A53B3007DD8}" srcOrd="3" destOrd="0" presId="urn:microsoft.com/office/officeart/2018/2/layout/IconLabelList"/>
    <dgm:cxn modelId="{13E71865-14CC-4B15-9A0D-059E7AA27C7B}" type="presParOf" srcId="{B52D4C91-2664-49CE-9AB7-3CCBD29A1023}" destId="{403D7557-BA7D-465C-9684-0EA80B535E43}" srcOrd="4" destOrd="0" presId="urn:microsoft.com/office/officeart/2018/2/layout/IconLabelList"/>
    <dgm:cxn modelId="{5708AF76-A823-46C8-A534-225C1E81938E}" type="presParOf" srcId="{403D7557-BA7D-465C-9684-0EA80B535E43}" destId="{057BE85D-1648-4F6D-9A4D-FB162D598345}" srcOrd="0" destOrd="0" presId="urn:microsoft.com/office/officeart/2018/2/layout/IconLabelList"/>
    <dgm:cxn modelId="{137D3526-9F1C-49BD-968F-C2488CE08B7B}" type="presParOf" srcId="{403D7557-BA7D-465C-9684-0EA80B535E43}" destId="{530969FE-2596-4C76-B343-CC34826E816A}" srcOrd="1" destOrd="0" presId="urn:microsoft.com/office/officeart/2018/2/layout/IconLabelList"/>
    <dgm:cxn modelId="{04EE4640-43AF-45FE-B41B-3552BC754B21}" type="presParOf" srcId="{403D7557-BA7D-465C-9684-0EA80B535E43}" destId="{B6948A48-3B1F-4B5F-93C0-D4D3544C4408}" srcOrd="2" destOrd="0" presId="urn:microsoft.com/office/officeart/2018/2/layout/IconLabelList"/>
    <dgm:cxn modelId="{241D5511-D465-4EC4-A2CD-C9A6007F6C65}" type="presParOf" srcId="{B52D4C91-2664-49CE-9AB7-3CCBD29A1023}" destId="{DAB3FC80-1285-42EC-984F-52350EDC2BDB}" srcOrd="5" destOrd="0" presId="urn:microsoft.com/office/officeart/2018/2/layout/IconLabelList"/>
    <dgm:cxn modelId="{988FD8CC-D5C9-408A-BCEB-94A533D91D6E}" type="presParOf" srcId="{B52D4C91-2664-49CE-9AB7-3CCBD29A1023}" destId="{8AAF6E20-D246-4634-A1E6-E335EF5A3145}" srcOrd="6" destOrd="0" presId="urn:microsoft.com/office/officeart/2018/2/layout/IconLabelList"/>
    <dgm:cxn modelId="{470727C3-C49B-49CB-B84E-67F65F0F7B1B}" type="presParOf" srcId="{8AAF6E20-D246-4634-A1E6-E335EF5A3145}" destId="{5E10683B-6FAF-4E4A-B363-8B3ADDCAA6E9}" srcOrd="0" destOrd="0" presId="urn:microsoft.com/office/officeart/2018/2/layout/IconLabelList"/>
    <dgm:cxn modelId="{FC12C442-DA16-4FF3-9F87-7293DF5A573C}" type="presParOf" srcId="{8AAF6E20-D246-4634-A1E6-E335EF5A3145}" destId="{29E46B89-27C7-4311-B91A-A225730B097E}" srcOrd="1" destOrd="0" presId="urn:microsoft.com/office/officeart/2018/2/layout/IconLabelList"/>
    <dgm:cxn modelId="{1A2739FF-3B22-41B3-882D-56E11CBCCCE5}" type="presParOf" srcId="{8AAF6E20-D246-4634-A1E6-E335EF5A3145}" destId="{077B2A71-FB1F-498C-B120-AD42CBFB49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F3E13-A314-4177-B155-634617CFEC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BDCFE2-E172-41D6-A947-F48B77A86A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Users (Practitioner, Nurse, Assistant, Patient)</a:t>
          </a:r>
        </a:p>
      </dgm:t>
    </dgm:pt>
    <dgm:pt modelId="{A7C7811E-3117-48B3-B664-F2D97776B712}" type="parTrans" cxnId="{E3FA2424-9EE4-4429-AEB2-14DEAA65AF51}">
      <dgm:prSet/>
      <dgm:spPr/>
      <dgm:t>
        <a:bodyPr/>
        <a:lstStyle/>
        <a:p>
          <a:endParaRPr lang="en-US"/>
        </a:p>
      </dgm:t>
    </dgm:pt>
    <dgm:pt modelId="{2A75EE0B-D120-4700-BD6C-716D9C439DCA}" type="sibTrans" cxnId="{E3FA2424-9EE4-4429-AEB2-14DEAA65AF51}">
      <dgm:prSet/>
      <dgm:spPr/>
      <dgm:t>
        <a:bodyPr/>
        <a:lstStyle/>
        <a:p>
          <a:endParaRPr lang="en-US"/>
        </a:p>
      </dgm:t>
    </dgm:pt>
    <dgm:pt modelId="{0F1F451E-AC9B-4B68-803E-9A20DE1253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Appointments (Patient, Doctor, Date, Status)</a:t>
          </a:r>
        </a:p>
      </dgm:t>
    </dgm:pt>
    <dgm:pt modelId="{15B9B0B3-8E8B-408E-943A-79D89E4B5999}" type="parTrans" cxnId="{34F69C4D-7539-40BE-B003-D33EA9CBDFE9}">
      <dgm:prSet/>
      <dgm:spPr/>
      <dgm:t>
        <a:bodyPr/>
        <a:lstStyle/>
        <a:p>
          <a:endParaRPr lang="en-US"/>
        </a:p>
      </dgm:t>
    </dgm:pt>
    <dgm:pt modelId="{085660C8-EBCA-49E1-8CFA-F7E1853EF6C2}" type="sibTrans" cxnId="{34F69C4D-7539-40BE-B003-D33EA9CBDFE9}">
      <dgm:prSet/>
      <dgm:spPr/>
      <dgm:t>
        <a:bodyPr/>
        <a:lstStyle/>
        <a:p>
          <a:endParaRPr lang="en-US"/>
        </a:p>
      </dgm:t>
    </dgm:pt>
    <dgm:pt modelId="{11A2BA9B-AE3E-4EE7-AB52-8BFF26A64A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Medical Records (History, Visit Notes, Practitioner)</a:t>
          </a:r>
        </a:p>
      </dgm:t>
    </dgm:pt>
    <dgm:pt modelId="{D5174961-63B1-48F5-BB20-ACD5F0017B6C}" type="parTrans" cxnId="{CF2D85C4-F13E-46ED-8690-C3FB12998825}">
      <dgm:prSet/>
      <dgm:spPr/>
      <dgm:t>
        <a:bodyPr/>
        <a:lstStyle/>
        <a:p>
          <a:endParaRPr lang="en-US"/>
        </a:p>
      </dgm:t>
    </dgm:pt>
    <dgm:pt modelId="{701CEB4B-52CA-4B03-AFD8-5121861B99FC}" type="sibTrans" cxnId="{CF2D85C4-F13E-46ED-8690-C3FB12998825}">
      <dgm:prSet/>
      <dgm:spPr/>
      <dgm:t>
        <a:bodyPr/>
        <a:lstStyle/>
        <a:p>
          <a:endParaRPr lang="en-US"/>
        </a:p>
      </dgm:t>
    </dgm:pt>
    <dgm:pt modelId="{063E48B8-4D46-4731-8F9D-1C98806E56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Prescriptions (Patient, Medications, Practitioner, PDF export)</a:t>
          </a:r>
        </a:p>
      </dgm:t>
    </dgm:pt>
    <dgm:pt modelId="{E40EDA15-8ABD-4289-8868-E38EAB2E89DE}" type="parTrans" cxnId="{1712968E-7D0C-4437-9939-8E9CDFAE1146}">
      <dgm:prSet/>
      <dgm:spPr/>
      <dgm:t>
        <a:bodyPr/>
        <a:lstStyle/>
        <a:p>
          <a:endParaRPr lang="en-US"/>
        </a:p>
      </dgm:t>
    </dgm:pt>
    <dgm:pt modelId="{5CF495E0-BFBE-4BD4-8F88-1DCEB406612A}" type="sibTrans" cxnId="{1712968E-7D0C-4437-9939-8E9CDFAE1146}">
      <dgm:prSet/>
      <dgm:spPr/>
      <dgm:t>
        <a:bodyPr/>
        <a:lstStyle/>
        <a:p>
          <a:endParaRPr lang="en-US"/>
        </a:p>
      </dgm:t>
    </dgm:pt>
    <dgm:pt modelId="{728CD4D0-7C4B-4827-8A06-1D3E576D0B65}" type="pres">
      <dgm:prSet presAssocID="{B78F3E13-A314-4177-B155-634617CFEC04}" presName="root" presStyleCnt="0">
        <dgm:presLayoutVars>
          <dgm:dir/>
          <dgm:resizeHandles val="exact"/>
        </dgm:presLayoutVars>
      </dgm:prSet>
      <dgm:spPr/>
    </dgm:pt>
    <dgm:pt modelId="{D6260D1C-BF89-436E-B9E7-6BC3AD61E792}" type="pres">
      <dgm:prSet presAssocID="{17BDCFE2-E172-41D6-A947-F48B77A86A7B}" presName="compNode" presStyleCnt="0"/>
      <dgm:spPr/>
    </dgm:pt>
    <dgm:pt modelId="{D5747020-EEC6-4985-931E-66B4CB60B2B1}" type="pres">
      <dgm:prSet presAssocID="{17BDCFE2-E172-41D6-A947-F48B77A86A7B}" presName="iconBgRect" presStyleLbl="bgShp" presStyleIdx="0" presStyleCnt="4"/>
      <dgm:spPr/>
    </dgm:pt>
    <dgm:pt modelId="{718425DB-76D5-458E-A2F4-A4236FFCE98C}" type="pres">
      <dgm:prSet presAssocID="{17BDCFE2-E172-41D6-A947-F48B77A86A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479E2453-F8FE-47D4-9585-1DBF691E24EA}" type="pres">
      <dgm:prSet presAssocID="{17BDCFE2-E172-41D6-A947-F48B77A86A7B}" presName="spaceRect" presStyleCnt="0"/>
      <dgm:spPr/>
    </dgm:pt>
    <dgm:pt modelId="{73D8295D-6A64-4BB2-A499-50FC92151CCF}" type="pres">
      <dgm:prSet presAssocID="{17BDCFE2-E172-41D6-A947-F48B77A86A7B}" presName="textRect" presStyleLbl="revTx" presStyleIdx="0" presStyleCnt="4">
        <dgm:presLayoutVars>
          <dgm:chMax val="1"/>
          <dgm:chPref val="1"/>
        </dgm:presLayoutVars>
      </dgm:prSet>
      <dgm:spPr/>
    </dgm:pt>
    <dgm:pt modelId="{94168027-940A-42AF-8B0A-4F00B54014B4}" type="pres">
      <dgm:prSet presAssocID="{2A75EE0B-D120-4700-BD6C-716D9C439DCA}" presName="sibTrans" presStyleCnt="0"/>
      <dgm:spPr/>
    </dgm:pt>
    <dgm:pt modelId="{F606C913-2FF5-4556-9342-C4F9D92D9701}" type="pres">
      <dgm:prSet presAssocID="{0F1F451E-AC9B-4B68-803E-9A20DE1253D6}" presName="compNode" presStyleCnt="0"/>
      <dgm:spPr/>
    </dgm:pt>
    <dgm:pt modelId="{65D2FFDE-6097-4C78-AA7F-2434FF828479}" type="pres">
      <dgm:prSet presAssocID="{0F1F451E-AC9B-4B68-803E-9A20DE1253D6}" presName="iconBgRect" presStyleLbl="bgShp" presStyleIdx="1" presStyleCnt="4"/>
      <dgm:spPr/>
    </dgm:pt>
    <dgm:pt modelId="{5BF00F9D-E863-4A7F-8F71-744A14E1D81F}" type="pres">
      <dgm:prSet presAssocID="{0F1F451E-AC9B-4B68-803E-9A20DE1253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926195B6-FF4F-4E0D-998B-E9EB1267AF8A}" type="pres">
      <dgm:prSet presAssocID="{0F1F451E-AC9B-4B68-803E-9A20DE1253D6}" presName="spaceRect" presStyleCnt="0"/>
      <dgm:spPr/>
    </dgm:pt>
    <dgm:pt modelId="{BADBF07A-CEF9-4F49-B4F7-3DA3167BEB4F}" type="pres">
      <dgm:prSet presAssocID="{0F1F451E-AC9B-4B68-803E-9A20DE1253D6}" presName="textRect" presStyleLbl="revTx" presStyleIdx="1" presStyleCnt="4">
        <dgm:presLayoutVars>
          <dgm:chMax val="1"/>
          <dgm:chPref val="1"/>
        </dgm:presLayoutVars>
      </dgm:prSet>
      <dgm:spPr/>
    </dgm:pt>
    <dgm:pt modelId="{2A057E5A-398A-4B8A-840C-9A9873F61954}" type="pres">
      <dgm:prSet presAssocID="{085660C8-EBCA-49E1-8CFA-F7E1853EF6C2}" presName="sibTrans" presStyleCnt="0"/>
      <dgm:spPr/>
    </dgm:pt>
    <dgm:pt modelId="{8F838DDC-8DF8-4672-BD27-FCAC847ACFEB}" type="pres">
      <dgm:prSet presAssocID="{11A2BA9B-AE3E-4EE7-AB52-8BFF26A64AAE}" presName="compNode" presStyleCnt="0"/>
      <dgm:spPr/>
    </dgm:pt>
    <dgm:pt modelId="{45D08B83-CE22-4245-ADD8-3742420E0CD5}" type="pres">
      <dgm:prSet presAssocID="{11A2BA9B-AE3E-4EE7-AB52-8BFF26A64AAE}" presName="iconBgRect" presStyleLbl="bgShp" presStyleIdx="2" presStyleCnt="4"/>
      <dgm:spPr/>
    </dgm:pt>
    <dgm:pt modelId="{418DA2BE-DACF-43A3-A17A-E6B8205EFDE2}" type="pres">
      <dgm:prSet presAssocID="{11A2BA9B-AE3E-4EE7-AB52-8BFF26A64A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9ED9034E-38B0-4C93-A43E-80F986B78201}" type="pres">
      <dgm:prSet presAssocID="{11A2BA9B-AE3E-4EE7-AB52-8BFF26A64AAE}" presName="spaceRect" presStyleCnt="0"/>
      <dgm:spPr/>
    </dgm:pt>
    <dgm:pt modelId="{3CB3FE43-B0DD-4349-B0E1-53EBF95B69C4}" type="pres">
      <dgm:prSet presAssocID="{11A2BA9B-AE3E-4EE7-AB52-8BFF26A64AAE}" presName="textRect" presStyleLbl="revTx" presStyleIdx="2" presStyleCnt="4">
        <dgm:presLayoutVars>
          <dgm:chMax val="1"/>
          <dgm:chPref val="1"/>
        </dgm:presLayoutVars>
      </dgm:prSet>
      <dgm:spPr/>
    </dgm:pt>
    <dgm:pt modelId="{AEF52CB0-E537-4EF5-A260-6B70B1B1006A}" type="pres">
      <dgm:prSet presAssocID="{701CEB4B-52CA-4B03-AFD8-5121861B99FC}" presName="sibTrans" presStyleCnt="0"/>
      <dgm:spPr/>
    </dgm:pt>
    <dgm:pt modelId="{0059383D-8CE7-46C6-9B14-6494E155A4CB}" type="pres">
      <dgm:prSet presAssocID="{063E48B8-4D46-4731-8F9D-1C98806E5691}" presName="compNode" presStyleCnt="0"/>
      <dgm:spPr/>
    </dgm:pt>
    <dgm:pt modelId="{32DAD0DE-D7AD-4F0B-8CA7-7B09032B3046}" type="pres">
      <dgm:prSet presAssocID="{063E48B8-4D46-4731-8F9D-1C98806E5691}" presName="iconBgRect" presStyleLbl="bgShp" presStyleIdx="3" presStyleCnt="4"/>
      <dgm:spPr/>
    </dgm:pt>
    <dgm:pt modelId="{B72375D5-73BF-4FF7-B217-D7C9C0E05BAD}" type="pres">
      <dgm:prSet presAssocID="{063E48B8-4D46-4731-8F9D-1C98806E56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9F730841-7E0B-4F95-A210-0D9BCF956D6B}" type="pres">
      <dgm:prSet presAssocID="{063E48B8-4D46-4731-8F9D-1C98806E5691}" presName="spaceRect" presStyleCnt="0"/>
      <dgm:spPr/>
    </dgm:pt>
    <dgm:pt modelId="{53AB5862-CBC0-4BE7-821A-37EFEB3C2E92}" type="pres">
      <dgm:prSet presAssocID="{063E48B8-4D46-4731-8F9D-1C98806E569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FA2424-9EE4-4429-AEB2-14DEAA65AF51}" srcId="{B78F3E13-A314-4177-B155-634617CFEC04}" destId="{17BDCFE2-E172-41D6-A947-F48B77A86A7B}" srcOrd="0" destOrd="0" parTransId="{A7C7811E-3117-48B3-B664-F2D97776B712}" sibTransId="{2A75EE0B-D120-4700-BD6C-716D9C439DCA}"/>
    <dgm:cxn modelId="{7834FC42-6B7B-C346-88FA-E83524B55CB2}" type="presOf" srcId="{11A2BA9B-AE3E-4EE7-AB52-8BFF26A64AAE}" destId="{3CB3FE43-B0DD-4349-B0E1-53EBF95B69C4}" srcOrd="0" destOrd="0" presId="urn:microsoft.com/office/officeart/2018/5/layout/IconCircleLabelList"/>
    <dgm:cxn modelId="{34F69C4D-7539-40BE-B003-D33EA9CBDFE9}" srcId="{B78F3E13-A314-4177-B155-634617CFEC04}" destId="{0F1F451E-AC9B-4B68-803E-9A20DE1253D6}" srcOrd="1" destOrd="0" parTransId="{15B9B0B3-8E8B-408E-943A-79D89E4B5999}" sibTransId="{085660C8-EBCA-49E1-8CFA-F7E1853EF6C2}"/>
    <dgm:cxn modelId="{2DD1FC54-C4E7-634E-9DEB-C34649C7062E}" type="presOf" srcId="{B78F3E13-A314-4177-B155-634617CFEC04}" destId="{728CD4D0-7C4B-4827-8A06-1D3E576D0B65}" srcOrd="0" destOrd="0" presId="urn:microsoft.com/office/officeart/2018/5/layout/IconCircleLabelList"/>
    <dgm:cxn modelId="{6B947C7E-6E8E-174A-B3E1-64DAD15D47A1}" type="presOf" srcId="{063E48B8-4D46-4731-8F9D-1C98806E5691}" destId="{53AB5862-CBC0-4BE7-821A-37EFEB3C2E92}" srcOrd="0" destOrd="0" presId="urn:microsoft.com/office/officeart/2018/5/layout/IconCircleLabelList"/>
    <dgm:cxn modelId="{1712968E-7D0C-4437-9939-8E9CDFAE1146}" srcId="{B78F3E13-A314-4177-B155-634617CFEC04}" destId="{063E48B8-4D46-4731-8F9D-1C98806E5691}" srcOrd="3" destOrd="0" parTransId="{E40EDA15-8ABD-4289-8868-E38EAB2E89DE}" sibTransId="{5CF495E0-BFBE-4BD4-8F88-1DCEB406612A}"/>
    <dgm:cxn modelId="{5A71A0B1-1168-2B48-B84F-AE0E61E442C9}" type="presOf" srcId="{17BDCFE2-E172-41D6-A947-F48B77A86A7B}" destId="{73D8295D-6A64-4BB2-A499-50FC92151CCF}" srcOrd="0" destOrd="0" presId="urn:microsoft.com/office/officeart/2018/5/layout/IconCircleLabelList"/>
    <dgm:cxn modelId="{FA2E51B4-EBD2-2F47-877F-54E350821F82}" type="presOf" srcId="{0F1F451E-AC9B-4B68-803E-9A20DE1253D6}" destId="{BADBF07A-CEF9-4F49-B4F7-3DA3167BEB4F}" srcOrd="0" destOrd="0" presId="urn:microsoft.com/office/officeart/2018/5/layout/IconCircleLabelList"/>
    <dgm:cxn modelId="{CF2D85C4-F13E-46ED-8690-C3FB12998825}" srcId="{B78F3E13-A314-4177-B155-634617CFEC04}" destId="{11A2BA9B-AE3E-4EE7-AB52-8BFF26A64AAE}" srcOrd="2" destOrd="0" parTransId="{D5174961-63B1-48F5-BB20-ACD5F0017B6C}" sibTransId="{701CEB4B-52CA-4B03-AFD8-5121861B99FC}"/>
    <dgm:cxn modelId="{61FAB69E-F180-504B-8BEF-B92A4AC63160}" type="presParOf" srcId="{728CD4D0-7C4B-4827-8A06-1D3E576D0B65}" destId="{D6260D1C-BF89-436E-B9E7-6BC3AD61E792}" srcOrd="0" destOrd="0" presId="urn:microsoft.com/office/officeart/2018/5/layout/IconCircleLabelList"/>
    <dgm:cxn modelId="{37313B8E-CE6F-A14E-A781-D898FA0B812A}" type="presParOf" srcId="{D6260D1C-BF89-436E-B9E7-6BC3AD61E792}" destId="{D5747020-EEC6-4985-931E-66B4CB60B2B1}" srcOrd="0" destOrd="0" presId="urn:microsoft.com/office/officeart/2018/5/layout/IconCircleLabelList"/>
    <dgm:cxn modelId="{4F1EA0D3-CFCC-EB4B-95E0-F97ADE29BD14}" type="presParOf" srcId="{D6260D1C-BF89-436E-B9E7-6BC3AD61E792}" destId="{718425DB-76D5-458E-A2F4-A4236FFCE98C}" srcOrd="1" destOrd="0" presId="urn:microsoft.com/office/officeart/2018/5/layout/IconCircleLabelList"/>
    <dgm:cxn modelId="{0FEE0327-7777-EE4F-A11F-7452E874AEBC}" type="presParOf" srcId="{D6260D1C-BF89-436E-B9E7-6BC3AD61E792}" destId="{479E2453-F8FE-47D4-9585-1DBF691E24EA}" srcOrd="2" destOrd="0" presId="urn:microsoft.com/office/officeart/2018/5/layout/IconCircleLabelList"/>
    <dgm:cxn modelId="{30FA0369-69FB-EA44-BE59-610159400E29}" type="presParOf" srcId="{D6260D1C-BF89-436E-B9E7-6BC3AD61E792}" destId="{73D8295D-6A64-4BB2-A499-50FC92151CCF}" srcOrd="3" destOrd="0" presId="urn:microsoft.com/office/officeart/2018/5/layout/IconCircleLabelList"/>
    <dgm:cxn modelId="{036FA5FE-C1EB-5944-AB27-541B03C1E405}" type="presParOf" srcId="{728CD4D0-7C4B-4827-8A06-1D3E576D0B65}" destId="{94168027-940A-42AF-8B0A-4F00B54014B4}" srcOrd="1" destOrd="0" presId="urn:microsoft.com/office/officeart/2018/5/layout/IconCircleLabelList"/>
    <dgm:cxn modelId="{772408ED-ED01-6546-858B-273BD59B53F1}" type="presParOf" srcId="{728CD4D0-7C4B-4827-8A06-1D3E576D0B65}" destId="{F606C913-2FF5-4556-9342-C4F9D92D9701}" srcOrd="2" destOrd="0" presId="urn:microsoft.com/office/officeart/2018/5/layout/IconCircleLabelList"/>
    <dgm:cxn modelId="{5872E503-B0F9-3A47-BEFE-0DF57BCE1EF3}" type="presParOf" srcId="{F606C913-2FF5-4556-9342-C4F9D92D9701}" destId="{65D2FFDE-6097-4C78-AA7F-2434FF828479}" srcOrd="0" destOrd="0" presId="urn:microsoft.com/office/officeart/2018/5/layout/IconCircleLabelList"/>
    <dgm:cxn modelId="{CDE7D721-022A-004B-B5A3-D53C450BA645}" type="presParOf" srcId="{F606C913-2FF5-4556-9342-C4F9D92D9701}" destId="{5BF00F9D-E863-4A7F-8F71-744A14E1D81F}" srcOrd="1" destOrd="0" presId="urn:microsoft.com/office/officeart/2018/5/layout/IconCircleLabelList"/>
    <dgm:cxn modelId="{DAAE9228-0F8A-4E42-94C4-DE14FDB0CBE3}" type="presParOf" srcId="{F606C913-2FF5-4556-9342-C4F9D92D9701}" destId="{926195B6-FF4F-4E0D-998B-E9EB1267AF8A}" srcOrd="2" destOrd="0" presId="urn:microsoft.com/office/officeart/2018/5/layout/IconCircleLabelList"/>
    <dgm:cxn modelId="{377D5113-9684-AD4F-98A9-86958EC4C2FB}" type="presParOf" srcId="{F606C913-2FF5-4556-9342-C4F9D92D9701}" destId="{BADBF07A-CEF9-4F49-B4F7-3DA3167BEB4F}" srcOrd="3" destOrd="0" presId="urn:microsoft.com/office/officeart/2018/5/layout/IconCircleLabelList"/>
    <dgm:cxn modelId="{19661AC3-3F3C-BA47-B7A5-F633E52B0CB0}" type="presParOf" srcId="{728CD4D0-7C4B-4827-8A06-1D3E576D0B65}" destId="{2A057E5A-398A-4B8A-840C-9A9873F61954}" srcOrd="3" destOrd="0" presId="urn:microsoft.com/office/officeart/2018/5/layout/IconCircleLabelList"/>
    <dgm:cxn modelId="{F88DBEFD-BED8-9D42-9204-A73C1BA407A9}" type="presParOf" srcId="{728CD4D0-7C4B-4827-8A06-1D3E576D0B65}" destId="{8F838DDC-8DF8-4672-BD27-FCAC847ACFEB}" srcOrd="4" destOrd="0" presId="urn:microsoft.com/office/officeart/2018/5/layout/IconCircleLabelList"/>
    <dgm:cxn modelId="{227EA72C-F969-714E-84B6-7BAC47730149}" type="presParOf" srcId="{8F838DDC-8DF8-4672-BD27-FCAC847ACFEB}" destId="{45D08B83-CE22-4245-ADD8-3742420E0CD5}" srcOrd="0" destOrd="0" presId="urn:microsoft.com/office/officeart/2018/5/layout/IconCircleLabelList"/>
    <dgm:cxn modelId="{B0457391-D374-C949-AA62-BC22FB97715B}" type="presParOf" srcId="{8F838DDC-8DF8-4672-BD27-FCAC847ACFEB}" destId="{418DA2BE-DACF-43A3-A17A-E6B8205EFDE2}" srcOrd="1" destOrd="0" presId="urn:microsoft.com/office/officeart/2018/5/layout/IconCircleLabelList"/>
    <dgm:cxn modelId="{DBD795A1-CDC4-BE4A-BC4F-51DB6A123D42}" type="presParOf" srcId="{8F838DDC-8DF8-4672-BD27-FCAC847ACFEB}" destId="{9ED9034E-38B0-4C93-A43E-80F986B78201}" srcOrd="2" destOrd="0" presId="urn:microsoft.com/office/officeart/2018/5/layout/IconCircleLabelList"/>
    <dgm:cxn modelId="{F0930E1B-7B44-A94B-8F00-4AFF3BF63005}" type="presParOf" srcId="{8F838DDC-8DF8-4672-BD27-FCAC847ACFEB}" destId="{3CB3FE43-B0DD-4349-B0E1-53EBF95B69C4}" srcOrd="3" destOrd="0" presId="urn:microsoft.com/office/officeart/2018/5/layout/IconCircleLabelList"/>
    <dgm:cxn modelId="{7FCB52E0-0936-B24D-9E6B-3AFB41158FAC}" type="presParOf" srcId="{728CD4D0-7C4B-4827-8A06-1D3E576D0B65}" destId="{AEF52CB0-E537-4EF5-A260-6B70B1B1006A}" srcOrd="5" destOrd="0" presId="urn:microsoft.com/office/officeart/2018/5/layout/IconCircleLabelList"/>
    <dgm:cxn modelId="{A2D5ED4A-09AD-FB41-9551-FB12AB6EA2D2}" type="presParOf" srcId="{728CD4D0-7C4B-4827-8A06-1D3E576D0B65}" destId="{0059383D-8CE7-46C6-9B14-6494E155A4CB}" srcOrd="6" destOrd="0" presId="urn:microsoft.com/office/officeart/2018/5/layout/IconCircleLabelList"/>
    <dgm:cxn modelId="{49199B12-DD63-EA4E-9248-43B26B25F971}" type="presParOf" srcId="{0059383D-8CE7-46C6-9B14-6494E155A4CB}" destId="{32DAD0DE-D7AD-4F0B-8CA7-7B09032B3046}" srcOrd="0" destOrd="0" presId="urn:microsoft.com/office/officeart/2018/5/layout/IconCircleLabelList"/>
    <dgm:cxn modelId="{7D37FECC-8FFC-A546-B108-4B9671C207DF}" type="presParOf" srcId="{0059383D-8CE7-46C6-9B14-6494E155A4CB}" destId="{B72375D5-73BF-4FF7-B217-D7C9C0E05BAD}" srcOrd="1" destOrd="0" presId="urn:microsoft.com/office/officeart/2018/5/layout/IconCircleLabelList"/>
    <dgm:cxn modelId="{DFA5DA35-BD87-1543-B304-ECF369C8EF52}" type="presParOf" srcId="{0059383D-8CE7-46C6-9B14-6494E155A4CB}" destId="{9F730841-7E0B-4F95-A210-0D9BCF956D6B}" srcOrd="2" destOrd="0" presId="urn:microsoft.com/office/officeart/2018/5/layout/IconCircleLabelList"/>
    <dgm:cxn modelId="{E99F0625-87F4-FE44-AF6B-714DBEFCFF28}" type="presParOf" srcId="{0059383D-8CE7-46C6-9B14-6494E155A4CB}" destId="{53AB5862-CBC0-4BE7-821A-37EFEB3C2E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A0D9C7-9F00-450D-85D8-CAB6DFC312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9DD659-582E-4AEC-AB37-FB9DEA95ED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Set up Django backend with MySQL</a:t>
          </a:r>
        </a:p>
      </dgm:t>
    </dgm:pt>
    <dgm:pt modelId="{5141AE75-D19C-4CA6-9EB1-457B657AF5F8}" type="parTrans" cxnId="{566B09BF-7431-4FD5-A112-E580A2E42F89}">
      <dgm:prSet/>
      <dgm:spPr/>
      <dgm:t>
        <a:bodyPr/>
        <a:lstStyle/>
        <a:p>
          <a:endParaRPr lang="en-US"/>
        </a:p>
      </dgm:t>
    </dgm:pt>
    <dgm:pt modelId="{B6DBBC0A-04D2-43C0-9AF3-9605740DB934}" type="sibTrans" cxnId="{566B09BF-7431-4FD5-A112-E580A2E42F89}">
      <dgm:prSet/>
      <dgm:spPr/>
      <dgm:t>
        <a:bodyPr/>
        <a:lstStyle/>
        <a:p>
          <a:endParaRPr lang="en-US"/>
        </a:p>
      </dgm:t>
    </dgm:pt>
    <dgm:pt modelId="{95268F68-A28E-4828-99C0-5D503AF3EA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Build database models and API endpoints</a:t>
          </a:r>
        </a:p>
      </dgm:t>
    </dgm:pt>
    <dgm:pt modelId="{6370F834-50F9-4D06-923B-9FBFABED3B8E}" type="parTrans" cxnId="{C2A478A1-740D-41AA-B0F6-2ACCA6183DEC}">
      <dgm:prSet/>
      <dgm:spPr/>
      <dgm:t>
        <a:bodyPr/>
        <a:lstStyle/>
        <a:p>
          <a:endParaRPr lang="en-US"/>
        </a:p>
      </dgm:t>
    </dgm:pt>
    <dgm:pt modelId="{A19A93A4-BBFE-4DB3-8E7E-3DFA2D782F17}" type="sibTrans" cxnId="{C2A478A1-740D-41AA-B0F6-2ACCA6183DEC}">
      <dgm:prSet/>
      <dgm:spPr/>
      <dgm:t>
        <a:bodyPr/>
        <a:lstStyle/>
        <a:p>
          <a:endParaRPr lang="en-US"/>
        </a:p>
      </dgm:t>
    </dgm:pt>
    <dgm:pt modelId="{AF99284C-0739-47D1-A58E-91A872546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Develop React frontend with user authentication</a:t>
          </a:r>
        </a:p>
      </dgm:t>
    </dgm:pt>
    <dgm:pt modelId="{4E463097-6E95-4DA6-80CB-7EB6C182323B}" type="parTrans" cxnId="{E277280A-A577-45CF-BD0A-EEE96A4B645B}">
      <dgm:prSet/>
      <dgm:spPr/>
      <dgm:t>
        <a:bodyPr/>
        <a:lstStyle/>
        <a:p>
          <a:endParaRPr lang="en-US"/>
        </a:p>
      </dgm:t>
    </dgm:pt>
    <dgm:pt modelId="{D8242552-384B-44C7-8C8E-88D3F32C5F53}" type="sibTrans" cxnId="{E277280A-A577-45CF-BD0A-EEE96A4B645B}">
      <dgm:prSet/>
      <dgm:spPr/>
      <dgm:t>
        <a:bodyPr/>
        <a:lstStyle/>
        <a:p>
          <a:endParaRPr lang="en-US"/>
        </a:p>
      </dgm:t>
    </dgm:pt>
    <dgm:pt modelId="{7541F399-27F3-49ED-9A27-D3C59475DC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Implement role-based access control</a:t>
          </a:r>
        </a:p>
      </dgm:t>
    </dgm:pt>
    <dgm:pt modelId="{F74BC0CE-F85F-429E-96D8-2BF23C6276FD}" type="parTrans" cxnId="{69CB4CB9-A3E8-47A8-B034-DFD9B21F9028}">
      <dgm:prSet/>
      <dgm:spPr/>
      <dgm:t>
        <a:bodyPr/>
        <a:lstStyle/>
        <a:p>
          <a:endParaRPr lang="en-US"/>
        </a:p>
      </dgm:t>
    </dgm:pt>
    <dgm:pt modelId="{1E1D85E9-0738-467A-90A6-BBA49E202B7A}" type="sibTrans" cxnId="{69CB4CB9-A3E8-47A8-B034-DFD9B21F9028}">
      <dgm:prSet/>
      <dgm:spPr/>
      <dgm:t>
        <a:bodyPr/>
        <a:lstStyle/>
        <a:p>
          <a:endParaRPr lang="en-US"/>
        </a:p>
      </dgm:t>
    </dgm:pt>
    <dgm:pt modelId="{C33B587B-8F63-4E44-A06C-B065E979E3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Develop appointment booking and medical data management features</a:t>
          </a:r>
        </a:p>
      </dgm:t>
    </dgm:pt>
    <dgm:pt modelId="{AF736427-0926-4FAB-AE5F-4FBD911017A0}" type="parTrans" cxnId="{006E0DEE-1583-486C-91E4-20B8892D3CEC}">
      <dgm:prSet/>
      <dgm:spPr/>
      <dgm:t>
        <a:bodyPr/>
        <a:lstStyle/>
        <a:p>
          <a:endParaRPr lang="en-US"/>
        </a:p>
      </dgm:t>
    </dgm:pt>
    <dgm:pt modelId="{0EF692A5-2F29-4B4B-9CC9-9D5DA9C55252}" type="sibTrans" cxnId="{006E0DEE-1583-486C-91E4-20B8892D3CEC}">
      <dgm:prSet/>
      <dgm:spPr/>
      <dgm:t>
        <a:bodyPr/>
        <a:lstStyle/>
        <a:p>
          <a:endParaRPr lang="en-US"/>
        </a:p>
      </dgm:t>
    </dgm:pt>
    <dgm:pt modelId="{638EB524-72F8-428D-8E83-678E201795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6. Add prescription management (PDF export, email sending)</a:t>
          </a:r>
        </a:p>
      </dgm:t>
    </dgm:pt>
    <dgm:pt modelId="{D1CE9649-D829-49BC-85F2-AB2EA30A3F0A}" type="parTrans" cxnId="{12C1A1DC-2331-447C-800E-0E8DE0AD9EAA}">
      <dgm:prSet/>
      <dgm:spPr/>
      <dgm:t>
        <a:bodyPr/>
        <a:lstStyle/>
        <a:p>
          <a:endParaRPr lang="en-US"/>
        </a:p>
      </dgm:t>
    </dgm:pt>
    <dgm:pt modelId="{BC1A8AB8-BE2B-46A6-BFDE-75FC0F6F56C1}" type="sibTrans" cxnId="{12C1A1DC-2331-447C-800E-0E8DE0AD9EAA}">
      <dgm:prSet/>
      <dgm:spPr/>
      <dgm:t>
        <a:bodyPr/>
        <a:lstStyle/>
        <a:p>
          <a:endParaRPr lang="en-US"/>
        </a:p>
      </dgm:t>
    </dgm:pt>
    <dgm:pt modelId="{84F31A49-BE19-478F-B7CE-6DC8BC3EA018}" type="pres">
      <dgm:prSet presAssocID="{70A0D9C7-9F00-450D-85D8-CAB6DFC312E7}" presName="root" presStyleCnt="0">
        <dgm:presLayoutVars>
          <dgm:dir/>
          <dgm:resizeHandles val="exact"/>
        </dgm:presLayoutVars>
      </dgm:prSet>
      <dgm:spPr/>
    </dgm:pt>
    <dgm:pt modelId="{0B195EA8-79C0-4608-8DD8-D2DC8EFD5952}" type="pres">
      <dgm:prSet presAssocID="{349DD659-582E-4AEC-AB37-FB9DEA95EDE8}" presName="compNode" presStyleCnt="0"/>
      <dgm:spPr/>
    </dgm:pt>
    <dgm:pt modelId="{35CC9DA3-D8FB-40FB-8A1B-C7C0EB4920F1}" type="pres">
      <dgm:prSet presAssocID="{349DD659-582E-4AEC-AB37-FB9DEA95EDE8}" presName="bgRect" presStyleLbl="bgShp" presStyleIdx="0" presStyleCnt="6"/>
      <dgm:spPr/>
    </dgm:pt>
    <dgm:pt modelId="{51BC11E1-5E2D-4C19-9BB1-EAB56B1FCAE1}" type="pres">
      <dgm:prSet presAssocID="{349DD659-582E-4AEC-AB37-FB9DEA95EDE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003085CF-7A55-44C5-A207-3836ACF48849}" type="pres">
      <dgm:prSet presAssocID="{349DD659-582E-4AEC-AB37-FB9DEA95EDE8}" presName="spaceRect" presStyleCnt="0"/>
      <dgm:spPr/>
    </dgm:pt>
    <dgm:pt modelId="{BF1F1A6C-C680-4C6D-9E5D-5A87F6FD98AD}" type="pres">
      <dgm:prSet presAssocID="{349DD659-582E-4AEC-AB37-FB9DEA95EDE8}" presName="parTx" presStyleLbl="revTx" presStyleIdx="0" presStyleCnt="6">
        <dgm:presLayoutVars>
          <dgm:chMax val="0"/>
          <dgm:chPref val="0"/>
        </dgm:presLayoutVars>
      </dgm:prSet>
      <dgm:spPr/>
    </dgm:pt>
    <dgm:pt modelId="{AF05C1F5-4CD6-457B-B84C-9091E2466A97}" type="pres">
      <dgm:prSet presAssocID="{B6DBBC0A-04D2-43C0-9AF3-9605740DB934}" presName="sibTrans" presStyleCnt="0"/>
      <dgm:spPr/>
    </dgm:pt>
    <dgm:pt modelId="{3ABBCBBA-7C80-48AD-AC61-9F342691B99B}" type="pres">
      <dgm:prSet presAssocID="{95268F68-A28E-4828-99C0-5D503AF3EA72}" presName="compNode" presStyleCnt="0"/>
      <dgm:spPr/>
    </dgm:pt>
    <dgm:pt modelId="{5D7EBCD2-DFB7-483B-A664-DA7EE6AC2036}" type="pres">
      <dgm:prSet presAssocID="{95268F68-A28E-4828-99C0-5D503AF3EA72}" presName="bgRect" presStyleLbl="bgShp" presStyleIdx="1" presStyleCnt="6"/>
      <dgm:spPr/>
    </dgm:pt>
    <dgm:pt modelId="{39FB3D40-028B-454D-A292-26E7590C7A4B}" type="pres">
      <dgm:prSet presAssocID="{95268F68-A28E-4828-99C0-5D503AF3EA7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F2B71D-F3DB-4E91-AE6B-9A974D803536}" type="pres">
      <dgm:prSet presAssocID="{95268F68-A28E-4828-99C0-5D503AF3EA72}" presName="spaceRect" presStyleCnt="0"/>
      <dgm:spPr/>
    </dgm:pt>
    <dgm:pt modelId="{D6D63ADD-5F90-4E1C-81E9-09F70A2C9840}" type="pres">
      <dgm:prSet presAssocID="{95268F68-A28E-4828-99C0-5D503AF3EA72}" presName="parTx" presStyleLbl="revTx" presStyleIdx="1" presStyleCnt="6">
        <dgm:presLayoutVars>
          <dgm:chMax val="0"/>
          <dgm:chPref val="0"/>
        </dgm:presLayoutVars>
      </dgm:prSet>
      <dgm:spPr/>
    </dgm:pt>
    <dgm:pt modelId="{2ABE1A43-D585-4A82-9BEB-B74F3AB01FA5}" type="pres">
      <dgm:prSet presAssocID="{A19A93A4-BBFE-4DB3-8E7E-3DFA2D782F17}" presName="sibTrans" presStyleCnt="0"/>
      <dgm:spPr/>
    </dgm:pt>
    <dgm:pt modelId="{BFE6731A-7B65-4A8E-A553-1211928EF8E5}" type="pres">
      <dgm:prSet presAssocID="{AF99284C-0739-47D1-A58E-91A872546A37}" presName="compNode" presStyleCnt="0"/>
      <dgm:spPr/>
    </dgm:pt>
    <dgm:pt modelId="{E0CF0CCE-E93A-4940-BB48-4699EE038B1F}" type="pres">
      <dgm:prSet presAssocID="{AF99284C-0739-47D1-A58E-91A872546A37}" presName="bgRect" presStyleLbl="bgShp" presStyleIdx="2" presStyleCnt="6"/>
      <dgm:spPr/>
    </dgm:pt>
    <dgm:pt modelId="{5DDDE3D7-856D-4E25-9E09-FF5877ED7202}" type="pres">
      <dgm:prSet presAssocID="{AF99284C-0739-47D1-A58E-91A872546A3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AFA5BCD-9AA0-43D1-96C2-85E0B2453311}" type="pres">
      <dgm:prSet presAssocID="{AF99284C-0739-47D1-A58E-91A872546A37}" presName="spaceRect" presStyleCnt="0"/>
      <dgm:spPr/>
    </dgm:pt>
    <dgm:pt modelId="{74DE4952-5480-434E-84D8-46E12BA2B98C}" type="pres">
      <dgm:prSet presAssocID="{AF99284C-0739-47D1-A58E-91A872546A37}" presName="parTx" presStyleLbl="revTx" presStyleIdx="2" presStyleCnt="6">
        <dgm:presLayoutVars>
          <dgm:chMax val="0"/>
          <dgm:chPref val="0"/>
        </dgm:presLayoutVars>
      </dgm:prSet>
      <dgm:spPr/>
    </dgm:pt>
    <dgm:pt modelId="{6E972DBE-794A-47D0-878A-B57D0FEC2D75}" type="pres">
      <dgm:prSet presAssocID="{D8242552-384B-44C7-8C8E-88D3F32C5F53}" presName="sibTrans" presStyleCnt="0"/>
      <dgm:spPr/>
    </dgm:pt>
    <dgm:pt modelId="{BBADEE03-4BDC-41DB-9770-1E5949F7F771}" type="pres">
      <dgm:prSet presAssocID="{7541F399-27F3-49ED-9A27-D3C59475DCD4}" presName="compNode" presStyleCnt="0"/>
      <dgm:spPr/>
    </dgm:pt>
    <dgm:pt modelId="{F1A02462-B0E8-4AAE-B80C-53429F63E3D8}" type="pres">
      <dgm:prSet presAssocID="{7541F399-27F3-49ED-9A27-D3C59475DCD4}" presName="bgRect" presStyleLbl="bgShp" presStyleIdx="3" presStyleCnt="6"/>
      <dgm:spPr/>
    </dgm:pt>
    <dgm:pt modelId="{E502EA24-7F99-47B4-8B35-70C96B206E1F}" type="pres">
      <dgm:prSet presAssocID="{7541F399-27F3-49ED-9A27-D3C59475DC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C2B4DCC-29BF-4935-B7EC-5EDA66865CF1}" type="pres">
      <dgm:prSet presAssocID="{7541F399-27F3-49ED-9A27-D3C59475DCD4}" presName="spaceRect" presStyleCnt="0"/>
      <dgm:spPr/>
    </dgm:pt>
    <dgm:pt modelId="{950033F7-77F5-4BB5-BA22-67EA0F712031}" type="pres">
      <dgm:prSet presAssocID="{7541F399-27F3-49ED-9A27-D3C59475DCD4}" presName="parTx" presStyleLbl="revTx" presStyleIdx="3" presStyleCnt="6">
        <dgm:presLayoutVars>
          <dgm:chMax val="0"/>
          <dgm:chPref val="0"/>
        </dgm:presLayoutVars>
      </dgm:prSet>
      <dgm:spPr/>
    </dgm:pt>
    <dgm:pt modelId="{DEB59A8E-D71C-448B-A46F-752F77C04EBC}" type="pres">
      <dgm:prSet presAssocID="{1E1D85E9-0738-467A-90A6-BBA49E202B7A}" presName="sibTrans" presStyleCnt="0"/>
      <dgm:spPr/>
    </dgm:pt>
    <dgm:pt modelId="{486D0D8D-6D3A-433E-B094-69DDD016BA44}" type="pres">
      <dgm:prSet presAssocID="{C33B587B-8F63-4E44-A06C-B065E979E335}" presName="compNode" presStyleCnt="0"/>
      <dgm:spPr/>
    </dgm:pt>
    <dgm:pt modelId="{23C0C51C-0B45-4803-9BEC-9C5545E800D8}" type="pres">
      <dgm:prSet presAssocID="{C33B587B-8F63-4E44-A06C-B065E979E335}" presName="bgRect" presStyleLbl="bgShp" presStyleIdx="4" presStyleCnt="6"/>
      <dgm:spPr/>
    </dgm:pt>
    <dgm:pt modelId="{C13D26E0-41DC-4252-8955-17728A0E781D}" type="pres">
      <dgm:prSet presAssocID="{C33B587B-8F63-4E44-A06C-B065E979E33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D6EC1B59-4E02-480D-A20D-78E4826A6DF3}" type="pres">
      <dgm:prSet presAssocID="{C33B587B-8F63-4E44-A06C-B065E979E335}" presName="spaceRect" presStyleCnt="0"/>
      <dgm:spPr/>
    </dgm:pt>
    <dgm:pt modelId="{BD52C945-AC97-4F0F-BEE1-E6734C026E9F}" type="pres">
      <dgm:prSet presAssocID="{C33B587B-8F63-4E44-A06C-B065E979E335}" presName="parTx" presStyleLbl="revTx" presStyleIdx="4" presStyleCnt="6">
        <dgm:presLayoutVars>
          <dgm:chMax val="0"/>
          <dgm:chPref val="0"/>
        </dgm:presLayoutVars>
      </dgm:prSet>
      <dgm:spPr/>
    </dgm:pt>
    <dgm:pt modelId="{46E9E449-05C5-46E8-8796-7FC960CE1202}" type="pres">
      <dgm:prSet presAssocID="{0EF692A5-2F29-4B4B-9CC9-9D5DA9C55252}" presName="sibTrans" presStyleCnt="0"/>
      <dgm:spPr/>
    </dgm:pt>
    <dgm:pt modelId="{6DD4BEA3-F03F-43BF-8277-D48B75942E27}" type="pres">
      <dgm:prSet presAssocID="{638EB524-72F8-428D-8E83-678E20179506}" presName="compNode" presStyleCnt="0"/>
      <dgm:spPr/>
    </dgm:pt>
    <dgm:pt modelId="{774539EC-A553-47C9-BEC3-FF597E41739F}" type="pres">
      <dgm:prSet presAssocID="{638EB524-72F8-428D-8E83-678E20179506}" presName="bgRect" presStyleLbl="bgShp" presStyleIdx="5" presStyleCnt="6"/>
      <dgm:spPr/>
    </dgm:pt>
    <dgm:pt modelId="{076F708F-3DD2-4823-A039-2B13A4CFD90E}" type="pres">
      <dgm:prSet presAssocID="{638EB524-72F8-428D-8E83-678E201795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47D8357-F1CE-4991-83F2-7AC0230561B2}" type="pres">
      <dgm:prSet presAssocID="{638EB524-72F8-428D-8E83-678E20179506}" presName="spaceRect" presStyleCnt="0"/>
      <dgm:spPr/>
    </dgm:pt>
    <dgm:pt modelId="{772B46E6-8C1E-4E62-BD3C-18812E9959F6}" type="pres">
      <dgm:prSet presAssocID="{638EB524-72F8-428D-8E83-678E2017950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277280A-A577-45CF-BD0A-EEE96A4B645B}" srcId="{70A0D9C7-9F00-450D-85D8-CAB6DFC312E7}" destId="{AF99284C-0739-47D1-A58E-91A872546A37}" srcOrd="2" destOrd="0" parTransId="{4E463097-6E95-4DA6-80CB-7EB6C182323B}" sibTransId="{D8242552-384B-44C7-8C8E-88D3F32C5F53}"/>
    <dgm:cxn modelId="{B9172045-02EA-465C-A450-3FA4B041E2EC}" type="presOf" srcId="{70A0D9C7-9F00-450D-85D8-CAB6DFC312E7}" destId="{84F31A49-BE19-478F-B7CE-6DC8BC3EA018}" srcOrd="0" destOrd="0" presId="urn:microsoft.com/office/officeart/2018/2/layout/IconVerticalSolidList"/>
    <dgm:cxn modelId="{46F57E4F-D9CC-4B44-919D-D3ABEC817205}" type="presOf" srcId="{95268F68-A28E-4828-99C0-5D503AF3EA72}" destId="{D6D63ADD-5F90-4E1C-81E9-09F70A2C9840}" srcOrd="0" destOrd="0" presId="urn:microsoft.com/office/officeart/2018/2/layout/IconVerticalSolidList"/>
    <dgm:cxn modelId="{2A7C7E74-739D-4644-ACCE-397AE56881E6}" type="presOf" srcId="{349DD659-582E-4AEC-AB37-FB9DEA95EDE8}" destId="{BF1F1A6C-C680-4C6D-9E5D-5A87F6FD98AD}" srcOrd="0" destOrd="0" presId="urn:microsoft.com/office/officeart/2018/2/layout/IconVerticalSolidList"/>
    <dgm:cxn modelId="{21350FA0-6F18-453D-B4E9-98CDB00E41EF}" type="presOf" srcId="{638EB524-72F8-428D-8E83-678E20179506}" destId="{772B46E6-8C1E-4E62-BD3C-18812E9959F6}" srcOrd="0" destOrd="0" presId="urn:microsoft.com/office/officeart/2018/2/layout/IconVerticalSolidList"/>
    <dgm:cxn modelId="{C2A478A1-740D-41AA-B0F6-2ACCA6183DEC}" srcId="{70A0D9C7-9F00-450D-85D8-CAB6DFC312E7}" destId="{95268F68-A28E-4828-99C0-5D503AF3EA72}" srcOrd="1" destOrd="0" parTransId="{6370F834-50F9-4D06-923B-9FBFABED3B8E}" sibTransId="{A19A93A4-BBFE-4DB3-8E7E-3DFA2D782F17}"/>
    <dgm:cxn modelId="{69CB4CB9-A3E8-47A8-B034-DFD9B21F9028}" srcId="{70A0D9C7-9F00-450D-85D8-CAB6DFC312E7}" destId="{7541F399-27F3-49ED-9A27-D3C59475DCD4}" srcOrd="3" destOrd="0" parTransId="{F74BC0CE-F85F-429E-96D8-2BF23C6276FD}" sibTransId="{1E1D85E9-0738-467A-90A6-BBA49E202B7A}"/>
    <dgm:cxn modelId="{566B09BF-7431-4FD5-A112-E580A2E42F89}" srcId="{70A0D9C7-9F00-450D-85D8-CAB6DFC312E7}" destId="{349DD659-582E-4AEC-AB37-FB9DEA95EDE8}" srcOrd="0" destOrd="0" parTransId="{5141AE75-D19C-4CA6-9EB1-457B657AF5F8}" sibTransId="{B6DBBC0A-04D2-43C0-9AF3-9605740DB934}"/>
    <dgm:cxn modelId="{76933CC0-DC4E-4E19-9BBA-81A4F6AD9CF2}" type="presOf" srcId="{C33B587B-8F63-4E44-A06C-B065E979E335}" destId="{BD52C945-AC97-4F0F-BEE1-E6734C026E9F}" srcOrd="0" destOrd="0" presId="urn:microsoft.com/office/officeart/2018/2/layout/IconVerticalSolidList"/>
    <dgm:cxn modelId="{2AE3EADB-71CE-470D-872E-A392BE993828}" type="presOf" srcId="{AF99284C-0739-47D1-A58E-91A872546A37}" destId="{74DE4952-5480-434E-84D8-46E12BA2B98C}" srcOrd="0" destOrd="0" presId="urn:microsoft.com/office/officeart/2018/2/layout/IconVerticalSolidList"/>
    <dgm:cxn modelId="{12C1A1DC-2331-447C-800E-0E8DE0AD9EAA}" srcId="{70A0D9C7-9F00-450D-85D8-CAB6DFC312E7}" destId="{638EB524-72F8-428D-8E83-678E20179506}" srcOrd="5" destOrd="0" parTransId="{D1CE9649-D829-49BC-85F2-AB2EA30A3F0A}" sibTransId="{BC1A8AB8-BE2B-46A6-BFDE-75FC0F6F56C1}"/>
    <dgm:cxn modelId="{FEA0CBEB-73F7-4714-91E5-9D417E981D5C}" type="presOf" srcId="{7541F399-27F3-49ED-9A27-D3C59475DCD4}" destId="{950033F7-77F5-4BB5-BA22-67EA0F712031}" srcOrd="0" destOrd="0" presId="urn:microsoft.com/office/officeart/2018/2/layout/IconVerticalSolidList"/>
    <dgm:cxn modelId="{006E0DEE-1583-486C-91E4-20B8892D3CEC}" srcId="{70A0D9C7-9F00-450D-85D8-CAB6DFC312E7}" destId="{C33B587B-8F63-4E44-A06C-B065E979E335}" srcOrd="4" destOrd="0" parTransId="{AF736427-0926-4FAB-AE5F-4FBD911017A0}" sibTransId="{0EF692A5-2F29-4B4B-9CC9-9D5DA9C55252}"/>
    <dgm:cxn modelId="{693C48B0-F5AA-4D68-9D7A-0BA092E13FCC}" type="presParOf" srcId="{84F31A49-BE19-478F-B7CE-6DC8BC3EA018}" destId="{0B195EA8-79C0-4608-8DD8-D2DC8EFD5952}" srcOrd="0" destOrd="0" presId="urn:microsoft.com/office/officeart/2018/2/layout/IconVerticalSolidList"/>
    <dgm:cxn modelId="{974FC53B-3AFD-4036-BAAB-98026C9B0DD1}" type="presParOf" srcId="{0B195EA8-79C0-4608-8DD8-D2DC8EFD5952}" destId="{35CC9DA3-D8FB-40FB-8A1B-C7C0EB4920F1}" srcOrd="0" destOrd="0" presId="urn:microsoft.com/office/officeart/2018/2/layout/IconVerticalSolidList"/>
    <dgm:cxn modelId="{F604C598-A590-4172-9854-756C70E503DF}" type="presParOf" srcId="{0B195EA8-79C0-4608-8DD8-D2DC8EFD5952}" destId="{51BC11E1-5E2D-4C19-9BB1-EAB56B1FCAE1}" srcOrd="1" destOrd="0" presId="urn:microsoft.com/office/officeart/2018/2/layout/IconVerticalSolidList"/>
    <dgm:cxn modelId="{6EDBB207-9638-4FDB-87B7-89B286648FE0}" type="presParOf" srcId="{0B195EA8-79C0-4608-8DD8-D2DC8EFD5952}" destId="{003085CF-7A55-44C5-A207-3836ACF48849}" srcOrd="2" destOrd="0" presId="urn:microsoft.com/office/officeart/2018/2/layout/IconVerticalSolidList"/>
    <dgm:cxn modelId="{3AD698DC-C08D-4231-89E2-4C036A8BDB51}" type="presParOf" srcId="{0B195EA8-79C0-4608-8DD8-D2DC8EFD5952}" destId="{BF1F1A6C-C680-4C6D-9E5D-5A87F6FD98AD}" srcOrd="3" destOrd="0" presId="urn:microsoft.com/office/officeart/2018/2/layout/IconVerticalSolidList"/>
    <dgm:cxn modelId="{A66EB9CC-585D-4418-9213-0E7D54E93FAB}" type="presParOf" srcId="{84F31A49-BE19-478F-B7CE-6DC8BC3EA018}" destId="{AF05C1F5-4CD6-457B-B84C-9091E2466A97}" srcOrd="1" destOrd="0" presId="urn:microsoft.com/office/officeart/2018/2/layout/IconVerticalSolidList"/>
    <dgm:cxn modelId="{6489717B-67CF-4BA5-825C-9B2280343F7D}" type="presParOf" srcId="{84F31A49-BE19-478F-B7CE-6DC8BC3EA018}" destId="{3ABBCBBA-7C80-48AD-AC61-9F342691B99B}" srcOrd="2" destOrd="0" presId="urn:microsoft.com/office/officeart/2018/2/layout/IconVerticalSolidList"/>
    <dgm:cxn modelId="{06953C79-2EA2-45F4-B1E1-C207E590066E}" type="presParOf" srcId="{3ABBCBBA-7C80-48AD-AC61-9F342691B99B}" destId="{5D7EBCD2-DFB7-483B-A664-DA7EE6AC2036}" srcOrd="0" destOrd="0" presId="urn:microsoft.com/office/officeart/2018/2/layout/IconVerticalSolidList"/>
    <dgm:cxn modelId="{092E17FD-B38B-4A39-B423-593E94978C0D}" type="presParOf" srcId="{3ABBCBBA-7C80-48AD-AC61-9F342691B99B}" destId="{39FB3D40-028B-454D-A292-26E7590C7A4B}" srcOrd="1" destOrd="0" presId="urn:microsoft.com/office/officeart/2018/2/layout/IconVerticalSolidList"/>
    <dgm:cxn modelId="{76A785FD-33FA-4841-8615-A04AFBFA8D29}" type="presParOf" srcId="{3ABBCBBA-7C80-48AD-AC61-9F342691B99B}" destId="{E6F2B71D-F3DB-4E91-AE6B-9A974D803536}" srcOrd="2" destOrd="0" presId="urn:microsoft.com/office/officeart/2018/2/layout/IconVerticalSolidList"/>
    <dgm:cxn modelId="{C192AB81-1602-4C9C-A500-6BD930EC0E30}" type="presParOf" srcId="{3ABBCBBA-7C80-48AD-AC61-9F342691B99B}" destId="{D6D63ADD-5F90-4E1C-81E9-09F70A2C9840}" srcOrd="3" destOrd="0" presId="urn:microsoft.com/office/officeart/2018/2/layout/IconVerticalSolidList"/>
    <dgm:cxn modelId="{3A6D9EA7-D1BD-4CE0-8855-2A9AC7C7617D}" type="presParOf" srcId="{84F31A49-BE19-478F-B7CE-6DC8BC3EA018}" destId="{2ABE1A43-D585-4A82-9BEB-B74F3AB01FA5}" srcOrd="3" destOrd="0" presId="urn:microsoft.com/office/officeart/2018/2/layout/IconVerticalSolidList"/>
    <dgm:cxn modelId="{1FD25349-09BE-4B74-8DA0-3B6EB4AF8EA4}" type="presParOf" srcId="{84F31A49-BE19-478F-B7CE-6DC8BC3EA018}" destId="{BFE6731A-7B65-4A8E-A553-1211928EF8E5}" srcOrd="4" destOrd="0" presId="urn:microsoft.com/office/officeart/2018/2/layout/IconVerticalSolidList"/>
    <dgm:cxn modelId="{20BD300F-C131-4A09-83A2-1867E8B68C1E}" type="presParOf" srcId="{BFE6731A-7B65-4A8E-A553-1211928EF8E5}" destId="{E0CF0CCE-E93A-4940-BB48-4699EE038B1F}" srcOrd="0" destOrd="0" presId="urn:microsoft.com/office/officeart/2018/2/layout/IconVerticalSolidList"/>
    <dgm:cxn modelId="{D3542A9A-6332-4012-9A73-6DC6D37FB6E8}" type="presParOf" srcId="{BFE6731A-7B65-4A8E-A553-1211928EF8E5}" destId="{5DDDE3D7-856D-4E25-9E09-FF5877ED7202}" srcOrd="1" destOrd="0" presId="urn:microsoft.com/office/officeart/2018/2/layout/IconVerticalSolidList"/>
    <dgm:cxn modelId="{12D3FE9B-4B49-48D0-ADCB-978DC214344D}" type="presParOf" srcId="{BFE6731A-7B65-4A8E-A553-1211928EF8E5}" destId="{6AFA5BCD-9AA0-43D1-96C2-85E0B2453311}" srcOrd="2" destOrd="0" presId="urn:microsoft.com/office/officeart/2018/2/layout/IconVerticalSolidList"/>
    <dgm:cxn modelId="{49D41207-41DC-418B-B58D-70190BB10470}" type="presParOf" srcId="{BFE6731A-7B65-4A8E-A553-1211928EF8E5}" destId="{74DE4952-5480-434E-84D8-46E12BA2B98C}" srcOrd="3" destOrd="0" presId="urn:microsoft.com/office/officeart/2018/2/layout/IconVerticalSolidList"/>
    <dgm:cxn modelId="{4071AFE3-1C37-4AB3-8F55-2EF2F6B25DA3}" type="presParOf" srcId="{84F31A49-BE19-478F-B7CE-6DC8BC3EA018}" destId="{6E972DBE-794A-47D0-878A-B57D0FEC2D75}" srcOrd="5" destOrd="0" presId="urn:microsoft.com/office/officeart/2018/2/layout/IconVerticalSolidList"/>
    <dgm:cxn modelId="{BB3AE38E-5D7E-43EB-9B93-31D525A912D5}" type="presParOf" srcId="{84F31A49-BE19-478F-B7CE-6DC8BC3EA018}" destId="{BBADEE03-4BDC-41DB-9770-1E5949F7F771}" srcOrd="6" destOrd="0" presId="urn:microsoft.com/office/officeart/2018/2/layout/IconVerticalSolidList"/>
    <dgm:cxn modelId="{62744801-F5E8-4BC2-BF4B-95E2F32F28B4}" type="presParOf" srcId="{BBADEE03-4BDC-41DB-9770-1E5949F7F771}" destId="{F1A02462-B0E8-4AAE-B80C-53429F63E3D8}" srcOrd="0" destOrd="0" presId="urn:microsoft.com/office/officeart/2018/2/layout/IconVerticalSolidList"/>
    <dgm:cxn modelId="{C027DAF1-288D-40B5-AFA4-A21E6B01C11B}" type="presParOf" srcId="{BBADEE03-4BDC-41DB-9770-1E5949F7F771}" destId="{E502EA24-7F99-47B4-8B35-70C96B206E1F}" srcOrd="1" destOrd="0" presId="urn:microsoft.com/office/officeart/2018/2/layout/IconVerticalSolidList"/>
    <dgm:cxn modelId="{77A8B297-350E-4025-9240-0D7AB86740F5}" type="presParOf" srcId="{BBADEE03-4BDC-41DB-9770-1E5949F7F771}" destId="{2C2B4DCC-29BF-4935-B7EC-5EDA66865CF1}" srcOrd="2" destOrd="0" presId="urn:microsoft.com/office/officeart/2018/2/layout/IconVerticalSolidList"/>
    <dgm:cxn modelId="{D689C956-CCB2-4A7B-903A-09B7913ABDB2}" type="presParOf" srcId="{BBADEE03-4BDC-41DB-9770-1E5949F7F771}" destId="{950033F7-77F5-4BB5-BA22-67EA0F712031}" srcOrd="3" destOrd="0" presId="urn:microsoft.com/office/officeart/2018/2/layout/IconVerticalSolidList"/>
    <dgm:cxn modelId="{D1421E26-8DB2-4E0C-96EC-DCAB073ED78B}" type="presParOf" srcId="{84F31A49-BE19-478F-B7CE-6DC8BC3EA018}" destId="{DEB59A8E-D71C-448B-A46F-752F77C04EBC}" srcOrd="7" destOrd="0" presId="urn:microsoft.com/office/officeart/2018/2/layout/IconVerticalSolidList"/>
    <dgm:cxn modelId="{BAEF32A7-C952-4CD2-8B6F-E75AF22E8E5E}" type="presParOf" srcId="{84F31A49-BE19-478F-B7CE-6DC8BC3EA018}" destId="{486D0D8D-6D3A-433E-B094-69DDD016BA44}" srcOrd="8" destOrd="0" presId="urn:microsoft.com/office/officeart/2018/2/layout/IconVerticalSolidList"/>
    <dgm:cxn modelId="{69CF6C0A-EC06-494D-AA90-D7E28D70952C}" type="presParOf" srcId="{486D0D8D-6D3A-433E-B094-69DDD016BA44}" destId="{23C0C51C-0B45-4803-9BEC-9C5545E800D8}" srcOrd="0" destOrd="0" presId="urn:microsoft.com/office/officeart/2018/2/layout/IconVerticalSolidList"/>
    <dgm:cxn modelId="{4CB6B98D-F884-4F26-8B20-5222F54C79C4}" type="presParOf" srcId="{486D0D8D-6D3A-433E-B094-69DDD016BA44}" destId="{C13D26E0-41DC-4252-8955-17728A0E781D}" srcOrd="1" destOrd="0" presId="urn:microsoft.com/office/officeart/2018/2/layout/IconVerticalSolidList"/>
    <dgm:cxn modelId="{022AB067-6FB6-4032-9EC0-9A6ED70674B5}" type="presParOf" srcId="{486D0D8D-6D3A-433E-B094-69DDD016BA44}" destId="{D6EC1B59-4E02-480D-A20D-78E4826A6DF3}" srcOrd="2" destOrd="0" presId="urn:microsoft.com/office/officeart/2018/2/layout/IconVerticalSolidList"/>
    <dgm:cxn modelId="{B8CBA200-9015-4BB4-9487-3579D23F7191}" type="presParOf" srcId="{486D0D8D-6D3A-433E-B094-69DDD016BA44}" destId="{BD52C945-AC97-4F0F-BEE1-E6734C026E9F}" srcOrd="3" destOrd="0" presId="urn:microsoft.com/office/officeart/2018/2/layout/IconVerticalSolidList"/>
    <dgm:cxn modelId="{0F790A83-15F9-4787-8ECE-7FAD0E97CD3E}" type="presParOf" srcId="{84F31A49-BE19-478F-B7CE-6DC8BC3EA018}" destId="{46E9E449-05C5-46E8-8796-7FC960CE1202}" srcOrd="9" destOrd="0" presId="urn:microsoft.com/office/officeart/2018/2/layout/IconVerticalSolidList"/>
    <dgm:cxn modelId="{8C74EC0D-BABD-469F-9875-36F17AA0E086}" type="presParOf" srcId="{84F31A49-BE19-478F-B7CE-6DC8BC3EA018}" destId="{6DD4BEA3-F03F-43BF-8277-D48B75942E27}" srcOrd="10" destOrd="0" presId="urn:microsoft.com/office/officeart/2018/2/layout/IconVerticalSolidList"/>
    <dgm:cxn modelId="{A952F6B4-7656-4525-BC7F-FF27C14D78C1}" type="presParOf" srcId="{6DD4BEA3-F03F-43BF-8277-D48B75942E27}" destId="{774539EC-A553-47C9-BEC3-FF597E41739F}" srcOrd="0" destOrd="0" presId="urn:microsoft.com/office/officeart/2018/2/layout/IconVerticalSolidList"/>
    <dgm:cxn modelId="{474996BF-6662-4801-BE3E-14C6D829A6DE}" type="presParOf" srcId="{6DD4BEA3-F03F-43BF-8277-D48B75942E27}" destId="{076F708F-3DD2-4823-A039-2B13A4CFD90E}" srcOrd="1" destOrd="0" presId="urn:microsoft.com/office/officeart/2018/2/layout/IconVerticalSolidList"/>
    <dgm:cxn modelId="{B7424374-5B52-497C-BB20-8D8D2E8B54FD}" type="presParOf" srcId="{6DD4BEA3-F03F-43BF-8277-D48B75942E27}" destId="{047D8357-F1CE-4991-83F2-7AC0230561B2}" srcOrd="2" destOrd="0" presId="urn:microsoft.com/office/officeart/2018/2/layout/IconVerticalSolidList"/>
    <dgm:cxn modelId="{FA64AE51-B7E6-45AF-A18E-24751A4B9505}" type="presParOf" srcId="{6DD4BEA3-F03F-43BF-8277-D48B75942E27}" destId="{772B46E6-8C1E-4E62-BD3C-18812E9959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E552B-D89C-4F49-8478-04F0E0FC6BD8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090F9-641B-4499-80EF-F1992821E14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54FC9-C628-4BFD-97F4-8A2535AAB6BF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Role-based access for Practitioners, Nurses, and Assistants</a:t>
          </a:r>
        </a:p>
      </dsp:txBody>
      <dsp:txXfrm>
        <a:off x="1058686" y="1808"/>
        <a:ext cx="6828013" cy="916611"/>
      </dsp:txXfrm>
    </dsp:sp>
    <dsp:sp modelId="{D0EA49DD-4C12-4568-AA52-A9559E020615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9B385-4F49-433B-8D7B-1A30F8967CE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425E-6227-45A7-8005-AE4598340C76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Medical data management (General medical history, visit notes)</a:t>
          </a:r>
        </a:p>
      </dsp:txBody>
      <dsp:txXfrm>
        <a:off x="1058686" y="1147573"/>
        <a:ext cx="6828013" cy="916611"/>
      </dsp:txXfrm>
    </dsp:sp>
    <dsp:sp modelId="{90A4E4A7-5FE9-40E2-8B0D-5BD14A28EAA6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F987D-47E0-4C1F-B84E-7A77FAF3370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05DBA-03B5-45C8-8199-5F6059B91A79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Appointment booking, scheduling, and wait time tracking</a:t>
          </a:r>
        </a:p>
      </dsp:txBody>
      <dsp:txXfrm>
        <a:off x="1058686" y="2293338"/>
        <a:ext cx="6828013" cy="916611"/>
      </dsp:txXfrm>
    </dsp:sp>
    <dsp:sp modelId="{8AFD4E24-B0B5-41FE-A447-CB4AA4897FBB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A9874-088A-4A85-8399-F1A38CC83B1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8F30-AB68-48B3-89B0-DA779B738E39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Prescription management with PDF export and email sending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25A7A-DAB6-493E-938B-A90445F64C21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40972-EC2D-44D8-BAFE-77452CBA148F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Practitioner: Views medical data, schedules appointments, and issues prescriptions</a:t>
          </a:r>
        </a:p>
      </dsp:txBody>
      <dsp:txXfrm>
        <a:off x="42299" y="2443760"/>
        <a:ext cx="1800000" cy="720000"/>
      </dsp:txXfrm>
    </dsp:sp>
    <dsp:sp modelId="{891F0F2D-2A52-4059-BE6B-2E8680133738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E52ED-8326-4CC9-AA66-D46B727DFF20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Nurse: Views medical data and schedules appointments</a:t>
          </a:r>
        </a:p>
      </dsp:txBody>
      <dsp:txXfrm>
        <a:off x="2157300" y="2443760"/>
        <a:ext cx="1800000" cy="720000"/>
      </dsp:txXfrm>
    </dsp:sp>
    <dsp:sp modelId="{057BE85D-1648-4F6D-9A4D-FB162D598345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48A48-3B1F-4B5F-93C0-D4D3544C4408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Assistant: Adds patient info and books appointments, but cannot access medical records</a:t>
          </a:r>
        </a:p>
      </dsp:txBody>
      <dsp:txXfrm>
        <a:off x="4272300" y="2443760"/>
        <a:ext cx="1800000" cy="720000"/>
      </dsp:txXfrm>
    </dsp:sp>
    <dsp:sp modelId="{5E10683B-6FAF-4E4A-B363-8B3ADDCAA6E9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B2A71-FB1F-498C-B120-AD42CBFB49AD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Patient: Books and tracks appointments</a:t>
          </a:r>
        </a:p>
      </dsp:txBody>
      <dsp:txXfrm>
        <a:off x="6387300" y="244376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47020-EEC6-4985-931E-66B4CB60B2B1}">
      <dsp:nvSpPr>
        <dsp:cNvPr id="0" name=""/>
        <dsp:cNvSpPr/>
      </dsp:nvSpPr>
      <dsp:spPr>
        <a:xfrm>
          <a:off x="333607" y="1150409"/>
          <a:ext cx="1033664" cy="10336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8425DB-76D5-458E-A2F4-A4236FFCE98C}">
      <dsp:nvSpPr>
        <dsp:cNvPr id="0" name=""/>
        <dsp:cNvSpPr/>
      </dsp:nvSpPr>
      <dsp:spPr>
        <a:xfrm>
          <a:off x="553896" y="1370698"/>
          <a:ext cx="593085" cy="593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295D-6A64-4BB2-A499-50FC92151CCF}">
      <dsp:nvSpPr>
        <dsp:cNvPr id="0" name=""/>
        <dsp:cNvSpPr/>
      </dsp:nvSpPr>
      <dsp:spPr>
        <a:xfrm>
          <a:off x="3174" y="2506034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Users (Practitioner, Nurse, Assistant, Patient)</a:t>
          </a:r>
        </a:p>
      </dsp:txBody>
      <dsp:txXfrm>
        <a:off x="3174" y="2506034"/>
        <a:ext cx="1694531" cy="677812"/>
      </dsp:txXfrm>
    </dsp:sp>
    <dsp:sp modelId="{65D2FFDE-6097-4C78-AA7F-2434FF828479}">
      <dsp:nvSpPr>
        <dsp:cNvPr id="0" name=""/>
        <dsp:cNvSpPr/>
      </dsp:nvSpPr>
      <dsp:spPr>
        <a:xfrm>
          <a:off x="2324681" y="1150409"/>
          <a:ext cx="1033664" cy="103366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F00F9D-E863-4A7F-8F71-744A14E1D81F}">
      <dsp:nvSpPr>
        <dsp:cNvPr id="0" name=""/>
        <dsp:cNvSpPr/>
      </dsp:nvSpPr>
      <dsp:spPr>
        <a:xfrm>
          <a:off x="2544970" y="1370698"/>
          <a:ext cx="593085" cy="593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BF07A-CEF9-4F49-B4F7-3DA3167BEB4F}">
      <dsp:nvSpPr>
        <dsp:cNvPr id="0" name=""/>
        <dsp:cNvSpPr/>
      </dsp:nvSpPr>
      <dsp:spPr>
        <a:xfrm>
          <a:off x="1994248" y="2506034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Appointments (Patient, Doctor, Date, Status)</a:t>
          </a:r>
        </a:p>
      </dsp:txBody>
      <dsp:txXfrm>
        <a:off x="1994248" y="2506034"/>
        <a:ext cx="1694531" cy="677812"/>
      </dsp:txXfrm>
    </dsp:sp>
    <dsp:sp modelId="{45D08B83-CE22-4245-ADD8-3742420E0CD5}">
      <dsp:nvSpPr>
        <dsp:cNvPr id="0" name=""/>
        <dsp:cNvSpPr/>
      </dsp:nvSpPr>
      <dsp:spPr>
        <a:xfrm>
          <a:off x="4315756" y="1150409"/>
          <a:ext cx="1033664" cy="103366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DA2BE-DACF-43A3-A17A-E6B8205EFDE2}">
      <dsp:nvSpPr>
        <dsp:cNvPr id="0" name=""/>
        <dsp:cNvSpPr/>
      </dsp:nvSpPr>
      <dsp:spPr>
        <a:xfrm>
          <a:off x="4536045" y="1370698"/>
          <a:ext cx="593085" cy="593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3FE43-B0DD-4349-B0E1-53EBF95B69C4}">
      <dsp:nvSpPr>
        <dsp:cNvPr id="0" name=""/>
        <dsp:cNvSpPr/>
      </dsp:nvSpPr>
      <dsp:spPr>
        <a:xfrm>
          <a:off x="3985322" y="2506034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Medical Records (History, Visit Notes, Practitioner)</a:t>
          </a:r>
        </a:p>
      </dsp:txBody>
      <dsp:txXfrm>
        <a:off x="3985322" y="2506034"/>
        <a:ext cx="1694531" cy="677812"/>
      </dsp:txXfrm>
    </dsp:sp>
    <dsp:sp modelId="{32DAD0DE-D7AD-4F0B-8CA7-7B09032B3046}">
      <dsp:nvSpPr>
        <dsp:cNvPr id="0" name=""/>
        <dsp:cNvSpPr/>
      </dsp:nvSpPr>
      <dsp:spPr>
        <a:xfrm>
          <a:off x="6306830" y="1150409"/>
          <a:ext cx="1033664" cy="103366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375D5-73BF-4FF7-B217-D7C9C0E05BAD}">
      <dsp:nvSpPr>
        <dsp:cNvPr id="0" name=""/>
        <dsp:cNvSpPr/>
      </dsp:nvSpPr>
      <dsp:spPr>
        <a:xfrm>
          <a:off x="6527119" y="1370698"/>
          <a:ext cx="593085" cy="5930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5862-CBC0-4BE7-821A-37EFEB3C2E92}">
      <dsp:nvSpPr>
        <dsp:cNvPr id="0" name=""/>
        <dsp:cNvSpPr/>
      </dsp:nvSpPr>
      <dsp:spPr>
        <a:xfrm>
          <a:off x="5976396" y="2506034"/>
          <a:ext cx="1694531" cy="67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Prescriptions (Patient, Medications, Practitioner, PDF export)</a:t>
          </a:r>
        </a:p>
      </dsp:txBody>
      <dsp:txXfrm>
        <a:off x="5976396" y="2506034"/>
        <a:ext cx="1694531" cy="677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C9DA3-D8FB-40FB-8A1B-C7C0EB4920F1}">
      <dsp:nvSpPr>
        <dsp:cNvPr id="0" name=""/>
        <dsp:cNvSpPr/>
      </dsp:nvSpPr>
      <dsp:spPr>
        <a:xfrm>
          <a:off x="0" y="14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BC11E1-5E2D-4C19-9BB1-EAB56B1FCAE1}">
      <dsp:nvSpPr>
        <dsp:cNvPr id="0" name=""/>
        <dsp:cNvSpPr/>
      </dsp:nvSpPr>
      <dsp:spPr>
        <a:xfrm>
          <a:off x="188719" y="141834"/>
          <a:ext cx="343126" cy="343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F1A6C-C680-4C6D-9E5D-5A87F6FD98AD}">
      <dsp:nvSpPr>
        <dsp:cNvPr id="0" name=""/>
        <dsp:cNvSpPr/>
      </dsp:nvSpPr>
      <dsp:spPr>
        <a:xfrm>
          <a:off x="720566" y="14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Set up Django backend with MySQL</a:t>
          </a:r>
        </a:p>
      </dsp:txBody>
      <dsp:txXfrm>
        <a:off x="720566" y="1464"/>
        <a:ext cx="7509033" cy="623866"/>
      </dsp:txXfrm>
    </dsp:sp>
    <dsp:sp modelId="{5D7EBCD2-DFB7-483B-A664-DA7EE6AC2036}">
      <dsp:nvSpPr>
        <dsp:cNvPr id="0" name=""/>
        <dsp:cNvSpPr/>
      </dsp:nvSpPr>
      <dsp:spPr>
        <a:xfrm>
          <a:off x="0" y="781297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B3D40-028B-454D-A292-26E7590C7A4B}">
      <dsp:nvSpPr>
        <dsp:cNvPr id="0" name=""/>
        <dsp:cNvSpPr/>
      </dsp:nvSpPr>
      <dsp:spPr>
        <a:xfrm>
          <a:off x="188719" y="921667"/>
          <a:ext cx="343126" cy="343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63ADD-5F90-4E1C-81E9-09F70A2C9840}">
      <dsp:nvSpPr>
        <dsp:cNvPr id="0" name=""/>
        <dsp:cNvSpPr/>
      </dsp:nvSpPr>
      <dsp:spPr>
        <a:xfrm>
          <a:off x="720566" y="781297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Build database models and API endpoints</a:t>
          </a:r>
        </a:p>
      </dsp:txBody>
      <dsp:txXfrm>
        <a:off x="720566" y="781297"/>
        <a:ext cx="7509033" cy="623866"/>
      </dsp:txXfrm>
    </dsp:sp>
    <dsp:sp modelId="{E0CF0CCE-E93A-4940-BB48-4699EE038B1F}">
      <dsp:nvSpPr>
        <dsp:cNvPr id="0" name=""/>
        <dsp:cNvSpPr/>
      </dsp:nvSpPr>
      <dsp:spPr>
        <a:xfrm>
          <a:off x="0" y="1561131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DE3D7-856D-4E25-9E09-FF5877ED7202}">
      <dsp:nvSpPr>
        <dsp:cNvPr id="0" name=""/>
        <dsp:cNvSpPr/>
      </dsp:nvSpPr>
      <dsp:spPr>
        <a:xfrm>
          <a:off x="188719" y="1701501"/>
          <a:ext cx="343126" cy="3431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E4952-5480-434E-84D8-46E12BA2B98C}">
      <dsp:nvSpPr>
        <dsp:cNvPr id="0" name=""/>
        <dsp:cNvSpPr/>
      </dsp:nvSpPr>
      <dsp:spPr>
        <a:xfrm>
          <a:off x="720566" y="1561131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Develop React frontend with user authentication</a:t>
          </a:r>
        </a:p>
      </dsp:txBody>
      <dsp:txXfrm>
        <a:off x="720566" y="1561131"/>
        <a:ext cx="7509033" cy="623866"/>
      </dsp:txXfrm>
    </dsp:sp>
    <dsp:sp modelId="{F1A02462-B0E8-4AAE-B80C-53429F63E3D8}">
      <dsp:nvSpPr>
        <dsp:cNvPr id="0" name=""/>
        <dsp:cNvSpPr/>
      </dsp:nvSpPr>
      <dsp:spPr>
        <a:xfrm>
          <a:off x="0" y="2340964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2EA24-7F99-47B4-8B35-70C96B206E1F}">
      <dsp:nvSpPr>
        <dsp:cNvPr id="0" name=""/>
        <dsp:cNvSpPr/>
      </dsp:nvSpPr>
      <dsp:spPr>
        <a:xfrm>
          <a:off x="188719" y="2481334"/>
          <a:ext cx="343126" cy="3431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033F7-77F5-4BB5-BA22-67EA0F712031}">
      <dsp:nvSpPr>
        <dsp:cNvPr id="0" name=""/>
        <dsp:cNvSpPr/>
      </dsp:nvSpPr>
      <dsp:spPr>
        <a:xfrm>
          <a:off x="720566" y="2340964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Implement role-based access control</a:t>
          </a:r>
        </a:p>
      </dsp:txBody>
      <dsp:txXfrm>
        <a:off x="720566" y="2340964"/>
        <a:ext cx="7509033" cy="623866"/>
      </dsp:txXfrm>
    </dsp:sp>
    <dsp:sp modelId="{23C0C51C-0B45-4803-9BEC-9C5545E800D8}">
      <dsp:nvSpPr>
        <dsp:cNvPr id="0" name=""/>
        <dsp:cNvSpPr/>
      </dsp:nvSpPr>
      <dsp:spPr>
        <a:xfrm>
          <a:off x="0" y="3120798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D26E0-41DC-4252-8955-17728A0E781D}">
      <dsp:nvSpPr>
        <dsp:cNvPr id="0" name=""/>
        <dsp:cNvSpPr/>
      </dsp:nvSpPr>
      <dsp:spPr>
        <a:xfrm>
          <a:off x="188719" y="3261168"/>
          <a:ext cx="343126" cy="3431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2C945-AC97-4F0F-BEE1-E6734C026E9F}">
      <dsp:nvSpPr>
        <dsp:cNvPr id="0" name=""/>
        <dsp:cNvSpPr/>
      </dsp:nvSpPr>
      <dsp:spPr>
        <a:xfrm>
          <a:off x="720566" y="3120798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5. Develop appointment booking and medical data management features</a:t>
          </a:r>
        </a:p>
      </dsp:txBody>
      <dsp:txXfrm>
        <a:off x="720566" y="3120798"/>
        <a:ext cx="7509033" cy="623866"/>
      </dsp:txXfrm>
    </dsp:sp>
    <dsp:sp modelId="{774539EC-A553-47C9-BEC3-FF597E41739F}">
      <dsp:nvSpPr>
        <dsp:cNvPr id="0" name=""/>
        <dsp:cNvSpPr/>
      </dsp:nvSpPr>
      <dsp:spPr>
        <a:xfrm>
          <a:off x="0" y="3900632"/>
          <a:ext cx="8229600" cy="62386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F708F-3DD2-4823-A039-2B13A4CFD90E}">
      <dsp:nvSpPr>
        <dsp:cNvPr id="0" name=""/>
        <dsp:cNvSpPr/>
      </dsp:nvSpPr>
      <dsp:spPr>
        <a:xfrm>
          <a:off x="188719" y="4041002"/>
          <a:ext cx="343126" cy="34312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B46E6-8C1E-4E62-BD3C-18812E9959F6}">
      <dsp:nvSpPr>
        <dsp:cNvPr id="0" name=""/>
        <dsp:cNvSpPr/>
      </dsp:nvSpPr>
      <dsp:spPr>
        <a:xfrm>
          <a:off x="720566" y="3900632"/>
          <a:ext cx="7509033" cy="62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26" tIns="66026" rIns="66026" bIns="660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6. Add prescription management (PDF export, email sending)</a:t>
          </a:r>
        </a:p>
      </dsp:txBody>
      <dsp:txXfrm>
        <a:off x="720566" y="3900632"/>
        <a:ext cx="7509033" cy="623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>
                <a:solidFill>
                  <a:schemeClr val="tx2"/>
                </a:solidFill>
              </a:rPr>
              <a:t>Medical Appointment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An advanced booking and medical data management application</a:t>
            </a: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05EDAA91-4A19-AB8B-86E9-B4CD78168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anchor="b">
            <a:normAutofit/>
          </a:bodyPr>
          <a:lstStyle/>
          <a:p>
            <a:r>
              <a:rPr lang="en-US" sz="3500"/>
              <a:t>Project Overview</a:t>
            </a:r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FFD66952-55C0-0733-0E90-637E2775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097" y="1759590"/>
            <a:ext cx="2907124" cy="29071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376" y="2405894"/>
            <a:ext cx="4316172" cy="3197464"/>
          </a:xfrm>
        </p:spPr>
        <p:txBody>
          <a:bodyPr anchor="t">
            <a:normAutofit/>
          </a:bodyPr>
          <a:lstStyle/>
          <a:p>
            <a:r>
              <a:rPr lang="en-US" sz="1700"/>
              <a:t>The Medical Appointment Management System helps patients book appointments easily, track estimated wait times, and improves healthcare facility efficiency.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- Backend: Django (Django Rest Framework - DRF)</a:t>
            </a:r>
          </a:p>
          <a:p>
            <a:r>
              <a:rPr lang="en-US" sz="1600">
                <a:solidFill>
                  <a:schemeClr val="tx2"/>
                </a:solidFill>
              </a:rPr>
              <a:t>- Frontend: React</a:t>
            </a:r>
          </a:p>
          <a:p>
            <a:r>
              <a:rPr lang="en-US" sz="1600">
                <a:solidFill>
                  <a:schemeClr val="tx2"/>
                </a:solidFill>
              </a:rPr>
              <a:t>- Database: MySQL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Key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82D724-5041-5DF1-C4C7-360A9B7ABE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4548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EB6B62-6540-A4B5-BFD0-C2D340735F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/>
              <a:t>Database Structure (Draft Schema)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F1EF14-51EF-BB99-2A12-B348ECB39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685312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B27096-0C95-A7B8-05D3-8933F45313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251</Words>
  <Application>Microsoft Macintosh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Medical Appointment Management System</vt:lpstr>
      <vt:lpstr>Project Overview</vt:lpstr>
      <vt:lpstr>Technologies Used</vt:lpstr>
      <vt:lpstr>Key Features</vt:lpstr>
      <vt:lpstr>User Roles</vt:lpstr>
      <vt:lpstr>Database Structure (Draft Schema)</vt:lpstr>
      <vt:lpstr>Development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zughayyar,  Anas</cp:lastModifiedBy>
  <cp:revision>2</cp:revision>
  <dcterms:created xsi:type="dcterms:W3CDTF">2013-01-27T09:14:16Z</dcterms:created>
  <dcterms:modified xsi:type="dcterms:W3CDTF">2025-02-04T15:33:34Z</dcterms:modified>
  <cp:category/>
</cp:coreProperties>
</file>