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59" r:id="rId6"/>
    <p:sldId id="267" r:id="rId7"/>
    <p:sldId id="260" r:id="rId8"/>
    <p:sldId id="262" r:id="rId9"/>
    <p:sldId id="258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94730"/>
  </p:normalViewPr>
  <p:slideViewPr>
    <p:cSldViewPr snapToGrid="0" snapToObjects="1">
      <p:cViewPr varScale="1">
        <p:scale>
          <a:sx n="135" d="100"/>
          <a:sy n="135" d="100"/>
        </p:scale>
        <p:origin x="3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FFCF2-8615-44A5-B052-D12A7B801D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6FB2B8-3952-475B-87A1-E4110970C15A}">
      <dgm:prSet custT="1"/>
      <dgm:spPr/>
      <dgm:t>
        <a:bodyPr/>
        <a:lstStyle/>
        <a:p>
          <a:r>
            <a:rPr lang="en-US" sz="3600" dirty="0"/>
            <a:t>No centralized medical record</a:t>
          </a:r>
        </a:p>
      </dgm:t>
    </dgm:pt>
    <dgm:pt modelId="{CA0895DC-961B-457C-B073-B6FC9F0CC5A4}" type="parTrans" cxnId="{24A30266-D344-466B-87ED-7FFF123E9CDD}">
      <dgm:prSet/>
      <dgm:spPr/>
      <dgm:t>
        <a:bodyPr/>
        <a:lstStyle/>
        <a:p>
          <a:endParaRPr lang="en-US"/>
        </a:p>
      </dgm:t>
    </dgm:pt>
    <dgm:pt modelId="{F3589A47-0244-4D87-81A6-A542F775067F}" type="sibTrans" cxnId="{24A30266-D344-466B-87ED-7FFF123E9CDD}">
      <dgm:prSet/>
      <dgm:spPr/>
      <dgm:t>
        <a:bodyPr/>
        <a:lstStyle/>
        <a:p>
          <a:endParaRPr lang="en-US"/>
        </a:p>
      </dgm:t>
    </dgm:pt>
    <dgm:pt modelId="{48E67E71-DE18-4BCE-B824-F2052CB954F8}">
      <dgm:prSet custT="1"/>
      <dgm:spPr/>
      <dgm:t>
        <a:bodyPr/>
        <a:lstStyle/>
        <a:p>
          <a:r>
            <a:rPr lang="en-US" sz="3600" dirty="0"/>
            <a:t>Manage multi practitioner</a:t>
          </a:r>
        </a:p>
      </dgm:t>
    </dgm:pt>
    <dgm:pt modelId="{9E26D296-D175-4C0C-9E7B-87990E375AE7}" type="parTrans" cxnId="{52B91FCB-3FB1-4483-8336-3B277FA8DC75}">
      <dgm:prSet/>
      <dgm:spPr/>
      <dgm:t>
        <a:bodyPr/>
        <a:lstStyle/>
        <a:p>
          <a:endParaRPr lang="en-US"/>
        </a:p>
      </dgm:t>
    </dgm:pt>
    <dgm:pt modelId="{6BC03B3C-7F2D-4047-8B67-5AE350817D8F}" type="sibTrans" cxnId="{52B91FCB-3FB1-4483-8336-3B277FA8DC75}">
      <dgm:prSet/>
      <dgm:spPr/>
      <dgm:t>
        <a:bodyPr/>
        <a:lstStyle/>
        <a:p>
          <a:endParaRPr lang="en-US"/>
        </a:p>
      </dgm:t>
    </dgm:pt>
    <dgm:pt modelId="{3149931B-C984-8F44-B07F-7C031137207C}">
      <dgm:prSet custT="1"/>
      <dgm:spPr/>
      <dgm:t>
        <a:bodyPr/>
        <a:lstStyle/>
        <a:p>
          <a:r>
            <a:rPr lang="en-US" sz="3200" dirty="0"/>
            <a:t>Optimized schedule system</a:t>
          </a:r>
        </a:p>
      </dgm:t>
    </dgm:pt>
    <dgm:pt modelId="{8155583C-DCF0-604B-A204-97CCB5FEC0D2}" type="parTrans" cxnId="{241C6D1D-59B0-5448-8556-9438080DA600}">
      <dgm:prSet/>
      <dgm:spPr/>
      <dgm:t>
        <a:bodyPr/>
        <a:lstStyle/>
        <a:p>
          <a:endParaRPr lang="en-US"/>
        </a:p>
      </dgm:t>
    </dgm:pt>
    <dgm:pt modelId="{4A59AA8F-2E6F-FC49-907B-BAF7632CCDA6}" type="sibTrans" cxnId="{241C6D1D-59B0-5448-8556-9438080DA600}">
      <dgm:prSet/>
      <dgm:spPr/>
      <dgm:t>
        <a:bodyPr/>
        <a:lstStyle/>
        <a:p>
          <a:endParaRPr lang="en-US"/>
        </a:p>
      </dgm:t>
    </dgm:pt>
    <dgm:pt modelId="{8302AE21-EFDB-2249-B1A9-19DCE49E8423}" type="pres">
      <dgm:prSet presAssocID="{4BBFFCF2-8615-44A5-B052-D12A7B801D96}" presName="linear" presStyleCnt="0">
        <dgm:presLayoutVars>
          <dgm:animLvl val="lvl"/>
          <dgm:resizeHandles val="exact"/>
        </dgm:presLayoutVars>
      </dgm:prSet>
      <dgm:spPr/>
    </dgm:pt>
    <dgm:pt modelId="{DF8750D5-CC6B-154A-9359-AA07C56CE43A}" type="pres">
      <dgm:prSet presAssocID="{2C6FB2B8-3952-475B-87A1-E4110970C15A}" presName="parentText" presStyleLbl="node1" presStyleIdx="0" presStyleCnt="3" custLinFactNeighborX="-267" custLinFactNeighborY="-17884">
        <dgm:presLayoutVars>
          <dgm:chMax val="0"/>
          <dgm:bulletEnabled val="1"/>
        </dgm:presLayoutVars>
      </dgm:prSet>
      <dgm:spPr/>
    </dgm:pt>
    <dgm:pt modelId="{5097E6FE-696E-284D-A71E-C8EB193A4CD4}" type="pres">
      <dgm:prSet presAssocID="{F3589A47-0244-4D87-81A6-A542F775067F}" presName="spacer" presStyleCnt="0"/>
      <dgm:spPr/>
    </dgm:pt>
    <dgm:pt modelId="{991A5A69-143C-8547-880F-465C3BE9C0A8}" type="pres">
      <dgm:prSet presAssocID="{48E67E71-DE18-4BCE-B824-F2052CB954F8}" presName="parentText" presStyleLbl="node1" presStyleIdx="1" presStyleCnt="3" custLinFactNeighborY="11784">
        <dgm:presLayoutVars>
          <dgm:chMax val="0"/>
          <dgm:bulletEnabled val="1"/>
        </dgm:presLayoutVars>
      </dgm:prSet>
      <dgm:spPr/>
    </dgm:pt>
    <dgm:pt modelId="{45FEE049-E3BE-3B47-A2DE-7199354F5A7E}" type="pres">
      <dgm:prSet presAssocID="{6BC03B3C-7F2D-4047-8B67-5AE350817D8F}" presName="spacer" presStyleCnt="0"/>
      <dgm:spPr/>
    </dgm:pt>
    <dgm:pt modelId="{144F5068-B87D-464C-96A0-7B28AB847EE7}" type="pres">
      <dgm:prSet presAssocID="{3149931B-C984-8F44-B07F-7C03113720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F17C19-5A8C-8B46-A1E8-BB390E492CFE}" type="presOf" srcId="{4BBFFCF2-8615-44A5-B052-D12A7B801D96}" destId="{8302AE21-EFDB-2249-B1A9-19DCE49E8423}" srcOrd="0" destOrd="0" presId="urn:microsoft.com/office/officeart/2005/8/layout/vList2"/>
    <dgm:cxn modelId="{241C6D1D-59B0-5448-8556-9438080DA600}" srcId="{4BBFFCF2-8615-44A5-B052-D12A7B801D96}" destId="{3149931B-C984-8F44-B07F-7C031137207C}" srcOrd="2" destOrd="0" parTransId="{8155583C-DCF0-604B-A204-97CCB5FEC0D2}" sibTransId="{4A59AA8F-2E6F-FC49-907B-BAF7632CCDA6}"/>
    <dgm:cxn modelId="{57D1AE48-9F32-8A48-B64B-228A28FAB4BA}" type="presOf" srcId="{2C6FB2B8-3952-475B-87A1-E4110970C15A}" destId="{DF8750D5-CC6B-154A-9359-AA07C56CE43A}" srcOrd="0" destOrd="0" presId="urn:microsoft.com/office/officeart/2005/8/layout/vList2"/>
    <dgm:cxn modelId="{24A30266-D344-466B-87ED-7FFF123E9CDD}" srcId="{4BBFFCF2-8615-44A5-B052-D12A7B801D96}" destId="{2C6FB2B8-3952-475B-87A1-E4110970C15A}" srcOrd="0" destOrd="0" parTransId="{CA0895DC-961B-457C-B073-B6FC9F0CC5A4}" sibTransId="{F3589A47-0244-4D87-81A6-A542F775067F}"/>
    <dgm:cxn modelId="{061DBBBD-3110-0D43-9AE6-ECC4D6DAC43D}" type="presOf" srcId="{48E67E71-DE18-4BCE-B824-F2052CB954F8}" destId="{991A5A69-143C-8547-880F-465C3BE9C0A8}" srcOrd="0" destOrd="0" presId="urn:microsoft.com/office/officeart/2005/8/layout/vList2"/>
    <dgm:cxn modelId="{52B91FCB-3FB1-4483-8336-3B277FA8DC75}" srcId="{4BBFFCF2-8615-44A5-B052-D12A7B801D96}" destId="{48E67E71-DE18-4BCE-B824-F2052CB954F8}" srcOrd="1" destOrd="0" parTransId="{9E26D296-D175-4C0C-9E7B-87990E375AE7}" sibTransId="{6BC03B3C-7F2D-4047-8B67-5AE350817D8F}"/>
    <dgm:cxn modelId="{E1C80BE9-32A3-B144-B278-CD2E5997E5EE}" type="presOf" srcId="{3149931B-C984-8F44-B07F-7C031137207C}" destId="{144F5068-B87D-464C-96A0-7B28AB847EE7}" srcOrd="0" destOrd="0" presId="urn:microsoft.com/office/officeart/2005/8/layout/vList2"/>
    <dgm:cxn modelId="{58BB4690-961E-B042-8FA2-445714A364D8}" type="presParOf" srcId="{8302AE21-EFDB-2249-B1A9-19DCE49E8423}" destId="{DF8750D5-CC6B-154A-9359-AA07C56CE43A}" srcOrd="0" destOrd="0" presId="urn:microsoft.com/office/officeart/2005/8/layout/vList2"/>
    <dgm:cxn modelId="{79C2E695-F8EA-D240-BD63-DB62193C5A49}" type="presParOf" srcId="{8302AE21-EFDB-2249-B1A9-19DCE49E8423}" destId="{5097E6FE-696E-284D-A71E-C8EB193A4CD4}" srcOrd="1" destOrd="0" presId="urn:microsoft.com/office/officeart/2005/8/layout/vList2"/>
    <dgm:cxn modelId="{5E4AC724-8C12-5C46-BACF-58ADB4ECFEE7}" type="presParOf" srcId="{8302AE21-EFDB-2249-B1A9-19DCE49E8423}" destId="{991A5A69-143C-8547-880F-465C3BE9C0A8}" srcOrd="2" destOrd="0" presId="urn:microsoft.com/office/officeart/2005/8/layout/vList2"/>
    <dgm:cxn modelId="{35BD68AB-250A-AE4F-BC6E-E06FF88BECEA}" type="presParOf" srcId="{8302AE21-EFDB-2249-B1A9-19DCE49E8423}" destId="{45FEE049-E3BE-3B47-A2DE-7199354F5A7E}" srcOrd="3" destOrd="0" presId="urn:microsoft.com/office/officeart/2005/8/layout/vList2"/>
    <dgm:cxn modelId="{073F8D26-4568-DE4F-9CB4-E6C611D7A8D9}" type="presParOf" srcId="{8302AE21-EFDB-2249-B1A9-19DCE49E8423}" destId="{144F5068-B87D-464C-96A0-7B28AB847E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99150-991C-4261-8AAA-165DAC3BCD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05A52-B7A4-4F38-A128-D1AF81636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Centralized &amp; secure medical record management</a:t>
          </a:r>
        </a:p>
      </dgm:t>
    </dgm:pt>
    <dgm:pt modelId="{16F093A8-DDAE-4C77-A8BE-CC38D96E6B11}" type="parTrans" cxnId="{FC575C23-6711-4812-94DB-E859036B91CA}">
      <dgm:prSet/>
      <dgm:spPr/>
      <dgm:t>
        <a:bodyPr/>
        <a:lstStyle/>
        <a:p>
          <a:endParaRPr lang="en-US"/>
        </a:p>
      </dgm:t>
    </dgm:pt>
    <dgm:pt modelId="{F8328CA8-CFAF-4AAC-B3D6-C98BFC85EADF}" type="sibTrans" cxnId="{FC575C23-6711-4812-94DB-E859036B91CA}">
      <dgm:prSet/>
      <dgm:spPr/>
      <dgm:t>
        <a:bodyPr/>
        <a:lstStyle/>
        <a:p>
          <a:endParaRPr lang="en-US"/>
        </a:p>
      </dgm:t>
    </dgm:pt>
    <dgm:pt modelId="{1CE2615B-FC4C-4562-BF81-D6204F930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Optimized scheduling system</a:t>
          </a:r>
        </a:p>
      </dgm:t>
    </dgm:pt>
    <dgm:pt modelId="{486FEF97-730B-4B5B-904D-156D1E6BA76A}" type="parTrans" cxnId="{DE950CBB-7DE4-4788-842E-C81AB152C01A}">
      <dgm:prSet/>
      <dgm:spPr/>
      <dgm:t>
        <a:bodyPr/>
        <a:lstStyle/>
        <a:p>
          <a:endParaRPr lang="en-US"/>
        </a:p>
      </dgm:t>
    </dgm:pt>
    <dgm:pt modelId="{3D99D341-78E9-4766-9A2E-E462E75B57C3}" type="sibTrans" cxnId="{DE950CBB-7DE4-4788-842E-C81AB152C01A}">
      <dgm:prSet/>
      <dgm:spPr/>
      <dgm:t>
        <a:bodyPr/>
        <a:lstStyle/>
        <a:p>
          <a:endParaRPr lang="en-US"/>
        </a:p>
      </dgm:t>
    </dgm:pt>
    <dgm:pt modelId="{F164E3F9-C64C-4A2A-A5CC-CDB1245DA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Enhanced patient-practitioner communication</a:t>
          </a:r>
        </a:p>
      </dgm:t>
    </dgm:pt>
    <dgm:pt modelId="{59989758-C8D8-4686-8D47-446F1D9810F5}" type="parTrans" cxnId="{0C27FB8F-CDE3-427D-A84D-4E1489A63B45}">
      <dgm:prSet/>
      <dgm:spPr/>
      <dgm:t>
        <a:bodyPr/>
        <a:lstStyle/>
        <a:p>
          <a:endParaRPr lang="en-US"/>
        </a:p>
      </dgm:t>
    </dgm:pt>
    <dgm:pt modelId="{96FB24F0-030C-419E-AFDB-337864EB6836}" type="sibTrans" cxnId="{0C27FB8F-CDE3-427D-A84D-4E1489A63B45}">
      <dgm:prSet/>
      <dgm:spPr/>
      <dgm:t>
        <a:bodyPr/>
        <a:lstStyle/>
        <a:p>
          <a:endParaRPr lang="en-US"/>
        </a:p>
      </dgm:t>
    </dgm:pt>
    <dgm:pt modelId="{F2206BAE-BDDC-4901-A1AA-467DD933E609}" type="pres">
      <dgm:prSet presAssocID="{96399150-991C-4261-8AAA-165DAC3BCDF2}" presName="root" presStyleCnt="0">
        <dgm:presLayoutVars>
          <dgm:dir/>
          <dgm:resizeHandles val="exact"/>
        </dgm:presLayoutVars>
      </dgm:prSet>
      <dgm:spPr/>
    </dgm:pt>
    <dgm:pt modelId="{BD9039D6-FB82-46C9-BDFD-966D3AD5247F}" type="pres">
      <dgm:prSet presAssocID="{C7A05A52-B7A4-4F38-A128-D1AF816361F4}" presName="compNode" presStyleCnt="0"/>
      <dgm:spPr/>
    </dgm:pt>
    <dgm:pt modelId="{4E9E5EB1-9917-4971-BF26-1F12C7542C9F}" type="pres">
      <dgm:prSet presAssocID="{C7A05A52-B7A4-4F38-A128-D1AF816361F4}" presName="bgRect" presStyleLbl="bgShp" presStyleIdx="0" presStyleCnt="3"/>
      <dgm:spPr/>
    </dgm:pt>
    <dgm:pt modelId="{A09E3BE9-8387-4848-9AFE-F008B9AD9456}" type="pres">
      <dgm:prSet presAssocID="{C7A05A52-B7A4-4F38-A128-D1AF816361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91F7BAF-44B8-4C83-8EBB-37ACBCEAB17D}" type="pres">
      <dgm:prSet presAssocID="{C7A05A52-B7A4-4F38-A128-D1AF816361F4}" presName="spaceRect" presStyleCnt="0"/>
      <dgm:spPr/>
    </dgm:pt>
    <dgm:pt modelId="{9E829CC1-1FD3-4181-A640-8CD0C5958DD3}" type="pres">
      <dgm:prSet presAssocID="{C7A05A52-B7A4-4F38-A128-D1AF816361F4}" presName="parTx" presStyleLbl="revTx" presStyleIdx="0" presStyleCnt="3">
        <dgm:presLayoutVars>
          <dgm:chMax val="0"/>
          <dgm:chPref val="0"/>
        </dgm:presLayoutVars>
      </dgm:prSet>
      <dgm:spPr/>
    </dgm:pt>
    <dgm:pt modelId="{C85383DE-8BFC-4B8C-9333-97A05AC61B9C}" type="pres">
      <dgm:prSet presAssocID="{F8328CA8-CFAF-4AAC-B3D6-C98BFC85EADF}" presName="sibTrans" presStyleCnt="0"/>
      <dgm:spPr/>
    </dgm:pt>
    <dgm:pt modelId="{6A5E92AF-81BC-41C4-A1F3-47DF096323A3}" type="pres">
      <dgm:prSet presAssocID="{1CE2615B-FC4C-4562-BF81-D6204F930F74}" presName="compNode" presStyleCnt="0"/>
      <dgm:spPr/>
    </dgm:pt>
    <dgm:pt modelId="{6E75E189-A743-427B-ACE5-DD416EC964EF}" type="pres">
      <dgm:prSet presAssocID="{1CE2615B-FC4C-4562-BF81-D6204F930F74}" presName="bgRect" presStyleLbl="bgShp" presStyleIdx="1" presStyleCnt="3"/>
      <dgm:spPr/>
    </dgm:pt>
    <dgm:pt modelId="{E2442BAB-0E80-438B-9612-33975A599428}" type="pres">
      <dgm:prSet presAssocID="{1CE2615B-FC4C-4562-BF81-D6204F930F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8B4F4C7-6032-4624-BBB1-5B2F3482CA4C}" type="pres">
      <dgm:prSet presAssocID="{1CE2615B-FC4C-4562-BF81-D6204F930F74}" presName="spaceRect" presStyleCnt="0"/>
      <dgm:spPr/>
    </dgm:pt>
    <dgm:pt modelId="{8D15CE47-0F3B-48A3-B0C5-63389971B278}" type="pres">
      <dgm:prSet presAssocID="{1CE2615B-FC4C-4562-BF81-D6204F930F74}" presName="parTx" presStyleLbl="revTx" presStyleIdx="1" presStyleCnt="3">
        <dgm:presLayoutVars>
          <dgm:chMax val="0"/>
          <dgm:chPref val="0"/>
        </dgm:presLayoutVars>
      </dgm:prSet>
      <dgm:spPr/>
    </dgm:pt>
    <dgm:pt modelId="{80E676AD-FC6D-444E-9305-5F7AB62F2F73}" type="pres">
      <dgm:prSet presAssocID="{3D99D341-78E9-4766-9A2E-E462E75B57C3}" presName="sibTrans" presStyleCnt="0"/>
      <dgm:spPr/>
    </dgm:pt>
    <dgm:pt modelId="{54AF7F5F-969A-4313-AFAA-0CE337A8F46D}" type="pres">
      <dgm:prSet presAssocID="{F164E3F9-C64C-4A2A-A5CC-CDB1245DA010}" presName="compNode" presStyleCnt="0"/>
      <dgm:spPr/>
    </dgm:pt>
    <dgm:pt modelId="{6F08506F-81EC-4F99-856F-D658393A28EB}" type="pres">
      <dgm:prSet presAssocID="{F164E3F9-C64C-4A2A-A5CC-CDB1245DA010}" presName="bgRect" presStyleLbl="bgShp" presStyleIdx="2" presStyleCnt="3"/>
      <dgm:spPr/>
    </dgm:pt>
    <dgm:pt modelId="{FBA1F50C-98A6-48CD-91D7-3DB05EC849E1}" type="pres">
      <dgm:prSet presAssocID="{F164E3F9-C64C-4A2A-A5CC-CDB1245DA0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76003B5-1E06-466F-B164-CEA4179A69E4}" type="pres">
      <dgm:prSet presAssocID="{F164E3F9-C64C-4A2A-A5CC-CDB1245DA010}" presName="spaceRect" presStyleCnt="0"/>
      <dgm:spPr/>
    </dgm:pt>
    <dgm:pt modelId="{36AC3DCA-08CC-4D3D-BFA1-AE6052FB822E}" type="pres">
      <dgm:prSet presAssocID="{F164E3F9-C64C-4A2A-A5CC-CDB1245DA0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36E020-E401-4CA2-B9C9-F96940E02150}" type="presOf" srcId="{C7A05A52-B7A4-4F38-A128-D1AF816361F4}" destId="{9E829CC1-1FD3-4181-A640-8CD0C5958DD3}" srcOrd="0" destOrd="0" presId="urn:microsoft.com/office/officeart/2018/2/layout/IconVerticalSolidList"/>
    <dgm:cxn modelId="{FC575C23-6711-4812-94DB-E859036B91CA}" srcId="{96399150-991C-4261-8AAA-165DAC3BCDF2}" destId="{C7A05A52-B7A4-4F38-A128-D1AF816361F4}" srcOrd="0" destOrd="0" parTransId="{16F093A8-DDAE-4C77-A8BE-CC38D96E6B11}" sibTransId="{F8328CA8-CFAF-4AAC-B3D6-C98BFC85EADF}"/>
    <dgm:cxn modelId="{D6AEBF2F-7122-43C6-901E-2F198DC5F648}" type="presOf" srcId="{F164E3F9-C64C-4A2A-A5CC-CDB1245DA010}" destId="{36AC3DCA-08CC-4D3D-BFA1-AE6052FB822E}" srcOrd="0" destOrd="0" presId="urn:microsoft.com/office/officeart/2018/2/layout/IconVerticalSolidList"/>
    <dgm:cxn modelId="{0C27FB8F-CDE3-427D-A84D-4E1489A63B45}" srcId="{96399150-991C-4261-8AAA-165DAC3BCDF2}" destId="{F164E3F9-C64C-4A2A-A5CC-CDB1245DA010}" srcOrd="2" destOrd="0" parTransId="{59989758-C8D8-4686-8D47-446F1D9810F5}" sibTransId="{96FB24F0-030C-419E-AFDB-337864EB6836}"/>
    <dgm:cxn modelId="{DE950CBB-7DE4-4788-842E-C81AB152C01A}" srcId="{96399150-991C-4261-8AAA-165DAC3BCDF2}" destId="{1CE2615B-FC4C-4562-BF81-D6204F930F74}" srcOrd="1" destOrd="0" parTransId="{486FEF97-730B-4B5B-904D-156D1E6BA76A}" sibTransId="{3D99D341-78E9-4766-9A2E-E462E75B57C3}"/>
    <dgm:cxn modelId="{9F5920D8-FC1D-4335-8BEB-1BC5135AD86D}" type="presOf" srcId="{96399150-991C-4261-8AAA-165DAC3BCDF2}" destId="{F2206BAE-BDDC-4901-A1AA-467DD933E609}" srcOrd="0" destOrd="0" presId="urn:microsoft.com/office/officeart/2018/2/layout/IconVerticalSolidList"/>
    <dgm:cxn modelId="{27C94CF9-E366-4258-A82E-8920C4C224E5}" type="presOf" srcId="{1CE2615B-FC4C-4562-BF81-D6204F930F74}" destId="{8D15CE47-0F3B-48A3-B0C5-63389971B278}" srcOrd="0" destOrd="0" presId="urn:microsoft.com/office/officeart/2018/2/layout/IconVerticalSolidList"/>
    <dgm:cxn modelId="{14AED58E-C4AE-4180-A5DD-361CDCB869C5}" type="presParOf" srcId="{F2206BAE-BDDC-4901-A1AA-467DD933E609}" destId="{BD9039D6-FB82-46C9-BDFD-966D3AD5247F}" srcOrd="0" destOrd="0" presId="urn:microsoft.com/office/officeart/2018/2/layout/IconVerticalSolidList"/>
    <dgm:cxn modelId="{FBB8D1F7-8024-4576-929C-06EF653D162E}" type="presParOf" srcId="{BD9039D6-FB82-46C9-BDFD-966D3AD5247F}" destId="{4E9E5EB1-9917-4971-BF26-1F12C7542C9F}" srcOrd="0" destOrd="0" presId="urn:microsoft.com/office/officeart/2018/2/layout/IconVerticalSolidList"/>
    <dgm:cxn modelId="{585D38ED-1D24-40AA-AB60-F356E9E4466E}" type="presParOf" srcId="{BD9039D6-FB82-46C9-BDFD-966D3AD5247F}" destId="{A09E3BE9-8387-4848-9AFE-F008B9AD9456}" srcOrd="1" destOrd="0" presId="urn:microsoft.com/office/officeart/2018/2/layout/IconVerticalSolidList"/>
    <dgm:cxn modelId="{96DE10AB-88EA-4851-BB90-9344C2D1668F}" type="presParOf" srcId="{BD9039D6-FB82-46C9-BDFD-966D3AD5247F}" destId="{791F7BAF-44B8-4C83-8EBB-37ACBCEAB17D}" srcOrd="2" destOrd="0" presId="urn:microsoft.com/office/officeart/2018/2/layout/IconVerticalSolidList"/>
    <dgm:cxn modelId="{28821336-6595-4952-98E2-DB4B922D4F4C}" type="presParOf" srcId="{BD9039D6-FB82-46C9-BDFD-966D3AD5247F}" destId="{9E829CC1-1FD3-4181-A640-8CD0C5958DD3}" srcOrd="3" destOrd="0" presId="urn:microsoft.com/office/officeart/2018/2/layout/IconVerticalSolidList"/>
    <dgm:cxn modelId="{8F7E8072-E1FE-4A91-8A84-5A5549DFBFF4}" type="presParOf" srcId="{F2206BAE-BDDC-4901-A1AA-467DD933E609}" destId="{C85383DE-8BFC-4B8C-9333-97A05AC61B9C}" srcOrd="1" destOrd="0" presId="urn:microsoft.com/office/officeart/2018/2/layout/IconVerticalSolidList"/>
    <dgm:cxn modelId="{A6139BAB-AB21-4181-BC7A-245A6E976F47}" type="presParOf" srcId="{F2206BAE-BDDC-4901-A1AA-467DD933E609}" destId="{6A5E92AF-81BC-41C4-A1F3-47DF096323A3}" srcOrd="2" destOrd="0" presId="urn:microsoft.com/office/officeart/2018/2/layout/IconVerticalSolidList"/>
    <dgm:cxn modelId="{4A3BDA7A-BD19-4791-9DAA-42D03171DFAA}" type="presParOf" srcId="{6A5E92AF-81BC-41C4-A1F3-47DF096323A3}" destId="{6E75E189-A743-427B-ACE5-DD416EC964EF}" srcOrd="0" destOrd="0" presId="urn:microsoft.com/office/officeart/2018/2/layout/IconVerticalSolidList"/>
    <dgm:cxn modelId="{76E97F3D-CF11-44C1-8D98-39F1FFE60B3F}" type="presParOf" srcId="{6A5E92AF-81BC-41C4-A1F3-47DF096323A3}" destId="{E2442BAB-0E80-438B-9612-33975A599428}" srcOrd="1" destOrd="0" presId="urn:microsoft.com/office/officeart/2018/2/layout/IconVerticalSolidList"/>
    <dgm:cxn modelId="{04DFF391-22B8-4760-86E7-B917AAD2568C}" type="presParOf" srcId="{6A5E92AF-81BC-41C4-A1F3-47DF096323A3}" destId="{48B4F4C7-6032-4624-BBB1-5B2F3482CA4C}" srcOrd="2" destOrd="0" presId="urn:microsoft.com/office/officeart/2018/2/layout/IconVerticalSolidList"/>
    <dgm:cxn modelId="{26D0731B-9896-4883-A0DE-BF85889DE282}" type="presParOf" srcId="{6A5E92AF-81BC-41C4-A1F3-47DF096323A3}" destId="{8D15CE47-0F3B-48A3-B0C5-63389971B278}" srcOrd="3" destOrd="0" presId="urn:microsoft.com/office/officeart/2018/2/layout/IconVerticalSolidList"/>
    <dgm:cxn modelId="{21FF34FA-8192-43CD-A7A8-F853B9576A48}" type="presParOf" srcId="{F2206BAE-BDDC-4901-A1AA-467DD933E609}" destId="{80E676AD-FC6D-444E-9305-5F7AB62F2F73}" srcOrd="3" destOrd="0" presId="urn:microsoft.com/office/officeart/2018/2/layout/IconVerticalSolidList"/>
    <dgm:cxn modelId="{DDFDE14D-273F-458A-B073-86DE932169A7}" type="presParOf" srcId="{F2206BAE-BDDC-4901-A1AA-467DD933E609}" destId="{54AF7F5F-969A-4313-AFAA-0CE337A8F46D}" srcOrd="4" destOrd="0" presId="urn:microsoft.com/office/officeart/2018/2/layout/IconVerticalSolidList"/>
    <dgm:cxn modelId="{BDEC6346-ADD9-47B7-8102-9DE6C7EF5F9E}" type="presParOf" srcId="{54AF7F5F-969A-4313-AFAA-0CE337A8F46D}" destId="{6F08506F-81EC-4F99-856F-D658393A28EB}" srcOrd="0" destOrd="0" presId="urn:microsoft.com/office/officeart/2018/2/layout/IconVerticalSolidList"/>
    <dgm:cxn modelId="{3C916FAD-4174-481C-B116-AD1F25DA1F50}" type="presParOf" srcId="{54AF7F5F-969A-4313-AFAA-0CE337A8F46D}" destId="{FBA1F50C-98A6-48CD-91D7-3DB05EC849E1}" srcOrd="1" destOrd="0" presId="urn:microsoft.com/office/officeart/2018/2/layout/IconVerticalSolidList"/>
    <dgm:cxn modelId="{A7709FE4-4E38-44BA-A45C-64C0EE371914}" type="presParOf" srcId="{54AF7F5F-969A-4313-AFAA-0CE337A8F46D}" destId="{676003B5-1E06-466F-B164-CEA4179A69E4}" srcOrd="2" destOrd="0" presId="urn:microsoft.com/office/officeart/2018/2/layout/IconVerticalSolidList"/>
    <dgm:cxn modelId="{D15B6BEB-1312-4FA0-93A7-8A032C9A159D}" type="presParOf" srcId="{54AF7F5F-969A-4313-AFAA-0CE337A8F46D}" destId="{36AC3DCA-08CC-4D3D-BFA1-AE6052FB82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3C693-BA4F-4899-92DC-8CFBB705B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DCF15D-5133-4E5F-8CA9-58303316BFDB}">
      <dgm:prSet/>
      <dgm:spPr/>
      <dgm:t>
        <a:bodyPr/>
        <a:lstStyle/>
        <a:p>
          <a:r>
            <a:rPr lang="en-US" dirty="0"/>
            <a:t>Role-based access for Practitioners, Assistant, and Patients</a:t>
          </a:r>
        </a:p>
      </dgm:t>
    </dgm:pt>
    <dgm:pt modelId="{7F7F53C1-33CB-408F-8595-2F28E1A5EA94}" type="parTrans" cxnId="{DCE19792-2430-499E-9776-00087E8D8510}">
      <dgm:prSet/>
      <dgm:spPr/>
      <dgm:t>
        <a:bodyPr/>
        <a:lstStyle/>
        <a:p>
          <a:endParaRPr lang="en-US"/>
        </a:p>
      </dgm:t>
    </dgm:pt>
    <dgm:pt modelId="{2EF0F36E-A5B0-4D76-B297-884791E93CC7}" type="sibTrans" cxnId="{DCE19792-2430-499E-9776-00087E8D8510}">
      <dgm:prSet/>
      <dgm:spPr/>
      <dgm:t>
        <a:bodyPr/>
        <a:lstStyle/>
        <a:p>
          <a:endParaRPr lang="en-US"/>
        </a:p>
      </dgm:t>
    </dgm:pt>
    <dgm:pt modelId="{C623C236-42D4-4821-844E-A667E33E56E2}">
      <dgm:prSet/>
      <dgm:spPr/>
      <dgm:t>
        <a:bodyPr/>
        <a:lstStyle/>
        <a:p>
          <a:r>
            <a:rPr lang="en-US" dirty="0"/>
            <a:t>Medical data management (prescriptions, visit notes)</a:t>
          </a:r>
        </a:p>
      </dgm:t>
    </dgm:pt>
    <dgm:pt modelId="{53C18F8D-A297-481E-B16E-114C51672AD5}" type="parTrans" cxnId="{F94B411C-4D38-42EE-A5A1-6B9E61BE0670}">
      <dgm:prSet/>
      <dgm:spPr/>
      <dgm:t>
        <a:bodyPr/>
        <a:lstStyle/>
        <a:p>
          <a:endParaRPr lang="en-US"/>
        </a:p>
      </dgm:t>
    </dgm:pt>
    <dgm:pt modelId="{5CC278FD-B4D5-4F6B-856C-C8B8B02A8E3D}" type="sibTrans" cxnId="{F94B411C-4D38-42EE-A5A1-6B9E61BE0670}">
      <dgm:prSet/>
      <dgm:spPr/>
      <dgm:t>
        <a:bodyPr/>
        <a:lstStyle/>
        <a:p>
          <a:endParaRPr lang="en-US"/>
        </a:p>
      </dgm:t>
    </dgm:pt>
    <dgm:pt modelId="{CF9D51E1-E683-4C6E-A1A7-DF9741E0C135}">
      <dgm:prSet/>
      <dgm:spPr/>
      <dgm:t>
        <a:bodyPr/>
        <a:lstStyle/>
        <a:p>
          <a:r>
            <a:rPr lang="en-US" dirty="0"/>
            <a:t>Appointment booking, scheduling, and wait time tracking</a:t>
          </a:r>
        </a:p>
      </dgm:t>
    </dgm:pt>
    <dgm:pt modelId="{2C271D61-400F-4B16-9EF2-0300C5344864}" type="parTrans" cxnId="{914F32FA-A626-4EA9-944E-013788C9E3D6}">
      <dgm:prSet/>
      <dgm:spPr/>
      <dgm:t>
        <a:bodyPr/>
        <a:lstStyle/>
        <a:p>
          <a:endParaRPr lang="en-US"/>
        </a:p>
      </dgm:t>
    </dgm:pt>
    <dgm:pt modelId="{8125B4ED-89E0-48A2-9A00-172DC5BC2392}" type="sibTrans" cxnId="{914F32FA-A626-4EA9-944E-013788C9E3D6}">
      <dgm:prSet/>
      <dgm:spPr/>
      <dgm:t>
        <a:bodyPr/>
        <a:lstStyle/>
        <a:p>
          <a:endParaRPr lang="en-US"/>
        </a:p>
      </dgm:t>
    </dgm:pt>
    <dgm:pt modelId="{5B308B1D-4154-4C7D-B52E-6DDEDA1CF9C4}">
      <dgm:prSet/>
      <dgm:spPr/>
      <dgm:t>
        <a:bodyPr/>
        <a:lstStyle/>
        <a:p>
          <a:r>
            <a:rPr lang="en-US" dirty="0"/>
            <a:t>Prescription management: send by email and PDF</a:t>
          </a:r>
        </a:p>
      </dgm:t>
    </dgm:pt>
    <dgm:pt modelId="{6B818BC5-F25A-4C05-9B7A-6F7916FD389B}" type="parTrans" cxnId="{9D4A8255-71CC-4746-A693-CCD4FF14E56A}">
      <dgm:prSet/>
      <dgm:spPr/>
      <dgm:t>
        <a:bodyPr/>
        <a:lstStyle/>
        <a:p>
          <a:endParaRPr lang="en-US"/>
        </a:p>
      </dgm:t>
    </dgm:pt>
    <dgm:pt modelId="{6F2CDAF6-45E5-436F-BD20-D9D05F397E31}" type="sibTrans" cxnId="{9D4A8255-71CC-4746-A693-CCD4FF14E56A}">
      <dgm:prSet/>
      <dgm:spPr/>
      <dgm:t>
        <a:bodyPr/>
        <a:lstStyle/>
        <a:p>
          <a:endParaRPr lang="en-US"/>
        </a:p>
      </dgm:t>
    </dgm:pt>
    <dgm:pt modelId="{A7C3CA86-3946-4608-BDB3-C5FD239D11BC}" type="pres">
      <dgm:prSet presAssocID="{2E13C693-BA4F-4899-92DC-8CFBB705B07E}" presName="root" presStyleCnt="0">
        <dgm:presLayoutVars>
          <dgm:dir/>
          <dgm:resizeHandles val="exact"/>
        </dgm:presLayoutVars>
      </dgm:prSet>
      <dgm:spPr/>
    </dgm:pt>
    <dgm:pt modelId="{AEAE00E1-9367-4E46-8E60-73B4BE733160}" type="pres">
      <dgm:prSet presAssocID="{AFDCF15D-5133-4E5F-8CA9-58303316BFDB}" presName="compNode" presStyleCnt="0"/>
      <dgm:spPr/>
    </dgm:pt>
    <dgm:pt modelId="{F20E552B-D89C-4F49-8478-04F0E0FC6BD8}" type="pres">
      <dgm:prSet presAssocID="{AFDCF15D-5133-4E5F-8CA9-58303316BFDB}" presName="bgRect" presStyleLbl="bgShp" presStyleIdx="0" presStyleCnt="4" custLinFactNeighborX="-12670" custLinFactNeighborY="-1410"/>
      <dgm:spPr/>
    </dgm:pt>
    <dgm:pt modelId="{E9C090F9-641B-4499-80EF-F1992821E146}" type="pres">
      <dgm:prSet presAssocID="{AFDCF15D-5133-4E5F-8CA9-58303316BF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19611D9-68DA-41FA-9A5B-F3ECEE3FA6EF}" type="pres">
      <dgm:prSet presAssocID="{AFDCF15D-5133-4E5F-8CA9-58303316BFDB}" presName="spaceRect" presStyleCnt="0"/>
      <dgm:spPr/>
    </dgm:pt>
    <dgm:pt modelId="{6C254FC9-C628-4BFD-97F4-8A2535AAB6BF}" type="pres">
      <dgm:prSet presAssocID="{AFDCF15D-5133-4E5F-8CA9-58303316BFDB}" presName="parTx" presStyleLbl="revTx" presStyleIdx="0" presStyleCnt="4">
        <dgm:presLayoutVars>
          <dgm:chMax val="0"/>
          <dgm:chPref val="0"/>
        </dgm:presLayoutVars>
      </dgm:prSet>
      <dgm:spPr/>
    </dgm:pt>
    <dgm:pt modelId="{F2F45940-C89D-4192-AEFC-02DCFBD880B7}" type="pres">
      <dgm:prSet presAssocID="{2EF0F36E-A5B0-4D76-B297-884791E93CC7}" presName="sibTrans" presStyleCnt="0"/>
      <dgm:spPr/>
    </dgm:pt>
    <dgm:pt modelId="{7FA046A3-A37B-4931-900D-D1259E0627C1}" type="pres">
      <dgm:prSet presAssocID="{C623C236-42D4-4821-844E-A667E33E56E2}" presName="compNode" presStyleCnt="0"/>
      <dgm:spPr/>
    </dgm:pt>
    <dgm:pt modelId="{D0EA49DD-4C12-4568-AA52-A9559E020615}" type="pres">
      <dgm:prSet presAssocID="{C623C236-42D4-4821-844E-A667E33E56E2}" presName="bgRect" presStyleLbl="bgShp" presStyleIdx="1" presStyleCnt="4"/>
      <dgm:spPr/>
    </dgm:pt>
    <dgm:pt modelId="{8D19B385-4F49-433B-8D7B-1A30F8967CE8}" type="pres">
      <dgm:prSet presAssocID="{C623C236-42D4-4821-844E-A667E33E56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A09E388-B250-475C-B856-6D33DC8FC587}" type="pres">
      <dgm:prSet presAssocID="{C623C236-42D4-4821-844E-A667E33E56E2}" presName="spaceRect" presStyleCnt="0"/>
      <dgm:spPr/>
    </dgm:pt>
    <dgm:pt modelId="{335F425E-6227-45A7-8005-AE4598340C76}" type="pres">
      <dgm:prSet presAssocID="{C623C236-42D4-4821-844E-A667E33E56E2}" presName="parTx" presStyleLbl="revTx" presStyleIdx="1" presStyleCnt="4">
        <dgm:presLayoutVars>
          <dgm:chMax val="0"/>
          <dgm:chPref val="0"/>
        </dgm:presLayoutVars>
      </dgm:prSet>
      <dgm:spPr/>
    </dgm:pt>
    <dgm:pt modelId="{A5F15C97-99C6-4D18-BEE8-106066FB1D70}" type="pres">
      <dgm:prSet presAssocID="{5CC278FD-B4D5-4F6B-856C-C8B8B02A8E3D}" presName="sibTrans" presStyleCnt="0"/>
      <dgm:spPr/>
    </dgm:pt>
    <dgm:pt modelId="{6360DE95-F1D5-4DA0-82FD-F40B68BAD28C}" type="pres">
      <dgm:prSet presAssocID="{CF9D51E1-E683-4C6E-A1A7-DF9741E0C135}" presName="compNode" presStyleCnt="0"/>
      <dgm:spPr/>
    </dgm:pt>
    <dgm:pt modelId="{90A4E4A7-5FE9-40E2-8B0D-5BD14A28EAA6}" type="pres">
      <dgm:prSet presAssocID="{CF9D51E1-E683-4C6E-A1A7-DF9741E0C135}" presName="bgRect" presStyleLbl="bgShp" presStyleIdx="2" presStyleCnt="4"/>
      <dgm:spPr/>
    </dgm:pt>
    <dgm:pt modelId="{B9FF987D-47E0-4C1F-B84E-7A77FAF33709}" type="pres">
      <dgm:prSet presAssocID="{CF9D51E1-E683-4C6E-A1A7-DF9741E0C1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2D67FF5-C34B-4449-A901-9C032A7F68DE}" type="pres">
      <dgm:prSet presAssocID="{CF9D51E1-E683-4C6E-A1A7-DF9741E0C135}" presName="spaceRect" presStyleCnt="0"/>
      <dgm:spPr/>
    </dgm:pt>
    <dgm:pt modelId="{2F305DBA-03B5-45C8-8199-5F6059B91A79}" type="pres">
      <dgm:prSet presAssocID="{CF9D51E1-E683-4C6E-A1A7-DF9741E0C135}" presName="parTx" presStyleLbl="revTx" presStyleIdx="2" presStyleCnt="4">
        <dgm:presLayoutVars>
          <dgm:chMax val="0"/>
          <dgm:chPref val="0"/>
        </dgm:presLayoutVars>
      </dgm:prSet>
      <dgm:spPr/>
    </dgm:pt>
    <dgm:pt modelId="{FD689BC2-1B04-4C0B-A2FF-D78CB135328F}" type="pres">
      <dgm:prSet presAssocID="{8125B4ED-89E0-48A2-9A00-172DC5BC2392}" presName="sibTrans" presStyleCnt="0"/>
      <dgm:spPr/>
    </dgm:pt>
    <dgm:pt modelId="{28DA75B3-881C-41E9-8629-A3551DA0CB48}" type="pres">
      <dgm:prSet presAssocID="{5B308B1D-4154-4C7D-B52E-6DDEDA1CF9C4}" presName="compNode" presStyleCnt="0"/>
      <dgm:spPr/>
    </dgm:pt>
    <dgm:pt modelId="{8AFD4E24-B0B5-41FE-A447-CB4AA4897FBB}" type="pres">
      <dgm:prSet presAssocID="{5B308B1D-4154-4C7D-B52E-6DDEDA1CF9C4}" presName="bgRect" presStyleLbl="bgShp" presStyleIdx="3" presStyleCnt="4"/>
      <dgm:spPr/>
    </dgm:pt>
    <dgm:pt modelId="{B1FA9874-088A-4A85-8399-F1A38CC83B1D}" type="pres">
      <dgm:prSet presAssocID="{5B308B1D-4154-4C7D-B52E-6DDEDA1CF9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C02A507-7F92-4382-AC91-C21F9F71B1DD}" type="pres">
      <dgm:prSet presAssocID="{5B308B1D-4154-4C7D-B52E-6DDEDA1CF9C4}" presName="spaceRect" presStyleCnt="0"/>
      <dgm:spPr/>
    </dgm:pt>
    <dgm:pt modelId="{42418F30-AB68-48B3-89B0-DA779B738E39}" type="pres">
      <dgm:prSet presAssocID="{5B308B1D-4154-4C7D-B52E-6DDEDA1CF9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61030D-2427-41D7-9759-7A5DCAFEB296}" type="presOf" srcId="{C623C236-42D4-4821-844E-A667E33E56E2}" destId="{335F425E-6227-45A7-8005-AE4598340C76}" srcOrd="0" destOrd="0" presId="urn:microsoft.com/office/officeart/2018/2/layout/IconVerticalSolidList"/>
    <dgm:cxn modelId="{F94B411C-4D38-42EE-A5A1-6B9E61BE0670}" srcId="{2E13C693-BA4F-4899-92DC-8CFBB705B07E}" destId="{C623C236-42D4-4821-844E-A667E33E56E2}" srcOrd="1" destOrd="0" parTransId="{53C18F8D-A297-481E-B16E-114C51672AD5}" sibTransId="{5CC278FD-B4D5-4F6B-856C-C8B8B02A8E3D}"/>
    <dgm:cxn modelId="{EBE0AE2E-E286-45D1-9EB6-F6F35C4AA151}" type="presOf" srcId="{AFDCF15D-5133-4E5F-8CA9-58303316BFDB}" destId="{6C254FC9-C628-4BFD-97F4-8A2535AAB6BF}" srcOrd="0" destOrd="0" presId="urn:microsoft.com/office/officeart/2018/2/layout/IconVerticalSolidList"/>
    <dgm:cxn modelId="{91763C31-3DD4-4166-A391-FBEC347F91CC}" type="presOf" srcId="{2E13C693-BA4F-4899-92DC-8CFBB705B07E}" destId="{A7C3CA86-3946-4608-BDB3-C5FD239D11BC}" srcOrd="0" destOrd="0" presId="urn:microsoft.com/office/officeart/2018/2/layout/IconVerticalSolidList"/>
    <dgm:cxn modelId="{72C7B04C-467C-47D7-B5B2-3DC30381ED1D}" type="presOf" srcId="{5B308B1D-4154-4C7D-B52E-6DDEDA1CF9C4}" destId="{42418F30-AB68-48B3-89B0-DA779B738E39}" srcOrd="0" destOrd="0" presId="urn:microsoft.com/office/officeart/2018/2/layout/IconVerticalSolidList"/>
    <dgm:cxn modelId="{9D4A8255-71CC-4746-A693-CCD4FF14E56A}" srcId="{2E13C693-BA4F-4899-92DC-8CFBB705B07E}" destId="{5B308B1D-4154-4C7D-B52E-6DDEDA1CF9C4}" srcOrd="3" destOrd="0" parTransId="{6B818BC5-F25A-4C05-9B7A-6F7916FD389B}" sibTransId="{6F2CDAF6-45E5-436F-BD20-D9D05F397E31}"/>
    <dgm:cxn modelId="{99536188-CF0B-4AD8-AAF4-C309E32DB379}" type="presOf" srcId="{CF9D51E1-E683-4C6E-A1A7-DF9741E0C135}" destId="{2F305DBA-03B5-45C8-8199-5F6059B91A79}" srcOrd="0" destOrd="0" presId="urn:microsoft.com/office/officeart/2018/2/layout/IconVerticalSolidList"/>
    <dgm:cxn modelId="{DCE19792-2430-499E-9776-00087E8D8510}" srcId="{2E13C693-BA4F-4899-92DC-8CFBB705B07E}" destId="{AFDCF15D-5133-4E5F-8CA9-58303316BFDB}" srcOrd="0" destOrd="0" parTransId="{7F7F53C1-33CB-408F-8595-2F28E1A5EA94}" sibTransId="{2EF0F36E-A5B0-4D76-B297-884791E93CC7}"/>
    <dgm:cxn modelId="{914F32FA-A626-4EA9-944E-013788C9E3D6}" srcId="{2E13C693-BA4F-4899-92DC-8CFBB705B07E}" destId="{CF9D51E1-E683-4C6E-A1A7-DF9741E0C135}" srcOrd="2" destOrd="0" parTransId="{2C271D61-400F-4B16-9EF2-0300C5344864}" sibTransId="{8125B4ED-89E0-48A2-9A00-172DC5BC2392}"/>
    <dgm:cxn modelId="{0F5F42D4-859E-468B-806C-53C9A019EB20}" type="presParOf" srcId="{A7C3CA86-3946-4608-BDB3-C5FD239D11BC}" destId="{AEAE00E1-9367-4E46-8E60-73B4BE733160}" srcOrd="0" destOrd="0" presId="urn:microsoft.com/office/officeart/2018/2/layout/IconVerticalSolidList"/>
    <dgm:cxn modelId="{CBFCB58C-B6E4-4C72-8E78-A68758735389}" type="presParOf" srcId="{AEAE00E1-9367-4E46-8E60-73B4BE733160}" destId="{F20E552B-D89C-4F49-8478-04F0E0FC6BD8}" srcOrd="0" destOrd="0" presId="urn:microsoft.com/office/officeart/2018/2/layout/IconVerticalSolidList"/>
    <dgm:cxn modelId="{BA7F6C55-C10D-436E-ACE0-649EB9FEE8D2}" type="presParOf" srcId="{AEAE00E1-9367-4E46-8E60-73B4BE733160}" destId="{E9C090F9-641B-4499-80EF-F1992821E146}" srcOrd="1" destOrd="0" presId="urn:microsoft.com/office/officeart/2018/2/layout/IconVerticalSolidList"/>
    <dgm:cxn modelId="{DE835CD2-401D-4E7A-9905-CEDECE9E4DB9}" type="presParOf" srcId="{AEAE00E1-9367-4E46-8E60-73B4BE733160}" destId="{C19611D9-68DA-41FA-9A5B-F3ECEE3FA6EF}" srcOrd="2" destOrd="0" presId="urn:microsoft.com/office/officeart/2018/2/layout/IconVerticalSolidList"/>
    <dgm:cxn modelId="{AB92D43F-8DD0-4083-A03D-4FE7739EA0C6}" type="presParOf" srcId="{AEAE00E1-9367-4E46-8E60-73B4BE733160}" destId="{6C254FC9-C628-4BFD-97F4-8A2535AAB6BF}" srcOrd="3" destOrd="0" presId="urn:microsoft.com/office/officeart/2018/2/layout/IconVerticalSolidList"/>
    <dgm:cxn modelId="{3C7E1841-7253-4A09-94F5-E840F219B188}" type="presParOf" srcId="{A7C3CA86-3946-4608-BDB3-C5FD239D11BC}" destId="{F2F45940-C89D-4192-AEFC-02DCFBD880B7}" srcOrd="1" destOrd="0" presId="urn:microsoft.com/office/officeart/2018/2/layout/IconVerticalSolidList"/>
    <dgm:cxn modelId="{907960BA-9A8C-4207-B2E1-C007041526FD}" type="presParOf" srcId="{A7C3CA86-3946-4608-BDB3-C5FD239D11BC}" destId="{7FA046A3-A37B-4931-900D-D1259E0627C1}" srcOrd="2" destOrd="0" presId="urn:microsoft.com/office/officeart/2018/2/layout/IconVerticalSolidList"/>
    <dgm:cxn modelId="{0FBB6F05-D1C2-4F2A-885A-E31F415816DD}" type="presParOf" srcId="{7FA046A3-A37B-4931-900D-D1259E0627C1}" destId="{D0EA49DD-4C12-4568-AA52-A9559E020615}" srcOrd="0" destOrd="0" presId="urn:microsoft.com/office/officeart/2018/2/layout/IconVerticalSolidList"/>
    <dgm:cxn modelId="{E8D5752F-1F38-4F28-896C-990A4A4C3F9B}" type="presParOf" srcId="{7FA046A3-A37B-4931-900D-D1259E0627C1}" destId="{8D19B385-4F49-433B-8D7B-1A30F8967CE8}" srcOrd="1" destOrd="0" presId="urn:microsoft.com/office/officeart/2018/2/layout/IconVerticalSolidList"/>
    <dgm:cxn modelId="{D2272CFA-F6DD-4C1D-B7B9-CA9EB35ED0AE}" type="presParOf" srcId="{7FA046A3-A37B-4931-900D-D1259E0627C1}" destId="{CA09E388-B250-475C-B856-6D33DC8FC587}" srcOrd="2" destOrd="0" presId="urn:microsoft.com/office/officeart/2018/2/layout/IconVerticalSolidList"/>
    <dgm:cxn modelId="{F4732044-B491-4D57-A000-038DB617FBC8}" type="presParOf" srcId="{7FA046A3-A37B-4931-900D-D1259E0627C1}" destId="{335F425E-6227-45A7-8005-AE4598340C76}" srcOrd="3" destOrd="0" presId="urn:microsoft.com/office/officeart/2018/2/layout/IconVerticalSolidList"/>
    <dgm:cxn modelId="{122BC27E-524A-4040-9D24-45ED6CBD16E4}" type="presParOf" srcId="{A7C3CA86-3946-4608-BDB3-C5FD239D11BC}" destId="{A5F15C97-99C6-4D18-BEE8-106066FB1D70}" srcOrd="3" destOrd="0" presId="urn:microsoft.com/office/officeart/2018/2/layout/IconVerticalSolidList"/>
    <dgm:cxn modelId="{9E2A2DE1-E810-4A4D-80CC-50F86557FFEE}" type="presParOf" srcId="{A7C3CA86-3946-4608-BDB3-C5FD239D11BC}" destId="{6360DE95-F1D5-4DA0-82FD-F40B68BAD28C}" srcOrd="4" destOrd="0" presId="urn:microsoft.com/office/officeart/2018/2/layout/IconVerticalSolidList"/>
    <dgm:cxn modelId="{B15E80D2-2B6F-4628-99A3-F69BC059F318}" type="presParOf" srcId="{6360DE95-F1D5-4DA0-82FD-F40B68BAD28C}" destId="{90A4E4A7-5FE9-40E2-8B0D-5BD14A28EAA6}" srcOrd="0" destOrd="0" presId="urn:microsoft.com/office/officeart/2018/2/layout/IconVerticalSolidList"/>
    <dgm:cxn modelId="{62AC4D85-4D8E-4331-BE67-64D6BACB84B4}" type="presParOf" srcId="{6360DE95-F1D5-4DA0-82FD-F40B68BAD28C}" destId="{B9FF987D-47E0-4C1F-B84E-7A77FAF33709}" srcOrd="1" destOrd="0" presId="urn:microsoft.com/office/officeart/2018/2/layout/IconVerticalSolidList"/>
    <dgm:cxn modelId="{6F9778F0-55AA-48E2-A48F-E090F5710D9C}" type="presParOf" srcId="{6360DE95-F1D5-4DA0-82FD-F40B68BAD28C}" destId="{02D67FF5-C34B-4449-A901-9C032A7F68DE}" srcOrd="2" destOrd="0" presId="urn:microsoft.com/office/officeart/2018/2/layout/IconVerticalSolidList"/>
    <dgm:cxn modelId="{C18E69EA-A4F4-4189-A179-AA068EAB9DA4}" type="presParOf" srcId="{6360DE95-F1D5-4DA0-82FD-F40B68BAD28C}" destId="{2F305DBA-03B5-45C8-8199-5F6059B91A79}" srcOrd="3" destOrd="0" presId="urn:microsoft.com/office/officeart/2018/2/layout/IconVerticalSolidList"/>
    <dgm:cxn modelId="{3CB2718A-DD02-46A1-8E43-3DA20821ABB0}" type="presParOf" srcId="{A7C3CA86-3946-4608-BDB3-C5FD239D11BC}" destId="{FD689BC2-1B04-4C0B-A2FF-D78CB135328F}" srcOrd="5" destOrd="0" presId="urn:microsoft.com/office/officeart/2018/2/layout/IconVerticalSolidList"/>
    <dgm:cxn modelId="{D6802B93-C209-4850-B39B-92C99300B929}" type="presParOf" srcId="{A7C3CA86-3946-4608-BDB3-C5FD239D11BC}" destId="{28DA75B3-881C-41E9-8629-A3551DA0CB48}" srcOrd="6" destOrd="0" presId="urn:microsoft.com/office/officeart/2018/2/layout/IconVerticalSolidList"/>
    <dgm:cxn modelId="{1FE9D070-C6E3-4B2A-BBFF-DD6172E39861}" type="presParOf" srcId="{28DA75B3-881C-41E9-8629-A3551DA0CB48}" destId="{8AFD4E24-B0B5-41FE-A447-CB4AA4897FBB}" srcOrd="0" destOrd="0" presId="urn:microsoft.com/office/officeart/2018/2/layout/IconVerticalSolidList"/>
    <dgm:cxn modelId="{942E5DAA-8219-42AA-B1C6-92E0E5D9F735}" type="presParOf" srcId="{28DA75B3-881C-41E9-8629-A3551DA0CB48}" destId="{B1FA9874-088A-4A85-8399-F1A38CC83B1D}" srcOrd="1" destOrd="0" presId="urn:microsoft.com/office/officeart/2018/2/layout/IconVerticalSolidList"/>
    <dgm:cxn modelId="{E359C8EB-FB4F-4AF8-9D10-669D0FC21EB1}" type="presParOf" srcId="{28DA75B3-881C-41E9-8629-A3551DA0CB48}" destId="{FC02A507-7F92-4382-AC91-C21F9F71B1DD}" srcOrd="2" destOrd="0" presId="urn:microsoft.com/office/officeart/2018/2/layout/IconVerticalSolidList"/>
    <dgm:cxn modelId="{18388EBE-0664-40EA-86D7-4C521B067099}" type="presParOf" srcId="{28DA75B3-881C-41E9-8629-A3551DA0CB48}" destId="{42418F30-AB68-48B3-89B0-DA779B738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1C94F-0205-49BD-88D1-DB475AB1DC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94636-0D16-48B9-B3DC-CE69C91956F6}">
      <dgm:prSet custT="1"/>
      <dgm:spPr/>
      <dgm:t>
        <a:bodyPr/>
        <a:lstStyle/>
        <a:p>
          <a:r>
            <a:rPr lang="en-US" sz="2400" dirty="0"/>
            <a:t>Shared record</a:t>
          </a:r>
        </a:p>
      </dgm:t>
    </dgm:pt>
    <dgm:pt modelId="{159729CB-2508-4442-A7EA-07F3B6E42DFF}" type="parTrans" cxnId="{90BADBF6-0CDA-4F63-96A7-3F2A1FD6E544}">
      <dgm:prSet/>
      <dgm:spPr/>
      <dgm:t>
        <a:bodyPr/>
        <a:lstStyle/>
        <a:p>
          <a:endParaRPr lang="en-US"/>
        </a:p>
      </dgm:t>
    </dgm:pt>
    <dgm:pt modelId="{6CDD0588-3394-4A77-B2F5-B1DBE8BB41A2}" type="sibTrans" cxnId="{90BADBF6-0CDA-4F63-96A7-3F2A1FD6E544}">
      <dgm:prSet/>
      <dgm:spPr/>
      <dgm:t>
        <a:bodyPr/>
        <a:lstStyle/>
        <a:p>
          <a:endParaRPr lang="en-US"/>
        </a:p>
      </dgm:t>
    </dgm:pt>
    <dgm:pt modelId="{F7023B64-90FD-46CD-BF3D-F65EB38E409E}">
      <dgm:prSet custT="1"/>
      <dgm:spPr/>
      <dgm:t>
        <a:bodyPr/>
        <a:lstStyle/>
        <a:p>
          <a:r>
            <a:rPr lang="en-US" sz="2800" dirty="0"/>
            <a:t>Save data securely.</a:t>
          </a:r>
        </a:p>
      </dgm:t>
    </dgm:pt>
    <dgm:pt modelId="{62842B41-81B1-43AF-B9D6-9EFCE7536720}" type="parTrans" cxnId="{F8C81F4C-A1F7-4D32-894A-88212EC9CCBD}">
      <dgm:prSet/>
      <dgm:spPr/>
      <dgm:t>
        <a:bodyPr/>
        <a:lstStyle/>
        <a:p>
          <a:endParaRPr lang="en-US"/>
        </a:p>
      </dgm:t>
    </dgm:pt>
    <dgm:pt modelId="{13C4E687-425C-421C-8803-573F888AEC8B}" type="sibTrans" cxnId="{F8C81F4C-A1F7-4D32-894A-88212EC9CCBD}">
      <dgm:prSet/>
      <dgm:spPr/>
      <dgm:t>
        <a:bodyPr/>
        <a:lstStyle/>
        <a:p>
          <a:endParaRPr lang="en-US"/>
        </a:p>
      </dgm:t>
    </dgm:pt>
    <dgm:pt modelId="{F28A06AD-2180-441E-9A46-CE0ECB1F8379}">
      <dgm:prSet custT="1"/>
      <dgm:spPr/>
      <dgm:t>
        <a:bodyPr/>
        <a:lstStyle/>
        <a:p>
          <a:r>
            <a:rPr lang="en-US" sz="2400" dirty="0"/>
            <a:t>Easily retrieve patient data.</a:t>
          </a:r>
        </a:p>
      </dgm:t>
    </dgm:pt>
    <dgm:pt modelId="{6ADCA201-0D7C-4084-9797-66ED27BCE5CE}" type="parTrans" cxnId="{A84EBA7C-10A5-4FCD-92B4-8509E1A72D43}">
      <dgm:prSet/>
      <dgm:spPr/>
      <dgm:t>
        <a:bodyPr/>
        <a:lstStyle/>
        <a:p>
          <a:endParaRPr lang="en-US"/>
        </a:p>
      </dgm:t>
    </dgm:pt>
    <dgm:pt modelId="{5BE81007-A472-4032-ADA5-E7D00C627A05}" type="sibTrans" cxnId="{A84EBA7C-10A5-4FCD-92B4-8509E1A72D43}">
      <dgm:prSet/>
      <dgm:spPr/>
      <dgm:t>
        <a:bodyPr/>
        <a:lstStyle/>
        <a:p>
          <a:endParaRPr lang="en-US"/>
        </a:p>
      </dgm:t>
    </dgm:pt>
    <dgm:pt modelId="{441120F8-8AF9-4A55-BD82-BF2F2C981409}">
      <dgm:prSet custT="1"/>
      <dgm:spPr/>
      <dgm:t>
        <a:bodyPr/>
        <a:lstStyle/>
        <a:p>
          <a:r>
            <a:rPr lang="en-US" sz="2400" dirty="0"/>
            <a:t>More accurate patient diagnosis</a:t>
          </a:r>
        </a:p>
      </dgm:t>
    </dgm:pt>
    <dgm:pt modelId="{2E97BD34-C3E6-493F-AAE5-922F38029892}" type="parTrans" cxnId="{4FFECA80-5FD9-484D-BD26-3CDDA30DB72E}">
      <dgm:prSet/>
      <dgm:spPr/>
      <dgm:t>
        <a:bodyPr/>
        <a:lstStyle/>
        <a:p>
          <a:endParaRPr lang="en-US"/>
        </a:p>
      </dgm:t>
    </dgm:pt>
    <dgm:pt modelId="{F134742B-A824-4048-93C6-BF0F95C6AC59}" type="sibTrans" cxnId="{4FFECA80-5FD9-484D-BD26-3CDDA30DB72E}">
      <dgm:prSet/>
      <dgm:spPr/>
      <dgm:t>
        <a:bodyPr/>
        <a:lstStyle/>
        <a:p>
          <a:endParaRPr lang="en-US"/>
        </a:p>
      </dgm:t>
    </dgm:pt>
    <dgm:pt modelId="{3DC29BB3-8872-46BB-A6A2-D6E0B4B25EB6}" type="pres">
      <dgm:prSet presAssocID="{6CC1C94F-0205-49BD-88D1-DB475AB1DCDF}" presName="root" presStyleCnt="0">
        <dgm:presLayoutVars>
          <dgm:dir/>
          <dgm:resizeHandles val="exact"/>
        </dgm:presLayoutVars>
      </dgm:prSet>
      <dgm:spPr/>
    </dgm:pt>
    <dgm:pt modelId="{539C3455-7D59-4C9A-BC6C-9E34A12CB3E9}" type="pres">
      <dgm:prSet presAssocID="{16594636-0D16-48B9-B3DC-CE69C91956F6}" presName="compNode" presStyleCnt="0"/>
      <dgm:spPr/>
    </dgm:pt>
    <dgm:pt modelId="{8821B898-4B84-4172-87D6-59D2D388CC70}" type="pres">
      <dgm:prSet presAssocID="{16594636-0D16-48B9-B3DC-CE69C91956F6}" presName="iconRect" presStyleLbl="node1" presStyleIdx="0" presStyleCnt="4" custScaleX="320381" custScaleY="244368" custLinFactY="-100000" custLinFactNeighborX="-145" custLinFactNeighborY="-1028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1DDA2CDE-CB0F-4071-B9A1-3A002FAA31CE}" type="pres">
      <dgm:prSet presAssocID="{16594636-0D16-48B9-B3DC-CE69C91956F6}" presName="spaceRect" presStyleCnt="0"/>
      <dgm:spPr/>
    </dgm:pt>
    <dgm:pt modelId="{DDC1A3E2-5D51-4C07-84EA-C8D52BA1FA7C}" type="pres">
      <dgm:prSet presAssocID="{16594636-0D16-48B9-B3DC-CE69C91956F6}" presName="textRect" presStyleLbl="revTx" presStyleIdx="0" presStyleCnt="4" custScaleX="187369" custScaleY="112231" custLinFactY="-7239" custLinFactNeighborX="-17925" custLinFactNeighborY="-100000">
        <dgm:presLayoutVars>
          <dgm:chMax val="1"/>
          <dgm:chPref val="1"/>
        </dgm:presLayoutVars>
      </dgm:prSet>
      <dgm:spPr/>
    </dgm:pt>
    <dgm:pt modelId="{3D7A40E6-9A4F-4A32-9EFA-3A344DC2DC92}" type="pres">
      <dgm:prSet presAssocID="{6CDD0588-3394-4A77-B2F5-B1DBE8BB41A2}" presName="sibTrans" presStyleCnt="0"/>
      <dgm:spPr/>
    </dgm:pt>
    <dgm:pt modelId="{706ED4FA-2F2B-458D-9277-6F6C26AD4981}" type="pres">
      <dgm:prSet presAssocID="{F7023B64-90FD-46CD-BF3D-F65EB38E409E}" presName="compNode" presStyleCnt="0"/>
      <dgm:spPr/>
    </dgm:pt>
    <dgm:pt modelId="{B50C11BB-ACC2-4064-A908-E83171E74017}" type="pres">
      <dgm:prSet presAssocID="{F7023B64-90FD-46CD-BF3D-F65EB38E409E}" presName="iconRect" presStyleLbl="node1" presStyleIdx="1" presStyleCnt="4" custScaleX="269637" custScaleY="218231" custLinFactY="-76253" custLinFactNeighborX="382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9ACA40A2-EB98-4184-8C51-81084DF2D199}" type="pres">
      <dgm:prSet presAssocID="{F7023B64-90FD-46CD-BF3D-F65EB38E409E}" presName="spaceRect" presStyleCnt="0"/>
      <dgm:spPr/>
    </dgm:pt>
    <dgm:pt modelId="{FCC0242B-8034-4866-B98D-CE89A21160EC}" type="pres">
      <dgm:prSet presAssocID="{F7023B64-90FD-46CD-BF3D-F65EB38E409E}" presName="textRect" presStyleLbl="revTx" presStyleIdx="1" presStyleCnt="4" custScaleX="191270" custScaleY="240995" custLinFactNeighborX="-2886" custLinFactNeighborY="-11199">
        <dgm:presLayoutVars>
          <dgm:chMax val="1"/>
          <dgm:chPref val="1"/>
        </dgm:presLayoutVars>
      </dgm:prSet>
      <dgm:spPr/>
    </dgm:pt>
    <dgm:pt modelId="{01BA0BCA-D335-4934-BF6D-8280F2FBE1CF}" type="pres">
      <dgm:prSet presAssocID="{13C4E687-425C-421C-8803-573F888AEC8B}" presName="sibTrans" presStyleCnt="0"/>
      <dgm:spPr/>
    </dgm:pt>
    <dgm:pt modelId="{164E739F-C10B-458B-87ED-B2A586188CA6}" type="pres">
      <dgm:prSet presAssocID="{F28A06AD-2180-441E-9A46-CE0ECB1F8379}" presName="compNode" presStyleCnt="0"/>
      <dgm:spPr/>
    </dgm:pt>
    <dgm:pt modelId="{1E8318F8-6CC3-4588-927E-13D2E8EB4B6E}" type="pres">
      <dgm:prSet presAssocID="{F28A06AD-2180-441E-9A46-CE0ECB1F8379}" presName="iconRect" presStyleLbl="node1" presStyleIdx="2" presStyleCnt="4" custScaleX="272578" custScaleY="260551" custLinFactY="-73536" custLinFactNeighborX="2804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ECC835-31B2-49FD-8CEF-BAD209F03E48}" type="pres">
      <dgm:prSet presAssocID="{F28A06AD-2180-441E-9A46-CE0ECB1F8379}" presName="spaceRect" presStyleCnt="0"/>
      <dgm:spPr/>
    </dgm:pt>
    <dgm:pt modelId="{1D3C4D24-64FF-4F86-BEC3-0A32E1E7C138}" type="pres">
      <dgm:prSet presAssocID="{F28A06AD-2180-441E-9A46-CE0ECB1F8379}" presName="textRect" presStyleLbl="revTx" presStyleIdx="2" presStyleCnt="4" custScaleX="188976" custScaleY="217958" custLinFactNeighborX="3871" custLinFactNeighborY="-29600">
        <dgm:presLayoutVars>
          <dgm:chMax val="1"/>
          <dgm:chPref val="1"/>
        </dgm:presLayoutVars>
      </dgm:prSet>
      <dgm:spPr/>
    </dgm:pt>
    <dgm:pt modelId="{AF596C3E-981C-4778-90E2-049BB2CFF2CD}" type="pres">
      <dgm:prSet presAssocID="{5BE81007-A472-4032-ADA5-E7D00C627A05}" presName="sibTrans" presStyleCnt="0"/>
      <dgm:spPr/>
    </dgm:pt>
    <dgm:pt modelId="{59CE0F19-50E6-478F-9D41-56A2D442B544}" type="pres">
      <dgm:prSet presAssocID="{441120F8-8AF9-4A55-BD82-BF2F2C981409}" presName="compNode" presStyleCnt="0"/>
      <dgm:spPr/>
    </dgm:pt>
    <dgm:pt modelId="{79524BFD-00CF-4E65-A0D5-06FBA5A5C1EE}" type="pres">
      <dgm:prSet presAssocID="{441120F8-8AF9-4A55-BD82-BF2F2C981409}" presName="iconRect" presStyleLbl="node1" presStyleIdx="3" presStyleCnt="4" custScaleX="291175" custScaleY="257762" custLinFactY="-22133" custLinFactNeighborX="-17309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854CF79-6F6F-4387-8D3F-CB17701AFB66}" type="pres">
      <dgm:prSet presAssocID="{441120F8-8AF9-4A55-BD82-BF2F2C981409}" presName="spaceRect" presStyleCnt="0"/>
      <dgm:spPr/>
    </dgm:pt>
    <dgm:pt modelId="{84B79441-564C-4834-9F60-4F4A7B2BA6B9}" type="pres">
      <dgm:prSet presAssocID="{441120F8-8AF9-4A55-BD82-BF2F2C981409}" presName="textRect" presStyleLbl="revTx" presStyleIdx="3" presStyleCnt="4" custScaleX="259335" custScaleY="434784" custLinFactY="29711" custLinFactNeighborX="-4409" custLinFactNeighborY="100000">
        <dgm:presLayoutVars>
          <dgm:chMax val="1"/>
          <dgm:chPref val="1"/>
        </dgm:presLayoutVars>
      </dgm:prSet>
      <dgm:spPr/>
    </dgm:pt>
  </dgm:ptLst>
  <dgm:cxnLst>
    <dgm:cxn modelId="{9A018D04-5CDE-43C7-BA9C-CD1E145931B8}" type="presOf" srcId="{16594636-0D16-48B9-B3DC-CE69C91956F6}" destId="{DDC1A3E2-5D51-4C07-84EA-C8D52BA1FA7C}" srcOrd="0" destOrd="0" presId="urn:microsoft.com/office/officeart/2018/2/layout/IconLabelList"/>
    <dgm:cxn modelId="{F8C81F4C-A1F7-4D32-894A-88212EC9CCBD}" srcId="{6CC1C94F-0205-49BD-88D1-DB475AB1DCDF}" destId="{F7023B64-90FD-46CD-BF3D-F65EB38E409E}" srcOrd="1" destOrd="0" parTransId="{62842B41-81B1-43AF-B9D6-9EFCE7536720}" sibTransId="{13C4E687-425C-421C-8803-573F888AEC8B}"/>
    <dgm:cxn modelId="{D40BE95A-17F2-479A-B718-1B2CA4C3C50E}" type="presOf" srcId="{F28A06AD-2180-441E-9A46-CE0ECB1F8379}" destId="{1D3C4D24-64FF-4F86-BEC3-0A32E1E7C138}" srcOrd="0" destOrd="0" presId="urn:microsoft.com/office/officeart/2018/2/layout/IconLabelList"/>
    <dgm:cxn modelId="{A84EBA7C-10A5-4FCD-92B4-8509E1A72D43}" srcId="{6CC1C94F-0205-49BD-88D1-DB475AB1DCDF}" destId="{F28A06AD-2180-441E-9A46-CE0ECB1F8379}" srcOrd="2" destOrd="0" parTransId="{6ADCA201-0D7C-4084-9797-66ED27BCE5CE}" sibTransId="{5BE81007-A472-4032-ADA5-E7D00C627A05}"/>
    <dgm:cxn modelId="{7EDD057F-C0FC-483B-A8CF-34B6AF43846A}" type="presOf" srcId="{F7023B64-90FD-46CD-BF3D-F65EB38E409E}" destId="{FCC0242B-8034-4866-B98D-CE89A21160EC}" srcOrd="0" destOrd="0" presId="urn:microsoft.com/office/officeart/2018/2/layout/IconLabelList"/>
    <dgm:cxn modelId="{4FFECA80-5FD9-484D-BD26-3CDDA30DB72E}" srcId="{6CC1C94F-0205-49BD-88D1-DB475AB1DCDF}" destId="{441120F8-8AF9-4A55-BD82-BF2F2C981409}" srcOrd="3" destOrd="0" parTransId="{2E97BD34-C3E6-493F-AAE5-922F38029892}" sibTransId="{F134742B-A824-4048-93C6-BF0F95C6AC59}"/>
    <dgm:cxn modelId="{8EE68391-24AC-41AC-98C7-86AFA0A95FF2}" type="presOf" srcId="{441120F8-8AF9-4A55-BD82-BF2F2C981409}" destId="{84B79441-564C-4834-9F60-4F4A7B2BA6B9}" srcOrd="0" destOrd="0" presId="urn:microsoft.com/office/officeart/2018/2/layout/IconLabelList"/>
    <dgm:cxn modelId="{6B409F96-9559-4489-9386-62D2E32EF9D1}" type="presOf" srcId="{6CC1C94F-0205-49BD-88D1-DB475AB1DCDF}" destId="{3DC29BB3-8872-46BB-A6A2-D6E0B4B25EB6}" srcOrd="0" destOrd="0" presId="urn:microsoft.com/office/officeart/2018/2/layout/IconLabelList"/>
    <dgm:cxn modelId="{90BADBF6-0CDA-4F63-96A7-3F2A1FD6E544}" srcId="{6CC1C94F-0205-49BD-88D1-DB475AB1DCDF}" destId="{16594636-0D16-48B9-B3DC-CE69C91956F6}" srcOrd="0" destOrd="0" parTransId="{159729CB-2508-4442-A7EA-07F3B6E42DFF}" sibTransId="{6CDD0588-3394-4A77-B2F5-B1DBE8BB41A2}"/>
    <dgm:cxn modelId="{BBEA5B96-6274-4B6F-BAAB-13E4B08AE4E5}" type="presParOf" srcId="{3DC29BB3-8872-46BB-A6A2-D6E0B4B25EB6}" destId="{539C3455-7D59-4C9A-BC6C-9E34A12CB3E9}" srcOrd="0" destOrd="0" presId="urn:microsoft.com/office/officeart/2018/2/layout/IconLabelList"/>
    <dgm:cxn modelId="{0F01F16F-2700-48D7-86FD-014B8ABAAB0D}" type="presParOf" srcId="{539C3455-7D59-4C9A-BC6C-9E34A12CB3E9}" destId="{8821B898-4B84-4172-87D6-59D2D388CC70}" srcOrd="0" destOrd="0" presId="urn:microsoft.com/office/officeart/2018/2/layout/IconLabelList"/>
    <dgm:cxn modelId="{1C4BD839-040C-44BE-8DF7-59C32BDCDB6C}" type="presParOf" srcId="{539C3455-7D59-4C9A-BC6C-9E34A12CB3E9}" destId="{1DDA2CDE-CB0F-4071-B9A1-3A002FAA31CE}" srcOrd="1" destOrd="0" presId="urn:microsoft.com/office/officeart/2018/2/layout/IconLabelList"/>
    <dgm:cxn modelId="{82A13A5F-98D2-4F85-A8A6-025818028FAD}" type="presParOf" srcId="{539C3455-7D59-4C9A-BC6C-9E34A12CB3E9}" destId="{DDC1A3E2-5D51-4C07-84EA-C8D52BA1FA7C}" srcOrd="2" destOrd="0" presId="urn:microsoft.com/office/officeart/2018/2/layout/IconLabelList"/>
    <dgm:cxn modelId="{A01C4150-E87B-4C66-B786-E29A47390C15}" type="presParOf" srcId="{3DC29BB3-8872-46BB-A6A2-D6E0B4B25EB6}" destId="{3D7A40E6-9A4F-4A32-9EFA-3A344DC2DC92}" srcOrd="1" destOrd="0" presId="urn:microsoft.com/office/officeart/2018/2/layout/IconLabelList"/>
    <dgm:cxn modelId="{909056C5-B59F-4BBA-9BD6-F317F555EDB1}" type="presParOf" srcId="{3DC29BB3-8872-46BB-A6A2-D6E0B4B25EB6}" destId="{706ED4FA-2F2B-458D-9277-6F6C26AD4981}" srcOrd="2" destOrd="0" presId="urn:microsoft.com/office/officeart/2018/2/layout/IconLabelList"/>
    <dgm:cxn modelId="{2E715262-FF64-4AC4-857B-5B07267CD017}" type="presParOf" srcId="{706ED4FA-2F2B-458D-9277-6F6C26AD4981}" destId="{B50C11BB-ACC2-4064-A908-E83171E74017}" srcOrd="0" destOrd="0" presId="urn:microsoft.com/office/officeart/2018/2/layout/IconLabelList"/>
    <dgm:cxn modelId="{4F9F8E23-9F02-4F31-A2DA-D7ECC052D039}" type="presParOf" srcId="{706ED4FA-2F2B-458D-9277-6F6C26AD4981}" destId="{9ACA40A2-EB98-4184-8C51-81084DF2D199}" srcOrd="1" destOrd="0" presId="urn:microsoft.com/office/officeart/2018/2/layout/IconLabelList"/>
    <dgm:cxn modelId="{4B069DC1-C048-4CE2-A566-EE18CEB4AFEA}" type="presParOf" srcId="{706ED4FA-2F2B-458D-9277-6F6C26AD4981}" destId="{FCC0242B-8034-4866-B98D-CE89A21160EC}" srcOrd="2" destOrd="0" presId="urn:microsoft.com/office/officeart/2018/2/layout/IconLabelList"/>
    <dgm:cxn modelId="{0E332FB6-CAF9-475D-9B6F-83749A48C664}" type="presParOf" srcId="{3DC29BB3-8872-46BB-A6A2-D6E0B4B25EB6}" destId="{01BA0BCA-D335-4934-BF6D-8280F2FBE1CF}" srcOrd="3" destOrd="0" presId="urn:microsoft.com/office/officeart/2018/2/layout/IconLabelList"/>
    <dgm:cxn modelId="{3B5DE0D4-C6F1-4ADF-ADCC-D1B0B74AF089}" type="presParOf" srcId="{3DC29BB3-8872-46BB-A6A2-D6E0B4B25EB6}" destId="{164E739F-C10B-458B-87ED-B2A586188CA6}" srcOrd="4" destOrd="0" presId="urn:microsoft.com/office/officeart/2018/2/layout/IconLabelList"/>
    <dgm:cxn modelId="{50CE4265-2C53-404E-BBFF-989E5AD59761}" type="presParOf" srcId="{164E739F-C10B-458B-87ED-B2A586188CA6}" destId="{1E8318F8-6CC3-4588-927E-13D2E8EB4B6E}" srcOrd="0" destOrd="0" presId="urn:microsoft.com/office/officeart/2018/2/layout/IconLabelList"/>
    <dgm:cxn modelId="{6FFEA9AA-0840-4F63-AEA6-9162D00E035C}" type="presParOf" srcId="{164E739F-C10B-458B-87ED-B2A586188CA6}" destId="{7CECC835-31B2-49FD-8CEF-BAD209F03E48}" srcOrd="1" destOrd="0" presId="urn:microsoft.com/office/officeart/2018/2/layout/IconLabelList"/>
    <dgm:cxn modelId="{C3203B7E-34F4-4270-9CB4-89635ECAC9FE}" type="presParOf" srcId="{164E739F-C10B-458B-87ED-B2A586188CA6}" destId="{1D3C4D24-64FF-4F86-BEC3-0A32E1E7C138}" srcOrd="2" destOrd="0" presId="urn:microsoft.com/office/officeart/2018/2/layout/IconLabelList"/>
    <dgm:cxn modelId="{821DB519-8386-49C7-B309-6850F2AD66E3}" type="presParOf" srcId="{3DC29BB3-8872-46BB-A6A2-D6E0B4B25EB6}" destId="{AF596C3E-981C-4778-90E2-049BB2CFF2CD}" srcOrd="5" destOrd="0" presId="urn:microsoft.com/office/officeart/2018/2/layout/IconLabelList"/>
    <dgm:cxn modelId="{D46CBFE1-C761-4D3A-BEA9-4AB72048E1C4}" type="presParOf" srcId="{3DC29BB3-8872-46BB-A6A2-D6E0B4B25EB6}" destId="{59CE0F19-50E6-478F-9D41-56A2D442B544}" srcOrd="6" destOrd="0" presId="urn:microsoft.com/office/officeart/2018/2/layout/IconLabelList"/>
    <dgm:cxn modelId="{A294725A-B8D1-4F45-8FD8-FE9AF29E98D5}" type="presParOf" srcId="{59CE0F19-50E6-478F-9D41-56A2D442B544}" destId="{79524BFD-00CF-4E65-A0D5-06FBA5A5C1EE}" srcOrd="0" destOrd="0" presId="urn:microsoft.com/office/officeart/2018/2/layout/IconLabelList"/>
    <dgm:cxn modelId="{61AD5714-022B-496E-BA3D-D0DA67F7EFF8}" type="presParOf" srcId="{59CE0F19-50E6-478F-9D41-56A2D442B544}" destId="{A854CF79-6F6F-4387-8D3F-CB17701AFB66}" srcOrd="1" destOrd="0" presId="urn:microsoft.com/office/officeart/2018/2/layout/IconLabelList"/>
    <dgm:cxn modelId="{52958C3F-8F68-4D85-8410-7DE56BFB2C4E}" type="presParOf" srcId="{59CE0F19-50E6-478F-9D41-56A2D442B544}" destId="{84B79441-564C-4834-9F60-4F4A7B2BA6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A2A12C-980E-437C-A0E9-2778B053D0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D4F9F-AE7C-4B05-AFC8-DDC06D8E2A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Practitioner: Views/Add medical data, schedules appointments, and issues prescriptions</a:t>
          </a:r>
        </a:p>
      </dgm:t>
    </dgm:pt>
    <dgm:pt modelId="{4A737E96-DDE2-4BD1-A9FD-B6B5115A3E18}" type="parTrans" cxnId="{A651EB22-9F54-48E5-A582-C243D4A97A62}">
      <dgm:prSet/>
      <dgm:spPr/>
      <dgm:t>
        <a:bodyPr/>
        <a:lstStyle/>
        <a:p>
          <a:endParaRPr lang="en-US"/>
        </a:p>
      </dgm:t>
    </dgm:pt>
    <dgm:pt modelId="{186E1AD6-0E6E-4A7D-9580-606C6AF3343C}" type="sibTrans" cxnId="{A651EB22-9F54-48E5-A582-C243D4A97A62}">
      <dgm:prSet/>
      <dgm:spPr/>
      <dgm:t>
        <a:bodyPr/>
        <a:lstStyle/>
        <a:p>
          <a:endParaRPr lang="en-US"/>
        </a:p>
      </dgm:t>
    </dgm:pt>
    <dgm:pt modelId="{C3DC146B-A8A0-4895-BDBC-EB1135A3B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Assistant: Add patients, Books appointments, but cannot access medical records</a:t>
          </a:r>
        </a:p>
      </dgm:t>
    </dgm:pt>
    <dgm:pt modelId="{E71AD043-8B45-4B13-84FB-E9395C8596C0}" type="parTrans" cxnId="{B28A15E6-3D62-44E3-A725-490C5C413192}">
      <dgm:prSet/>
      <dgm:spPr/>
      <dgm:t>
        <a:bodyPr/>
        <a:lstStyle/>
        <a:p>
          <a:endParaRPr lang="en-US"/>
        </a:p>
      </dgm:t>
    </dgm:pt>
    <dgm:pt modelId="{0B5E7A20-F14C-449C-801C-1DA20B95CFC4}" type="sibTrans" cxnId="{B28A15E6-3D62-44E3-A725-490C5C413192}">
      <dgm:prSet/>
      <dgm:spPr/>
      <dgm:t>
        <a:bodyPr/>
        <a:lstStyle/>
        <a:p>
          <a:endParaRPr lang="en-US"/>
        </a:p>
      </dgm:t>
    </dgm:pt>
    <dgm:pt modelId="{C42822E1-FF13-43C8-9554-7A36FF008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Patient: Books and tracks appointments. And track his own medical history.</a:t>
          </a:r>
        </a:p>
      </dgm:t>
    </dgm:pt>
    <dgm:pt modelId="{BDD42393-AAB5-4957-89F2-CA45EF68EB45}" type="parTrans" cxnId="{14A873DD-9062-476F-A7DD-DCC0B8F697F4}">
      <dgm:prSet/>
      <dgm:spPr/>
      <dgm:t>
        <a:bodyPr/>
        <a:lstStyle/>
        <a:p>
          <a:endParaRPr lang="en-US"/>
        </a:p>
      </dgm:t>
    </dgm:pt>
    <dgm:pt modelId="{D49E6756-2412-443F-AA6A-61A3E20E94BE}" type="sibTrans" cxnId="{14A873DD-9062-476F-A7DD-DCC0B8F697F4}">
      <dgm:prSet/>
      <dgm:spPr/>
      <dgm:t>
        <a:bodyPr/>
        <a:lstStyle/>
        <a:p>
          <a:endParaRPr lang="en-US"/>
        </a:p>
      </dgm:t>
    </dgm:pt>
    <dgm:pt modelId="{B52D4C91-2664-49CE-9AB7-3CCBD29A1023}" type="pres">
      <dgm:prSet presAssocID="{08A2A12C-980E-437C-A0E9-2778B053D094}" presName="root" presStyleCnt="0">
        <dgm:presLayoutVars>
          <dgm:dir/>
          <dgm:resizeHandles val="exact"/>
        </dgm:presLayoutVars>
      </dgm:prSet>
      <dgm:spPr/>
    </dgm:pt>
    <dgm:pt modelId="{31E66B0D-D564-4C8F-9C09-B287A6392329}" type="pres">
      <dgm:prSet presAssocID="{E13D4F9F-AE7C-4B05-AFC8-DDC06D8E2AE2}" presName="compNode" presStyleCnt="0"/>
      <dgm:spPr/>
    </dgm:pt>
    <dgm:pt modelId="{04E25A7A-DAB6-493E-938B-A90445F64C21}" type="pres">
      <dgm:prSet presAssocID="{E13D4F9F-AE7C-4B05-AFC8-DDC06D8E2A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6EA3D10-2E66-4A61-B433-0A116378882E}" type="pres">
      <dgm:prSet presAssocID="{E13D4F9F-AE7C-4B05-AFC8-DDC06D8E2AE2}" presName="spaceRect" presStyleCnt="0"/>
      <dgm:spPr/>
    </dgm:pt>
    <dgm:pt modelId="{6AE40972-EC2D-44D8-BAFE-77452CBA148F}" type="pres">
      <dgm:prSet presAssocID="{E13D4F9F-AE7C-4B05-AFC8-DDC06D8E2AE2}" presName="textRect" presStyleLbl="revTx" presStyleIdx="0" presStyleCnt="3">
        <dgm:presLayoutVars>
          <dgm:chMax val="1"/>
          <dgm:chPref val="1"/>
        </dgm:presLayoutVars>
      </dgm:prSet>
      <dgm:spPr/>
    </dgm:pt>
    <dgm:pt modelId="{68F91241-A87C-42F7-A392-F6A64C6E5703}" type="pres">
      <dgm:prSet presAssocID="{186E1AD6-0E6E-4A7D-9580-606C6AF3343C}" presName="sibTrans" presStyleCnt="0"/>
      <dgm:spPr/>
    </dgm:pt>
    <dgm:pt modelId="{403D7557-BA7D-465C-9684-0EA80B535E43}" type="pres">
      <dgm:prSet presAssocID="{C3DC146B-A8A0-4895-BDBC-EB1135A3BBA4}" presName="compNode" presStyleCnt="0"/>
      <dgm:spPr/>
    </dgm:pt>
    <dgm:pt modelId="{057BE85D-1648-4F6D-9A4D-FB162D598345}" type="pres">
      <dgm:prSet presAssocID="{C3DC146B-A8A0-4895-BDBC-EB1135A3BB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0969FE-2596-4C76-B343-CC34826E816A}" type="pres">
      <dgm:prSet presAssocID="{C3DC146B-A8A0-4895-BDBC-EB1135A3BBA4}" presName="spaceRect" presStyleCnt="0"/>
      <dgm:spPr/>
    </dgm:pt>
    <dgm:pt modelId="{B6948A48-3B1F-4B5F-93C0-D4D3544C4408}" type="pres">
      <dgm:prSet presAssocID="{C3DC146B-A8A0-4895-BDBC-EB1135A3BBA4}" presName="textRect" presStyleLbl="revTx" presStyleIdx="1" presStyleCnt="3">
        <dgm:presLayoutVars>
          <dgm:chMax val="1"/>
          <dgm:chPref val="1"/>
        </dgm:presLayoutVars>
      </dgm:prSet>
      <dgm:spPr/>
    </dgm:pt>
    <dgm:pt modelId="{DAB3FC80-1285-42EC-984F-52350EDC2BDB}" type="pres">
      <dgm:prSet presAssocID="{0B5E7A20-F14C-449C-801C-1DA20B95CFC4}" presName="sibTrans" presStyleCnt="0"/>
      <dgm:spPr/>
    </dgm:pt>
    <dgm:pt modelId="{8AAF6E20-D246-4634-A1E6-E335EF5A3145}" type="pres">
      <dgm:prSet presAssocID="{C42822E1-FF13-43C8-9554-7A36FF008DAB}" presName="compNode" presStyleCnt="0"/>
      <dgm:spPr/>
    </dgm:pt>
    <dgm:pt modelId="{5E10683B-6FAF-4E4A-B363-8B3ADDCAA6E9}" type="pres">
      <dgm:prSet presAssocID="{C42822E1-FF13-43C8-9554-7A36FF008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E46B89-27C7-4311-B91A-A225730B097E}" type="pres">
      <dgm:prSet presAssocID="{C42822E1-FF13-43C8-9554-7A36FF008DAB}" presName="spaceRect" presStyleCnt="0"/>
      <dgm:spPr/>
    </dgm:pt>
    <dgm:pt modelId="{077B2A71-FB1F-498C-B120-AD42CBFB49AD}" type="pres">
      <dgm:prSet presAssocID="{C42822E1-FF13-43C8-9554-7A36FF008D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51EB22-9F54-48E5-A582-C243D4A97A62}" srcId="{08A2A12C-980E-437C-A0E9-2778B053D094}" destId="{E13D4F9F-AE7C-4B05-AFC8-DDC06D8E2AE2}" srcOrd="0" destOrd="0" parTransId="{4A737E96-DDE2-4BD1-A9FD-B6B5115A3E18}" sibTransId="{186E1AD6-0E6E-4A7D-9580-606C6AF3343C}"/>
    <dgm:cxn modelId="{FEDC4C43-6F52-4BA4-9C73-8273F854CEE2}" type="presOf" srcId="{08A2A12C-980E-437C-A0E9-2778B053D094}" destId="{B52D4C91-2664-49CE-9AB7-3CCBD29A1023}" srcOrd="0" destOrd="0" presId="urn:microsoft.com/office/officeart/2018/2/layout/IconLabelList"/>
    <dgm:cxn modelId="{AB096E43-FB67-4EC4-B7E9-8A5DA59E00EB}" type="presOf" srcId="{C42822E1-FF13-43C8-9554-7A36FF008DAB}" destId="{077B2A71-FB1F-498C-B120-AD42CBFB49AD}" srcOrd="0" destOrd="0" presId="urn:microsoft.com/office/officeart/2018/2/layout/IconLabelList"/>
    <dgm:cxn modelId="{05CEC6AE-800B-454B-A4EA-08AE89BECB53}" type="presOf" srcId="{E13D4F9F-AE7C-4B05-AFC8-DDC06D8E2AE2}" destId="{6AE40972-EC2D-44D8-BAFE-77452CBA148F}" srcOrd="0" destOrd="0" presId="urn:microsoft.com/office/officeart/2018/2/layout/IconLabelList"/>
    <dgm:cxn modelId="{AB2348C1-8656-491A-BED0-DDD8FD37DEF4}" type="presOf" srcId="{C3DC146B-A8A0-4895-BDBC-EB1135A3BBA4}" destId="{B6948A48-3B1F-4B5F-93C0-D4D3544C4408}" srcOrd="0" destOrd="0" presId="urn:microsoft.com/office/officeart/2018/2/layout/IconLabelList"/>
    <dgm:cxn modelId="{14A873DD-9062-476F-A7DD-DCC0B8F697F4}" srcId="{08A2A12C-980E-437C-A0E9-2778B053D094}" destId="{C42822E1-FF13-43C8-9554-7A36FF008DAB}" srcOrd="2" destOrd="0" parTransId="{BDD42393-AAB5-4957-89F2-CA45EF68EB45}" sibTransId="{D49E6756-2412-443F-AA6A-61A3E20E94BE}"/>
    <dgm:cxn modelId="{B28A15E6-3D62-44E3-A725-490C5C413192}" srcId="{08A2A12C-980E-437C-A0E9-2778B053D094}" destId="{C3DC146B-A8A0-4895-BDBC-EB1135A3BBA4}" srcOrd="1" destOrd="0" parTransId="{E71AD043-8B45-4B13-84FB-E9395C8596C0}" sibTransId="{0B5E7A20-F14C-449C-801C-1DA20B95CFC4}"/>
    <dgm:cxn modelId="{3986773E-5E23-457C-BFD0-D4D0610621DD}" type="presParOf" srcId="{B52D4C91-2664-49CE-9AB7-3CCBD29A1023}" destId="{31E66B0D-D564-4C8F-9C09-B287A6392329}" srcOrd="0" destOrd="0" presId="urn:microsoft.com/office/officeart/2018/2/layout/IconLabelList"/>
    <dgm:cxn modelId="{DAD0789A-19FA-4FEE-BE0B-932A3B859FB8}" type="presParOf" srcId="{31E66B0D-D564-4C8F-9C09-B287A6392329}" destId="{04E25A7A-DAB6-493E-938B-A90445F64C21}" srcOrd="0" destOrd="0" presId="urn:microsoft.com/office/officeart/2018/2/layout/IconLabelList"/>
    <dgm:cxn modelId="{DCD0D5BF-3D62-4767-A232-6B592A5A9825}" type="presParOf" srcId="{31E66B0D-D564-4C8F-9C09-B287A6392329}" destId="{26EA3D10-2E66-4A61-B433-0A116378882E}" srcOrd="1" destOrd="0" presId="urn:microsoft.com/office/officeart/2018/2/layout/IconLabelList"/>
    <dgm:cxn modelId="{6EF88931-6710-4DF2-A51B-04C73445FCAC}" type="presParOf" srcId="{31E66B0D-D564-4C8F-9C09-B287A6392329}" destId="{6AE40972-EC2D-44D8-BAFE-77452CBA148F}" srcOrd="2" destOrd="0" presId="urn:microsoft.com/office/officeart/2018/2/layout/IconLabelList"/>
    <dgm:cxn modelId="{91F4C9A8-B317-419F-992A-3740C680E1A8}" type="presParOf" srcId="{B52D4C91-2664-49CE-9AB7-3CCBD29A1023}" destId="{68F91241-A87C-42F7-A392-F6A64C6E5703}" srcOrd="1" destOrd="0" presId="urn:microsoft.com/office/officeart/2018/2/layout/IconLabelList"/>
    <dgm:cxn modelId="{13E71865-14CC-4B15-9A0D-059E7AA27C7B}" type="presParOf" srcId="{B52D4C91-2664-49CE-9AB7-3CCBD29A1023}" destId="{403D7557-BA7D-465C-9684-0EA80B535E43}" srcOrd="2" destOrd="0" presId="urn:microsoft.com/office/officeart/2018/2/layout/IconLabelList"/>
    <dgm:cxn modelId="{5708AF76-A823-46C8-A534-225C1E81938E}" type="presParOf" srcId="{403D7557-BA7D-465C-9684-0EA80B535E43}" destId="{057BE85D-1648-4F6D-9A4D-FB162D598345}" srcOrd="0" destOrd="0" presId="urn:microsoft.com/office/officeart/2018/2/layout/IconLabelList"/>
    <dgm:cxn modelId="{137D3526-9F1C-49BD-968F-C2488CE08B7B}" type="presParOf" srcId="{403D7557-BA7D-465C-9684-0EA80B535E43}" destId="{530969FE-2596-4C76-B343-CC34826E816A}" srcOrd="1" destOrd="0" presId="urn:microsoft.com/office/officeart/2018/2/layout/IconLabelList"/>
    <dgm:cxn modelId="{04EE4640-43AF-45FE-B41B-3552BC754B21}" type="presParOf" srcId="{403D7557-BA7D-465C-9684-0EA80B535E43}" destId="{B6948A48-3B1F-4B5F-93C0-D4D3544C4408}" srcOrd="2" destOrd="0" presId="urn:microsoft.com/office/officeart/2018/2/layout/IconLabelList"/>
    <dgm:cxn modelId="{241D5511-D465-4EC4-A2CD-C9A6007F6C65}" type="presParOf" srcId="{B52D4C91-2664-49CE-9AB7-3CCBD29A1023}" destId="{DAB3FC80-1285-42EC-984F-52350EDC2BDB}" srcOrd="3" destOrd="0" presId="urn:microsoft.com/office/officeart/2018/2/layout/IconLabelList"/>
    <dgm:cxn modelId="{988FD8CC-D5C9-408A-BCEB-94A533D91D6E}" type="presParOf" srcId="{B52D4C91-2664-49CE-9AB7-3CCBD29A1023}" destId="{8AAF6E20-D246-4634-A1E6-E335EF5A3145}" srcOrd="4" destOrd="0" presId="urn:microsoft.com/office/officeart/2018/2/layout/IconLabelList"/>
    <dgm:cxn modelId="{470727C3-C49B-49CB-B84E-67F65F0F7B1B}" type="presParOf" srcId="{8AAF6E20-D246-4634-A1E6-E335EF5A3145}" destId="{5E10683B-6FAF-4E4A-B363-8B3ADDCAA6E9}" srcOrd="0" destOrd="0" presId="urn:microsoft.com/office/officeart/2018/2/layout/IconLabelList"/>
    <dgm:cxn modelId="{FC12C442-DA16-4FF3-9F87-7293DF5A573C}" type="presParOf" srcId="{8AAF6E20-D246-4634-A1E6-E335EF5A3145}" destId="{29E46B89-27C7-4311-B91A-A225730B097E}" srcOrd="1" destOrd="0" presId="urn:microsoft.com/office/officeart/2018/2/layout/IconLabelList"/>
    <dgm:cxn modelId="{1A2739FF-3B22-41B3-882D-56E11CBCCCE5}" type="presParOf" srcId="{8AAF6E20-D246-4634-A1E6-E335EF5A3145}" destId="{077B2A71-FB1F-498C-B120-AD42CBFB49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750D5-CC6B-154A-9359-AA07C56CE43A}">
      <dsp:nvSpPr>
        <dsp:cNvPr id="0" name=""/>
        <dsp:cNvSpPr/>
      </dsp:nvSpPr>
      <dsp:spPr>
        <a:xfrm>
          <a:off x="0" y="722191"/>
          <a:ext cx="6014631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 centralized medical record</a:t>
          </a:r>
        </a:p>
      </dsp:txBody>
      <dsp:txXfrm>
        <a:off x="59399" y="781590"/>
        <a:ext cx="5895833" cy="1098002"/>
      </dsp:txXfrm>
    </dsp:sp>
    <dsp:sp modelId="{991A5A69-143C-8547-880F-465C3BE9C0A8}">
      <dsp:nvSpPr>
        <dsp:cNvPr id="0" name=""/>
        <dsp:cNvSpPr/>
      </dsp:nvSpPr>
      <dsp:spPr>
        <a:xfrm>
          <a:off x="0" y="2181730"/>
          <a:ext cx="6014631" cy="12168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Manage multi practitioner</a:t>
          </a:r>
        </a:p>
      </dsp:txBody>
      <dsp:txXfrm>
        <a:off x="59399" y="2241129"/>
        <a:ext cx="5895833" cy="1098002"/>
      </dsp:txXfrm>
    </dsp:sp>
    <dsp:sp modelId="{144F5068-B87D-464C-96A0-7B28AB847EE7}">
      <dsp:nvSpPr>
        <dsp:cNvPr id="0" name=""/>
        <dsp:cNvSpPr/>
      </dsp:nvSpPr>
      <dsp:spPr>
        <a:xfrm>
          <a:off x="0" y="3563670"/>
          <a:ext cx="6014631" cy="12168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Optimized schedule system</a:t>
          </a:r>
        </a:p>
      </dsp:txBody>
      <dsp:txXfrm>
        <a:off x="59399" y="3623069"/>
        <a:ext cx="5895833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5EB1-9917-4971-BF26-1F12C7542C9F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E3BE9-8387-4848-9AFE-F008B9AD945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29CC1-1FD3-4181-A640-8CD0C5958DD3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Centralized &amp; secure medical record management</a:t>
          </a:r>
        </a:p>
      </dsp:txBody>
      <dsp:txXfrm>
        <a:off x="1493203" y="552"/>
        <a:ext cx="6736396" cy="1292816"/>
      </dsp:txXfrm>
    </dsp:sp>
    <dsp:sp modelId="{6E75E189-A743-427B-ACE5-DD416EC964EF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42BAB-0E80-438B-9612-33975A59942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CE47-0F3B-48A3-B0C5-63389971B278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Optimized scheduling system</a:t>
          </a:r>
        </a:p>
      </dsp:txBody>
      <dsp:txXfrm>
        <a:off x="1493203" y="1616573"/>
        <a:ext cx="6736396" cy="1292816"/>
      </dsp:txXfrm>
    </dsp:sp>
    <dsp:sp modelId="{6F08506F-81EC-4F99-856F-D658393A28EB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1F50C-98A6-48CD-91D7-3DB05EC849E1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C3DCA-08CC-4D3D-BFA1-AE6052FB822E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Enhanced patient-practitioner communication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E552B-D89C-4F49-8478-04F0E0FC6BD8}">
      <dsp:nvSpPr>
        <dsp:cNvPr id="0" name=""/>
        <dsp:cNvSpPr/>
      </dsp:nvSpPr>
      <dsp:spPr>
        <a:xfrm>
          <a:off x="0" y="0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90F9-641B-4499-80EF-F1992821E14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4FC9-C628-4BFD-97F4-8A2535AAB6B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Role-based access for Practitioners, Assistant, and Patients</a:t>
          </a:r>
        </a:p>
      </dsp:txBody>
      <dsp:txXfrm>
        <a:off x="1058686" y="1808"/>
        <a:ext cx="6828013" cy="916611"/>
      </dsp:txXfrm>
    </dsp:sp>
    <dsp:sp modelId="{D0EA49DD-4C12-4568-AA52-A9559E02061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B385-4F49-433B-8D7B-1A30F8967CE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425E-6227-45A7-8005-AE4598340C76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Medical data management (prescriptions, visit notes)</a:t>
          </a:r>
        </a:p>
      </dsp:txBody>
      <dsp:txXfrm>
        <a:off x="1058686" y="1147573"/>
        <a:ext cx="6828013" cy="916611"/>
      </dsp:txXfrm>
    </dsp:sp>
    <dsp:sp modelId="{90A4E4A7-5FE9-40E2-8B0D-5BD14A28EAA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987D-47E0-4C1F-B84E-7A77FAF3370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05DBA-03B5-45C8-8199-5F6059B91A79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Appointment booking, scheduling, and wait time tracking</a:t>
          </a:r>
        </a:p>
      </dsp:txBody>
      <dsp:txXfrm>
        <a:off x="1058686" y="2293338"/>
        <a:ext cx="6828013" cy="916611"/>
      </dsp:txXfrm>
    </dsp:sp>
    <dsp:sp modelId="{8AFD4E24-B0B5-41FE-A447-CB4AA4897FB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9874-088A-4A85-8399-F1A38CC83B1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8F30-AB68-48B3-89B0-DA779B738E39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Prescription management: send by email and PDF</a:t>
          </a:r>
        </a:p>
      </dsp:txBody>
      <dsp:txXfrm>
        <a:off x="1058686" y="3439103"/>
        <a:ext cx="68280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1B898-4B84-4172-87D6-59D2D388CC70}">
      <dsp:nvSpPr>
        <dsp:cNvPr id="0" name=""/>
        <dsp:cNvSpPr/>
      </dsp:nvSpPr>
      <dsp:spPr>
        <a:xfrm>
          <a:off x="217476" y="422056"/>
          <a:ext cx="1429324" cy="1090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1A3E2-5D51-4C07-84EA-C8D52BA1FA7C}">
      <dsp:nvSpPr>
        <dsp:cNvPr id="0" name=""/>
        <dsp:cNvSpPr/>
      </dsp:nvSpPr>
      <dsp:spPr>
        <a:xfrm>
          <a:off x="0" y="1817161"/>
          <a:ext cx="1857587" cy="47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Shared record</a:t>
          </a:r>
        </a:p>
      </dsp:txBody>
      <dsp:txXfrm>
        <a:off x="0" y="1817161"/>
        <a:ext cx="1857587" cy="473317"/>
      </dsp:txXfrm>
    </dsp:sp>
    <dsp:sp modelId="{B50C11BB-ACC2-4064-A908-E83171E74017}">
      <dsp:nvSpPr>
        <dsp:cNvPr id="0" name=""/>
        <dsp:cNvSpPr/>
      </dsp:nvSpPr>
      <dsp:spPr>
        <a:xfrm>
          <a:off x="2398815" y="434154"/>
          <a:ext cx="1202939" cy="973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242B-8034-4866-B98D-CE89A21160EC}">
      <dsp:nvSpPr>
        <dsp:cNvPr id="0" name=""/>
        <dsp:cNvSpPr/>
      </dsp:nvSpPr>
      <dsp:spPr>
        <a:xfrm>
          <a:off x="2006463" y="1785761"/>
          <a:ext cx="1896262" cy="101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Save data securely.</a:t>
          </a:r>
        </a:p>
      </dsp:txBody>
      <dsp:txXfrm>
        <a:off x="2006463" y="1785761"/>
        <a:ext cx="1896262" cy="1016360"/>
      </dsp:txXfrm>
    </dsp:sp>
    <dsp:sp modelId="{1E8318F8-6CC3-4588-927E-13D2E8EB4B6E}">
      <dsp:nvSpPr>
        <dsp:cNvPr id="0" name=""/>
        <dsp:cNvSpPr/>
      </dsp:nvSpPr>
      <dsp:spPr>
        <a:xfrm>
          <a:off x="4558659" y="423363"/>
          <a:ext cx="1216059" cy="1162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C4D24-64FF-4F86-BEC3-0A32E1E7C138}">
      <dsp:nvSpPr>
        <dsp:cNvPr id="0" name=""/>
        <dsp:cNvSpPr/>
      </dsp:nvSpPr>
      <dsp:spPr>
        <a:xfrm>
          <a:off x="4143211" y="1828225"/>
          <a:ext cx="1873519" cy="91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Easily retrieve patient data.</a:t>
          </a:r>
        </a:p>
      </dsp:txBody>
      <dsp:txXfrm>
        <a:off x="4143211" y="1828225"/>
        <a:ext cx="1873519" cy="919205"/>
      </dsp:txXfrm>
    </dsp:sp>
    <dsp:sp modelId="{79524BFD-00CF-4E65-A0D5-06FBA5A5C1EE}">
      <dsp:nvSpPr>
        <dsp:cNvPr id="0" name=""/>
        <dsp:cNvSpPr/>
      </dsp:nvSpPr>
      <dsp:spPr>
        <a:xfrm>
          <a:off x="6710647" y="427192"/>
          <a:ext cx="1299027" cy="1149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79441-564C-4834-9F60-4F4A7B2BA6B9}">
      <dsp:nvSpPr>
        <dsp:cNvPr id="0" name=""/>
        <dsp:cNvSpPr/>
      </dsp:nvSpPr>
      <dsp:spPr>
        <a:xfrm>
          <a:off x="6108139" y="1811161"/>
          <a:ext cx="2571063" cy="183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accurate patient diagnosis</a:t>
          </a:r>
        </a:p>
      </dsp:txBody>
      <dsp:txXfrm>
        <a:off x="6108139" y="1811161"/>
        <a:ext cx="2571063" cy="1833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25A7A-DAB6-493E-938B-A90445F64C21}">
      <dsp:nvSpPr>
        <dsp:cNvPr id="0" name=""/>
        <dsp:cNvSpPr/>
      </dsp:nvSpPr>
      <dsp:spPr>
        <a:xfrm>
          <a:off x="750914" y="700426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0972-EC2D-44D8-BAFE-77452CBA148F}">
      <dsp:nvSpPr>
        <dsp:cNvPr id="0" name=""/>
        <dsp:cNvSpPr/>
      </dsp:nvSpPr>
      <dsp:spPr>
        <a:xfrm>
          <a:off x="90151" y="2250536"/>
          <a:ext cx="24027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Practitioner: Views/Add medical data, schedules appointments, and issues prescriptions</a:t>
          </a:r>
        </a:p>
      </dsp:txBody>
      <dsp:txXfrm>
        <a:off x="90151" y="2250536"/>
        <a:ext cx="2402775" cy="1575000"/>
      </dsp:txXfrm>
    </dsp:sp>
    <dsp:sp modelId="{057BE85D-1648-4F6D-9A4D-FB162D598345}">
      <dsp:nvSpPr>
        <dsp:cNvPr id="0" name=""/>
        <dsp:cNvSpPr/>
      </dsp:nvSpPr>
      <dsp:spPr>
        <a:xfrm>
          <a:off x="3574175" y="700426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8A48-3B1F-4B5F-93C0-D4D3544C4408}">
      <dsp:nvSpPr>
        <dsp:cNvPr id="0" name=""/>
        <dsp:cNvSpPr/>
      </dsp:nvSpPr>
      <dsp:spPr>
        <a:xfrm>
          <a:off x="2913412" y="2250536"/>
          <a:ext cx="24027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Assistant: Add patients, Books appointments, but cannot access medical records</a:t>
          </a:r>
        </a:p>
      </dsp:txBody>
      <dsp:txXfrm>
        <a:off x="2913412" y="2250536"/>
        <a:ext cx="2402775" cy="1575000"/>
      </dsp:txXfrm>
    </dsp:sp>
    <dsp:sp modelId="{5E10683B-6FAF-4E4A-B363-8B3ADDCAA6E9}">
      <dsp:nvSpPr>
        <dsp:cNvPr id="0" name=""/>
        <dsp:cNvSpPr/>
      </dsp:nvSpPr>
      <dsp:spPr>
        <a:xfrm>
          <a:off x="6397436" y="700426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B2A71-FB1F-498C-B120-AD42CBFB49AD}">
      <dsp:nvSpPr>
        <dsp:cNvPr id="0" name=""/>
        <dsp:cNvSpPr/>
      </dsp:nvSpPr>
      <dsp:spPr>
        <a:xfrm>
          <a:off x="5736673" y="2250536"/>
          <a:ext cx="24027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Patient: Books and tracks appointments. And track his own medical history.</a:t>
          </a:r>
        </a:p>
      </dsp:txBody>
      <dsp:txXfrm>
        <a:off x="5736673" y="2250536"/>
        <a:ext cx="2402775" cy="15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B5B8-8AE4-1445-977D-FA351478A1CC}" type="datetimeFigureOut">
              <a:rPr lang="en-PS" smtClean="0"/>
              <a:t>13/02/2025</a:t>
            </a:fld>
            <a:endParaRPr lang="en-P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933D-3E11-0747-846B-CEF9A11AC94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8912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40552f4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40552f4aa_0_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9574059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95740592_0_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40552f4a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40552f4aa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f9574059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f95740592_0_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f957405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f95740592_0_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1_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31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32255" y="461010"/>
            <a:ext cx="628269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232535" y="1746567"/>
            <a:ext cx="7179309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5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82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solidFill>
                  <a:schemeClr val="tx2"/>
                </a:solidFill>
              </a:rPr>
              <a:t>Medi-Tracker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2996" y="3428999"/>
            <a:ext cx="4200774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Healthcare Management System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05EDAA91-4A19-AB8B-86E9-B4CD7816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259" name="Google Shape;25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315" y="988275"/>
            <a:ext cx="8209369" cy="3406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>
            <a:spLocks noGrp="1"/>
          </p:cNvSpPr>
          <p:nvPr>
            <p:ph type="body" idx="1"/>
          </p:nvPr>
        </p:nvSpPr>
        <p:spPr>
          <a:xfrm>
            <a:off x="982360" y="2914142"/>
            <a:ext cx="7179300" cy="11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/>
              <a:t>Thank You </a:t>
            </a:r>
            <a:endParaRPr sz="38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/>
              <a:t>Any Question !!!</a:t>
            </a:r>
            <a:endParaRPr sz="385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150" y="0"/>
            <a:ext cx="3587844" cy="26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50" y="4248650"/>
            <a:ext cx="3587844" cy="26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17930" cy="26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50" y="4251850"/>
            <a:ext cx="3917930" cy="260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0" y="347175"/>
            <a:ext cx="91440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Introduction</a:t>
            </a:r>
            <a:endParaRPr sz="4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563331" y="1451921"/>
            <a:ext cx="5300728" cy="395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trusted healthcare management system. </a:t>
            </a: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Simplify clinic operations by efficiently managing roles, medical data, and prescriptions. </a:t>
            </a: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Ensuring seamless collaboration between healthcare professionals and enhanced patient care.</a:t>
            </a:r>
          </a:p>
          <a:p>
            <a:pPr algn="ctr"/>
            <a:b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675"/>
            <a:ext cx="3276600" cy="4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2D1EF3-6A6F-37BE-1935-F3B32C7AA741}"/>
              </a:ext>
            </a:extLst>
          </p:cNvPr>
          <p:cNvSpPr txBox="1">
            <a:spLocks/>
          </p:cNvSpPr>
          <p:nvPr/>
        </p:nvSpPr>
        <p:spPr>
          <a:xfrm>
            <a:off x="112294" y="637426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/>
              <a:t>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6CFF22-6712-C315-2E0F-2E8D59F9E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43068"/>
              </p:ext>
            </p:extLst>
          </p:nvPr>
        </p:nvGraphicFramePr>
        <p:xfrm>
          <a:off x="2792486" y="684433"/>
          <a:ext cx="6014631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8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03417-2811-9FA1-43A8-557DEA367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235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82D724-5041-5DF1-C4C7-360A9B7AB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14739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Added Value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3" name="Google Shape;101;p11">
            <a:extLst>
              <a:ext uri="{FF2B5EF4-FFF2-40B4-BE49-F238E27FC236}">
                <a16:creationId xmlns:a16="http://schemas.microsoft.com/office/drawing/2014/main" id="{1BEBAD80-1DD2-F225-D425-4C1A9A3C0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09513"/>
              </p:ext>
            </p:extLst>
          </p:nvPr>
        </p:nvGraphicFramePr>
        <p:xfrm>
          <a:off x="207404" y="2103119"/>
          <a:ext cx="8726905" cy="4069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B6B62-6540-A4B5-BFD0-C2D340735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8113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90858" y="4646394"/>
            <a:ext cx="4634283" cy="13132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6858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0CB0AEA-B839-46AC-B480-2175561F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87" y="1"/>
            <a:ext cx="2367069" cy="2581871"/>
          </a:xfrm>
          <a:custGeom>
            <a:avLst/>
            <a:gdLst>
              <a:gd name="connsiteX0" fmla="*/ 0 w 3156092"/>
              <a:gd name="connsiteY0" fmla="*/ 0 h 3442494"/>
              <a:gd name="connsiteX1" fmla="*/ 2765641 w 3156092"/>
              <a:gd name="connsiteY1" fmla="*/ 0 h 3442494"/>
              <a:gd name="connsiteX2" fmla="*/ 2781296 w 3156092"/>
              <a:gd name="connsiteY2" fmla="*/ 20935 h 3442494"/>
              <a:gd name="connsiteX3" fmla="*/ 3156092 w 3156092"/>
              <a:gd name="connsiteY3" fmla="*/ 1247934 h 3442494"/>
              <a:gd name="connsiteX4" fmla="*/ 961532 w 3156092"/>
              <a:gd name="connsiteY4" fmla="*/ 3442494 h 3442494"/>
              <a:gd name="connsiteX5" fmla="*/ 107310 w 3156092"/>
              <a:gd name="connsiteY5" fmla="*/ 3270035 h 3442494"/>
              <a:gd name="connsiteX6" fmla="*/ 0 w 3156092"/>
              <a:gd name="connsiteY6" fmla="*/ 3218341 h 344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6092" h="3442494">
                <a:moveTo>
                  <a:pt x="0" y="0"/>
                </a:moveTo>
                <a:lnTo>
                  <a:pt x="2765641" y="0"/>
                </a:lnTo>
                <a:lnTo>
                  <a:pt x="2781296" y="20935"/>
                </a:lnTo>
                <a:cubicBezTo>
                  <a:pt x="3017923" y="371189"/>
                  <a:pt x="3156092" y="793426"/>
                  <a:pt x="3156092" y="1247934"/>
                </a:cubicBezTo>
                <a:cubicBezTo>
                  <a:pt x="3156092" y="2459956"/>
                  <a:pt x="2173554" y="3442494"/>
                  <a:pt x="961532" y="3442494"/>
                </a:cubicBezTo>
                <a:cubicBezTo>
                  <a:pt x="658527" y="3442494"/>
                  <a:pt x="369864" y="3381086"/>
                  <a:pt x="107310" y="3270035"/>
                </a:cubicBezTo>
                <a:lnTo>
                  <a:pt x="0" y="321834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C3318E7-A970-4403-9682-E7D429976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83" y="0"/>
            <a:ext cx="2254012" cy="2468813"/>
          </a:xfrm>
          <a:custGeom>
            <a:avLst/>
            <a:gdLst>
              <a:gd name="connsiteX0" fmla="*/ 0 w 3005349"/>
              <a:gd name="connsiteY0" fmla="*/ 0 h 3291750"/>
              <a:gd name="connsiteX1" fmla="*/ 2577617 w 3005349"/>
              <a:gd name="connsiteY1" fmla="*/ 0 h 3291750"/>
              <a:gd name="connsiteX2" fmla="*/ 2656297 w 3005349"/>
              <a:gd name="connsiteY2" fmla="*/ 105217 h 3291750"/>
              <a:gd name="connsiteX3" fmla="*/ 3005349 w 3005349"/>
              <a:gd name="connsiteY3" fmla="*/ 1247934 h 3291750"/>
              <a:gd name="connsiteX4" fmla="*/ 961533 w 3005349"/>
              <a:gd name="connsiteY4" fmla="*/ 3291750 h 3291750"/>
              <a:gd name="connsiteX5" fmla="*/ 165988 w 3005349"/>
              <a:gd name="connsiteY5" fmla="*/ 3131137 h 3291750"/>
              <a:gd name="connsiteX6" fmla="*/ 0 w 3005349"/>
              <a:gd name="connsiteY6" fmla="*/ 3051176 h 32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5349" h="3291750">
                <a:moveTo>
                  <a:pt x="0" y="0"/>
                </a:moveTo>
                <a:lnTo>
                  <a:pt x="2577617" y="0"/>
                </a:lnTo>
                <a:lnTo>
                  <a:pt x="2656297" y="105217"/>
                </a:lnTo>
                <a:cubicBezTo>
                  <a:pt x="2876670" y="431412"/>
                  <a:pt x="3005349" y="824646"/>
                  <a:pt x="3005349" y="1247934"/>
                </a:cubicBezTo>
                <a:cubicBezTo>
                  <a:pt x="3005349" y="2376702"/>
                  <a:pt x="2090301" y="3291750"/>
                  <a:pt x="961533" y="3291750"/>
                </a:cubicBezTo>
                <a:cubicBezTo>
                  <a:pt x="679341" y="3291750"/>
                  <a:pt x="410507" y="3234560"/>
                  <a:pt x="165988" y="3131137"/>
                </a:cubicBezTo>
                <a:lnTo>
                  <a:pt x="0" y="3051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0" name="Google Shape;120;p13" descr="A green logo with a black background&#10;&#10;AI-generated content may be incorrect.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8107" y="234290"/>
            <a:ext cx="1662521" cy="1662521"/>
          </a:xfrm>
          <a:prstGeom prst="rect">
            <a:avLst/>
          </a:prstGeom>
          <a:noFill/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3B50BB8F-1CF3-4420-A246-F2AE47F17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7357" y="1010226"/>
            <a:ext cx="2917173" cy="2917173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7F871D6D-54EF-4FAA-A4E3-1F4D4F8D6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3278" y="1161986"/>
            <a:ext cx="2613652" cy="2613652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8" name="Google Shape;118;p13" descr="A green circle with a white leaf&#10;&#10;AI-generated content may be incorrect.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08884" y="1576184"/>
            <a:ext cx="1736557" cy="1736557"/>
          </a:xfrm>
          <a:prstGeom prst="rect">
            <a:avLst/>
          </a:prstGeom>
          <a:noFill/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3864C5F7-9C3C-44B2-B562-3C9187F97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73" y="-1"/>
            <a:ext cx="3389309" cy="2063931"/>
          </a:xfrm>
          <a:custGeom>
            <a:avLst/>
            <a:gdLst>
              <a:gd name="connsiteX0" fmla="*/ 48890 w 3986784"/>
              <a:gd name="connsiteY0" fmla="*/ 0 h 2427765"/>
              <a:gd name="connsiteX1" fmla="*/ 3937894 w 3986784"/>
              <a:gd name="connsiteY1" fmla="*/ 0 h 2427765"/>
              <a:gd name="connsiteX2" fmla="*/ 3946285 w 3986784"/>
              <a:gd name="connsiteY2" fmla="*/ 32635 h 2427765"/>
              <a:gd name="connsiteX3" fmla="*/ 3986784 w 3986784"/>
              <a:gd name="connsiteY3" fmla="*/ 434373 h 2427765"/>
              <a:gd name="connsiteX4" fmla="*/ 1993392 w 3986784"/>
              <a:gd name="connsiteY4" fmla="*/ 2427765 h 2427765"/>
              <a:gd name="connsiteX5" fmla="*/ 0 w 3986784"/>
              <a:gd name="connsiteY5" fmla="*/ 434373 h 2427765"/>
              <a:gd name="connsiteX6" fmla="*/ 40499 w 3986784"/>
              <a:gd name="connsiteY6" fmla="*/ 32635 h 242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6784" h="2427765">
                <a:moveTo>
                  <a:pt x="48890" y="0"/>
                </a:moveTo>
                <a:lnTo>
                  <a:pt x="3937894" y="0"/>
                </a:lnTo>
                <a:lnTo>
                  <a:pt x="3946285" y="32635"/>
                </a:lnTo>
                <a:cubicBezTo>
                  <a:pt x="3972839" y="162400"/>
                  <a:pt x="3986784" y="296758"/>
                  <a:pt x="3986784" y="434373"/>
                </a:cubicBezTo>
                <a:cubicBezTo>
                  <a:pt x="3986784" y="1535293"/>
                  <a:pt x="3094312" y="2427765"/>
                  <a:pt x="1993392" y="2427765"/>
                </a:cubicBezTo>
                <a:cubicBezTo>
                  <a:pt x="892472" y="2427765"/>
                  <a:pt x="0" y="1535293"/>
                  <a:pt x="0" y="434373"/>
                </a:cubicBezTo>
                <a:cubicBezTo>
                  <a:pt x="0" y="296758"/>
                  <a:pt x="13945" y="162400"/>
                  <a:pt x="40499" y="32635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C633F89-CD86-4B32-ACC7-76B3DFFB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3899" y="-17903"/>
            <a:ext cx="3109457" cy="1924005"/>
          </a:xfrm>
          <a:custGeom>
            <a:avLst/>
            <a:gdLst>
              <a:gd name="connsiteX0" fmla="*/ 54075 w 3657600"/>
              <a:gd name="connsiteY0" fmla="*/ 0 h 2263173"/>
              <a:gd name="connsiteX1" fmla="*/ 3603525 w 3657600"/>
              <a:gd name="connsiteY1" fmla="*/ 0 h 2263173"/>
              <a:gd name="connsiteX2" fmla="*/ 3620445 w 3657600"/>
              <a:gd name="connsiteY2" fmla="*/ 65806 h 2263173"/>
              <a:gd name="connsiteX3" fmla="*/ 3657600 w 3657600"/>
              <a:gd name="connsiteY3" fmla="*/ 434373 h 2263173"/>
              <a:gd name="connsiteX4" fmla="*/ 1828800 w 3657600"/>
              <a:gd name="connsiteY4" fmla="*/ 2263173 h 2263173"/>
              <a:gd name="connsiteX5" fmla="*/ 0 w 3657600"/>
              <a:gd name="connsiteY5" fmla="*/ 434373 h 2263173"/>
              <a:gd name="connsiteX6" fmla="*/ 37155 w 3657600"/>
              <a:gd name="connsiteY6" fmla="*/ 65806 h 226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2263173">
                <a:moveTo>
                  <a:pt x="54075" y="0"/>
                </a:moveTo>
                <a:lnTo>
                  <a:pt x="3603525" y="0"/>
                </a:lnTo>
                <a:lnTo>
                  <a:pt x="3620445" y="65806"/>
                </a:lnTo>
                <a:cubicBezTo>
                  <a:pt x="3644807" y="184856"/>
                  <a:pt x="3657600" y="308121"/>
                  <a:pt x="3657600" y="434373"/>
                </a:cubicBezTo>
                <a:cubicBezTo>
                  <a:pt x="3657600" y="1444391"/>
                  <a:pt x="2838818" y="2263173"/>
                  <a:pt x="1828800" y="2263173"/>
                </a:cubicBezTo>
                <a:cubicBezTo>
                  <a:pt x="818782" y="2263173"/>
                  <a:pt x="0" y="1444391"/>
                  <a:pt x="0" y="434373"/>
                </a:cubicBezTo>
                <a:cubicBezTo>
                  <a:pt x="0" y="308121"/>
                  <a:pt x="12794" y="184856"/>
                  <a:pt x="37155" y="658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1" name="Google Shape;121;p13" descr="A blue and white symbol&#10;&#10;AI-generated content may be incorrect.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86359" y="67892"/>
            <a:ext cx="2074392" cy="1384657"/>
          </a:xfrm>
          <a:prstGeom prst="rect">
            <a:avLst/>
          </a:prstGeom>
          <a:noFill/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E6E2C1E-E9BB-473F-9B15-9231E36D8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3525" y="2399502"/>
            <a:ext cx="3810475" cy="4463723"/>
          </a:xfrm>
          <a:custGeom>
            <a:avLst/>
            <a:gdLst>
              <a:gd name="connsiteX0" fmla="*/ 2839212 w 3835850"/>
              <a:gd name="connsiteY0" fmla="*/ 0 h 4493449"/>
              <a:gd name="connsiteX1" fmla="*/ 3683507 w 3835850"/>
              <a:gd name="connsiteY1" fmla="*/ 127646 h 4493449"/>
              <a:gd name="connsiteX2" fmla="*/ 3835850 w 3835850"/>
              <a:gd name="connsiteY2" fmla="*/ 183404 h 4493449"/>
              <a:gd name="connsiteX3" fmla="*/ 3835850 w 3835850"/>
              <a:gd name="connsiteY3" fmla="*/ 4493449 h 4493449"/>
              <a:gd name="connsiteX4" fmla="*/ 534850 w 3835850"/>
              <a:gd name="connsiteY4" fmla="*/ 4493449 h 4493449"/>
              <a:gd name="connsiteX5" fmla="*/ 484893 w 3835850"/>
              <a:gd name="connsiteY5" fmla="*/ 4426642 h 4493449"/>
              <a:gd name="connsiteX6" fmla="*/ 0 w 3835850"/>
              <a:gd name="connsiteY6" fmla="*/ 2839212 h 4493449"/>
              <a:gd name="connsiteX7" fmla="*/ 2839212 w 3835850"/>
              <a:gd name="connsiteY7" fmla="*/ 0 h 449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5850" h="4493449">
                <a:moveTo>
                  <a:pt x="2839212" y="0"/>
                </a:moveTo>
                <a:cubicBezTo>
                  <a:pt x="3133222" y="0"/>
                  <a:pt x="3416794" y="44689"/>
                  <a:pt x="3683507" y="127646"/>
                </a:cubicBezTo>
                <a:lnTo>
                  <a:pt x="3835850" y="183404"/>
                </a:lnTo>
                <a:lnTo>
                  <a:pt x="3835850" y="4493449"/>
                </a:lnTo>
                <a:lnTo>
                  <a:pt x="534850" y="4493449"/>
                </a:lnTo>
                <a:lnTo>
                  <a:pt x="484893" y="4426642"/>
                </a:lnTo>
                <a:cubicBezTo>
                  <a:pt x="178757" y="3973501"/>
                  <a:pt x="0" y="3427232"/>
                  <a:pt x="0" y="2839212"/>
                </a:cubicBezTo>
                <a:cubicBezTo>
                  <a:pt x="0" y="1271159"/>
                  <a:pt x="1271159" y="0"/>
                  <a:pt x="28392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684BB5A-9B2C-40C0-A8F4-C812CDB9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6962" y="2562938"/>
            <a:ext cx="3647037" cy="4300285"/>
          </a:xfrm>
          <a:custGeom>
            <a:avLst/>
            <a:gdLst>
              <a:gd name="connsiteX0" fmla="*/ 2674686 w 3671324"/>
              <a:gd name="connsiteY0" fmla="*/ 0 h 4328922"/>
              <a:gd name="connsiteX1" fmla="*/ 3470056 w 3671324"/>
              <a:gd name="connsiteY1" fmla="*/ 120249 h 4328922"/>
              <a:gd name="connsiteX2" fmla="*/ 3671324 w 3671324"/>
              <a:gd name="connsiteY2" fmla="*/ 193914 h 4328922"/>
              <a:gd name="connsiteX3" fmla="*/ 3671324 w 3671324"/>
              <a:gd name="connsiteY3" fmla="*/ 4328922 h 4328922"/>
              <a:gd name="connsiteX4" fmla="*/ 575538 w 3671324"/>
              <a:gd name="connsiteY4" fmla="*/ 4328922 h 4328922"/>
              <a:gd name="connsiteX5" fmla="*/ 456795 w 3671324"/>
              <a:gd name="connsiteY5" fmla="*/ 4170129 h 4328922"/>
              <a:gd name="connsiteX6" fmla="*/ 0 w 3671324"/>
              <a:gd name="connsiteY6" fmla="*/ 2674686 h 4328922"/>
              <a:gd name="connsiteX7" fmla="*/ 2674686 w 3671324"/>
              <a:gd name="connsiteY7" fmla="*/ 0 h 432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324" h="4328922">
                <a:moveTo>
                  <a:pt x="2674686" y="0"/>
                </a:moveTo>
                <a:cubicBezTo>
                  <a:pt x="2951659" y="0"/>
                  <a:pt x="3218799" y="42100"/>
                  <a:pt x="3470056" y="120249"/>
                </a:cubicBezTo>
                <a:lnTo>
                  <a:pt x="3671324" y="193914"/>
                </a:lnTo>
                <a:lnTo>
                  <a:pt x="3671324" y="4328922"/>
                </a:lnTo>
                <a:lnTo>
                  <a:pt x="575538" y="4328922"/>
                </a:lnTo>
                <a:lnTo>
                  <a:pt x="456795" y="4170129"/>
                </a:lnTo>
                <a:cubicBezTo>
                  <a:pt x="168398" y="3743246"/>
                  <a:pt x="0" y="3228632"/>
                  <a:pt x="0" y="2674686"/>
                </a:cubicBezTo>
                <a:cubicBezTo>
                  <a:pt x="0" y="1197498"/>
                  <a:pt x="1197498" y="0"/>
                  <a:pt x="26746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9" name="Google Shape;119;p13" descr="A black circle with white letters&#10;&#10;AI-generated content may be incorrect.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387161" y="3880668"/>
            <a:ext cx="2615627" cy="2615627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12" descr="A blue square with black rectangles&#10;&#10;AI-generated content may be incorrect.">
            <a:extLst>
              <a:ext uri="{FF2B5EF4-FFF2-40B4-BE49-F238E27FC236}">
                <a16:creationId xmlns:a16="http://schemas.microsoft.com/office/drawing/2014/main" id="{AE828060-A443-96A4-7811-B6DB1C77B60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9644" y="346167"/>
            <a:ext cx="1588946" cy="1588946"/>
          </a:xfrm>
          <a:prstGeom prst="rect">
            <a:avLst/>
          </a:prstGeom>
          <a:noFill/>
        </p:spPr>
      </p:pic>
      <p:pic>
        <p:nvPicPr>
          <p:cNvPr id="5" name="Google Shape;108;p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854E323-030E-759D-B01C-F4F69CFACEA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88156" y="434374"/>
            <a:ext cx="2438274" cy="1371529"/>
          </a:xfrm>
          <a:prstGeom prst="rect">
            <a:avLst/>
          </a:prstGeom>
          <a:noFill/>
        </p:spPr>
      </p:pic>
      <p:pic>
        <p:nvPicPr>
          <p:cNvPr id="11" name="Google Shape;112;p12" descr="A logo of a company&#10;&#10;AI-generated content may be incorrect.">
            <a:extLst>
              <a:ext uri="{FF2B5EF4-FFF2-40B4-BE49-F238E27FC236}">
                <a16:creationId xmlns:a16="http://schemas.microsoft.com/office/drawing/2014/main" id="{D89498CA-0BC6-C9E5-4AD5-A3D1348D3030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7122" y="2639045"/>
            <a:ext cx="1713988" cy="1588934"/>
          </a:xfrm>
          <a:prstGeom prst="rect">
            <a:avLst/>
          </a:prstGeom>
          <a:noFill/>
        </p:spPr>
      </p:pic>
      <p:pic>
        <p:nvPicPr>
          <p:cNvPr id="9" name="Google Shape;111;p12" descr="A logo with a smile&#10;&#10;AI-generated content may be incorrect.">
            <a:extLst>
              <a:ext uri="{FF2B5EF4-FFF2-40B4-BE49-F238E27FC236}">
                <a16:creationId xmlns:a16="http://schemas.microsoft.com/office/drawing/2014/main" id="{17861F55-73EA-0C6B-9723-239EF7B99F22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37414" y="4930536"/>
            <a:ext cx="2371032" cy="1582664"/>
          </a:xfrm>
          <a:prstGeom prst="rect">
            <a:avLst/>
          </a:prstGeom>
          <a:noFill/>
        </p:spPr>
      </p:pic>
      <p:pic>
        <p:nvPicPr>
          <p:cNvPr id="7" name="Google Shape;110;p12" descr="A white face with a black background&#10;&#10;AI-generated content may be incorrect.">
            <a:extLst>
              <a:ext uri="{FF2B5EF4-FFF2-40B4-BE49-F238E27FC236}">
                <a16:creationId xmlns:a16="http://schemas.microsoft.com/office/drawing/2014/main" id="{7680F596-D36D-475F-24EB-825757517EB2}"/>
              </a:ext>
            </a:extLst>
          </p:cNvPr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738998" y="4930535"/>
            <a:ext cx="1581298" cy="1581298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345" y="-680"/>
            <a:ext cx="3177655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614" y="1010485"/>
            <a:ext cx="2130293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6015556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9"/>
            <a:ext cx="6085489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23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15556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109;p12" descr="A blue triangle with a cross&#10;&#10;AI-generated content may be incorrect.">
            <a:extLst>
              <a:ext uri="{FF2B5EF4-FFF2-40B4-BE49-F238E27FC236}">
                <a16:creationId xmlns:a16="http://schemas.microsoft.com/office/drawing/2014/main" id="{D3557534-AEE2-9799-5CD0-4077C6774570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672225" y="2636436"/>
            <a:ext cx="1714847" cy="1714847"/>
          </a:xfrm>
          <a:prstGeom prst="rect">
            <a:avLst/>
          </a:prstGeom>
          <a:noFill/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55477" y="4571549"/>
            <a:ext cx="1419521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169</Words>
  <Application>Microsoft Macintosh PowerPoint</Application>
  <PresentationFormat>On-screen Show (4:3)</PresentationFormat>
  <Paragraphs>34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Carlito</vt:lpstr>
      <vt:lpstr>Office Theme</vt:lpstr>
      <vt:lpstr>Medi-Tracker</vt:lpstr>
      <vt:lpstr>PowerPoint Presentation</vt:lpstr>
      <vt:lpstr>PowerPoint Presentation</vt:lpstr>
      <vt:lpstr>Solutions</vt:lpstr>
      <vt:lpstr>Key Features</vt:lpstr>
      <vt:lpstr>Added Value</vt:lpstr>
      <vt:lpstr>User Roles</vt:lpstr>
      <vt:lpstr>Technologies</vt:lpstr>
      <vt:lpstr>Tools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zughayyar,  Anas</cp:lastModifiedBy>
  <cp:revision>8</cp:revision>
  <dcterms:created xsi:type="dcterms:W3CDTF">2013-01-27T09:14:16Z</dcterms:created>
  <dcterms:modified xsi:type="dcterms:W3CDTF">2025-02-13T12:52:07Z</dcterms:modified>
  <cp:category/>
</cp:coreProperties>
</file>