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3122030839895014"/>
          <c:y val="4.0585875984251979E-2"/>
          <c:w val="0.69634202755905517"/>
          <c:h val="0.825346456692913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#,##0.000000\ _l_e_i_-;\-* #,##0.000000\ _l_e_i_-;_-* "-"??????\ _l_e_i_-;_-@_-</c:formatCode>
                <c:ptCount val="4"/>
                <c:pt idx="0">
                  <c:v>9.5848799999999996E-4</c:v>
                </c:pt>
                <c:pt idx="1">
                  <c:v>2.3733000000000001E-3</c:v>
                </c:pt>
                <c:pt idx="2">
                  <c:v>0.25215700000000002</c:v>
                </c:pt>
                <c:pt idx="3">
                  <c:v>1.89039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#,##0.000000\ _l_e_i_-;\-* #,##0.000000\ _l_e_i_-;_-* "-"??????\ _l_e_i_-;_-@_-</c:formatCode>
                <c:ptCount val="4"/>
                <c:pt idx="0">
                  <c:v>1.99075E-4</c:v>
                </c:pt>
                <c:pt idx="1">
                  <c:v>1.89978E-3</c:v>
                </c:pt>
                <c:pt idx="2">
                  <c:v>0.15513099999999999</c:v>
                </c:pt>
                <c:pt idx="3">
                  <c:v>1.6147499999999999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#,##0.000000\ _l_e_i_-;\-* #,##0.000000\ _l_e_i_-;_-* "-"??????\ _l_e_i_-;_-@_-</c:formatCode>
                <c:ptCount val="4"/>
                <c:pt idx="0">
                  <c:v>2.03988E-4</c:v>
                </c:pt>
                <c:pt idx="1">
                  <c:v>1.4841100000000001E-3</c:v>
                </c:pt>
                <c:pt idx="2">
                  <c:v>0.146122</c:v>
                </c:pt>
                <c:pt idx="3">
                  <c:v>1.62435</c:v>
                </c:pt>
              </c:numCache>
            </c:numRef>
          </c:val>
        </c:ser>
        <c:marker val="1"/>
        <c:axId val="131024768"/>
        <c:axId val="131026304"/>
      </c:lineChart>
      <c:catAx>
        <c:axId val="131024768"/>
        <c:scaling>
          <c:orientation val="minMax"/>
        </c:scaling>
        <c:axPos val="b"/>
        <c:numFmt formatCode="#,##0" sourceLinked="1"/>
        <c:tickLblPos val="nextTo"/>
        <c:crossAx val="131026304"/>
        <c:crosses val="autoZero"/>
        <c:auto val="1"/>
        <c:lblAlgn val="ctr"/>
        <c:lblOffset val="100"/>
      </c:catAx>
      <c:valAx>
        <c:axId val="131026304"/>
        <c:scaling>
          <c:orientation val="minMax"/>
        </c:scaling>
        <c:axPos val="l"/>
        <c:majorGridlines/>
        <c:numFmt formatCode="_-* #,##0.000000\ _l_e_i_-;\-* #,##0.000000\ _l_e_i_-;_-* &quot;-&quot;??????\ _l_e_i_-;_-@_-" sourceLinked="1"/>
        <c:tickLblPos val="nextTo"/>
        <c:crossAx val="131024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771529800912053"/>
          <c:y val="6.9699253859511853E-2"/>
          <c:w val="0.18188549868766404"/>
          <c:h val="0.26020497047244096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#,##0.000000\ _l_e_i_-;\-* #,##0.000000\ _l_e_i_-;_-* "-"??????\ _l_e_i_-;_-@_-</c:formatCode>
                <c:ptCount val="4"/>
                <c:pt idx="0">
                  <c:v>1.3353700000000001E-4</c:v>
                </c:pt>
                <c:pt idx="1">
                  <c:v>7.6401300000000002E-4</c:v>
                </c:pt>
                <c:pt idx="2">
                  <c:v>0.12149699999999999</c:v>
                </c:pt>
                <c:pt idx="3">
                  <c:v>1.5928500000000001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#,##0.000000\ _l_e_i_-;\-* #,##0.000000\ _l_e_i_-;_-* "-"??????\ _l_e_i_-;_-@_-</c:formatCode>
                <c:ptCount val="4"/>
                <c:pt idx="0">
                  <c:v>1.2522499999999999E-4</c:v>
                </c:pt>
                <c:pt idx="1">
                  <c:v>6.9154999999999998E-4</c:v>
                </c:pt>
                <c:pt idx="2">
                  <c:v>8.7888599999999997E-2</c:v>
                </c:pt>
                <c:pt idx="3">
                  <c:v>1.0566899999999999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#,##0.000000\ _l_e_i_-;\-* #,##0.000000\ _l_e_i_-;_-* "-"??????\ _l_e_i_-;_-@_-</c:formatCode>
                <c:ptCount val="4"/>
                <c:pt idx="0">
                  <c:v>0</c:v>
                </c:pt>
                <c:pt idx="1">
                  <c:v>6.1252500000000005E-4</c:v>
                </c:pt>
                <c:pt idx="2">
                  <c:v>8.3767499999999995E-2</c:v>
                </c:pt>
                <c:pt idx="3">
                  <c:v>0.98553000000000002</c:v>
                </c:pt>
              </c:numCache>
            </c:numRef>
          </c:val>
        </c:ser>
        <c:marker val="1"/>
        <c:axId val="150958080"/>
        <c:axId val="151009920"/>
      </c:lineChart>
      <c:catAx>
        <c:axId val="150958080"/>
        <c:scaling>
          <c:orientation val="minMax"/>
        </c:scaling>
        <c:axPos val="b"/>
        <c:numFmt formatCode="General" sourceLinked="1"/>
        <c:tickLblPos val="nextTo"/>
        <c:crossAx val="151009920"/>
        <c:crosses val="autoZero"/>
        <c:auto val="1"/>
        <c:lblAlgn val="ctr"/>
        <c:lblOffset val="100"/>
      </c:catAx>
      <c:valAx>
        <c:axId val="151009920"/>
        <c:scaling>
          <c:orientation val="minMax"/>
        </c:scaling>
        <c:axPos val="l"/>
        <c:majorGridlines/>
        <c:numFmt formatCode="_-* #,##0.000000\ _l_e_i_-;\-* #,##0.000000\ _l_e_i_-;_-* &quot;-&quot;??????\ _l_e_i_-;_-@_-" sourceLinked="1"/>
        <c:tickLblPos val="nextTo"/>
        <c:crossAx val="15095808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0.00000000</c:formatCode>
                <c:ptCount val="4"/>
                <c:pt idx="0">
                  <c:v>1.6047500000000001E-4</c:v>
                </c:pt>
                <c:pt idx="1">
                  <c:v>2.4469499999999998E-3</c:v>
                </c:pt>
                <c:pt idx="2">
                  <c:v>0.31058200000000002</c:v>
                </c:pt>
                <c:pt idx="3">
                  <c:v>3.7925399999999998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0.00000000</c:formatCode>
                <c:ptCount val="4"/>
                <c:pt idx="0">
                  <c:v>2.4955000000000002E-4</c:v>
                </c:pt>
                <c:pt idx="1">
                  <c:v>2.2244500000000002E-3</c:v>
                </c:pt>
                <c:pt idx="2">
                  <c:v>0.295819</c:v>
                </c:pt>
                <c:pt idx="3">
                  <c:v>3.29095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0.00000000</c:formatCode>
                <c:ptCount val="4"/>
                <c:pt idx="0">
                  <c:v>2.6056199999999999E-4</c:v>
                </c:pt>
                <c:pt idx="1">
                  <c:v>2.3014899999999998E-3</c:v>
                </c:pt>
                <c:pt idx="2">
                  <c:v>0.29973699999999998</c:v>
                </c:pt>
                <c:pt idx="3">
                  <c:v>3.3083</c:v>
                </c:pt>
              </c:numCache>
            </c:numRef>
          </c:val>
        </c:ser>
        <c:marker val="1"/>
        <c:axId val="95237248"/>
        <c:axId val="112552192"/>
      </c:lineChart>
      <c:catAx>
        <c:axId val="95237248"/>
        <c:scaling>
          <c:orientation val="minMax"/>
        </c:scaling>
        <c:axPos val="b"/>
        <c:numFmt formatCode="General" sourceLinked="1"/>
        <c:tickLblPos val="nextTo"/>
        <c:crossAx val="112552192"/>
        <c:crosses val="autoZero"/>
        <c:auto val="1"/>
        <c:lblAlgn val="ctr"/>
        <c:lblOffset val="100"/>
      </c:catAx>
      <c:valAx>
        <c:axId val="112552192"/>
        <c:scaling>
          <c:orientation val="minMax"/>
        </c:scaling>
        <c:axPos val="l"/>
        <c:majorGridlines/>
        <c:numFmt formatCode="0.00000000" sourceLinked="1"/>
        <c:tickLblPos val="nextTo"/>
        <c:crossAx val="952372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#,##0.00000\ _l_e_i_-;\-* #,##0.00000\ _l_e_i_-;_-* "-"?????\ _l_e_i_-;_-@_-</c:formatCode>
                <c:ptCount val="4"/>
                <c:pt idx="0">
                  <c:v>3.3410100000000002E-3</c:v>
                </c:pt>
                <c:pt idx="1">
                  <c:v>4.6821600000000003E-3</c:v>
                </c:pt>
                <c:pt idx="2">
                  <c:v>0.115893</c:v>
                </c:pt>
                <c:pt idx="3">
                  <c:v>0.73734299999999997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#,##0.00000\ _l_e_i_-;\-* #,##0.00000\ _l_e_i_-;_-* "-"?????\ _l_e_i_-;_-@_-</c:formatCode>
                <c:ptCount val="4"/>
                <c:pt idx="0">
                  <c:v>3.2154200000000001E-3</c:v>
                </c:pt>
                <c:pt idx="1">
                  <c:v>4.5679500000000003E-3</c:v>
                </c:pt>
                <c:pt idx="2">
                  <c:v>0.10058400000000001</c:v>
                </c:pt>
                <c:pt idx="3">
                  <c:v>0.75784099999999999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#,##0.00000\ _l_e_i_-;\-* #,##0.00000\ _l_e_i_-;_-* "-"?????\ _l_e_i_-;_-@_-</c:formatCode>
                <c:ptCount val="4"/>
                <c:pt idx="0">
                  <c:v>2.8830399999999999E-3</c:v>
                </c:pt>
                <c:pt idx="1">
                  <c:v>5.1287499999999996E-3</c:v>
                </c:pt>
                <c:pt idx="2">
                  <c:v>0.100482</c:v>
                </c:pt>
                <c:pt idx="3">
                  <c:v>0.68957999999999997</c:v>
                </c:pt>
              </c:numCache>
            </c:numRef>
          </c:val>
        </c:ser>
        <c:marker val="1"/>
        <c:axId val="93211648"/>
        <c:axId val="94074752"/>
      </c:lineChart>
      <c:catAx>
        <c:axId val="93211648"/>
        <c:scaling>
          <c:orientation val="minMax"/>
        </c:scaling>
        <c:axPos val="b"/>
        <c:numFmt formatCode="General" sourceLinked="1"/>
        <c:tickLblPos val="nextTo"/>
        <c:crossAx val="94074752"/>
        <c:crosses val="autoZero"/>
        <c:auto val="1"/>
        <c:lblAlgn val="ctr"/>
        <c:lblOffset val="100"/>
      </c:catAx>
      <c:valAx>
        <c:axId val="94074752"/>
        <c:scaling>
          <c:orientation val="minMax"/>
        </c:scaling>
        <c:axPos val="l"/>
        <c:majorGridlines/>
        <c:numFmt formatCode="_-* #,##0.00000\ _l_e_i_-;\-* #,##0.00000\ _l_e_i_-;_-* &quot;-&quot;?????\ _l_e_i_-;_-@_-" sourceLinked="1"/>
        <c:tickLblPos val="nextTo"/>
        <c:crossAx val="932116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#,##0.0000000\ _l_e_i_-;\-* #,##0.0000000\ _l_e_i_-;_-* "-"???????\ _l_e_i_-;_-@_-</c:formatCode>
                <c:ptCount val="4"/>
                <c:pt idx="0">
                  <c:v>7.5231199999999999E-4</c:v>
                </c:pt>
                <c:pt idx="1">
                  <c:v>1.17187E-3</c:v>
                </c:pt>
                <c:pt idx="2">
                  <c:v>0.13880899999999999</c:v>
                </c:pt>
                <c:pt idx="3">
                  <c:v>1.52678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#,##0.0000000\ _l_e_i_-;\-* #,##0.0000000\ _l_e_i_-;_-* "-"???????\ _l_e_i_-;_-@_-</c:formatCode>
                <c:ptCount val="4"/>
                <c:pt idx="0">
                  <c:v>6.5846299999999997E-4</c:v>
                </c:pt>
                <c:pt idx="1">
                  <c:v>1.20652E-3</c:v>
                </c:pt>
                <c:pt idx="2">
                  <c:v>0.13722799999999999</c:v>
                </c:pt>
                <c:pt idx="3">
                  <c:v>1.5515099999999999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#,##0.0000000\ _l_e_i_-;\-* #,##0.0000000\ _l_e_i_-;_-* "-"???????\ _l_e_i_-;_-@_-</c:formatCode>
                <c:ptCount val="4"/>
                <c:pt idx="0">
                  <c:v>0</c:v>
                </c:pt>
                <c:pt idx="1">
                  <c:v>1.3465199999999999E-3</c:v>
                </c:pt>
                <c:pt idx="2">
                  <c:v>0.13628000000000001</c:v>
                </c:pt>
                <c:pt idx="3">
                  <c:v>1.5193399999999999</c:v>
                </c:pt>
              </c:numCache>
            </c:numRef>
          </c:val>
        </c:ser>
        <c:marker val="1"/>
        <c:axId val="95853568"/>
        <c:axId val="95855744"/>
      </c:lineChart>
      <c:catAx>
        <c:axId val="95853568"/>
        <c:scaling>
          <c:orientation val="minMax"/>
        </c:scaling>
        <c:axPos val="b"/>
        <c:numFmt formatCode="General" sourceLinked="1"/>
        <c:tickLblPos val="nextTo"/>
        <c:crossAx val="95855744"/>
        <c:crosses val="autoZero"/>
        <c:auto val="1"/>
        <c:lblAlgn val="ctr"/>
        <c:lblOffset val="100"/>
      </c:catAx>
      <c:valAx>
        <c:axId val="95855744"/>
        <c:scaling>
          <c:orientation val="minMax"/>
        </c:scaling>
        <c:axPos val="l"/>
        <c:majorGridlines/>
        <c:numFmt formatCode="_-* #,##0.0000000\ _l_e_i_-;\-* #,##0.0000000\ _l_e_i_-;_-* &quot;-&quot;???????\ _l_e_i_-;_-@_-" sourceLinked="1"/>
        <c:tickLblPos val="nextTo"/>
        <c:crossAx val="958535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#,##0.0000000\ _l_e_i_-;\-* #,##0.0000000\ _l_e_i_-;_-* "-"???????\ _l_e_i_-;_-@_-</c:formatCode>
                <c:ptCount val="4"/>
                <c:pt idx="0">
                  <c:v>1.4252500000000001E-4</c:v>
                </c:pt>
                <c:pt idx="1">
                  <c:v>1.46608E-2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#,##0.0000000\ _l_e_i_-;\-* #,##0.0000000\ _l_e_i_-;_-* "-"???????\ _l_e_i_-;_-@_-</c:formatCode>
                <c:ptCount val="4"/>
                <c:pt idx="0">
                  <c:v>2.4988799999999998E-4</c:v>
                </c:pt>
                <c:pt idx="1">
                  <c:v>2.57428E-2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#,##0.0000000\ _l_e_i_-;\-* #,##0.0000000\ _l_e_i_-;_-* "-"???????\ _l_e_i_-;_-@_-</c:formatCode>
                <c:ptCount val="4"/>
                <c:pt idx="0">
                  <c:v>0</c:v>
                </c:pt>
                <c:pt idx="1">
                  <c:v>0</c:v>
                </c:pt>
              </c:numCache>
            </c:numRef>
          </c:val>
        </c:ser>
        <c:marker val="1"/>
        <c:axId val="93223168"/>
        <c:axId val="93236608"/>
      </c:lineChart>
      <c:catAx>
        <c:axId val="93223168"/>
        <c:scaling>
          <c:orientation val="minMax"/>
        </c:scaling>
        <c:axPos val="b"/>
        <c:numFmt formatCode="General" sourceLinked="1"/>
        <c:tickLblPos val="nextTo"/>
        <c:crossAx val="93236608"/>
        <c:crosses val="autoZero"/>
        <c:auto val="1"/>
        <c:lblAlgn val="ctr"/>
        <c:lblOffset val="100"/>
      </c:catAx>
      <c:valAx>
        <c:axId val="93236608"/>
        <c:scaling>
          <c:orientation val="minMax"/>
        </c:scaling>
        <c:axPos val="l"/>
        <c:majorGridlines/>
        <c:numFmt formatCode="_-* #,##0.0000000\ _l_e_i_-;\-* #,##0.0000000\ _l_e_i_-;_-* &quot;-&quot;???????\ _l_e_i_-;_-@_-" sourceLinked="1"/>
        <c:tickLblPos val="nextTo"/>
        <c:crossAx val="932231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Radix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Sheet1!$B$2:$B$5</c:f>
              <c:numCache>
                <c:formatCode>_-* #,##0.000000\ _l_e_i_-;\-* #,##0.000000\ _l_e_i_-;_-* "-"??????\ _l_e_i_-;_-@_-</c:formatCode>
                <c:ptCount val="4"/>
                <c:pt idx="0">
                  <c:v>3.3400000000000001E-3</c:v>
                </c:pt>
                <c:pt idx="1">
                  <c:v>4.6800000000000001E-3</c:v>
                </c:pt>
                <c:pt idx="2">
                  <c:v>0.11589000000000001</c:v>
                </c:pt>
                <c:pt idx="3">
                  <c:v>0.73734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Sheet1!$C$2:$C$5</c:f>
              <c:numCache>
                <c:formatCode>_-* #,##0.000000\ _l_e_i_-;\-* #,##0.000000\ _l_e_i_-;_-* "-"??????\ _l_e_i_-;_-@_-</c:formatCode>
                <c:ptCount val="4"/>
                <c:pt idx="0">
                  <c:v>9.5848799999999996E-4</c:v>
                </c:pt>
                <c:pt idx="1">
                  <c:v>2.3733000000000001E-3</c:v>
                </c:pt>
                <c:pt idx="2">
                  <c:v>0.25215700000000002</c:v>
                </c:pt>
                <c:pt idx="3">
                  <c:v>1.89039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Sheet1!$D$2:$D$5</c:f>
              <c:numCache>
                <c:formatCode>_-* #,##0.000000\ _l_e_i_-;\-* #,##0.000000\ _l_e_i_-;_-* "-"??????\ _l_e_i_-;_-@_-</c:formatCode>
                <c:ptCount val="4"/>
                <c:pt idx="0">
                  <c:v>1.3353700000000001E-4</c:v>
                </c:pt>
                <c:pt idx="1">
                  <c:v>7.6401300000000002E-4</c:v>
                </c:pt>
                <c:pt idx="2">
                  <c:v>0.12149699999999999</c:v>
                </c:pt>
                <c:pt idx="3">
                  <c:v>1.5928500000000001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Heap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Sheet1!$E$2:$E$5</c:f>
              <c:numCache>
                <c:formatCode>0.00000000</c:formatCode>
                <c:ptCount val="4"/>
                <c:pt idx="0">
                  <c:v>1.6047500000000001E-4</c:v>
                </c:pt>
                <c:pt idx="1">
                  <c:v>2.4469499999999998E-3</c:v>
                </c:pt>
                <c:pt idx="2">
                  <c:v>0.31058200000000002</c:v>
                </c:pt>
                <c:pt idx="3">
                  <c:v>3.7925399999999998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Insertion Sort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#,##0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1000000</c:v>
                </c:pt>
                <c:pt idx="3">
                  <c:v>10000000</c:v>
                </c:pt>
              </c:numCache>
            </c:numRef>
          </c:cat>
          <c:val>
            <c:numRef>
              <c:f>Sheet1!$F$2:$F$5</c:f>
              <c:numCache>
                <c:formatCode>_-* #,##0.000000\ _l_e_i_-;\-* #,##0.000000\ _l_e_i_-;_-* "-"??????\ _l_e_i_-;_-@_-</c:formatCode>
                <c:ptCount val="4"/>
                <c:pt idx="0">
                  <c:v>1.4249999999999999E-4</c:v>
                </c:pt>
                <c:pt idx="1">
                  <c:v>1.46608E-2</c:v>
                </c:pt>
              </c:numCache>
            </c:numRef>
          </c:val>
        </c:ser>
        <c:marker val="1"/>
        <c:axId val="93461120"/>
        <c:axId val="95236480"/>
      </c:lineChart>
      <c:catAx>
        <c:axId val="93461120"/>
        <c:scaling>
          <c:orientation val="minMax"/>
        </c:scaling>
        <c:axPos val="b"/>
        <c:numFmt formatCode="#,##0" sourceLinked="1"/>
        <c:tickLblPos val="nextTo"/>
        <c:crossAx val="95236480"/>
        <c:crosses val="autoZero"/>
        <c:auto val="1"/>
        <c:lblAlgn val="ctr"/>
        <c:lblOffset val="100"/>
      </c:catAx>
      <c:valAx>
        <c:axId val="95236480"/>
        <c:scaling>
          <c:orientation val="minMax"/>
        </c:scaling>
        <c:axPos val="l"/>
        <c:majorGridlines/>
        <c:numFmt formatCode="_-* #,##0.000000\ _l_e_i_-;\-* #,##0.000000\ _l_e_i_-;_-* &quot;-&quot;??????\ _l_e_i_-;_-@_-" sourceLinked="1"/>
        <c:tickLblPos val="nextTo"/>
        <c:crossAx val="934611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4A3C-A2DD-43D8-ADBA-035F2F0C661C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F054-948C-4357-BEA0-B399D6EA4F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827584" y="1340768"/>
          <a:ext cx="6936432" cy="419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91680" y="62068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sort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Heap 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Radix sort 2^16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Radix Sort 10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Insertion 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Comparațiile</a:t>
            </a:r>
            <a:r>
              <a:rPr lang="en-US" dirty="0" smtClean="0"/>
              <a:t> de </a:t>
            </a:r>
            <a:r>
              <a:rPr lang="en-US" dirty="0" err="1" smtClean="0"/>
              <a:t>timpi</a:t>
            </a:r>
            <a:r>
              <a:rPr lang="en-US" dirty="0" smtClean="0"/>
              <a:t> </a:t>
            </a:r>
            <a:r>
              <a:rPr lang="en-US" dirty="0" err="1" smtClean="0"/>
              <a:t>între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​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random order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20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Shell sort</vt:lpstr>
      <vt:lpstr>Heap sort</vt:lpstr>
      <vt:lpstr>Radix sort 2^16</vt:lpstr>
      <vt:lpstr>Radix Sort 10</vt:lpstr>
      <vt:lpstr>Insertion sort</vt:lpstr>
      <vt:lpstr>Comparațiile de timpi între algoritmi​ random order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58</cp:revision>
  <dcterms:created xsi:type="dcterms:W3CDTF">2023-03-18T21:46:35Z</dcterms:created>
  <dcterms:modified xsi:type="dcterms:W3CDTF">2023-03-19T17:50:51Z</dcterms:modified>
</cp:coreProperties>
</file>