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byle.rpbs.univ-paris-diderot.fr/cgi-bin/portal.py#forms::Frog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43001e43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43001e43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 u="sng">
                <a:solidFill>
                  <a:srgbClr val="1C367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https://mobyle.rpbs.univ-paris-diderot.fr/cgi-bin/portal.py#forms::Frog2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43001e43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43001e43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fbba39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cfbba39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Char char="●"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</a:rPr>
              <a:t>Bilevel programs are 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</a:rPr>
              <a:t>mathematical programs with optimization problems in their constraints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(COV) and Matching (MAT) scores based on RMSD.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684bc27438482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684bc27438482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Times New Roman"/>
              <a:buChar char="●"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43001e43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43001e43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63636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It used RelU as an activation function: It outputs the input directly if it is positive, otherwise, it will output zero.</a:t>
            </a:r>
            <a:endParaRPr sz="1200"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684bc27438482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684bc27438482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eepGraphLearning/ConfG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inkaiXu/ConfVAE-ICML2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inkaiXu/CGCF-ConfGe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ncs/graphd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yu-dl/dl4chem-geome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Developing 3D Molecular Representations using machine learning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Confgf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GraphGD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CGCF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CVGAE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RDKit with DeepChem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strike="sng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FROG </a:t>
            </a: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867600" y="2108900"/>
            <a:ext cx="6099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stable conformations via Langevin dynamics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Previously  existing machine learning approaches usually first predict distances between atoms and then generate a 3D structure satisfying the distances, where noise in predicted distances may induce extra errors during 3D coordinate generation.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GEOM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QM9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ISO-17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I/P file is .pkl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SMILES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 is being used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Model has 4 layers  and 256 hidden layers.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https://github.com/DeepGraphLearning/ConfGF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99850" y="1363250"/>
            <a:ext cx="66633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CONFGF</a:t>
            </a:r>
            <a:endParaRPr sz="18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39">
                <a:latin typeface="Times New Roman"/>
                <a:ea typeface="Times New Roman"/>
                <a:cs typeface="Times New Roman"/>
                <a:sym typeface="Times New Roman"/>
              </a:rPr>
              <a:t>Shi, Chence &amp; Luo, Shitong &amp; Xu, Minkai &amp; Tang, Jian. (2021). Learning Gradient Fields for Molecular Conformation Generation. </a:t>
            </a:r>
            <a:endParaRPr b="0" i="1" sz="83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88175" y="1356425"/>
            <a:ext cx="7631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ConfVAE</a:t>
            </a:r>
            <a:endParaRPr b="0" sz="18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39">
                <a:latin typeface="Times New Roman"/>
                <a:ea typeface="Times New Roman"/>
                <a:cs typeface="Times New Roman"/>
                <a:sym typeface="Times New Roman"/>
              </a:rPr>
              <a:t>Xu, Minkai &amp; Wang, Wujie &amp; Luo, Shitong &amp; Shi, Chence &amp; Bengio, Yoshua &amp; Gómez-Bombarelli, Rafael &amp; Tang, Jian. (2021). An End-to-End Framework for Molecular Conformation Generation via Bilevel Programming. </a:t>
            </a:r>
            <a:endParaRPr b="0" i="1" sz="83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16575" y="2190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model uses </a:t>
            </a:r>
            <a:r>
              <a:rPr b="1"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Bilevel programs 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variational autoencoder (VAE) framework. The molecular graph is first encoded into the VAE latent space, and the conformations are generated based on the latent variable and molecular graph.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GEOM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QM9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ISO-17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.pkl format  and RDkit mol object as input.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(COV) and Matching (MAT) scores for evaluation.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has 3 layers, and 256 hidden layers. 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https://github.com/MinkaiXu/ConfVAE-ICML21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61475" y="1326200"/>
            <a:ext cx="775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CGCF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00">
                <a:solidFill>
                  <a:srgbClr val="2E414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Xu, Minkai, Shitong Luo, Yoshua Bengio, Jian Peng and Jian Tang. “Learning Neural Generative Dynamics for Molecular Conformation Generation.” 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combines the advantages of normalizing flows  and energy-based approaches. It is probabilistic framework for molecular conformation generation as the model learns distribution of distances.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Datasets:GEOM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QM9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.pkl format  and RDkit mol object as input.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 and MAT scores for assessment. It is built on  RMSD.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https://github.com/MinkaiXu/CGCF-ConfGen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91700" y="1381875"/>
            <a:ext cx="735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Graphgd</a:t>
            </a:r>
            <a:endParaRPr sz="18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Gregor Simm, Jose Miguel Hernandez-Lobato</a:t>
            </a:r>
            <a:r>
              <a:rPr b="0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37th International Conference on Machine Learning</a:t>
            </a:r>
            <a:r>
              <a:rPr b="0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PMLR 119:8949-8958, 2020.</a:t>
            </a:r>
            <a:endParaRPr b="0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distances from generative model are passed to an EDG algorithm to obtain conformations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ISO-17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Presents a probabilistic model distributions of molecules with graph neural networks.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Mean Discrepancy is used for evaluation of conformations.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https://github.com/gncs/graphdg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53925" y="1280875"/>
            <a:ext cx="7688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44">
                <a:latin typeface="Times New Roman"/>
                <a:ea typeface="Times New Roman"/>
                <a:cs typeface="Times New Roman"/>
                <a:sym typeface="Times New Roman"/>
              </a:rPr>
              <a:t>CVGAE</a:t>
            </a:r>
            <a:endParaRPr sz="17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33">
                <a:latin typeface="Times New Roman"/>
                <a:ea typeface="Times New Roman"/>
                <a:cs typeface="Times New Roman"/>
                <a:sym typeface="Times New Roman"/>
              </a:rPr>
              <a:t>Mansimov, Elman &amp; Mahmood, Omar &amp; Kang, Seokho &amp; Cho, Kyunghyun. (2019). Molecular Geometry Prediction using a Deep Generative Graph Neural Network. Scientific Reports. 9. 20381. 10.1038/s41598-019-56773-5. </a:t>
            </a:r>
            <a:endParaRPr b="0" i="1" sz="8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consists of a message passing neural network which is a variation of Graph neural network.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QM9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CSD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RMSD for evaluation.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were better on QM9 as compared to COD and CSD.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https://github.com/nyu-dl/dl4chem-geometry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