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428000" y="908640"/>
            <a:ext cx="4258440" cy="5086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428000" y="908640"/>
            <a:ext cx="4258440" cy="5086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428000" y="908640"/>
            <a:ext cx="4258440" cy="5086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428000" y="908640"/>
            <a:ext cx="4258440" cy="5086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428000" y="908640"/>
            <a:ext cx="4258440" cy="5086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428000" y="908640"/>
            <a:ext cx="4258440" cy="5086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428000" y="908640"/>
            <a:ext cx="4258440" cy="5086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428000" y="908640"/>
            <a:ext cx="4258440" cy="2359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428000" y="908640"/>
            <a:ext cx="4258440" cy="5086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428000" y="908640"/>
            <a:ext cx="4258440" cy="5086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428000" y="908640"/>
            <a:ext cx="4258440" cy="5086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467280" y="1412640"/>
            <a:ext cx="8209080" cy="360"/>
          </a:xfrm>
          <a:prstGeom prst="line">
            <a:avLst/>
          </a:prstGeom>
          <a:ln w="25560">
            <a:solidFill>
              <a:srgbClr val="009fe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428000" y="908640"/>
            <a:ext cx="4258440" cy="508680"/>
          </a:xfrm>
          <a:prstGeom prst="rect">
            <a:avLst/>
          </a:prstGeom>
        </p:spPr>
        <p:txBody>
          <a:bodyPr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LevelTextmasterformat </a:t>
            </a: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bearbeiten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Ebene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Ebene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Ebene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Ebene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10/10/19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87BFEE5-AE8F-46D3-BD16-4D04CF2B9667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683640" y="1628640"/>
            <a:ext cx="8208720" cy="3672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de-DE" sz="4400" spc="-1" strike="noStrike">
                <a:solidFill>
                  <a:srgbClr val="009fe3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Software Development Project</a:t>
            </a:r>
            <a:r>
              <a:rPr b="1" lang="de-DE" sz="4000" spc="-1" strike="noStrike">
                <a:solidFill>
                  <a:srgbClr val="009fe3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 </a:t>
            </a:r>
            <a:r>
              <a:rPr b="1" lang="de-DE" sz="4000" spc="-1" strike="noStrike">
                <a:solidFill>
                  <a:srgbClr val="009fe3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
</a:t>
            </a:r>
            <a:r>
              <a:rPr b="0" lang="de-DE" sz="2000" spc="-1" strike="noStrike">
                <a:solidFill>
                  <a:srgbClr val="009fe3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Formalities and Schedule</a:t>
            </a:r>
            <a:r>
              <a:rPr b="0" lang="de-DE" sz="4000" spc="-1" strike="noStrike">
                <a:solidFill>
                  <a:srgbClr val="009fe3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
</a:t>
            </a:r>
            <a:r>
              <a:rPr b="0" lang="de-DE" sz="1600" spc="-1" strike="noStrike">
                <a:solidFill>
                  <a:srgbClr val="009fe3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10th of October, 2019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1" name="Picture 2" descr=""/>
          <p:cNvPicPr/>
          <p:nvPr/>
        </p:nvPicPr>
        <p:blipFill>
          <a:blip r:embed="rId1"/>
          <a:stretch/>
        </p:blipFill>
        <p:spPr>
          <a:xfrm>
            <a:off x="467640" y="260640"/>
            <a:ext cx="3456000" cy="986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457200" y="764640"/>
            <a:ext cx="8290800" cy="50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009fe3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Formalities and Schedule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Lecture/Lab: C-119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Thursday 13:30 – 16:45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457200" y="764640"/>
            <a:ext cx="8290800" cy="50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009fe3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Learning Objectives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After the SDP course students should be able to: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select and apply modern software engineering methods and technology,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create and assess software designs,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structure, organize and conduct collaborative software development in a team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457200" y="764640"/>
            <a:ext cx="8290800" cy="50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009fe3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Evaluating ROS 2.0 Communication Layer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7" name="Inhaltsplatzhalter 6" descr=""/>
          <p:cNvPicPr/>
          <p:nvPr/>
        </p:nvPicPr>
        <p:blipFill>
          <a:blip r:embed="rId1"/>
          <a:stretch/>
        </p:blipFill>
        <p:spPr>
          <a:xfrm>
            <a:off x="3560760" y="3501000"/>
            <a:ext cx="5187240" cy="3073320"/>
          </a:xfrm>
          <a:prstGeom prst="rect">
            <a:avLst/>
          </a:prstGeom>
          <a:ln>
            <a:noFill/>
          </a:ln>
        </p:spPr>
      </p:pic>
      <p:sp>
        <p:nvSpPr>
          <p:cNvPr id="48" name="CustomShape 2"/>
          <p:cNvSpPr/>
          <p:nvPr/>
        </p:nvSpPr>
        <p:spPr>
          <a:xfrm>
            <a:off x="3704400" y="6488640"/>
            <a:ext cx="1220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IROS-2011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3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Inter-process and distributed communication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Different dimensions to be considered: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What to evaluate? E.g. latency, scalability,…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Where and how to evaluate? Controlled parameters (e.g. message size, number of components,…)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…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457200" y="764640"/>
            <a:ext cx="8290800" cy="50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009fe3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Post-mortem Analysis of </a:t>
            </a:r>
            <a:r>
              <a:rPr b="1" lang="de-DE" sz="2800" spc="-1" strike="noStrike">
                <a:solidFill>
                  <a:srgbClr val="009fe3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
</a:t>
            </a:r>
            <a:r>
              <a:rPr b="1" lang="de-DE" sz="2800" spc="-1" strike="noStrike">
                <a:solidFill>
                  <a:srgbClr val="009fe3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ROS Nodes with Visualization Methods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Problem: ROS bag files are just on „topic“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We need to have an analysis of the activities of the individual nodes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2" name="Inhaltsplatzhalter 5" descr=""/>
          <p:cNvPicPr/>
          <p:nvPr/>
        </p:nvPicPr>
        <p:blipFill>
          <a:blip r:embed="rId1"/>
          <a:stretch/>
        </p:blipFill>
        <p:spPr>
          <a:xfrm>
            <a:off x="539640" y="3945600"/>
            <a:ext cx="7881480" cy="2795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457200" y="764640"/>
            <a:ext cx="8290800" cy="50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009fe3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Dashboard for ROS-based System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Motivation: RoboCup@Work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Sans 10"/>
              </a:rPr>
              <a:t>Idea: Dashboard as for servers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5" name="Inhaltsplatzhalter 6" descr=""/>
          <p:cNvPicPr/>
          <p:nvPr/>
        </p:nvPicPr>
        <p:blipFill>
          <a:blip r:embed="rId1"/>
          <a:stretch/>
        </p:blipFill>
        <p:spPr>
          <a:xfrm>
            <a:off x="551160" y="2768040"/>
            <a:ext cx="5676840" cy="3252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Application>LibreOffice/5.1.6.2$Linux_X86_64 LibreOffice_project/10m0$Build-2</Application>
  <Words>146</Words>
  <Paragraphs>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2017-09-26T09:48:57Z</dcterms:created>
  <dc:creator>mkrawc2m</dc:creator>
  <dc:description/>
  <dc:language>en-US</dc:language>
  <cp:lastModifiedBy/>
  <dcterms:modified xsi:type="dcterms:W3CDTF">2019-10-10T15:22:36Z</dcterms:modified>
  <cp:revision>161</cp:revision>
  <dc:subject/>
  <dc:title>Herzlich Willkommen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