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96" r:id="rId4"/>
    <p:sldId id="258" r:id="rId5"/>
    <p:sldId id="285" r:id="rId6"/>
    <p:sldId id="297" r:id="rId7"/>
    <p:sldId id="260" r:id="rId8"/>
    <p:sldId id="264" r:id="rId9"/>
    <p:sldId id="288" r:id="rId10"/>
    <p:sldId id="266" r:id="rId11"/>
    <p:sldId id="289" r:id="rId12"/>
    <p:sldId id="267" r:id="rId13"/>
    <p:sldId id="280" r:id="rId14"/>
    <p:sldId id="270" r:id="rId15"/>
    <p:sldId id="290" r:id="rId16"/>
    <p:sldId id="272" r:id="rId17"/>
    <p:sldId id="269" r:id="rId18"/>
    <p:sldId id="291" r:id="rId19"/>
    <p:sldId id="274" r:id="rId20"/>
    <p:sldId id="281" r:id="rId21"/>
    <p:sldId id="282" r:id="rId22"/>
    <p:sldId id="294" r:id="rId23"/>
    <p:sldId id="295" r:id="rId24"/>
    <p:sldId id="298" r:id="rId25"/>
    <p:sldId id="277" r:id="rId26"/>
    <p:sldId id="278" r:id="rId27"/>
    <p:sldId id="300" r:id="rId28"/>
    <p:sldId id="318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11" r:id="rId37"/>
    <p:sldId id="309" r:id="rId38"/>
    <p:sldId id="312" r:id="rId39"/>
    <p:sldId id="313" r:id="rId40"/>
    <p:sldId id="314" r:id="rId41"/>
    <p:sldId id="310" r:id="rId42"/>
    <p:sldId id="315" r:id="rId43"/>
    <p:sldId id="316" r:id="rId44"/>
    <p:sldId id="317" r:id="rId45"/>
    <p:sldId id="299" r:id="rId46"/>
    <p:sldId id="28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B9605-5B42-4FA6-F908-F4AA1A3ADEC6}" v="1083" dt="2020-08-28T16:06:06.057"/>
    <p1510:client id="{5BCBA565-CB15-A23B-1620-DCDE146E8A47}" v="623" dt="2020-08-29T11:36:13.357"/>
    <p1510:client id="{0964A6E0-8A54-86F2-83C8-17DB03E36D7B}" v="314" dt="2020-08-29T19:28:12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3CB87E-4591-47A1-9046-CF63F17215EF}" type="datetime2">
              <a:rPr lang="en-US" smtClean="0"/>
              <a:t>Tuesday, May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May 16,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61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May 16,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09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May 16,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4852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May 16,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180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May 16,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361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May 16,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90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04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Tuesday, May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1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2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5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May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736" y="493156"/>
            <a:ext cx="9916996" cy="1323183"/>
          </a:xfrm>
        </p:spPr>
        <p:txBody>
          <a:bodyPr anchor="b">
            <a:normAutofit fontScale="90000"/>
          </a:bodyPr>
          <a:lstStyle/>
          <a:p>
            <a:r>
              <a:rPr lang="en-US" dirty="0" err="1"/>
              <a:t>SentinelForce</a:t>
            </a:r>
            <a:br>
              <a:rPr lang="en-US" dirty="0"/>
            </a:b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8666" y="5203590"/>
            <a:ext cx="9916996" cy="3139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Presented By: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Zuhair Ahmed(20-42115-1)</a:t>
            </a:r>
          </a:p>
          <a:p>
            <a:r>
              <a:rPr lang="en-GB" b="1" dirty="0">
                <a:solidFill>
                  <a:schemeClr val="tx1"/>
                </a:solidFill>
              </a:rPr>
              <a:t>Sajid </a:t>
            </a:r>
            <a:r>
              <a:rPr lang="en-GB" b="1" dirty="0" err="1">
                <a:solidFill>
                  <a:schemeClr val="tx1"/>
                </a:solidFill>
              </a:rPr>
              <a:t>Ibna</a:t>
            </a:r>
            <a:r>
              <a:rPr lang="en-GB" b="1" dirty="0">
                <a:solidFill>
                  <a:schemeClr val="tx1"/>
                </a:solidFill>
              </a:rPr>
              <a:t> Mahbub(20-42109-1)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96874-A60D-4EA8-939A-654D7C3A9504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8FDDF-DD0E-44A3-953A-F2EDDB86097E}"/>
              </a:ext>
            </a:extLst>
          </p:cNvPr>
          <p:cNvSpPr/>
          <p:nvPr/>
        </p:nvSpPr>
        <p:spPr>
          <a:xfrm>
            <a:off x="1442270" y="163882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Name: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18DBF-15A5-4473-BB49-B696B2BF0B12}"/>
              </a:ext>
            </a:extLst>
          </p:cNvPr>
          <p:cNvSpPr/>
          <p:nvPr/>
        </p:nvSpPr>
        <p:spPr>
          <a:xfrm>
            <a:off x="1442271" y="270948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Id: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81522B-05C0-4B34-85B0-10579AF0C528}"/>
              </a:ext>
            </a:extLst>
          </p:cNvPr>
          <p:cNvSpPr/>
          <p:nvPr/>
        </p:nvSpPr>
        <p:spPr>
          <a:xfrm>
            <a:off x="1442270" y="369333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FB4FA-0CD6-49B2-B244-ECD3D5245512}"/>
              </a:ext>
            </a:extLst>
          </p:cNvPr>
          <p:cNvSpPr/>
          <p:nvPr/>
        </p:nvSpPr>
        <p:spPr>
          <a:xfrm>
            <a:off x="1442269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Gender: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72BAA-536E-44C8-8BB2-CCA42EE2E4E6}"/>
              </a:ext>
            </a:extLst>
          </p:cNvPr>
          <p:cNvSpPr/>
          <p:nvPr/>
        </p:nvSpPr>
        <p:spPr>
          <a:xfrm>
            <a:off x="4644599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1C56BD-E1D2-45AD-9555-65A74AF69E1D}"/>
              </a:ext>
            </a:extLst>
          </p:cNvPr>
          <p:cNvSpPr/>
          <p:nvPr/>
        </p:nvSpPr>
        <p:spPr>
          <a:xfrm>
            <a:off x="4644599" y="36933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31 years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94409-4A0D-46B4-9129-D6AD65EA07E4}"/>
              </a:ext>
            </a:extLst>
          </p:cNvPr>
          <p:cNvSpPr/>
          <p:nvPr/>
        </p:nvSpPr>
        <p:spPr>
          <a:xfrm>
            <a:off x="4644598" y="163882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Muntasir Mamun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9E2182-74A8-43A1-8E06-1F034F197419}"/>
              </a:ext>
            </a:extLst>
          </p:cNvPr>
          <p:cNvSpPr/>
          <p:nvPr/>
        </p:nvSpPr>
        <p:spPr>
          <a:xfrm>
            <a:off x="4644597" y="262267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893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6794A-21E6-4335-ADEA-9CB89E8A6DCF}"/>
              </a:ext>
            </a:extLst>
          </p:cNvPr>
          <p:cNvSpPr/>
          <p:nvPr/>
        </p:nvSpPr>
        <p:spPr>
          <a:xfrm>
            <a:off x="10132694" y="5976865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97EACE-6E30-4ADB-A311-C4B6A434675D}"/>
              </a:ext>
            </a:extLst>
          </p:cNvPr>
          <p:cNvSpPr/>
          <p:nvPr/>
        </p:nvSpPr>
        <p:spPr>
          <a:xfrm>
            <a:off x="7989448" y="5974936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9B88C72-DEB7-4DA2-8E79-74EB79A853BA}"/>
              </a:ext>
            </a:extLst>
          </p:cNvPr>
          <p:cNvSpPr/>
          <p:nvPr/>
        </p:nvSpPr>
        <p:spPr>
          <a:xfrm>
            <a:off x="6195176" y="5974254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A2BAA0-92C1-4012-B876-0EB891A8C926}"/>
              </a:ext>
            </a:extLst>
          </p:cNvPr>
          <p:cNvSpPr/>
          <p:nvPr/>
        </p:nvSpPr>
        <p:spPr>
          <a:xfrm>
            <a:off x="8165938" y="2258027"/>
            <a:ext cx="3385594" cy="1823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added</a:t>
            </a:r>
          </a:p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87ED0-085D-4D3D-A011-FFF91C046982}"/>
              </a:ext>
            </a:extLst>
          </p:cNvPr>
          <p:cNvSpPr/>
          <p:nvPr/>
        </p:nvSpPr>
        <p:spPr>
          <a:xfrm>
            <a:off x="9525257" y="3481132"/>
            <a:ext cx="755060" cy="427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2233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433595" y="1855912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Emergency Complain Box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16200000">
            <a:off x="3966709" y="1922888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234632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234631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234633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292506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A4A2986-FBD7-46EE-8D3D-AC1FEC8D6C47}"/>
              </a:ext>
            </a:extLst>
          </p:cNvPr>
          <p:cNvSpPr/>
          <p:nvPr/>
        </p:nvSpPr>
        <p:spPr>
          <a:xfrm rot="10800000">
            <a:off x="10154626" y="18134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165389-2AA9-4261-B126-7A36FE08F7E1}"/>
              </a:ext>
            </a:extLst>
          </p:cNvPr>
          <p:cNvSpPr/>
          <p:nvPr/>
        </p:nvSpPr>
        <p:spPr>
          <a:xfrm>
            <a:off x="6815330" y="60073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138178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A4A2986-FBD7-46EE-8D3D-AC1FEC8D6C47}"/>
              </a:ext>
            </a:extLst>
          </p:cNvPr>
          <p:cNvSpPr/>
          <p:nvPr/>
        </p:nvSpPr>
        <p:spPr>
          <a:xfrm rot="10800000">
            <a:off x="10154626" y="18134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165389-2AA9-4261-B126-7A36FE08F7E1}"/>
              </a:ext>
            </a:extLst>
          </p:cNvPr>
          <p:cNvSpPr/>
          <p:nvPr/>
        </p:nvSpPr>
        <p:spPr>
          <a:xfrm>
            <a:off x="6815330" y="60073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1DF59-F898-4E13-A3D6-8132AED4A3CB}"/>
              </a:ext>
            </a:extLst>
          </p:cNvPr>
          <p:cNvSpPr/>
          <p:nvPr/>
        </p:nvSpPr>
        <p:spPr>
          <a:xfrm>
            <a:off x="5204748" y="2692078"/>
            <a:ext cx="2845442" cy="1466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Are you sure?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7754B-E467-4154-BB27-E67D1BAF5F72}"/>
              </a:ext>
            </a:extLst>
          </p:cNvPr>
          <p:cNvSpPr/>
          <p:nvPr/>
        </p:nvSpPr>
        <p:spPr>
          <a:xfrm>
            <a:off x="5815983" y="3582446"/>
            <a:ext cx="607671" cy="3858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/>
              <a:t>Yes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9B8FCE-BD64-4F66-AD15-05D212551E91}"/>
              </a:ext>
            </a:extLst>
          </p:cNvPr>
          <p:cNvSpPr/>
          <p:nvPr/>
        </p:nvSpPr>
        <p:spPr>
          <a:xfrm>
            <a:off x="6779685" y="3551549"/>
            <a:ext cx="646254" cy="4147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454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138178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BA91E-E545-4046-8312-1AB9F86A91C4}"/>
              </a:ext>
            </a:extLst>
          </p:cNvPr>
          <p:cNvSpPr/>
          <p:nvPr/>
        </p:nvSpPr>
        <p:spPr>
          <a:xfrm>
            <a:off x="4654244" y="2352601"/>
            <a:ext cx="3716249" cy="1902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Record Deleted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F7100-278C-42FC-B060-4A88D70C2866}"/>
              </a:ext>
            </a:extLst>
          </p:cNvPr>
          <p:cNvSpPr/>
          <p:nvPr/>
        </p:nvSpPr>
        <p:spPr>
          <a:xfrm>
            <a:off x="6227178" y="3695217"/>
            <a:ext cx="569089" cy="4919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5471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433595" y="1855912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Emergency Complain Box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16200000">
            <a:off x="7211933" y="1949782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View</a:t>
            </a:r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View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138178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View</a:t>
            </a:r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View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A4A2986-FBD7-46EE-8D3D-AC1FEC8D6C47}"/>
              </a:ext>
            </a:extLst>
          </p:cNvPr>
          <p:cNvSpPr/>
          <p:nvPr/>
        </p:nvSpPr>
        <p:spPr>
          <a:xfrm rot="10800000">
            <a:off x="10154626" y="18134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165389-2AA9-4261-B126-7A36FE08F7E1}"/>
              </a:ext>
            </a:extLst>
          </p:cNvPr>
          <p:cNvSpPr/>
          <p:nvPr/>
        </p:nvSpPr>
        <p:spPr>
          <a:xfrm>
            <a:off x="6815330" y="60073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0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6975C5-ED18-4EA1-A413-0E36DDE8210A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139F8-E9E1-4224-BBDE-2DA26B6DC8F5}"/>
              </a:ext>
            </a:extLst>
          </p:cNvPr>
          <p:cNvSpPr/>
          <p:nvPr/>
        </p:nvSpPr>
        <p:spPr>
          <a:xfrm>
            <a:off x="979283" y="163882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Name: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4A473-CDE4-43B6-8056-9884ED95C40E}"/>
              </a:ext>
            </a:extLst>
          </p:cNvPr>
          <p:cNvSpPr/>
          <p:nvPr/>
        </p:nvSpPr>
        <p:spPr>
          <a:xfrm>
            <a:off x="3911535" y="163882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Muntasir Mamun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3DFEA-6ED2-4B21-B290-178620434E50}"/>
              </a:ext>
            </a:extLst>
          </p:cNvPr>
          <p:cNvSpPr/>
          <p:nvPr/>
        </p:nvSpPr>
        <p:spPr>
          <a:xfrm>
            <a:off x="979284" y="265161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DAE4C-73AC-4DB1-AEF8-55418904BDFF}"/>
              </a:ext>
            </a:extLst>
          </p:cNvPr>
          <p:cNvSpPr/>
          <p:nvPr/>
        </p:nvSpPr>
        <p:spPr>
          <a:xfrm>
            <a:off x="3911534" y="2651612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893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BC2E9-35EF-4C41-9E91-95AB0E42FAA9}"/>
              </a:ext>
            </a:extLst>
          </p:cNvPr>
          <p:cNvSpPr/>
          <p:nvPr/>
        </p:nvSpPr>
        <p:spPr>
          <a:xfrm>
            <a:off x="1008219" y="369333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Age: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EC0F3-6833-4277-972D-BA44CC8A50E8}"/>
              </a:ext>
            </a:extLst>
          </p:cNvPr>
          <p:cNvSpPr/>
          <p:nvPr/>
        </p:nvSpPr>
        <p:spPr>
          <a:xfrm>
            <a:off x="3911536" y="36933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31 years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48F389-4525-4631-B482-F8F30FF34A21}"/>
              </a:ext>
            </a:extLst>
          </p:cNvPr>
          <p:cNvSpPr/>
          <p:nvPr/>
        </p:nvSpPr>
        <p:spPr>
          <a:xfrm>
            <a:off x="1008218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Gender: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A78CC-4CFA-4844-97AC-1DCAA84B9938}"/>
              </a:ext>
            </a:extLst>
          </p:cNvPr>
          <p:cNvSpPr/>
          <p:nvPr/>
        </p:nvSpPr>
        <p:spPr>
          <a:xfrm>
            <a:off x="3911536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19390-F450-4DB4-B88A-5421417AA728}"/>
              </a:ext>
            </a:extLst>
          </p:cNvPr>
          <p:cNvSpPr/>
          <p:nvPr/>
        </p:nvSpPr>
        <p:spPr>
          <a:xfrm>
            <a:off x="6648948" y="163689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Address: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384DA4-0B89-44AD-BA92-FC8C07E37E07}"/>
              </a:ext>
            </a:extLst>
          </p:cNvPr>
          <p:cNvSpPr/>
          <p:nvPr/>
        </p:nvSpPr>
        <p:spPr>
          <a:xfrm>
            <a:off x="6656664" y="264775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+mn-lt"/>
                <a:cs typeface="+mn-lt"/>
              </a:rPr>
              <a:t>Committed Crime: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246AC-AA02-4346-9144-2B2B20566E86}"/>
              </a:ext>
            </a:extLst>
          </p:cNvPr>
          <p:cNvSpPr/>
          <p:nvPr/>
        </p:nvSpPr>
        <p:spPr>
          <a:xfrm>
            <a:off x="6654735" y="369719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Scene: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0D9197-E086-4CCF-BB67-67766D1D3287}"/>
              </a:ext>
            </a:extLst>
          </p:cNvPr>
          <p:cNvSpPr/>
          <p:nvPr/>
        </p:nvSpPr>
        <p:spPr>
          <a:xfrm>
            <a:off x="6614223" y="473698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Date: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38F22-ED2F-47C3-8FD1-FB5976E0C603}"/>
              </a:ext>
            </a:extLst>
          </p:cNvPr>
          <p:cNvSpPr/>
          <p:nvPr/>
        </p:nvSpPr>
        <p:spPr>
          <a:xfrm>
            <a:off x="9540690" y="163497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21/b gulistan,Dhaka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DE3429-3FC7-45B4-B5BB-B077B47CB5B8}"/>
              </a:ext>
            </a:extLst>
          </p:cNvPr>
          <p:cNvSpPr/>
          <p:nvPr/>
        </p:nvSpPr>
        <p:spPr>
          <a:xfrm>
            <a:off x="9538761" y="265547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Stealing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6BA13C-EA4A-4554-8C4D-D482CF34FAB1}"/>
              </a:ext>
            </a:extLst>
          </p:cNvPr>
          <p:cNvSpPr/>
          <p:nvPr/>
        </p:nvSpPr>
        <p:spPr>
          <a:xfrm>
            <a:off x="9536832" y="374349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45/2 Wari,Dhaka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9C4D2-6947-46E2-A603-5FD2697EF53A}"/>
              </a:ext>
            </a:extLst>
          </p:cNvPr>
          <p:cNvSpPr/>
          <p:nvPr/>
        </p:nvSpPr>
        <p:spPr>
          <a:xfrm>
            <a:off x="9534902" y="473505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12/4/20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984529-C999-437A-91E5-BB7F3CA1D12C}"/>
              </a:ext>
            </a:extLst>
          </p:cNvPr>
          <p:cNvSpPr/>
          <p:nvPr/>
        </p:nvSpPr>
        <p:spPr>
          <a:xfrm>
            <a:off x="10200212" y="6015447"/>
            <a:ext cx="1800310" cy="76058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277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3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433595" y="1855912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Emergency Complain Box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16200000">
            <a:off x="9910310" y="195874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263569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Update</a:t>
            </a:r>
            <a:endParaRPr lang="en-GB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47229" y="2865697"/>
            <a:ext cx="1234632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Update</a:t>
            </a:r>
            <a:endParaRPr lang="en-GB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234633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Update</a:t>
            </a:r>
            <a:endParaRPr lang="en-GB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47228" y="4920202"/>
            <a:ext cx="1234632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Update</a:t>
            </a:r>
            <a:endParaRPr lang="en-GB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A4A2986-FBD7-46EE-8D3D-AC1FEC8D6C47}"/>
              </a:ext>
            </a:extLst>
          </p:cNvPr>
          <p:cNvSpPr/>
          <p:nvPr/>
        </p:nvSpPr>
        <p:spPr>
          <a:xfrm rot="10800000">
            <a:off x="10154626" y="18134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165389-2AA9-4261-B126-7A36FE08F7E1}"/>
              </a:ext>
            </a:extLst>
          </p:cNvPr>
          <p:cNvSpPr/>
          <p:nvPr/>
        </p:nvSpPr>
        <p:spPr>
          <a:xfrm>
            <a:off x="6815330" y="60073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large building&#10;&#10;Description automatically generated">
            <a:extLst>
              <a:ext uri="{FF2B5EF4-FFF2-40B4-BE49-F238E27FC236}">
                <a16:creationId xmlns:a16="http://schemas.microsoft.com/office/drawing/2014/main" id="{AB48BA46-21FC-4E59-87DA-2A02A118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"/>
          <a:stretch/>
        </p:blipFill>
        <p:spPr>
          <a:xfrm>
            <a:off x="-1" y="-4037"/>
            <a:ext cx="12192000" cy="6846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F532D-2ABB-4524-A989-E5253E89C81A}"/>
              </a:ext>
            </a:extLst>
          </p:cNvPr>
          <p:cNvSpPr/>
          <p:nvPr/>
        </p:nvSpPr>
        <p:spPr>
          <a:xfrm>
            <a:off x="5847384" y="3161093"/>
            <a:ext cx="501570" cy="4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9" descr="Right pointing backhand index">
            <a:extLst>
              <a:ext uri="{FF2B5EF4-FFF2-40B4-BE49-F238E27FC236}">
                <a16:creationId xmlns:a16="http://schemas.microsoft.com/office/drawing/2014/main" id="{03C51BB2-BAF7-4C68-95E6-D5FEBE904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908876" y="3222584"/>
            <a:ext cx="383896" cy="3838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79FB9C-C804-4910-8D10-7146DC1255F8}"/>
              </a:ext>
            </a:extLst>
          </p:cNvPr>
          <p:cNvSpPr/>
          <p:nvPr/>
        </p:nvSpPr>
        <p:spPr>
          <a:xfrm>
            <a:off x="5363297" y="3738018"/>
            <a:ext cx="1475772" cy="72341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Fill In!</a:t>
            </a:r>
            <a:endParaRPr lang="en-GB" dirty="0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AE9E743D-0F76-4603-A0C4-8E509C5BB5E6}"/>
              </a:ext>
            </a:extLst>
          </p:cNvPr>
          <p:cNvSpPr/>
          <p:nvPr/>
        </p:nvSpPr>
        <p:spPr>
          <a:xfrm>
            <a:off x="11370497" y="151369"/>
            <a:ext cx="636608" cy="530507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C055B-9326-458E-841E-DF08024A0A30}"/>
              </a:ext>
            </a:extLst>
          </p:cNvPr>
          <p:cNvSpPr/>
          <p:nvPr/>
        </p:nvSpPr>
        <p:spPr>
          <a:xfrm>
            <a:off x="8832085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Civilian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1B8E-2E52-484E-87AA-F3052C7DA640}"/>
              </a:ext>
            </a:extLst>
          </p:cNvPr>
          <p:cNvSpPr/>
          <p:nvPr/>
        </p:nvSpPr>
        <p:spPr>
          <a:xfrm>
            <a:off x="10086009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B5E90-A01F-46DD-AD82-EB0FA152CED1}"/>
              </a:ext>
            </a:extLst>
          </p:cNvPr>
          <p:cNvSpPr/>
          <p:nvPr/>
        </p:nvSpPr>
        <p:spPr>
          <a:xfrm>
            <a:off x="7537770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Admin Login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0C8FD74-7CDA-4AF7-82EB-C6B18711ABDC}"/>
              </a:ext>
            </a:extLst>
          </p:cNvPr>
          <p:cNvSpPr/>
          <p:nvPr/>
        </p:nvSpPr>
        <p:spPr>
          <a:xfrm>
            <a:off x="4870619" y="2403546"/>
            <a:ext cx="2450759" cy="687500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an emergency complain? </a:t>
            </a:r>
          </a:p>
        </p:txBody>
      </p:sp>
    </p:spTree>
    <p:extLst>
      <p:ext uri="{BB962C8B-B14F-4D97-AF65-F5344CB8AC3E}">
        <p14:creationId xmlns:p14="http://schemas.microsoft.com/office/powerpoint/2010/main" val="382539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6975C5-ED18-4EA1-A413-0E36DDE8210A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139F8-E9E1-4224-BBDE-2DA26B6DC8F5}"/>
              </a:ext>
            </a:extLst>
          </p:cNvPr>
          <p:cNvSpPr/>
          <p:nvPr/>
        </p:nvSpPr>
        <p:spPr>
          <a:xfrm>
            <a:off x="979283" y="163882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Name: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4A473-CDE4-43B6-8056-9884ED95C40E}"/>
              </a:ext>
            </a:extLst>
          </p:cNvPr>
          <p:cNvSpPr/>
          <p:nvPr/>
        </p:nvSpPr>
        <p:spPr>
          <a:xfrm>
            <a:off x="3911535" y="163882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3DFEA-6ED2-4B21-B290-178620434E50}"/>
              </a:ext>
            </a:extLst>
          </p:cNvPr>
          <p:cNvSpPr/>
          <p:nvPr/>
        </p:nvSpPr>
        <p:spPr>
          <a:xfrm>
            <a:off x="979284" y="265161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DAE4C-73AC-4DB1-AEF8-55418904BDFF}"/>
              </a:ext>
            </a:extLst>
          </p:cNvPr>
          <p:cNvSpPr/>
          <p:nvPr/>
        </p:nvSpPr>
        <p:spPr>
          <a:xfrm>
            <a:off x="3911534" y="2651612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BC2E9-35EF-4C41-9E91-95AB0E42FAA9}"/>
              </a:ext>
            </a:extLst>
          </p:cNvPr>
          <p:cNvSpPr/>
          <p:nvPr/>
        </p:nvSpPr>
        <p:spPr>
          <a:xfrm>
            <a:off x="1008219" y="369333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Age: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EC0F3-6833-4277-972D-BA44CC8A50E8}"/>
              </a:ext>
            </a:extLst>
          </p:cNvPr>
          <p:cNvSpPr/>
          <p:nvPr/>
        </p:nvSpPr>
        <p:spPr>
          <a:xfrm>
            <a:off x="3911536" y="36933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48F389-4525-4631-B482-F8F30FF34A21}"/>
              </a:ext>
            </a:extLst>
          </p:cNvPr>
          <p:cNvSpPr/>
          <p:nvPr/>
        </p:nvSpPr>
        <p:spPr>
          <a:xfrm>
            <a:off x="1008218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Gender: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A78CC-4CFA-4844-97AC-1DCAA84B9938}"/>
              </a:ext>
            </a:extLst>
          </p:cNvPr>
          <p:cNvSpPr/>
          <p:nvPr/>
        </p:nvSpPr>
        <p:spPr>
          <a:xfrm>
            <a:off x="3911536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19390-F450-4DB4-B88A-5421417AA728}"/>
              </a:ext>
            </a:extLst>
          </p:cNvPr>
          <p:cNvSpPr/>
          <p:nvPr/>
        </p:nvSpPr>
        <p:spPr>
          <a:xfrm>
            <a:off x="6648948" y="163689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Address: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384DA4-0B89-44AD-BA92-FC8C07E37E07}"/>
              </a:ext>
            </a:extLst>
          </p:cNvPr>
          <p:cNvSpPr/>
          <p:nvPr/>
        </p:nvSpPr>
        <p:spPr>
          <a:xfrm>
            <a:off x="6656664" y="264775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+mn-lt"/>
                <a:cs typeface="+mn-lt"/>
              </a:rPr>
              <a:t>Committed Crime: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246AC-AA02-4346-9144-2B2B20566E86}"/>
              </a:ext>
            </a:extLst>
          </p:cNvPr>
          <p:cNvSpPr/>
          <p:nvPr/>
        </p:nvSpPr>
        <p:spPr>
          <a:xfrm>
            <a:off x="6654735" y="369719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Scene: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0D9197-E086-4CCF-BB67-67766D1D3287}"/>
              </a:ext>
            </a:extLst>
          </p:cNvPr>
          <p:cNvSpPr/>
          <p:nvPr/>
        </p:nvSpPr>
        <p:spPr>
          <a:xfrm>
            <a:off x="6652805" y="473698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Date: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38F22-ED2F-47C3-8FD1-FB5976E0C603}"/>
              </a:ext>
            </a:extLst>
          </p:cNvPr>
          <p:cNvSpPr/>
          <p:nvPr/>
        </p:nvSpPr>
        <p:spPr>
          <a:xfrm>
            <a:off x="9540690" y="163497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DE3429-3FC7-45B4-B5BB-B077B47CB5B8}"/>
              </a:ext>
            </a:extLst>
          </p:cNvPr>
          <p:cNvSpPr/>
          <p:nvPr/>
        </p:nvSpPr>
        <p:spPr>
          <a:xfrm>
            <a:off x="9538761" y="265547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6BA13C-EA4A-4554-8C4D-D482CF34FAB1}"/>
              </a:ext>
            </a:extLst>
          </p:cNvPr>
          <p:cNvSpPr/>
          <p:nvPr/>
        </p:nvSpPr>
        <p:spPr>
          <a:xfrm>
            <a:off x="9536832" y="374349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9C4D2-6947-46E2-A603-5FD2697EF53A}"/>
              </a:ext>
            </a:extLst>
          </p:cNvPr>
          <p:cNvSpPr/>
          <p:nvPr/>
        </p:nvSpPr>
        <p:spPr>
          <a:xfrm>
            <a:off x="9534902" y="473505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984529-C999-437A-91E5-BB7F3CA1D12C}"/>
              </a:ext>
            </a:extLst>
          </p:cNvPr>
          <p:cNvSpPr/>
          <p:nvPr/>
        </p:nvSpPr>
        <p:spPr>
          <a:xfrm>
            <a:off x="10200212" y="6015447"/>
            <a:ext cx="1800310" cy="76058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9BB9FF-E122-4277-9CF1-147ABEBE9C37}"/>
              </a:ext>
            </a:extLst>
          </p:cNvPr>
          <p:cNvSpPr/>
          <p:nvPr/>
        </p:nvSpPr>
        <p:spPr>
          <a:xfrm>
            <a:off x="8107123" y="6015446"/>
            <a:ext cx="1800310" cy="76058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Update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757705-6F50-4727-B41F-CFA71D5FE94E}"/>
              </a:ext>
            </a:extLst>
          </p:cNvPr>
          <p:cNvSpPr/>
          <p:nvPr/>
        </p:nvSpPr>
        <p:spPr>
          <a:xfrm>
            <a:off x="6504718" y="6012378"/>
            <a:ext cx="1504709" cy="84880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6975C5-ED18-4EA1-A413-0E36DDE8210A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139F8-E9E1-4224-BBDE-2DA26B6DC8F5}"/>
              </a:ext>
            </a:extLst>
          </p:cNvPr>
          <p:cNvSpPr/>
          <p:nvPr/>
        </p:nvSpPr>
        <p:spPr>
          <a:xfrm>
            <a:off x="979283" y="163882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Name: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4A473-CDE4-43B6-8056-9884ED95C40E}"/>
              </a:ext>
            </a:extLst>
          </p:cNvPr>
          <p:cNvSpPr/>
          <p:nvPr/>
        </p:nvSpPr>
        <p:spPr>
          <a:xfrm>
            <a:off x="3911535" y="163882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Muntasir Mamun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3DFEA-6ED2-4B21-B290-178620434E50}"/>
              </a:ext>
            </a:extLst>
          </p:cNvPr>
          <p:cNvSpPr/>
          <p:nvPr/>
        </p:nvSpPr>
        <p:spPr>
          <a:xfrm>
            <a:off x="979284" y="265161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DAE4C-73AC-4DB1-AEF8-55418904BDFF}"/>
              </a:ext>
            </a:extLst>
          </p:cNvPr>
          <p:cNvSpPr/>
          <p:nvPr/>
        </p:nvSpPr>
        <p:spPr>
          <a:xfrm>
            <a:off x="3911534" y="2651612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BC2E9-35EF-4C41-9E91-95AB0E42FAA9}"/>
              </a:ext>
            </a:extLst>
          </p:cNvPr>
          <p:cNvSpPr/>
          <p:nvPr/>
        </p:nvSpPr>
        <p:spPr>
          <a:xfrm>
            <a:off x="1008219" y="369333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Age: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EC0F3-6833-4277-972D-BA44CC8A50E8}"/>
              </a:ext>
            </a:extLst>
          </p:cNvPr>
          <p:cNvSpPr/>
          <p:nvPr/>
        </p:nvSpPr>
        <p:spPr>
          <a:xfrm>
            <a:off x="3911536" y="36933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31 years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48F389-4525-4631-B482-F8F30FF34A21}"/>
              </a:ext>
            </a:extLst>
          </p:cNvPr>
          <p:cNvSpPr/>
          <p:nvPr/>
        </p:nvSpPr>
        <p:spPr>
          <a:xfrm>
            <a:off x="1008218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Gender: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A78CC-4CFA-4844-97AC-1DCAA84B9938}"/>
              </a:ext>
            </a:extLst>
          </p:cNvPr>
          <p:cNvSpPr/>
          <p:nvPr/>
        </p:nvSpPr>
        <p:spPr>
          <a:xfrm>
            <a:off x="3911536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19390-F450-4DB4-B88A-5421417AA728}"/>
              </a:ext>
            </a:extLst>
          </p:cNvPr>
          <p:cNvSpPr/>
          <p:nvPr/>
        </p:nvSpPr>
        <p:spPr>
          <a:xfrm>
            <a:off x="6648948" y="163689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Address: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384DA4-0B89-44AD-BA92-FC8C07E37E07}"/>
              </a:ext>
            </a:extLst>
          </p:cNvPr>
          <p:cNvSpPr/>
          <p:nvPr/>
        </p:nvSpPr>
        <p:spPr>
          <a:xfrm>
            <a:off x="6656664" y="264775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+mn-lt"/>
                <a:cs typeface="+mn-lt"/>
              </a:rPr>
              <a:t>Committed Crime: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246AC-AA02-4346-9144-2B2B20566E86}"/>
              </a:ext>
            </a:extLst>
          </p:cNvPr>
          <p:cNvSpPr/>
          <p:nvPr/>
        </p:nvSpPr>
        <p:spPr>
          <a:xfrm>
            <a:off x="6654735" y="369719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Scene: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0D9197-E086-4CCF-BB67-67766D1D3287}"/>
              </a:ext>
            </a:extLst>
          </p:cNvPr>
          <p:cNvSpPr/>
          <p:nvPr/>
        </p:nvSpPr>
        <p:spPr>
          <a:xfrm>
            <a:off x="6614223" y="473698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Date: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38F22-ED2F-47C3-8FD1-FB5976E0C603}"/>
              </a:ext>
            </a:extLst>
          </p:cNvPr>
          <p:cNvSpPr/>
          <p:nvPr/>
        </p:nvSpPr>
        <p:spPr>
          <a:xfrm>
            <a:off x="9540690" y="163497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21/b gulistan,Dhaka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DE3429-3FC7-45B4-B5BB-B077B47CB5B8}"/>
              </a:ext>
            </a:extLst>
          </p:cNvPr>
          <p:cNvSpPr/>
          <p:nvPr/>
        </p:nvSpPr>
        <p:spPr>
          <a:xfrm>
            <a:off x="9538761" y="265547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Stealing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6BA13C-EA4A-4554-8C4D-D482CF34FAB1}"/>
              </a:ext>
            </a:extLst>
          </p:cNvPr>
          <p:cNvSpPr/>
          <p:nvPr/>
        </p:nvSpPr>
        <p:spPr>
          <a:xfrm>
            <a:off x="9536832" y="374349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45/2 Wari,Dhaka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9C4D2-6947-46E2-A603-5FD2697EF53A}"/>
              </a:ext>
            </a:extLst>
          </p:cNvPr>
          <p:cNvSpPr/>
          <p:nvPr/>
        </p:nvSpPr>
        <p:spPr>
          <a:xfrm>
            <a:off x="9534902" y="473505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12/4/20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984529-C999-437A-91E5-BB7F3CA1D12C}"/>
              </a:ext>
            </a:extLst>
          </p:cNvPr>
          <p:cNvSpPr/>
          <p:nvPr/>
        </p:nvSpPr>
        <p:spPr>
          <a:xfrm>
            <a:off x="10200212" y="6015447"/>
            <a:ext cx="1800310" cy="76058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A6CE1-8FF1-456D-92B5-F445F430FADB}"/>
              </a:ext>
            </a:extLst>
          </p:cNvPr>
          <p:cNvSpPr/>
          <p:nvPr/>
        </p:nvSpPr>
        <p:spPr>
          <a:xfrm>
            <a:off x="4654244" y="2352601"/>
            <a:ext cx="3716249" cy="1902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Updated </a:t>
            </a:r>
            <a:r>
              <a:rPr lang="en-GB">
                <a:ea typeface="+mn-lt"/>
                <a:cs typeface="+mn-lt"/>
              </a:rPr>
              <a:t>Successfully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AA5EE4-68E9-4A8A-B393-3B5A7F877B6C}"/>
              </a:ext>
            </a:extLst>
          </p:cNvPr>
          <p:cNvSpPr/>
          <p:nvPr/>
        </p:nvSpPr>
        <p:spPr>
          <a:xfrm>
            <a:off x="6227178" y="3695217"/>
            <a:ext cx="569089" cy="4919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7617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433595" y="1855912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Emergency Complain Box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16200000">
            <a:off x="5571392" y="3142088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F1CADA-1AE4-45A7-864E-C6A7AEFCCA87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Emergency Crime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0EC62-0B86-4D08-89D1-1049BB4DE364}"/>
              </a:ext>
            </a:extLst>
          </p:cNvPr>
          <p:cNvSpPr/>
          <p:nvPr/>
        </p:nvSpPr>
        <p:spPr>
          <a:xfrm>
            <a:off x="1085385" y="1243361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489FBB-60FE-446B-9C54-62673895B563}"/>
              </a:ext>
            </a:extLst>
          </p:cNvPr>
          <p:cNvSpPr/>
          <p:nvPr/>
        </p:nvSpPr>
        <p:spPr>
          <a:xfrm>
            <a:off x="1085385" y="4040458"/>
            <a:ext cx="1914293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C22FD-7AA2-4B1D-9094-149EC2D58A01}"/>
              </a:ext>
            </a:extLst>
          </p:cNvPr>
          <p:cNvSpPr/>
          <p:nvPr/>
        </p:nvSpPr>
        <p:spPr>
          <a:xfrm>
            <a:off x="1066799" y="3083312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74F9F-C66E-4BA2-86A5-D78979F49A30}"/>
              </a:ext>
            </a:extLst>
          </p:cNvPr>
          <p:cNvSpPr/>
          <p:nvPr/>
        </p:nvSpPr>
        <p:spPr>
          <a:xfrm>
            <a:off x="1085384" y="2163336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52401-6F22-49C9-8AC8-600CC978CFF7}"/>
              </a:ext>
            </a:extLst>
          </p:cNvPr>
          <p:cNvSpPr txBox="1"/>
          <p:nvPr/>
        </p:nvSpPr>
        <p:spPr>
          <a:xfrm>
            <a:off x="1252421" y="1401104"/>
            <a:ext cx="1628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 Victim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45B68-87D7-40CE-92CD-2E59560A0A7B}"/>
              </a:ext>
            </a:extLst>
          </p:cNvPr>
          <p:cNvSpPr txBox="1"/>
          <p:nvPr/>
        </p:nvSpPr>
        <p:spPr>
          <a:xfrm>
            <a:off x="1215251" y="4198201"/>
            <a:ext cx="1665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Crime 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234A73-6431-4FA3-B4D9-0155BADE8FB0}"/>
              </a:ext>
            </a:extLst>
          </p:cNvPr>
          <p:cNvSpPr txBox="1"/>
          <p:nvPr/>
        </p:nvSpPr>
        <p:spPr>
          <a:xfrm>
            <a:off x="1289592" y="3250347"/>
            <a:ext cx="1516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 Crime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3C175-83B4-494D-A05E-79490477F8BD}"/>
              </a:ext>
            </a:extLst>
          </p:cNvPr>
          <p:cNvSpPr txBox="1"/>
          <p:nvPr/>
        </p:nvSpPr>
        <p:spPr>
          <a:xfrm>
            <a:off x="1252421" y="2321079"/>
            <a:ext cx="1655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Victim Address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5C2A5-7814-4E85-A98D-AF6A51D71503}"/>
              </a:ext>
            </a:extLst>
          </p:cNvPr>
          <p:cNvSpPr/>
          <p:nvPr/>
        </p:nvSpPr>
        <p:spPr>
          <a:xfrm>
            <a:off x="1066800" y="5016191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DECB7-0C61-4D56-B42E-6AE224BDCF92}"/>
              </a:ext>
            </a:extLst>
          </p:cNvPr>
          <p:cNvSpPr txBox="1"/>
          <p:nvPr/>
        </p:nvSpPr>
        <p:spPr>
          <a:xfrm>
            <a:off x="1144394" y="51774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Criminal Gender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19037C-F46E-4E4E-8006-6E42A499A514}"/>
              </a:ext>
            </a:extLst>
          </p:cNvPr>
          <p:cNvSpPr/>
          <p:nvPr/>
        </p:nvSpPr>
        <p:spPr>
          <a:xfrm>
            <a:off x="4035977" y="1244673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Asgor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44BC6-6E0F-41B5-96BD-6F1A534E9697}"/>
              </a:ext>
            </a:extLst>
          </p:cNvPr>
          <p:cNvSpPr/>
          <p:nvPr/>
        </p:nvSpPr>
        <p:spPr>
          <a:xfrm>
            <a:off x="4034993" y="5015206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0F14A2-96CA-4744-875F-C3BAB0890C9B}"/>
              </a:ext>
            </a:extLst>
          </p:cNvPr>
          <p:cNvSpPr/>
          <p:nvPr/>
        </p:nvSpPr>
        <p:spPr>
          <a:xfrm>
            <a:off x="4034992" y="4040458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19/b </a:t>
            </a:r>
            <a:r>
              <a:rPr lang="en-GB" dirty="0" err="1"/>
              <a:t>gulistan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1A546-5CC0-483F-B0D8-3E4F0F06755C}"/>
              </a:ext>
            </a:extLst>
          </p:cNvPr>
          <p:cNvSpPr/>
          <p:nvPr/>
        </p:nvSpPr>
        <p:spPr>
          <a:xfrm>
            <a:off x="4035976" y="3084951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2:30 pm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A431C3-7058-4643-BE26-C1688950E576}"/>
              </a:ext>
            </a:extLst>
          </p:cNvPr>
          <p:cNvSpPr/>
          <p:nvPr/>
        </p:nvSpPr>
        <p:spPr>
          <a:xfrm>
            <a:off x="4035976" y="2201818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29/b old </a:t>
            </a:r>
            <a:r>
              <a:rPr lang="en-GB" dirty="0" err="1"/>
              <a:t>town,Dhaka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4DE591-EFB8-4213-AC6D-7D6F479E1BD0}"/>
              </a:ext>
            </a:extLst>
          </p:cNvPr>
          <p:cNvSpPr/>
          <p:nvPr/>
        </p:nvSpPr>
        <p:spPr>
          <a:xfrm>
            <a:off x="10127166" y="6279995"/>
            <a:ext cx="1412487" cy="50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0DD537-3534-4961-B64C-BE947B5FCA18}"/>
              </a:ext>
            </a:extLst>
          </p:cNvPr>
          <p:cNvSpPr/>
          <p:nvPr/>
        </p:nvSpPr>
        <p:spPr>
          <a:xfrm>
            <a:off x="6688326" y="1243361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4FF90-50CD-42BB-8904-A7E52E95C318}"/>
              </a:ext>
            </a:extLst>
          </p:cNvPr>
          <p:cNvSpPr/>
          <p:nvPr/>
        </p:nvSpPr>
        <p:spPr>
          <a:xfrm>
            <a:off x="9101036" y="1280532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01*********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C4B402-8A9F-4636-ADF3-A81DEC3386D3}"/>
              </a:ext>
            </a:extLst>
          </p:cNvPr>
          <p:cNvSpPr txBox="1"/>
          <p:nvPr/>
        </p:nvSpPr>
        <p:spPr>
          <a:xfrm>
            <a:off x="6819503" y="1401104"/>
            <a:ext cx="1628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</a:t>
            </a:r>
            <a:r>
              <a:rPr lang="en-GB" sz="1400" dirty="0"/>
              <a:t> </a:t>
            </a:r>
            <a:r>
              <a:rPr lang="en-GB" sz="1600" dirty="0"/>
              <a:t>Victim Cell No: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5A1AE7-9F13-4A0C-9B7B-60E4F844D185}"/>
              </a:ext>
            </a:extLst>
          </p:cNvPr>
          <p:cNvSpPr/>
          <p:nvPr/>
        </p:nvSpPr>
        <p:spPr>
          <a:xfrm>
            <a:off x="6688327" y="2507385"/>
            <a:ext cx="4551555" cy="30453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75286A-7126-4BB4-9037-01AD9EDD5C3B}"/>
              </a:ext>
            </a:extLst>
          </p:cNvPr>
          <p:cNvSpPr txBox="1"/>
          <p:nvPr/>
        </p:nvSpPr>
        <p:spPr>
          <a:xfrm>
            <a:off x="8011809" y="2629268"/>
            <a:ext cx="2049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/>
              <a:t> </a:t>
            </a:r>
            <a:r>
              <a:rPr lang="en-GB" sz="1600" u="sng" dirty="0"/>
              <a:t>Crime Brief</a:t>
            </a:r>
            <a:r>
              <a:rPr lang="en-GB" u="sng" dirty="0"/>
              <a:t> </a:t>
            </a:r>
            <a:r>
              <a:rPr lang="en-GB" sz="1600" u="sng" dirty="0"/>
              <a:t>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37B65-7606-4382-AD3E-795DB4BC4B4C}"/>
              </a:ext>
            </a:extLst>
          </p:cNvPr>
          <p:cNvSpPr/>
          <p:nvPr/>
        </p:nvSpPr>
        <p:spPr>
          <a:xfrm>
            <a:off x="6822142" y="3088342"/>
            <a:ext cx="4222375" cy="22411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FC6A3F-6DF3-4D1C-B45A-9CC8B0E20F1A}"/>
              </a:ext>
            </a:extLst>
          </p:cNvPr>
          <p:cNvSpPr/>
          <p:nvPr/>
        </p:nvSpPr>
        <p:spPr>
          <a:xfrm>
            <a:off x="9103485" y="6252840"/>
            <a:ext cx="918485" cy="58543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large building&#10;&#10;Description automatically generated">
            <a:extLst>
              <a:ext uri="{FF2B5EF4-FFF2-40B4-BE49-F238E27FC236}">
                <a16:creationId xmlns:a16="http://schemas.microsoft.com/office/drawing/2014/main" id="{AB48BA46-21FC-4E59-87DA-2A02A118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"/>
          <a:stretch/>
        </p:blipFill>
        <p:spPr>
          <a:xfrm>
            <a:off x="-2" y="5610"/>
            <a:ext cx="12192000" cy="6846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F532D-2ABB-4524-A989-E5253E89C81A}"/>
              </a:ext>
            </a:extLst>
          </p:cNvPr>
          <p:cNvSpPr/>
          <p:nvPr/>
        </p:nvSpPr>
        <p:spPr>
          <a:xfrm>
            <a:off x="5847384" y="3161093"/>
            <a:ext cx="501570" cy="4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9" descr="Right pointing backhand index">
            <a:extLst>
              <a:ext uri="{FF2B5EF4-FFF2-40B4-BE49-F238E27FC236}">
                <a16:creationId xmlns:a16="http://schemas.microsoft.com/office/drawing/2014/main" id="{03C51BB2-BAF7-4C68-95E6-D5FEBE904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908876" y="3222584"/>
            <a:ext cx="383896" cy="3838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79FB9C-C804-4910-8D10-7146DC1255F8}"/>
              </a:ext>
            </a:extLst>
          </p:cNvPr>
          <p:cNvSpPr/>
          <p:nvPr/>
        </p:nvSpPr>
        <p:spPr>
          <a:xfrm>
            <a:off x="5363297" y="3738018"/>
            <a:ext cx="1475772" cy="72341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Fill In!</a:t>
            </a:r>
            <a:endParaRPr lang="en-GB" dirty="0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AE9E743D-0F76-4603-A0C4-8E509C5BB5E6}"/>
              </a:ext>
            </a:extLst>
          </p:cNvPr>
          <p:cNvSpPr/>
          <p:nvPr/>
        </p:nvSpPr>
        <p:spPr>
          <a:xfrm>
            <a:off x="11370497" y="151369"/>
            <a:ext cx="636608" cy="530507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C055B-9326-458E-841E-DF08024A0A30}"/>
              </a:ext>
            </a:extLst>
          </p:cNvPr>
          <p:cNvSpPr/>
          <p:nvPr/>
        </p:nvSpPr>
        <p:spPr>
          <a:xfrm>
            <a:off x="8832085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Civilian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1B8E-2E52-484E-87AA-F3052C7DA640}"/>
              </a:ext>
            </a:extLst>
          </p:cNvPr>
          <p:cNvSpPr/>
          <p:nvPr/>
        </p:nvSpPr>
        <p:spPr>
          <a:xfrm>
            <a:off x="10086009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B5E90-A01F-46DD-AD82-EB0FA152CED1}"/>
              </a:ext>
            </a:extLst>
          </p:cNvPr>
          <p:cNvSpPr/>
          <p:nvPr/>
        </p:nvSpPr>
        <p:spPr>
          <a:xfrm>
            <a:off x="7537770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Admin Login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0C8FD74-7CDA-4AF7-82EB-C6B18711ABDC}"/>
              </a:ext>
            </a:extLst>
          </p:cNvPr>
          <p:cNvSpPr/>
          <p:nvPr/>
        </p:nvSpPr>
        <p:spPr>
          <a:xfrm>
            <a:off x="4870619" y="2403546"/>
            <a:ext cx="2450759" cy="687500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an emergency complain?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6C8A9D-D292-4AC7-AE7A-46742A1C2B1D}"/>
              </a:ext>
            </a:extLst>
          </p:cNvPr>
          <p:cNvSpPr/>
          <p:nvPr/>
        </p:nvSpPr>
        <p:spPr>
          <a:xfrm rot="16200000">
            <a:off x="8590945" y="1212318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6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6E888F-9C2A-4686-99FB-C863FF0E25DB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Civilian 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35F208-AB2C-43AC-819D-FC508FC3902C}"/>
              </a:ext>
            </a:extLst>
          </p:cNvPr>
          <p:cNvSpPr/>
          <p:nvPr/>
        </p:nvSpPr>
        <p:spPr>
          <a:xfrm>
            <a:off x="2995207" y="20632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Civilian Name: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F1AC0-6F9D-48AA-B83D-A75B1B3342B6}"/>
              </a:ext>
            </a:extLst>
          </p:cNvPr>
          <p:cNvSpPr/>
          <p:nvPr/>
        </p:nvSpPr>
        <p:spPr>
          <a:xfrm>
            <a:off x="2983633" y="342133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92C58-EED6-4FAB-97C9-28358486EAF4}"/>
              </a:ext>
            </a:extLst>
          </p:cNvPr>
          <p:cNvSpPr/>
          <p:nvPr/>
        </p:nvSpPr>
        <p:spPr>
          <a:xfrm>
            <a:off x="7437956" y="342904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693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888EA4-B440-4D83-85CB-4215453E70D7}"/>
              </a:ext>
            </a:extLst>
          </p:cNvPr>
          <p:cNvSpPr/>
          <p:nvPr/>
        </p:nvSpPr>
        <p:spPr>
          <a:xfrm>
            <a:off x="7436028" y="205744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Imdadul Haque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81BD62-F6EF-44B5-A4F0-661734A1C2FF}"/>
              </a:ext>
            </a:extLst>
          </p:cNvPr>
          <p:cNvSpPr/>
          <p:nvPr/>
        </p:nvSpPr>
        <p:spPr>
          <a:xfrm>
            <a:off x="8701291" y="605981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View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041B33-F48B-474C-BCF5-32C7EA31A9FC}"/>
              </a:ext>
            </a:extLst>
          </p:cNvPr>
          <p:cNvSpPr/>
          <p:nvPr/>
        </p:nvSpPr>
        <p:spPr>
          <a:xfrm>
            <a:off x="10551311" y="6057887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FCB16EA-F6AC-4C40-A71C-FEAAEDD5415D}"/>
              </a:ext>
            </a:extLst>
          </p:cNvPr>
          <p:cNvSpPr/>
          <p:nvPr/>
        </p:nvSpPr>
        <p:spPr>
          <a:xfrm>
            <a:off x="7407165" y="5975843"/>
            <a:ext cx="1042898" cy="81916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2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6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5E7624-8A6D-41DB-9067-7FE474B30EEE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DD2A9-EFE7-4EB5-B1E2-9EAD72FA7B62}"/>
              </a:ext>
            </a:extLst>
          </p:cNvPr>
          <p:cNvSpPr/>
          <p:nvPr/>
        </p:nvSpPr>
        <p:spPr>
          <a:xfrm>
            <a:off x="979283" y="163882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Name: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CACD2-A947-4C7C-8A08-46DB47929AE2}"/>
              </a:ext>
            </a:extLst>
          </p:cNvPr>
          <p:cNvSpPr/>
          <p:nvPr/>
        </p:nvSpPr>
        <p:spPr>
          <a:xfrm>
            <a:off x="979284" y="265161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Id: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86685-3B95-4965-A9E3-113E75809483}"/>
              </a:ext>
            </a:extLst>
          </p:cNvPr>
          <p:cNvSpPr/>
          <p:nvPr/>
        </p:nvSpPr>
        <p:spPr>
          <a:xfrm>
            <a:off x="1008219" y="369333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27D068-B121-40E2-9F81-0DD6ED419DB2}"/>
              </a:ext>
            </a:extLst>
          </p:cNvPr>
          <p:cNvSpPr/>
          <p:nvPr/>
        </p:nvSpPr>
        <p:spPr>
          <a:xfrm>
            <a:off x="1008218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Gender: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A89D28-93AF-4521-B9EC-0B95E27157B9}"/>
              </a:ext>
            </a:extLst>
          </p:cNvPr>
          <p:cNvSpPr/>
          <p:nvPr/>
        </p:nvSpPr>
        <p:spPr>
          <a:xfrm>
            <a:off x="3911535" y="163882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Muntasir Mamun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0C000-762A-40EE-8A56-0A06032A8AE2}"/>
              </a:ext>
            </a:extLst>
          </p:cNvPr>
          <p:cNvSpPr/>
          <p:nvPr/>
        </p:nvSpPr>
        <p:spPr>
          <a:xfrm>
            <a:off x="3911534" y="2651612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893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7A3D4D-9EE7-4C0E-AE8E-F80C4B266519}"/>
              </a:ext>
            </a:extLst>
          </p:cNvPr>
          <p:cNvSpPr/>
          <p:nvPr/>
        </p:nvSpPr>
        <p:spPr>
          <a:xfrm>
            <a:off x="3911536" y="36933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31 years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7F34CE-D195-406E-B8EF-14FB91ED1601}"/>
              </a:ext>
            </a:extLst>
          </p:cNvPr>
          <p:cNvSpPr/>
          <p:nvPr/>
        </p:nvSpPr>
        <p:spPr>
          <a:xfrm>
            <a:off x="3911536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B46CE7-D7C4-4D80-A220-7213E5E9079D}"/>
              </a:ext>
            </a:extLst>
          </p:cNvPr>
          <p:cNvSpPr/>
          <p:nvPr/>
        </p:nvSpPr>
        <p:spPr>
          <a:xfrm>
            <a:off x="6648948" y="163689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Address: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1F9092-6657-4E29-890E-FAC7F06112F3}"/>
              </a:ext>
            </a:extLst>
          </p:cNvPr>
          <p:cNvSpPr/>
          <p:nvPr/>
        </p:nvSpPr>
        <p:spPr>
          <a:xfrm>
            <a:off x="6656664" y="264775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+mn-lt"/>
                <a:cs typeface="+mn-lt"/>
              </a:rPr>
              <a:t>Committed Crime: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5E17DD-A439-4E98-B254-FEA790EA60AA}"/>
              </a:ext>
            </a:extLst>
          </p:cNvPr>
          <p:cNvSpPr/>
          <p:nvPr/>
        </p:nvSpPr>
        <p:spPr>
          <a:xfrm>
            <a:off x="6654735" y="369719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Scene: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2F603-7856-4BE0-B292-27B8AC95A21F}"/>
              </a:ext>
            </a:extLst>
          </p:cNvPr>
          <p:cNvSpPr/>
          <p:nvPr/>
        </p:nvSpPr>
        <p:spPr>
          <a:xfrm>
            <a:off x="6662451" y="473698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Date: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58AFB8-9B73-4BEA-A913-8380C9E9844A}"/>
              </a:ext>
            </a:extLst>
          </p:cNvPr>
          <p:cNvSpPr/>
          <p:nvPr/>
        </p:nvSpPr>
        <p:spPr>
          <a:xfrm>
            <a:off x="9540690" y="163497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21/b gulistan,Dhaka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EF38CA-10C0-4A44-A326-2406ECB844CA}"/>
              </a:ext>
            </a:extLst>
          </p:cNvPr>
          <p:cNvSpPr/>
          <p:nvPr/>
        </p:nvSpPr>
        <p:spPr>
          <a:xfrm>
            <a:off x="9538761" y="265547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Stealing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5EC03C-1AC7-429B-8C5B-E194E10D86D1}"/>
              </a:ext>
            </a:extLst>
          </p:cNvPr>
          <p:cNvSpPr/>
          <p:nvPr/>
        </p:nvSpPr>
        <p:spPr>
          <a:xfrm>
            <a:off x="9536832" y="374349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45/2 Wari,Dhaka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1CB377-E7E6-4595-8E01-9D29873504BC}"/>
              </a:ext>
            </a:extLst>
          </p:cNvPr>
          <p:cNvSpPr/>
          <p:nvPr/>
        </p:nvSpPr>
        <p:spPr>
          <a:xfrm>
            <a:off x="9534902" y="473505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12/4/20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5CA35-4F64-4715-B78C-3FC34F0352B0}"/>
              </a:ext>
            </a:extLst>
          </p:cNvPr>
          <p:cNvSpPr/>
          <p:nvPr/>
        </p:nvSpPr>
        <p:spPr>
          <a:xfrm>
            <a:off x="10200212" y="6015447"/>
            <a:ext cx="1800310" cy="76058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60079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large building&#10;&#10;Description automatically generated">
            <a:extLst>
              <a:ext uri="{FF2B5EF4-FFF2-40B4-BE49-F238E27FC236}">
                <a16:creationId xmlns:a16="http://schemas.microsoft.com/office/drawing/2014/main" id="{AB48BA46-21FC-4E59-87DA-2A02A118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"/>
          <a:stretch/>
        </p:blipFill>
        <p:spPr>
          <a:xfrm>
            <a:off x="0" y="-8858"/>
            <a:ext cx="12192000" cy="6846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F532D-2ABB-4524-A989-E5253E89C81A}"/>
              </a:ext>
            </a:extLst>
          </p:cNvPr>
          <p:cNvSpPr/>
          <p:nvPr/>
        </p:nvSpPr>
        <p:spPr>
          <a:xfrm>
            <a:off x="5847384" y="3161093"/>
            <a:ext cx="501570" cy="4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9" descr="Right pointing backhand index">
            <a:extLst>
              <a:ext uri="{FF2B5EF4-FFF2-40B4-BE49-F238E27FC236}">
                <a16:creationId xmlns:a16="http://schemas.microsoft.com/office/drawing/2014/main" id="{03C51BB2-BAF7-4C68-95E6-D5FEBE904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908876" y="3222584"/>
            <a:ext cx="383896" cy="3838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79FB9C-C804-4910-8D10-7146DC1255F8}"/>
              </a:ext>
            </a:extLst>
          </p:cNvPr>
          <p:cNvSpPr/>
          <p:nvPr/>
        </p:nvSpPr>
        <p:spPr>
          <a:xfrm>
            <a:off x="5363297" y="3738018"/>
            <a:ext cx="1475772" cy="72341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Fill In!</a:t>
            </a:r>
            <a:endParaRPr lang="en-GB" dirty="0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AE9E743D-0F76-4603-A0C4-8E509C5BB5E6}"/>
              </a:ext>
            </a:extLst>
          </p:cNvPr>
          <p:cNvSpPr/>
          <p:nvPr/>
        </p:nvSpPr>
        <p:spPr>
          <a:xfrm>
            <a:off x="11370497" y="151369"/>
            <a:ext cx="636608" cy="530507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C055B-9326-458E-841E-DF08024A0A30}"/>
              </a:ext>
            </a:extLst>
          </p:cNvPr>
          <p:cNvSpPr/>
          <p:nvPr/>
        </p:nvSpPr>
        <p:spPr>
          <a:xfrm>
            <a:off x="8832085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Civilian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1B8E-2E52-484E-87AA-F3052C7DA640}"/>
              </a:ext>
            </a:extLst>
          </p:cNvPr>
          <p:cNvSpPr/>
          <p:nvPr/>
        </p:nvSpPr>
        <p:spPr>
          <a:xfrm>
            <a:off x="10086009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B5E90-A01F-46DD-AD82-EB0FA152CED1}"/>
              </a:ext>
            </a:extLst>
          </p:cNvPr>
          <p:cNvSpPr/>
          <p:nvPr/>
        </p:nvSpPr>
        <p:spPr>
          <a:xfrm>
            <a:off x="7537770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Admin Login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0C8FD74-7CDA-4AF7-82EB-C6B18711ABDC}"/>
              </a:ext>
            </a:extLst>
          </p:cNvPr>
          <p:cNvSpPr/>
          <p:nvPr/>
        </p:nvSpPr>
        <p:spPr>
          <a:xfrm>
            <a:off x="4870619" y="2403546"/>
            <a:ext cx="2450759" cy="687500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an emergency complain?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6C8A9D-D292-4AC7-AE7A-46742A1C2B1D}"/>
              </a:ext>
            </a:extLst>
          </p:cNvPr>
          <p:cNvSpPr/>
          <p:nvPr/>
        </p:nvSpPr>
        <p:spPr>
          <a:xfrm rot="16200000">
            <a:off x="7296630" y="1213458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2709295" y="1992739"/>
            <a:ext cx="1867828" cy="79917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2709295" y="3266922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Admin 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680965" y="3205322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****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6680965" y="1992739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Sajid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>
            <a:off x="5719039" y="58789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B630C-829F-486D-9663-4B0F40349538}"/>
              </a:ext>
            </a:extLst>
          </p:cNvPr>
          <p:cNvSpPr/>
          <p:nvPr/>
        </p:nvSpPr>
        <p:spPr>
          <a:xfrm>
            <a:off x="7614879" y="5882465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6878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Police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Police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244124" y="2037144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16200000">
            <a:off x="1237656" y="1855205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5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large building&#10;&#10;Description automatically generated">
            <a:extLst>
              <a:ext uri="{FF2B5EF4-FFF2-40B4-BE49-F238E27FC236}">
                <a16:creationId xmlns:a16="http://schemas.microsoft.com/office/drawing/2014/main" id="{AB48BA46-21FC-4E59-87DA-2A02A118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"/>
          <a:stretch/>
        </p:blipFill>
        <p:spPr>
          <a:xfrm>
            <a:off x="-1" y="-4037"/>
            <a:ext cx="12192000" cy="6846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F532D-2ABB-4524-A989-E5253E89C81A}"/>
              </a:ext>
            </a:extLst>
          </p:cNvPr>
          <p:cNvSpPr/>
          <p:nvPr/>
        </p:nvSpPr>
        <p:spPr>
          <a:xfrm>
            <a:off x="5847384" y="3161093"/>
            <a:ext cx="501570" cy="4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9" descr="Right pointing backhand index">
            <a:extLst>
              <a:ext uri="{FF2B5EF4-FFF2-40B4-BE49-F238E27FC236}">
                <a16:creationId xmlns:a16="http://schemas.microsoft.com/office/drawing/2014/main" id="{03C51BB2-BAF7-4C68-95E6-D5FEBE904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908876" y="3222584"/>
            <a:ext cx="383896" cy="3838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79FB9C-C804-4910-8D10-7146DC1255F8}"/>
              </a:ext>
            </a:extLst>
          </p:cNvPr>
          <p:cNvSpPr/>
          <p:nvPr/>
        </p:nvSpPr>
        <p:spPr>
          <a:xfrm>
            <a:off x="5363297" y="3738018"/>
            <a:ext cx="1475772" cy="72341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Fill In!</a:t>
            </a:r>
            <a:endParaRPr lang="en-GB" dirty="0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AE9E743D-0F76-4603-A0C4-8E509C5BB5E6}"/>
              </a:ext>
            </a:extLst>
          </p:cNvPr>
          <p:cNvSpPr/>
          <p:nvPr/>
        </p:nvSpPr>
        <p:spPr>
          <a:xfrm>
            <a:off x="11370497" y="151369"/>
            <a:ext cx="636608" cy="530507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C055B-9326-458E-841E-DF08024A0A30}"/>
              </a:ext>
            </a:extLst>
          </p:cNvPr>
          <p:cNvSpPr/>
          <p:nvPr/>
        </p:nvSpPr>
        <p:spPr>
          <a:xfrm>
            <a:off x="8832085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Civilian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1B8E-2E52-484E-87AA-F3052C7DA640}"/>
              </a:ext>
            </a:extLst>
          </p:cNvPr>
          <p:cNvSpPr/>
          <p:nvPr/>
        </p:nvSpPr>
        <p:spPr>
          <a:xfrm>
            <a:off x="10086009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B5E90-A01F-46DD-AD82-EB0FA152CED1}"/>
              </a:ext>
            </a:extLst>
          </p:cNvPr>
          <p:cNvSpPr/>
          <p:nvPr/>
        </p:nvSpPr>
        <p:spPr>
          <a:xfrm>
            <a:off x="7537770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Admin Login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0C8FD74-7CDA-4AF7-82EB-C6B18711ABDC}"/>
              </a:ext>
            </a:extLst>
          </p:cNvPr>
          <p:cNvSpPr/>
          <p:nvPr/>
        </p:nvSpPr>
        <p:spPr>
          <a:xfrm>
            <a:off x="4870619" y="2403546"/>
            <a:ext cx="2450759" cy="687500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an emergency complain?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BE47FD-AC52-4B67-A3F2-4A5FE58824A4}"/>
              </a:ext>
            </a:extLst>
          </p:cNvPr>
          <p:cNvSpPr/>
          <p:nvPr/>
        </p:nvSpPr>
        <p:spPr>
          <a:xfrm>
            <a:off x="3581227" y="369790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8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96874-A60D-4EA8-939A-654D7C3A9504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Police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8FDDF-DD0E-44A3-953A-F2EDDB86097E}"/>
              </a:ext>
            </a:extLst>
          </p:cNvPr>
          <p:cNvSpPr/>
          <p:nvPr/>
        </p:nvSpPr>
        <p:spPr>
          <a:xfrm>
            <a:off x="1442270" y="163882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Name: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18DBF-15A5-4473-BB49-B696B2BF0B12}"/>
              </a:ext>
            </a:extLst>
          </p:cNvPr>
          <p:cNvSpPr/>
          <p:nvPr/>
        </p:nvSpPr>
        <p:spPr>
          <a:xfrm>
            <a:off x="1442271" y="270948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81522B-05C0-4B34-85B0-10579AF0C528}"/>
              </a:ext>
            </a:extLst>
          </p:cNvPr>
          <p:cNvSpPr/>
          <p:nvPr/>
        </p:nvSpPr>
        <p:spPr>
          <a:xfrm>
            <a:off x="1442270" y="369333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FB4FA-0CD6-49B2-B244-ECD3D5245512}"/>
              </a:ext>
            </a:extLst>
          </p:cNvPr>
          <p:cNvSpPr/>
          <p:nvPr/>
        </p:nvSpPr>
        <p:spPr>
          <a:xfrm>
            <a:off x="1442269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Gender: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72BAA-536E-44C8-8BB2-CCA42EE2E4E6}"/>
              </a:ext>
            </a:extLst>
          </p:cNvPr>
          <p:cNvSpPr/>
          <p:nvPr/>
        </p:nvSpPr>
        <p:spPr>
          <a:xfrm>
            <a:off x="4644599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1C56BD-E1D2-45AD-9555-65A74AF69E1D}"/>
              </a:ext>
            </a:extLst>
          </p:cNvPr>
          <p:cNvSpPr/>
          <p:nvPr/>
        </p:nvSpPr>
        <p:spPr>
          <a:xfrm>
            <a:off x="4644599" y="36933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25 years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94409-4A0D-46B4-9129-D6AD65EA07E4}"/>
              </a:ext>
            </a:extLst>
          </p:cNvPr>
          <p:cNvSpPr/>
          <p:nvPr/>
        </p:nvSpPr>
        <p:spPr>
          <a:xfrm>
            <a:off x="4644598" y="163882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Muntasir Mamun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9E2182-74A8-43A1-8E06-1F034F197419}"/>
              </a:ext>
            </a:extLst>
          </p:cNvPr>
          <p:cNvSpPr/>
          <p:nvPr/>
        </p:nvSpPr>
        <p:spPr>
          <a:xfrm>
            <a:off x="4644597" y="262267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893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6794A-21E6-4335-ADEA-9CB89E8A6DCF}"/>
              </a:ext>
            </a:extLst>
          </p:cNvPr>
          <p:cNvSpPr/>
          <p:nvPr/>
        </p:nvSpPr>
        <p:spPr>
          <a:xfrm>
            <a:off x="10132694" y="5976865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97EACE-6E30-4ADB-A311-C4B6A434675D}"/>
              </a:ext>
            </a:extLst>
          </p:cNvPr>
          <p:cNvSpPr/>
          <p:nvPr/>
        </p:nvSpPr>
        <p:spPr>
          <a:xfrm>
            <a:off x="7989448" y="5974936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9B88C72-DEB7-4DA2-8E79-74EB79A853BA}"/>
              </a:ext>
            </a:extLst>
          </p:cNvPr>
          <p:cNvSpPr/>
          <p:nvPr/>
        </p:nvSpPr>
        <p:spPr>
          <a:xfrm>
            <a:off x="6195176" y="5974254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A2BAA0-92C1-4012-B876-0EB891A8C926}"/>
              </a:ext>
            </a:extLst>
          </p:cNvPr>
          <p:cNvSpPr/>
          <p:nvPr/>
        </p:nvSpPr>
        <p:spPr>
          <a:xfrm>
            <a:off x="8165938" y="2258027"/>
            <a:ext cx="3385594" cy="1823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Police added</a:t>
            </a:r>
          </a:p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87ED0-085D-4D3D-A011-FFF91C046982}"/>
              </a:ext>
            </a:extLst>
          </p:cNvPr>
          <p:cNvSpPr/>
          <p:nvPr/>
        </p:nvSpPr>
        <p:spPr>
          <a:xfrm>
            <a:off x="9525257" y="3481132"/>
            <a:ext cx="755060" cy="427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574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Police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Police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244124" y="2037144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16200000">
            <a:off x="3919897" y="1936486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5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</a:t>
            </a:r>
            <a:r>
              <a:rPr lang="en-GB" dirty="0" err="1"/>
              <a:t>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234632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234631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234633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292506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A4A2986-FBD7-46EE-8D3D-AC1FEC8D6C47}"/>
              </a:ext>
            </a:extLst>
          </p:cNvPr>
          <p:cNvSpPr/>
          <p:nvPr/>
        </p:nvSpPr>
        <p:spPr>
          <a:xfrm rot="10800000">
            <a:off x="10154626" y="18134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165389-2AA9-4261-B126-7A36FE08F7E1}"/>
              </a:ext>
            </a:extLst>
          </p:cNvPr>
          <p:cNvSpPr/>
          <p:nvPr/>
        </p:nvSpPr>
        <p:spPr>
          <a:xfrm>
            <a:off x="6815330" y="60073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</a:t>
            </a:r>
            <a:r>
              <a:rPr lang="en-GB" dirty="0" err="1"/>
              <a:t>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138178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A4A2986-FBD7-46EE-8D3D-AC1FEC8D6C47}"/>
              </a:ext>
            </a:extLst>
          </p:cNvPr>
          <p:cNvSpPr/>
          <p:nvPr/>
        </p:nvSpPr>
        <p:spPr>
          <a:xfrm rot="10800000">
            <a:off x="10154626" y="18134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165389-2AA9-4261-B126-7A36FE08F7E1}"/>
              </a:ext>
            </a:extLst>
          </p:cNvPr>
          <p:cNvSpPr/>
          <p:nvPr/>
        </p:nvSpPr>
        <p:spPr>
          <a:xfrm>
            <a:off x="6815330" y="60073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1DF59-F898-4E13-A3D6-8132AED4A3CB}"/>
              </a:ext>
            </a:extLst>
          </p:cNvPr>
          <p:cNvSpPr/>
          <p:nvPr/>
        </p:nvSpPr>
        <p:spPr>
          <a:xfrm>
            <a:off x="5204748" y="2692078"/>
            <a:ext cx="2845442" cy="1466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Are you sure?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7754B-E467-4154-BB27-E67D1BAF5F72}"/>
              </a:ext>
            </a:extLst>
          </p:cNvPr>
          <p:cNvSpPr/>
          <p:nvPr/>
        </p:nvSpPr>
        <p:spPr>
          <a:xfrm>
            <a:off x="5815983" y="3582446"/>
            <a:ext cx="607671" cy="3858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/>
              <a:t>Yes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9B8FCE-BD64-4F66-AD15-05D212551E91}"/>
              </a:ext>
            </a:extLst>
          </p:cNvPr>
          <p:cNvSpPr/>
          <p:nvPr/>
        </p:nvSpPr>
        <p:spPr>
          <a:xfrm>
            <a:off x="6779685" y="3551549"/>
            <a:ext cx="646254" cy="4147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562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</a:t>
            </a:r>
            <a:r>
              <a:rPr lang="en-GB" dirty="0" err="1"/>
              <a:t>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138178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BA91E-E545-4046-8312-1AB9F86A91C4}"/>
              </a:ext>
            </a:extLst>
          </p:cNvPr>
          <p:cNvSpPr/>
          <p:nvPr/>
        </p:nvSpPr>
        <p:spPr>
          <a:xfrm>
            <a:off x="4654244" y="2352601"/>
            <a:ext cx="3716249" cy="1902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Deleted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F7100-278C-42FC-B060-4A88D70C2866}"/>
              </a:ext>
            </a:extLst>
          </p:cNvPr>
          <p:cNvSpPr/>
          <p:nvPr/>
        </p:nvSpPr>
        <p:spPr>
          <a:xfrm>
            <a:off x="6227178" y="3695217"/>
            <a:ext cx="569089" cy="4919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98236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Police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Police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244124" y="2037144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16200000">
            <a:off x="7130458" y="1956806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96874-A60D-4EA8-939A-654D7C3A9504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8FDDF-DD0E-44A3-953A-F2EDDB86097E}"/>
              </a:ext>
            </a:extLst>
          </p:cNvPr>
          <p:cNvSpPr/>
          <p:nvPr/>
        </p:nvSpPr>
        <p:spPr>
          <a:xfrm>
            <a:off x="1442270" y="163882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Name: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18DBF-15A5-4473-BB49-B696B2BF0B12}"/>
              </a:ext>
            </a:extLst>
          </p:cNvPr>
          <p:cNvSpPr/>
          <p:nvPr/>
        </p:nvSpPr>
        <p:spPr>
          <a:xfrm>
            <a:off x="1442271" y="270948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Id: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81522B-05C0-4B34-85B0-10579AF0C528}"/>
              </a:ext>
            </a:extLst>
          </p:cNvPr>
          <p:cNvSpPr/>
          <p:nvPr/>
        </p:nvSpPr>
        <p:spPr>
          <a:xfrm>
            <a:off x="1442270" y="369333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FB4FA-0CD6-49B2-B244-ECD3D5245512}"/>
              </a:ext>
            </a:extLst>
          </p:cNvPr>
          <p:cNvSpPr/>
          <p:nvPr/>
        </p:nvSpPr>
        <p:spPr>
          <a:xfrm>
            <a:off x="1442269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Gender: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72BAA-536E-44C8-8BB2-CCA42EE2E4E6}"/>
              </a:ext>
            </a:extLst>
          </p:cNvPr>
          <p:cNvSpPr/>
          <p:nvPr/>
        </p:nvSpPr>
        <p:spPr>
          <a:xfrm>
            <a:off x="4644599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1C56BD-E1D2-45AD-9555-65A74AF69E1D}"/>
              </a:ext>
            </a:extLst>
          </p:cNvPr>
          <p:cNvSpPr/>
          <p:nvPr/>
        </p:nvSpPr>
        <p:spPr>
          <a:xfrm>
            <a:off x="4644599" y="36933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31 years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94409-4A0D-46B4-9129-D6AD65EA07E4}"/>
              </a:ext>
            </a:extLst>
          </p:cNvPr>
          <p:cNvSpPr/>
          <p:nvPr/>
        </p:nvSpPr>
        <p:spPr>
          <a:xfrm>
            <a:off x="4644598" y="163882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Muntasir Mamun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9E2182-74A8-43A1-8E06-1F034F197419}"/>
              </a:ext>
            </a:extLst>
          </p:cNvPr>
          <p:cNvSpPr/>
          <p:nvPr/>
        </p:nvSpPr>
        <p:spPr>
          <a:xfrm>
            <a:off x="4644597" y="262267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893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6794A-21E6-4335-ADEA-9CB89E8A6DCF}"/>
              </a:ext>
            </a:extLst>
          </p:cNvPr>
          <p:cNvSpPr/>
          <p:nvPr/>
        </p:nvSpPr>
        <p:spPr>
          <a:xfrm>
            <a:off x="10132694" y="5976865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97EACE-6E30-4ADB-A311-C4B6A434675D}"/>
              </a:ext>
            </a:extLst>
          </p:cNvPr>
          <p:cNvSpPr/>
          <p:nvPr/>
        </p:nvSpPr>
        <p:spPr>
          <a:xfrm>
            <a:off x="7989448" y="5974936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9B88C72-DEB7-4DA2-8E79-74EB79A853BA}"/>
              </a:ext>
            </a:extLst>
          </p:cNvPr>
          <p:cNvSpPr/>
          <p:nvPr/>
        </p:nvSpPr>
        <p:spPr>
          <a:xfrm>
            <a:off x="6195176" y="5974254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A2BAA0-92C1-4012-B876-0EB891A8C926}"/>
              </a:ext>
            </a:extLst>
          </p:cNvPr>
          <p:cNvSpPr/>
          <p:nvPr/>
        </p:nvSpPr>
        <p:spPr>
          <a:xfrm>
            <a:off x="8165938" y="2258027"/>
            <a:ext cx="3385594" cy="1823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added</a:t>
            </a:r>
          </a:p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87ED0-085D-4D3D-A011-FFF91C046982}"/>
              </a:ext>
            </a:extLst>
          </p:cNvPr>
          <p:cNvSpPr/>
          <p:nvPr/>
        </p:nvSpPr>
        <p:spPr>
          <a:xfrm>
            <a:off x="9525257" y="3481132"/>
            <a:ext cx="755060" cy="427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042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Police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Police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244124" y="2037144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16200000">
            <a:off x="9870558" y="203643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234632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234631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234633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292506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A4A2986-FBD7-46EE-8D3D-AC1FEC8D6C47}"/>
              </a:ext>
            </a:extLst>
          </p:cNvPr>
          <p:cNvSpPr/>
          <p:nvPr/>
        </p:nvSpPr>
        <p:spPr>
          <a:xfrm rot="10800000">
            <a:off x="10154626" y="18134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165389-2AA9-4261-B126-7A36FE08F7E1}"/>
              </a:ext>
            </a:extLst>
          </p:cNvPr>
          <p:cNvSpPr/>
          <p:nvPr/>
        </p:nvSpPr>
        <p:spPr>
          <a:xfrm>
            <a:off x="6815330" y="60073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138178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A4A2986-FBD7-46EE-8D3D-AC1FEC8D6C47}"/>
              </a:ext>
            </a:extLst>
          </p:cNvPr>
          <p:cNvSpPr/>
          <p:nvPr/>
        </p:nvSpPr>
        <p:spPr>
          <a:xfrm rot="10800000">
            <a:off x="10154626" y="18134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165389-2AA9-4261-B126-7A36FE08F7E1}"/>
              </a:ext>
            </a:extLst>
          </p:cNvPr>
          <p:cNvSpPr/>
          <p:nvPr/>
        </p:nvSpPr>
        <p:spPr>
          <a:xfrm>
            <a:off x="6815330" y="60073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1DF59-F898-4E13-A3D6-8132AED4A3CB}"/>
              </a:ext>
            </a:extLst>
          </p:cNvPr>
          <p:cNvSpPr/>
          <p:nvPr/>
        </p:nvSpPr>
        <p:spPr>
          <a:xfrm>
            <a:off x="5204748" y="2692078"/>
            <a:ext cx="2845442" cy="1466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Are you sure?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7754B-E467-4154-BB27-E67D1BAF5F72}"/>
              </a:ext>
            </a:extLst>
          </p:cNvPr>
          <p:cNvSpPr/>
          <p:nvPr/>
        </p:nvSpPr>
        <p:spPr>
          <a:xfrm>
            <a:off x="5815983" y="3582446"/>
            <a:ext cx="607671" cy="3858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/>
              <a:t>Yes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9B8FCE-BD64-4F66-AD15-05D212551E91}"/>
              </a:ext>
            </a:extLst>
          </p:cNvPr>
          <p:cNvSpPr/>
          <p:nvPr/>
        </p:nvSpPr>
        <p:spPr>
          <a:xfrm>
            <a:off x="6779685" y="3551549"/>
            <a:ext cx="646254" cy="4147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548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F1CADA-1AE4-45A7-864E-C6A7AEFCCA87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Crime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0EC62-0B86-4D08-89D1-1049BB4DE364}"/>
              </a:ext>
            </a:extLst>
          </p:cNvPr>
          <p:cNvSpPr/>
          <p:nvPr/>
        </p:nvSpPr>
        <p:spPr>
          <a:xfrm>
            <a:off x="1085385" y="1243361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489FBB-60FE-446B-9C54-62673895B563}"/>
              </a:ext>
            </a:extLst>
          </p:cNvPr>
          <p:cNvSpPr/>
          <p:nvPr/>
        </p:nvSpPr>
        <p:spPr>
          <a:xfrm>
            <a:off x="1085385" y="4040458"/>
            <a:ext cx="1914293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C22FD-7AA2-4B1D-9094-149EC2D58A01}"/>
              </a:ext>
            </a:extLst>
          </p:cNvPr>
          <p:cNvSpPr/>
          <p:nvPr/>
        </p:nvSpPr>
        <p:spPr>
          <a:xfrm>
            <a:off x="1066799" y="3083312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74F9F-C66E-4BA2-86A5-D78979F49A30}"/>
              </a:ext>
            </a:extLst>
          </p:cNvPr>
          <p:cNvSpPr/>
          <p:nvPr/>
        </p:nvSpPr>
        <p:spPr>
          <a:xfrm>
            <a:off x="1085384" y="2163336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52401-6F22-49C9-8AC8-600CC978CFF7}"/>
              </a:ext>
            </a:extLst>
          </p:cNvPr>
          <p:cNvSpPr txBox="1"/>
          <p:nvPr/>
        </p:nvSpPr>
        <p:spPr>
          <a:xfrm>
            <a:off x="1252421" y="1401104"/>
            <a:ext cx="1628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 Victim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45B68-87D7-40CE-92CD-2E59560A0A7B}"/>
              </a:ext>
            </a:extLst>
          </p:cNvPr>
          <p:cNvSpPr txBox="1"/>
          <p:nvPr/>
        </p:nvSpPr>
        <p:spPr>
          <a:xfrm>
            <a:off x="1215251" y="4198201"/>
            <a:ext cx="1665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Crime 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234A73-6431-4FA3-B4D9-0155BADE8FB0}"/>
              </a:ext>
            </a:extLst>
          </p:cNvPr>
          <p:cNvSpPr txBox="1"/>
          <p:nvPr/>
        </p:nvSpPr>
        <p:spPr>
          <a:xfrm>
            <a:off x="1289592" y="3250347"/>
            <a:ext cx="1516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 Crime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3C175-83B4-494D-A05E-79490477F8BD}"/>
              </a:ext>
            </a:extLst>
          </p:cNvPr>
          <p:cNvSpPr txBox="1"/>
          <p:nvPr/>
        </p:nvSpPr>
        <p:spPr>
          <a:xfrm>
            <a:off x="1252421" y="2321079"/>
            <a:ext cx="1655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Victim Address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5C2A5-7814-4E85-A98D-AF6A51D71503}"/>
              </a:ext>
            </a:extLst>
          </p:cNvPr>
          <p:cNvSpPr/>
          <p:nvPr/>
        </p:nvSpPr>
        <p:spPr>
          <a:xfrm>
            <a:off x="1066800" y="5016191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DECB7-0C61-4D56-B42E-6AE224BDCF92}"/>
              </a:ext>
            </a:extLst>
          </p:cNvPr>
          <p:cNvSpPr txBox="1"/>
          <p:nvPr/>
        </p:nvSpPr>
        <p:spPr>
          <a:xfrm>
            <a:off x="1144394" y="51774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Criminal Gender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19037C-F46E-4E4E-8006-6E42A499A514}"/>
              </a:ext>
            </a:extLst>
          </p:cNvPr>
          <p:cNvSpPr/>
          <p:nvPr/>
        </p:nvSpPr>
        <p:spPr>
          <a:xfrm>
            <a:off x="4035977" y="1244673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Asgor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44BC6-6E0F-41B5-96BD-6F1A534E9697}"/>
              </a:ext>
            </a:extLst>
          </p:cNvPr>
          <p:cNvSpPr/>
          <p:nvPr/>
        </p:nvSpPr>
        <p:spPr>
          <a:xfrm>
            <a:off x="4034993" y="5015206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0F14A2-96CA-4744-875F-C3BAB0890C9B}"/>
              </a:ext>
            </a:extLst>
          </p:cNvPr>
          <p:cNvSpPr/>
          <p:nvPr/>
        </p:nvSpPr>
        <p:spPr>
          <a:xfrm>
            <a:off x="4034992" y="4040458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19/b </a:t>
            </a:r>
            <a:r>
              <a:rPr lang="en-GB" dirty="0" err="1"/>
              <a:t>gulistan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1A546-5CC0-483F-B0D8-3E4F0F06755C}"/>
              </a:ext>
            </a:extLst>
          </p:cNvPr>
          <p:cNvSpPr/>
          <p:nvPr/>
        </p:nvSpPr>
        <p:spPr>
          <a:xfrm>
            <a:off x="4035976" y="3084951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2:30 pm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A431C3-7058-4643-BE26-C1688950E576}"/>
              </a:ext>
            </a:extLst>
          </p:cNvPr>
          <p:cNvSpPr/>
          <p:nvPr/>
        </p:nvSpPr>
        <p:spPr>
          <a:xfrm>
            <a:off x="4035976" y="2201818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29/b old </a:t>
            </a:r>
            <a:r>
              <a:rPr lang="en-GB" dirty="0" err="1"/>
              <a:t>town,Dhaka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C301E-A7AB-47FD-8D72-9E9C856C6460}"/>
              </a:ext>
            </a:extLst>
          </p:cNvPr>
          <p:cNvSpPr/>
          <p:nvPr/>
        </p:nvSpPr>
        <p:spPr>
          <a:xfrm>
            <a:off x="8463776" y="6279995"/>
            <a:ext cx="1412487" cy="50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4DE591-EFB8-4213-AC6D-7D6F479E1BD0}"/>
              </a:ext>
            </a:extLst>
          </p:cNvPr>
          <p:cNvSpPr/>
          <p:nvPr/>
        </p:nvSpPr>
        <p:spPr>
          <a:xfrm>
            <a:off x="10127166" y="6279995"/>
            <a:ext cx="1412487" cy="50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0DD537-3534-4961-B64C-BE947B5FCA18}"/>
              </a:ext>
            </a:extLst>
          </p:cNvPr>
          <p:cNvSpPr/>
          <p:nvPr/>
        </p:nvSpPr>
        <p:spPr>
          <a:xfrm>
            <a:off x="6688326" y="1243361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4FF90-50CD-42BB-8904-A7E52E95C318}"/>
              </a:ext>
            </a:extLst>
          </p:cNvPr>
          <p:cNvSpPr/>
          <p:nvPr/>
        </p:nvSpPr>
        <p:spPr>
          <a:xfrm>
            <a:off x="9101036" y="1280532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01*********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C4B402-8A9F-4636-ADF3-A81DEC3386D3}"/>
              </a:ext>
            </a:extLst>
          </p:cNvPr>
          <p:cNvSpPr txBox="1"/>
          <p:nvPr/>
        </p:nvSpPr>
        <p:spPr>
          <a:xfrm>
            <a:off x="6819503" y="1401104"/>
            <a:ext cx="1628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</a:t>
            </a:r>
            <a:r>
              <a:rPr lang="en-GB" sz="1400" dirty="0"/>
              <a:t> </a:t>
            </a:r>
            <a:r>
              <a:rPr lang="en-GB" sz="1600" dirty="0"/>
              <a:t>Victim Cell No: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5A1AE7-9F13-4A0C-9B7B-60E4F844D185}"/>
              </a:ext>
            </a:extLst>
          </p:cNvPr>
          <p:cNvSpPr/>
          <p:nvPr/>
        </p:nvSpPr>
        <p:spPr>
          <a:xfrm>
            <a:off x="6688327" y="2507385"/>
            <a:ext cx="4551555" cy="30453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75286A-7126-4BB4-9037-01AD9EDD5C3B}"/>
              </a:ext>
            </a:extLst>
          </p:cNvPr>
          <p:cNvSpPr txBox="1"/>
          <p:nvPr/>
        </p:nvSpPr>
        <p:spPr>
          <a:xfrm>
            <a:off x="8146280" y="2638233"/>
            <a:ext cx="20494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/>
              <a:t> </a:t>
            </a:r>
            <a:r>
              <a:rPr lang="en-GB" sz="1600" u="sng" dirty="0"/>
              <a:t>Crime Brief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37B65-7606-4382-AD3E-795DB4BC4B4C}"/>
              </a:ext>
            </a:extLst>
          </p:cNvPr>
          <p:cNvSpPr/>
          <p:nvPr/>
        </p:nvSpPr>
        <p:spPr>
          <a:xfrm>
            <a:off x="6822142" y="3088342"/>
            <a:ext cx="4222375" cy="22411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C907A2-2C65-4BD7-998D-54584E55D109}"/>
              </a:ext>
            </a:extLst>
          </p:cNvPr>
          <p:cNvSpPr/>
          <p:nvPr/>
        </p:nvSpPr>
        <p:spPr>
          <a:xfrm>
            <a:off x="7233251" y="6169753"/>
            <a:ext cx="1033606" cy="63331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18292" y="2836760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138178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18291" y="4929848"/>
            <a:ext cx="1138177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BA91E-E545-4046-8312-1AB9F86A91C4}"/>
              </a:ext>
            </a:extLst>
          </p:cNvPr>
          <p:cNvSpPr/>
          <p:nvPr/>
        </p:nvSpPr>
        <p:spPr>
          <a:xfrm>
            <a:off x="4654244" y="2352601"/>
            <a:ext cx="3716249" cy="1902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Record Deleted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F7100-278C-42FC-B060-4A88D70C2866}"/>
              </a:ext>
            </a:extLst>
          </p:cNvPr>
          <p:cNvSpPr/>
          <p:nvPr/>
        </p:nvSpPr>
        <p:spPr>
          <a:xfrm>
            <a:off x="6227178" y="3695217"/>
            <a:ext cx="569089" cy="4919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5129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Police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Police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244124" y="2037144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Update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16200000">
            <a:off x="5387101" y="338771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C666E-ACC9-4AB8-B7A9-D48FBAF1F102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Informations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2853-1C7A-4DDD-BF34-B59D089092FC}"/>
              </a:ext>
            </a:extLst>
          </p:cNvPr>
          <p:cNvSpPr/>
          <p:nvPr/>
        </p:nvSpPr>
        <p:spPr>
          <a:xfrm>
            <a:off x="2956624" y="187032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4DE3D3-7103-4317-AEFE-E9215FC9043B}"/>
              </a:ext>
            </a:extLst>
          </p:cNvPr>
          <p:cNvSpPr/>
          <p:nvPr/>
        </p:nvSpPr>
        <p:spPr>
          <a:xfrm>
            <a:off x="6062497" y="286381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754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4544-AEB1-4A8E-96A7-2166A9619BB5}"/>
              </a:ext>
            </a:extLst>
          </p:cNvPr>
          <p:cNvSpPr/>
          <p:nvPr/>
        </p:nvSpPr>
        <p:spPr>
          <a:xfrm>
            <a:off x="2918041" y="498584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C26E2-538B-4A01-A008-B9357C06150D}"/>
              </a:ext>
            </a:extLst>
          </p:cNvPr>
          <p:cNvSpPr/>
          <p:nvPr/>
        </p:nvSpPr>
        <p:spPr>
          <a:xfrm>
            <a:off x="2956623" y="295062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0274-68FB-4254-B4BC-91E7C66386C2}"/>
              </a:ext>
            </a:extLst>
          </p:cNvPr>
          <p:cNvSpPr/>
          <p:nvPr/>
        </p:nvSpPr>
        <p:spPr>
          <a:xfrm>
            <a:off x="2918040" y="391518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48F88-B719-40B0-A2FD-03783C7736B7}"/>
              </a:ext>
            </a:extLst>
          </p:cNvPr>
          <p:cNvSpPr/>
          <p:nvPr/>
        </p:nvSpPr>
        <p:spPr>
          <a:xfrm>
            <a:off x="6033559" y="187032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379BB-E059-4EED-AF9A-E28CB440F1F3}"/>
              </a:ext>
            </a:extLst>
          </p:cNvPr>
          <p:cNvSpPr/>
          <p:nvPr/>
        </p:nvSpPr>
        <p:spPr>
          <a:xfrm>
            <a:off x="6062497" y="3847664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763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6624A-7301-4B65-A4CC-62EDDABBE019}"/>
              </a:ext>
            </a:extLst>
          </p:cNvPr>
          <p:cNvSpPr/>
          <p:nvPr/>
        </p:nvSpPr>
        <p:spPr>
          <a:xfrm>
            <a:off x="6033559" y="498584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973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D21CA3-9B30-49A5-BCC4-E31C575E1882}"/>
              </a:ext>
            </a:extLst>
          </p:cNvPr>
          <p:cNvSpPr/>
          <p:nvPr/>
        </p:nvSpPr>
        <p:spPr>
          <a:xfrm>
            <a:off x="8918293" y="1872204"/>
            <a:ext cx="1263569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Update</a:t>
            </a:r>
            <a:endParaRPr lang="en-GB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9F946-96F7-431A-A99A-30AC90A3B109}"/>
              </a:ext>
            </a:extLst>
          </p:cNvPr>
          <p:cNvSpPr/>
          <p:nvPr/>
        </p:nvSpPr>
        <p:spPr>
          <a:xfrm>
            <a:off x="8947229" y="2865697"/>
            <a:ext cx="1234632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Update</a:t>
            </a:r>
            <a:endParaRPr lang="en-GB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6E7C3-E84D-4D44-AE74-7F26CFE87E25}"/>
              </a:ext>
            </a:extLst>
          </p:cNvPr>
          <p:cNvSpPr/>
          <p:nvPr/>
        </p:nvSpPr>
        <p:spPr>
          <a:xfrm>
            <a:off x="8918291" y="3801317"/>
            <a:ext cx="1234633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Update</a:t>
            </a:r>
            <a:endParaRPr lang="en-GB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9C9E45-7D5C-4196-B8C5-7DDEF3428767}"/>
              </a:ext>
            </a:extLst>
          </p:cNvPr>
          <p:cNvSpPr/>
          <p:nvPr/>
        </p:nvSpPr>
        <p:spPr>
          <a:xfrm>
            <a:off x="8947228" y="4920202"/>
            <a:ext cx="1234632" cy="6848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Update</a:t>
            </a:r>
            <a:endParaRPr lang="en-GB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BDBEA-B57B-4C91-B26B-32B9F148CF5D}"/>
              </a:ext>
            </a:extLst>
          </p:cNvPr>
          <p:cNvSpPr/>
          <p:nvPr/>
        </p:nvSpPr>
        <p:spPr>
          <a:xfrm>
            <a:off x="10331393" y="6127336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Back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D1DB0-BFD5-4C4A-B52D-DAA423490BCF}"/>
              </a:ext>
            </a:extLst>
          </p:cNvPr>
          <p:cNvSpPr/>
          <p:nvPr/>
        </p:nvSpPr>
        <p:spPr>
          <a:xfrm>
            <a:off x="8585544" y="6127335"/>
            <a:ext cx="1375904" cy="6448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A4A2986-FBD7-46EE-8D3D-AC1FEC8D6C47}"/>
              </a:ext>
            </a:extLst>
          </p:cNvPr>
          <p:cNvSpPr/>
          <p:nvPr/>
        </p:nvSpPr>
        <p:spPr>
          <a:xfrm rot="10800000">
            <a:off x="10154626" y="181349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165389-2AA9-4261-B126-7A36FE08F7E1}"/>
              </a:ext>
            </a:extLst>
          </p:cNvPr>
          <p:cNvSpPr/>
          <p:nvPr/>
        </p:nvSpPr>
        <p:spPr>
          <a:xfrm>
            <a:off x="6815330" y="60073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7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6975C5-ED18-4EA1-A413-0E36DDE8210A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139F8-E9E1-4224-BBDE-2DA26B6DC8F5}"/>
              </a:ext>
            </a:extLst>
          </p:cNvPr>
          <p:cNvSpPr/>
          <p:nvPr/>
        </p:nvSpPr>
        <p:spPr>
          <a:xfrm>
            <a:off x="979283" y="163882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Name: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4A473-CDE4-43B6-8056-9884ED95C40E}"/>
              </a:ext>
            </a:extLst>
          </p:cNvPr>
          <p:cNvSpPr/>
          <p:nvPr/>
        </p:nvSpPr>
        <p:spPr>
          <a:xfrm>
            <a:off x="3911535" y="163882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3DFEA-6ED2-4B21-B290-178620434E50}"/>
              </a:ext>
            </a:extLst>
          </p:cNvPr>
          <p:cNvSpPr/>
          <p:nvPr/>
        </p:nvSpPr>
        <p:spPr>
          <a:xfrm>
            <a:off x="979284" y="265161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DAE4C-73AC-4DB1-AEF8-55418904BDFF}"/>
              </a:ext>
            </a:extLst>
          </p:cNvPr>
          <p:cNvSpPr/>
          <p:nvPr/>
        </p:nvSpPr>
        <p:spPr>
          <a:xfrm>
            <a:off x="3911534" y="2651612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BC2E9-35EF-4C41-9E91-95AB0E42FAA9}"/>
              </a:ext>
            </a:extLst>
          </p:cNvPr>
          <p:cNvSpPr/>
          <p:nvPr/>
        </p:nvSpPr>
        <p:spPr>
          <a:xfrm>
            <a:off x="1008219" y="369333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Age: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EC0F3-6833-4277-972D-BA44CC8A50E8}"/>
              </a:ext>
            </a:extLst>
          </p:cNvPr>
          <p:cNvSpPr/>
          <p:nvPr/>
        </p:nvSpPr>
        <p:spPr>
          <a:xfrm>
            <a:off x="3911536" y="36933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48F389-4525-4631-B482-F8F30FF34A21}"/>
              </a:ext>
            </a:extLst>
          </p:cNvPr>
          <p:cNvSpPr/>
          <p:nvPr/>
        </p:nvSpPr>
        <p:spPr>
          <a:xfrm>
            <a:off x="1008218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Gender: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A78CC-4CFA-4844-97AC-1DCAA84B9938}"/>
              </a:ext>
            </a:extLst>
          </p:cNvPr>
          <p:cNvSpPr/>
          <p:nvPr/>
        </p:nvSpPr>
        <p:spPr>
          <a:xfrm>
            <a:off x="3911536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19390-F450-4DB4-B88A-5421417AA728}"/>
              </a:ext>
            </a:extLst>
          </p:cNvPr>
          <p:cNvSpPr/>
          <p:nvPr/>
        </p:nvSpPr>
        <p:spPr>
          <a:xfrm>
            <a:off x="6648948" y="163689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Address: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384DA4-0B89-44AD-BA92-FC8C07E37E07}"/>
              </a:ext>
            </a:extLst>
          </p:cNvPr>
          <p:cNvSpPr/>
          <p:nvPr/>
        </p:nvSpPr>
        <p:spPr>
          <a:xfrm>
            <a:off x="6656664" y="264775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+mn-lt"/>
                <a:cs typeface="+mn-lt"/>
              </a:rPr>
              <a:t>Committed Crime: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246AC-AA02-4346-9144-2B2B20566E86}"/>
              </a:ext>
            </a:extLst>
          </p:cNvPr>
          <p:cNvSpPr/>
          <p:nvPr/>
        </p:nvSpPr>
        <p:spPr>
          <a:xfrm>
            <a:off x="6654735" y="369719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Scene: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0D9197-E086-4CCF-BB67-67766D1D3287}"/>
              </a:ext>
            </a:extLst>
          </p:cNvPr>
          <p:cNvSpPr/>
          <p:nvPr/>
        </p:nvSpPr>
        <p:spPr>
          <a:xfrm>
            <a:off x="6652805" y="473698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Date: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38F22-ED2F-47C3-8FD1-FB5976E0C603}"/>
              </a:ext>
            </a:extLst>
          </p:cNvPr>
          <p:cNvSpPr/>
          <p:nvPr/>
        </p:nvSpPr>
        <p:spPr>
          <a:xfrm>
            <a:off x="9540690" y="163497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DE3429-3FC7-45B4-B5BB-B077B47CB5B8}"/>
              </a:ext>
            </a:extLst>
          </p:cNvPr>
          <p:cNvSpPr/>
          <p:nvPr/>
        </p:nvSpPr>
        <p:spPr>
          <a:xfrm>
            <a:off x="9538761" y="265547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6BA13C-EA4A-4554-8C4D-D482CF34FAB1}"/>
              </a:ext>
            </a:extLst>
          </p:cNvPr>
          <p:cNvSpPr/>
          <p:nvPr/>
        </p:nvSpPr>
        <p:spPr>
          <a:xfrm>
            <a:off x="9536832" y="374349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9C4D2-6947-46E2-A603-5FD2697EF53A}"/>
              </a:ext>
            </a:extLst>
          </p:cNvPr>
          <p:cNvSpPr/>
          <p:nvPr/>
        </p:nvSpPr>
        <p:spPr>
          <a:xfrm>
            <a:off x="9534902" y="473505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984529-C999-437A-91E5-BB7F3CA1D12C}"/>
              </a:ext>
            </a:extLst>
          </p:cNvPr>
          <p:cNvSpPr/>
          <p:nvPr/>
        </p:nvSpPr>
        <p:spPr>
          <a:xfrm>
            <a:off x="10200212" y="6015447"/>
            <a:ext cx="1800310" cy="76058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9BB9FF-E122-4277-9CF1-147ABEBE9C37}"/>
              </a:ext>
            </a:extLst>
          </p:cNvPr>
          <p:cNvSpPr/>
          <p:nvPr/>
        </p:nvSpPr>
        <p:spPr>
          <a:xfrm>
            <a:off x="8107123" y="6015446"/>
            <a:ext cx="1800310" cy="76058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Update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757705-6F50-4727-B41F-CFA71D5FE94E}"/>
              </a:ext>
            </a:extLst>
          </p:cNvPr>
          <p:cNvSpPr/>
          <p:nvPr/>
        </p:nvSpPr>
        <p:spPr>
          <a:xfrm>
            <a:off x="6504718" y="6012378"/>
            <a:ext cx="1504709" cy="84880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8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6975C5-ED18-4EA1-A413-0E36DDE8210A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Criminal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139F8-E9E1-4224-BBDE-2DA26B6DC8F5}"/>
              </a:ext>
            </a:extLst>
          </p:cNvPr>
          <p:cNvSpPr/>
          <p:nvPr/>
        </p:nvSpPr>
        <p:spPr>
          <a:xfrm>
            <a:off x="979283" y="163882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Name: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4A473-CDE4-43B6-8056-9884ED95C40E}"/>
              </a:ext>
            </a:extLst>
          </p:cNvPr>
          <p:cNvSpPr/>
          <p:nvPr/>
        </p:nvSpPr>
        <p:spPr>
          <a:xfrm>
            <a:off x="3911535" y="1638828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Muntasir Mamun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3DFEA-6ED2-4B21-B290-178620434E50}"/>
              </a:ext>
            </a:extLst>
          </p:cNvPr>
          <p:cNvSpPr/>
          <p:nvPr/>
        </p:nvSpPr>
        <p:spPr>
          <a:xfrm>
            <a:off x="979284" y="265161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DAE4C-73AC-4DB1-AEF8-55418904BDFF}"/>
              </a:ext>
            </a:extLst>
          </p:cNvPr>
          <p:cNvSpPr/>
          <p:nvPr/>
        </p:nvSpPr>
        <p:spPr>
          <a:xfrm>
            <a:off x="3911534" y="2651612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345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BC2E9-35EF-4C41-9E91-95AB0E42FAA9}"/>
              </a:ext>
            </a:extLst>
          </p:cNvPr>
          <p:cNvSpPr/>
          <p:nvPr/>
        </p:nvSpPr>
        <p:spPr>
          <a:xfrm>
            <a:off x="1008219" y="369333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Age: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EC0F3-6833-4277-972D-BA44CC8A50E8}"/>
              </a:ext>
            </a:extLst>
          </p:cNvPr>
          <p:cNvSpPr/>
          <p:nvPr/>
        </p:nvSpPr>
        <p:spPr>
          <a:xfrm>
            <a:off x="3911536" y="369333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31 years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48F389-4525-4631-B482-F8F30FF34A21}"/>
              </a:ext>
            </a:extLst>
          </p:cNvPr>
          <p:cNvSpPr/>
          <p:nvPr/>
        </p:nvSpPr>
        <p:spPr>
          <a:xfrm>
            <a:off x="1008218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Gender: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A78CC-4CFA-4844-97AC-1DCAA84B9938}"/>
              </a:ext>
            </a:extLst>
          </p:cNvPr>
          <p:cNvSpPr/>
          <p:nvPr/>
        </p:nvSpPr>
        <p:spPr>
          <a:xfrm>
            <a:off x="3911536" y="4735057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19390-F450-4DB4-B88A-5421417AA728}"/>
              </a:ext>
            </a:extLst>
          </p:cNvPr>
          <p:cNvSpPr/>
          <p:nvPr/>
        </p:nvSpPr>
        <p:spPr>
          <a:xfrm>
            <a:off x="6648948" y="163689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Criminal Address: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384DA4-0B89-44AD-BA92-FC8C07E37E07}"/>
              </a:ext>
            </a:extLst>
          </p:cNvPr>
          <p:cNvSpPr/>
          <p:nvPr/>
        </p:nvSpPr>
        <p:spPr>
          <a:xfrm>
            <a:off x="6656664" y="264775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+mn-lt"/>
                <a:cs typeface="+mn-lt"/>
              </a:rPr>
              <a:t>Committed Crime: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246AC-AA02-4346-9144-2B2B20566E86}"/>
              </a:ext>
            </a:extLst>
          </p:cNvPr>
          <p:cNvSpPr/>
          <p:nvPr/>
        </p:nvSpPr>
        <p:spPr>
          <a:xfrm>
            <a:off x="6654735" y="3697193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Scene: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0D9197-E086-4CCF-BB67-67766D1D3287}"/>
              </a:ext>
            </a:extLst>
          </p:cNvPr>
          <p:cNvSpPr/>
          <p:nvPr/>
        </p:nvSpPr>
        <p:spPr>
          <a:xfrm>
            <a:off x="6614223" y="4736985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Crime Date: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38F22-ED2F-47C3-8FD1-FB5976E0C603}"/>
              </a:ext>
            </a:extLst>
          </p:cNvPr>
          <p:cNvSpPr/>
          <p:nvPr/>
        </p:nvSpPr>
        <p:spPr>
          <a:xfrm>
            <a:off x="9540690" y="163497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21/b gulistan,Dhaka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DE3429-3FC7-45B4-B5BB-B077B47CB5B8}"/>
              </a:ext>
            </a:extLst>
          </p:cNvPr>
          <p:cNvSpPr/>
          <p:nvPr/>
        </p:nvSpPr>
        <p:spPr>
          <a:xfrm>
            <a:off x="9538761" y="265547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Stealing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6BA13C-EA4A-4554-8C4D-D482CF34FAB1}"/>
              </a:ext>
            </a:extLst>
          </p:cNvPr>
          <p:cNvSpPr/>
          <p:nvPr/>
        </p:nvSpPr>
        <p:spPr>
          <a:xfrm>
            <a:off x="9536832" y="3743491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45/2 Wari,Dhaka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9C4D2-6947-46E2-A603-5FD2697EF53A}"/>
              </a:ext>
            </a:extLst>
          </p:cNvPr>
          <p:cNvSpPr/>
          <p:nvPr/>
        </p:nvSpPr>
        <p:spPr>
          <a:xfrm>
            <a:off x="9534902" y="4735056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12/4/20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984529-C999-437A-91E5-BB7F3CA1D12C}"/>
              </a:ext>
            </a:extLst>
          </p:cNvPr>
          <p:cNvSpPr/>
          <p:nvPr/>
        </p:nvSpPr>
        <p:spPr>
          <a:xfrm>
            <a:off x="10200212" y="6015447"/>
            <a:ext cx="1800310" cy="76058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A6CE1-8FF1-456D-92B5-F445F430FADB}"/>
              </a:ext>
            </a:extLst>
          </p:cNvPr>
          <p:cNvSpPr/>
          <p:nvPr/>
        </p:nvSpPr>
        <p:spPr>
          <a:xfrm>
            <a:off x="4654244" y="2352601"/>
            <a:ext cx="3716249" cy="1902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Updated </a:t>
            </a:r>
            <a:r>
              <a:rPr lang="en-GB">
                <a:ea typeface="+mn-lt"/>
                <a:cs typeface="+mn-lt"/>
              </a:rPr>
              <a:t>Successfully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AA5EE4-68E9-4A8A-B393-3B5A7F877B6C}"/>
              </a:ext>
            </a:extLst>
          </p:cNvPr>
          <p:cNvSpPr/>
          <p:nvPr/>
        </p:nvSpPr>
        <p:spPr>
          <a:xfrm>
            <a:off x="6227178" y="3695217"/>
            <a:ext cx="569089" cy="4919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24436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large building&#10;&#10;Description automatically generated">
            <a:extLst>
              <a:ext uri="{FF2B5EF4-FFF2-40B4-BE49-F238E27FC236}">
                <a16:creationId xmlns:a16="http://schemas.microsoft.com/office/drawing/2014/main" id="{AB48BA46-21FC-4E59-87DA-2A02A118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"/>
          <a:stretch/>
        </p:blipFill>
        <p:spPr>
          <a:xfrm>
            <a:off x="0" y="-8858"/>
            <a:ext cx="12192000" cy="6846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F532D-2ABB-4524-A989-E5253E89C81A}"/>
              </a:ext>
            </a:extLst>
          </p:cNvPr>
          <p:cNvSpPr/>
          <p:nvPr/>
        </p:nvSpPr>
        <p:spPr>
          <a:xfrm>
            <a:off x="5847384" y="3161093"/>
            <a:ext cx="501570" cy="4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9" descr="Right pointing backhand index">
            <a:extLst>
              <a:ext uri="{FF2B5EF4-FFF2-40B4-BE49-F238E27FC236}">
                <a16:creationId xmlns:a16="http://schemas.microsoft.com/office/drawing/2014/main" id="{03C51BB2-BAF7-4C68-95E6-D5FEBE904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908876" y="3222584"/>
            <a:ext cx="383896" cy="3838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79FB9C-C804-4910-8D10-7146DC1255F8}"/>
              </a:ext>
            </a:extLst>
          </p:cNvPr>
          <p:cNvSpPr/>
          <p:nvPr/>
        </p:nvSpPr>
        <p:spPr>
          <a:xfrm>
            <a:off x="5363297" y="3738018"/>
            <a:ext cx="1475772" cy="72341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Fill In!</a:t>
            </a:r>
            <a:endParaRPr lang="en-GB" dirty="0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AE9E743D-0F76-4603-A0C4-8E509C5BB5E6}"/>
              </a:ext>
            </a:extLst>
          </p:cNvPr>
          <p:cNvSpPr/>
          <p:nvPr/>
        </p:nvSpPr>
        <p:spPr>
          <a:xfrm>
            <a:off x="11370497" y="151369"/>
            <a:ext cx="636608" cy="530507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C055B-9326-458E-841E-DF08024A0A30}"/>
              </a:ext>
            </a:extLst>
          </p:cNvPr>
          <p:cNvSpPr/>
          <p:nvPr/>
        </p:nvSpPr>
        <p:spPr>
          <a:xfrm>
            <a:off x="8832085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Civilian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1B8E-2E52-484E-87AA-F3052C7DA640}"/>
              </a:ext>
            </a:extLst>
          </p:cNvPr>
          <p:cNvSpPr/>
          <p:nvPr/>
        </p:nvSpPr>
        <p:spPr>
          <a:xfrm>
            <a:off x="10086009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B5E90-A01F-46DD-AD82-EB0FA152CED1}"/>
              </a:ext>
            </a:extLst>
          </p:cNvPr>
          <p:cNvSpPr/>
          <p:nvPr/>
        </p:nvSpPr>
        <p:spPr>
          <a:xfrm>
            <a:off x="7537770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Admin Login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0C8FD74-7CDA-4AF7-82EB-C6B18711ABDC}"/>
              </a:ext>
            </a:extLst>
          </p:cNvPr>
          <p:cNvSpPr/>
          <p:nvPr/>
        </p:nvSpPr>
        <p:spPr>
          <a:xfrm>
            <a:off x="4870619" y="2403546"/>
            <a:ext cx="2450759" cy="687500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an emergency complain?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6C8A9D-D292-4AC7-AE7A-46742A1C2B1D}"/>
              </a:ext>
            </a:extLst>
          </p:cNvPr>
          <p:cNvSpPr/>
          <p:nvPr/>
        </p:nvSpPr>
        <p:spPr>
          <a:xfrm rot="16200000">
            <a:off x="10897865" y="1072522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A05845-EDC7-4043-90FB-85F11C2AEC13}"/>
              </a:ext>
            </a:extLst>
          </p:cNvPr>
          <p:cNvSpPr/>
          <p:nvPr/>
        </p:nvSpPr>
        <p:spPr>
          <a:xfrm>
            <a:off x="4392712" y="2150117"/>
            <a:ext cx="4793847" cy="2556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A84B0-15DD-4A4D-89C6-2ED19E51476C}"/>
              </a:ext>
            </a:extLst>
          </p:cNvPr>
          <p:cNvSpPr txBox="1"/>
          <p:nvPr/>
        </p:nvSpPr>
        <p:spPr>
          <a:xfrm>
            <a:off x="10811608" y="6550223"/>
            <a:ext cx="138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4D5156"/>
                </a:solidFill>
                <a:effectLst/>
                <a:latin typeface="Bell MT" panose="02020503060305020303" pitchFamily="18" charset="0"/>
              </a:rPr>
              <a:t> ©Otaku Coders</a:t>
            </a:r>
            <a:endParaRPr lang="en-US" sz="1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F1CADA-1AE4-45A7-864E-C6A7AEFCCA87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Crime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0EC62-0B86-4D08-89D1-1049BB4DE364}"/>
              </a:ext>
            </a:extLst>
          </p:cNvPr>
          <p:cNvSpPr/>
          <p:nvPr/>
        </p:nvSpPr>
        <p:spPr>
          <a:xfrm>
            <a:off x="1085385" y="1243361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489FBB-60FE-446B-9C54-62673895B563}"/>
              </a:ext>
            </a:extLst>
          </p:cNvPr>
          <p:cNvSpPr/>
          <p:nvPr/>
        </p:nvSpPr>
        <p:spPr>
          <a:xfrm>
            <a:off x="1085385" y="4040458"/>
            <a:ext cx="1914293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C22FD-7AA2-4B1D-9094-149EC2D58A01}"/>
              </a:ext>
            </a:extLst>
          </p:cNvPr>
          <p:cNvSpPr/>
          <p:nvPr/>
        </p:nvSpPr>
        <p:spPr>
          <a:xfrm>
            <a:off x="1066799" y="3083312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74F9F-C66E-4BA2-86A5-D78979F49A30}"/>
              </a:ext>
            </a:extLst>
          </p:cNvPr>
          <p:cNvSpPr/>
          <p:nvPr/>
        </p:nvSpPr>
        <p:spPr>
          <a:xfrm>
            <a:off x="1085384" y="2163336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52401-6F22-49C9-8AC8-600CC978CFF7}"/>
              </a:ext>
            </a:extLst>
          </p:cNvPr>
          <p:cNvSpPr txBox="1"/>
          <p:nvPr/>
        </p:nvSpPr>
        <p:spPr>
          <a:xfrm>
            <a:off x="1252421" y="1401104"/>
            <a:ext cx="1628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 Victim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45B68-87D7-40CE-92CD-2E59560A0A7B}"/>
              </a:ext>
            </a:extLst>
          </p:cNvPr>
          <p:cNvSpPr txBox="1"/>
          <p:nvPr/>
        </p:nvSpPr>
        <p:spPr>
          <a:xfrm>
            <a:off x="1215251" y="4198201"/>
            <a:ext cx="1665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Crime 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234A73-6431-4FA3-B4D9-0155BADE8FB0}"/>
              </a:ext>
            </a:extLst>
          </p:cNvPr>
          <p:cNvSpPr txBox="1"/>
          <p:nvPr/>
        </p:nvSpPr>
        <p:spPr>
          <a:xfrm>
            <a:off x="1289592" y="3250347"/>
            <a:ext cx="1516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 Crime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3C175-83B4-494D-A05E-79490477F8BD}"/>
              </a:ext>
            </a:extLst>
          </p:cNvPr>
          <p:cNvSpPr txBox="1"/>
          <p:nvPr/>
        </p:nvSpPr>
        <p:spPr>
          <a:xfrm>
            <a:off x="1252421" y="2321079"/>
            <a:ext cx="1655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Victim Address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5C2A5-7814-4E85-A98D-AF6A51D71503}"/>
              </a:ext>
            </a:extLst>
          </p:cNvPr>
          <p:cNvSpPr/>
          <p:nvPr/>
        </p:nvSpPr>
        <p:spPr>
          <a:xfrm>
            <a:off x="1066800" y="5016191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DECB7-0C61-4D56-B42E-6AE224BDCF92}"/>
              </a:ext>
            </a:extLst>
          </p:cNvPr>
          <p:cNvSpPr txBox="1"/>
          <p:nvPr/>
        </p:nvSpPr>
        <p:spPr>
          <a:xfrm>
            <a:off x="1144394" y="51774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Criminal Gender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19037C-F46E-4E4E-8006-6E42A499A514}"/>
              </a:ext>
            </a:extLst>
          </p:cNvPr>
          <p:cNvSpPr/>
          <p:nvPr/>
        </p:nvSpPr>
        <p:spPr>
          <a:xfrm>
            <a:off x="4035977" y="1244673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Asgor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44BC6-6E0F-41B5-96BD-6F1A534E9697}"/>
              </a:ext>
            </a:extLst>
          </p:cNvPr>
          <p:cNvSpPr/>
          <p:nvPr/>
        </p:nvSpPr>
        <p:spPr>
          <a:xfrm>
            <a:off x="4034993" y="5015206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0F14A2-96CA-4744-875F-C3BAB0890C9B}"/>
              </a:ext>
            </a:extLst>
          </p:cNvPr>
          <p:cNvSpPr/>
          <p:nvPr/>
        </p:nvSpPr>
        <p:spPr>
          <a:xfrm>
            <a:off x="4034992" y="4040458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19/b </a:t>
            </a:r>
            <a:r>
              <a:rPr lang="en-GB" dirty="0" err="1"/>
              <a:t>gulistan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1A546-5CC0-483F-B0D8-3E4F0F06755C}"/>
              </a:ext>
            </a:extLst>
          </p:cNvPr>
          <p:cNvSpPr/>
          <p:nvPr/>
        </p:nvSpPr>
        <p:spPr>
          <a:xfrm>
            <a:off x="4035976" y="3084951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2:30 pm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A431C3-7058-4643-BE26-C1688950E576}"/>
              </a:ext>
            </a:extLst>
          </p:cNvPr>
          <p:cNvSpPr/>
          <p:nvPr/>
        </p:nvSpPr>
        <p:spPr>
          <a:xfrm>
            <a:off x="4035976" y="2201818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29/b old </a:t>
            </a:r>
            <a:r>
              <a:rPr lang="en-GB" dirty="0" err="1"/>
              <a:t>town,Dhaka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C301E-A7AB-47FD-8D72-9E9C856C6460}"/>
              </a:ext>
            </a:extLst>
          </p:cNvPr>
          <p:cNvSpPr/>
          <p:nvPr/>
        </p:nvSpPr>
        <p:spPr>
          <a:xfrm>
            <a:off x="8463776" y="6279995"/>
            <a:ext cx="1412487" cy="50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4DE591-EFB8-4213-AC6D-7D6F479E1BD0}"/>
              </a:ext>
            </a:extLst>
          </p:cNvPr>
          <p:cNvSpPr/>
          <p:nvPr/>
        </p:nvSpPr>
        <p:spPr>
          <a:xfrm>
            <a:off x="10127166" y="6279995"/>
            <a:ext cx="1412487" cy="50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0DD537-3534-4961-B64C-BE947B5FCA18}"/>
              </a:ext>
            </a:extLst>
          </p:cNvPr>
          <p:cNvSpPr/>
          <p:nvPr/>
        </p:nvSpPr>
        <p:spPr>
          <a:xfrm>
            <a:off x="6688326" y="1243361"/>
            <a:ext cx="1960756" cy="687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4FF90-50CD-42BB-8904-A7E52E95C318}"/>
              </a:ext>
            </a:extLst>
          </p:cNvPr>
          <p:cNvSpPr/>
          <p:nvPr/>
        </p:nvSpPr>
        <p:spPr>
          <a:xfrm>
            <a:off x="9101036" y="1280532"/>
            <a:ext cx="2220951" cy="61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01*********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C4B402-8A9F-4636-ADF3-A81DEC3386D3}"/>
              </a:ext>
            </a:extLst>
          </p:cNvPr>
          <p:cNvSpPr txBox="1"/>
          <p:nvPr/>
        </p:nvSpPr>
        <p:spPr>
          <a:xfrm>
            <a:off x="6819503" y="1401104"/>
            <a:ext cx="1628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</a:t>
            </a:r>
            <a:r>
              <a:rPr lang="en-GB" sz="1400" dirty="0"/>
              <a:t> </a:t>
            </a:r>
            <a:r>
              <a:rPr lang="en-GB" sz="1600" dirty="0"/>
              <a:t>Victim Cell No: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5A1AE7-9F13-4A0C-9B7B-60E4F844D185}"/>
              </a:ext>
            </a:extLst>
          </p:cNvPr>
          <p:cNvSpPr/>
          <p:nvPr/>
        </p:nvSpPr>
        <p:spPr>
          <a:xfrm>
            <a:off x="6688327" y="2507385"/>
            <a:ext cx="4551555" cy="30453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75286A-7126-4BB4-9037-01AD9EDD5C3B}"/>
              </a:ext>
            </a:extLst>
          </p:cNvPr>
          <p:cNvSpPr txBox="1"/>
          <p:nvPr/>
        </p:nvSpPr>
        <p:spPr>
          <a:xfrm>
            <a:off x="8046075" y="2603680"/>
            <a:ext cx="2049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</a:t>
            </a:r>
            <a:r>
              <a:rPr lang="en-GB" sz="1600" u="sng" dirty="0"/>
              <a:t>Crime Brief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37B65-7606-4382-AD3E-795DB4BC4B4C}"/>
              </a:ext>
            </a:extLst>
          </p:cNvPr>
          <p:cNvSpPr/>
          <p:nvPr/>
        </p:nvSpPr>
        <p:spPr>
          <a:xfrm>
            <a:off x="6822142" y="3088342"/>
            <a:ext cx="4222375" cy="22411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C907A2-2C65-4BD7-998D-54584E55D109}"/>
              </a:ext>
            </a:extLst>
          </p:cNvPr>
          <p:cNvSpPr/>
          <p:nvPr/>
        </p:nvSpPr>
        <p:spPr>
          <a:xfrm>
            <a:off x="7233251" y="6169753"/>
            <a:ext cx="1033606" cy="63331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1DA5F6-4796-4DE7-90C1-DE09A226B3A9}"/>
              </a:ext>
            </a:extLst>
          </p:cNvPr>
          <p:cNvSpPr/>
          <p:nvPr/>
        </p:nvSpPr>
        <p:spPr>
          <a:xfrm>
            <a:off x="4566097" y="2852526"/>
            <a:ext cx="3178096" cy="15797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Crime Recorded Successfully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DC86AE-E843-4693-A192-84453FB348A0}"/>
              </a:ext>
            </a:extLst>
          </p:cNvPr>
          <p:cNvSpPr/>
          <p:nvPr/>
        </p:nvSpPr>
        <p:spPr>
          <a:xfrm>
            <a:off x="5909039" y="3881813"/>
            <a:ext cx="501805" cy="399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1883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large building&#10;&#10;Description automatically generated">
            <a:extLst>
              <a:ext uri="{FF2B5EF4-FFF2-40B4-BE49-F238E27FC236}">
                <a16:creationId xmlns:a16="http://schemas.microsoft.com/office/drawing/2014/main" id="{AB48BA46-21FC-4E59-87DA-2A02A118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"/>
          <a:stretch/>
        </p:blipFill>
        <p:spPr>
          <a:xfrm>
            <a:off x="-2" y="5610"/>
            <a:ext cx="12192000" cy="6846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F532D-2ABB-4524-A989-E5253E89C81A}"/>
              </a:ext>
            </a:extLst>
          </p:cNvPr>
          <p:cNvSpPr/>
          <p:nvPr/>
        </p:nvSpPr>
        <p:spPr>
          <a:xfrm>
            <a:off x="5847384" y="3161093"/>
            <a:ext cx="501570" cy="4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9" descr="Right pointing backhand index">
            <a:extLst>
              <a:ext uri="{FF2B5EF4-FFF2-40B4-BE49-F238E27FC236}">
                <a16:creationId xmlns:a16="http://schemas.microsoft.com/office/drawing/2014/main" id="{03C51BB2-BAF7-4C68-95E6-D5FEBE904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908876" y="3222584"/>
            <a:ext cx="383896" cy="3838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79FB9C-C804-4910-8D10-7146DC1255F8}"/>
              </a:ext>
            </a:extLst>
          </p:cNvPr>
          <p:cNvSpPr/>
          <p:nvPr/>
        </p:nvSpPr>
        <p:spPr>
          <a:xfrm>
            <a:off x="5363297" y="3738018"/>
            <a:ext cx="1475772" cy="72341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Fill In!</a:t>
            </a:r>
            <a:endParaRPr lang="en-GB" dirty="0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AE9E743D-0F76-4603-A0C4-8E509C5BB5E6}"/>
              </a:ext>
            </a:extLst>
          </p:cNvPr>
          <p:cNvSpPr/>
          <p:nvPr/>
        </p:nvSpPr>
        <p:spPr>
          <a:xfrm>
            <a:off x="11370497" y="151369"/>
            <a:ext cx="636608" cy="530507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C055B-9326-458E-841E-DF08024A0A30}"/>
              </a:ext>
            </a:extLst>
          </p:cNvPr>
          <p:cNvSpPr/>
          <p:nvPr/>
        </p:nvSpPr>
        <p:spPr>
          <a:xfrm>
            <a:off x="8832085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Civilian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1B8E-2E52-484E-87AA-F3052C7DA640}"/>
              </a:ext>
            </a:extLst>
          </p:cNvPr>
          <p:cNvSpPr/>
          <p:nvPr/>
        </p:nvSpPr>
        <p:spPr>
          <a:xfrm>
            <a:off x="10086009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B5E90-A01F-46DD-AD82-EB0FA152CED1}"/>
              </a:ext>
            </a:extLst>
          </p:cNvPr>
          <p:cNvSpPr/>
          <p:nvPr/>
        </p:nvSpPr>
        <p:spPr>
          <a:xfrm>
            <a:off x="7537770" y="151369"/>
            <a:ext cx="1099595" cy="5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Admin Login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0C8FD74-7CDA-4AF7-82EB-C6B18711ABDC}"/>
              </a:ext>
            </a:extLst>
          </p:cNvPr>
          <p:cNvSpPr/>
          <p:nvPr/>
        </p:nvSpPr>
        <p:spPr>
          <a:xfrm>
            <a:off x="4870619" y="2403546"/>
            <a:ext cx="2450759" cy="687500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an emergency complain?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6C8A9D-D292-4AC7-AE7A-46742A1C2B1D}"/>
              </a:ext>
            </a:extLst>
          </p:cNvPr>
          <p:cNvSpPr/>
          <p:nvPr/>
        </p:nvSpPr>
        <p:spPr>
          <a:xfrm rot="16200000">
            <a:off x="9844870" y="1198990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D1A3A1-B856-4CF8-ACB8-20B3C059CF89}"/>
              </a:ext>
            </a:extLst>
          </p:cNvPr>
          <p:cNvSpPr/>
          <p:nvPr/>
        </p:nvSpPr>
        <p:spPr>
          <a:xfrm>
            <a:off x="2343382" y="354748"/>
            <a:ext cx="7991704" cy="659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6726F-9F4D-48A1-A6A6-9D79164CEB5D}"/>
              </a:ext>
            </a:extLst>
          </p:cNvPr>
          <p:cNvSpPr/>
          <p:nvPr/>
        </p:nvSpPr>
        <p:spPr>
          <a:xfrm>
            <a:off x="2860287" y="2107580"/>
            <a:ext cx="1960756" cy="687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36F28-A8DA-4859-ADA2-37AFF31E82DA}"/>
              </a:ext>
            </a:extLst>
          </p:cNvPr>
          <p:cNvSpPr/>
          <p:nvPr/>
        </p:nvSpPr>
        <p:spPr>
          <a:xfrm>
            <a:off x="2864004" y="3495907"/>
            <a:ext cx="1960756" cy="687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Police 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3F09C-E893-4367-A6DC-6FE0533351A8}"/>
              </a:ext>
            </a:extLst>
          </p:cNvPr>
          <p:cNvSpPr/>
          <p:nvPr/>
        </p:nvSpPr>
        <p:spPr>
          <a:xfrm>
            <a:off x="6047677" y="2107580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Tarif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72BA5-A5D0-484A-9430-34FCFF29AA09}"/>
              </a:ext>
            </a:extLst>
          </p:cNvPr>
          <p:cNvSpPr/>
          <p:nvPr/>
        </p:nvSpPr>
        <p:spPr>
          <a:xfrm>
            <a:off x="6047677" y="3492189"/>
            <a:ext cx="1960756" cy="68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******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65318-29C3-467B-964F-DF0EB1D1070B}"/>
              </a:ext>
            </a:extLst>
          </p:cNvPr>
          <p:cNvSpPr/>
          <p:nvPr/>
        </p:nvSpPr>
        <p:spPr>
          <a:xfrm>
            <a:off x="7854174" y="6172199"/>
            <a:ext cx="1514708" cy="529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140CE-DA1E-4D8A-A17E-969A37491B8F}"/>
              </a:ext>
            </a:extLst>
          </p:cNvPr>
          <p:cNvSpPr/>
          <p:nvPr/>
        </p:nvSpPr>
        <p:spPr>
          <a:xfrm>
            <a:off x="9814930" y="6172199"/>
            <a:ext cx="1514708" cy="529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528A563-577A-4682-A2F9-6A99032F3296}"/>
              </a:ext>
            </a:extLst>
          </p:cNvPr>
          <p:cNvSpPr/>
          <p:nvPr/>
        </p:nvSpPr>
        <p:spPr>
          <a:xfrm>
            <a:off x="5913690" y="6011778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9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433595" y="1855912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Emergency Complain Box</a:t>
            </a:r>
          </a:p>
        </p:txBody>
      </p:sp>
    </p:spTree>
    <p:extLst>
      <p:ext uri="{BB962C8B-B14F-4D97-AF65-F5344CB8AC3E}">
        <p14:creationId xmlns:p14="http://schemas.microsoft.com/office/powerpoint/2010/main" val="33034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7B887-B888-45E0-9B65-9D7C4D1674E5}"/>
              </a:ext>
            </a:extLst>
          </p:cNvPr>
          <p:cNvSpPr/>
          <p:nvPr/>
        </p:nvSpPr>
        <p:spPr>
          <a:xfrm>
            <a:off x="1094678" y="56499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Criminal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C6B92-A3A9-4493-BBFC-E291841131E3}"/>
              </a:ext>
            </a:extLst>
          </p:cNvPr>
          <p:cNvSpPr/>
          <p:nvPr/>
        </p:nvSpPr>
        <p:spPr>
          <a:xfrm>
            <a:off x="4049751" y="60216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Delete Criminal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8441D-AB87-4C11-8437-ED9297515EFF}"/>
              </a:ext>
            </a:extLst>
          </p:cNvPr>
          <p:cNvSpPr/>
          <p:nvPr/>
        </p:nvSpPr>
        <p:spPr>
          <a:xfrm>
            <a:off x="6818970" y="602165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Criminal Info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83766-0194-4B79-885C-F4C856DE8E76}"/>
              </a:ext>
            </a:extLst>
          </p:cNvPr>
          <p:cNvSpPr/>
          <p:nvPr/>
        </p:nvSpPr>
        <p:spPr>
          <a:xfrm>
            <a:off x="9727580" y="639336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E3906-8F57-479D-9023-1C888A137439}"/>
              </a:ext>
            </a:extLst>
          </p:cNvPr>
          <p:cNvSpPr/>
          <p:nvPr/>
        </p:nvSpPr>
        <p:spPr>
          <a:xfrm>
            <a:off x="9727580" y="5880409"/>
            <a:ext cx="1867828" cy="7991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668A8-2AC8-442B-A947-8B3F8F40BED2}"/>
              </a:ext>
            </a:extLst>
          </p:cNvPr>
          <p:cNvSpPr/>
          <p:nvPr/>
        </p:nvSpPr>
        <p:spPr>
          <a:xfrm>
            <a:off x="5433595" y="1855912"/>
            <a:ext cx="1867828" cy="79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Emergency Complain Box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7A6E80-D20E-4DE9-8D44-5BEDB0555810}"/>
              </a:ext>
            </a:extLst>
          </p:cNvPr>
          <p:cNvSpPr/>
          <p:nvPr/>
        </p:nvSpPr>
        <p:spPr>
          <a:xfrm rot="-5400000">
            <a:off x="1259368" y="1958747"/>
            <a:ext cx="1581873" cy="800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353</TotalTime>
  <Words>1048</Words>
  <Application>Microsoft Office PowerPoint</Application>
  <PresentationFormat>Widescreen</PresentationFormat>
  <Paragraphs>511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Bell MT</vt:lpstr>
      <vt:lpstr>Trebuchet MS</vt:lpstr>
      <vt:lpstr>Tw Cen MT</vt:lpstr>
      <vt:lpstr>Circuit</vt:lpstr>
      <vt:lpstr>SentinelForce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Zuhair Ahmed</dc:creator>
  <cp:lastModifiedBy>ZUHAIR AHMED</cp:lastModifiedBy>
  <cp:revision>1064</cp:revision>
  <dcterms:created xsi:type="dcterms:W3CDTF">2020-08-28T14:26:01Z</dcterms:created>
  <dcterms:modified xsi:type="dcterms:W3CDTF">2023-05-16T13:56:59Z</dcterms:modified>
</cp:coreProperties>
</file>