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0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89886-BD0A-9C4F-8C9B-343BED8ED379}" v="6" dt="2023-04-08T19:58:30.650"/>
    <p1510:client id="{1B24902F-D125-C48F-2ADC-273E218FAE1B}" v="27" dt="2023-04-09T10:09:56.754"/>
    <p1510:client id="{288127EC-4D9F-A90A-6156-749AFB82A612}" v="159" dt="2023-04-08T17:02:41.969"/>
    <p1510:client id="{2A2BDD25-C2E6-2EA4-BD51-26D4D9109CC5}" v="8" dt="2023-04-08T21:28:10.779"/>
    <p1510:client id="{334B554E-646D-4D43-AAF3-D9A16C35ED4D}" v="55" dt="2023-04-08T21:03:47.933"/>
    <p1510:client id="{8042200E-A32D-CA68-F106-4A9859821514}" v="162" dt="2023-04-08T17:58:06.151"/>
    <p1510:client id="{83E6FAA6-D2E3-89FB-E42D-D0A9140EAC47}" v="10" dt="2023-04-08T21:34:28.306"/>
    <p1510:client id="{8FD46C4D-ECAC-4CC8-B2BC-DFA5BF1D2B7C}" v="47" dt="2023-04-08T18:08:29.938"/>
    <p1510:client id="{B8C8F3F4-F988-42CB-A853-F4A668E91092}" v="4" dt="2023-04-08T22:16:0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4F0B4-20F4-4095-A9A6-8B92333AB31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5318AC-3368-4084-B9AE-E61F673E3AB1}">
      <dgm:prSet/>
      <dgm:spPr/>
      <dgm:t>
        <a:bodyPr/>
        <a:lstStyle/>
        <a:p>
          <a:r>
            <a:rPr lang="en-GB" err="1"/>
            <a:t>UNet</a:t>
          </a:r>
          <a:r>
            <a:rPr lang="en-GB"/>
            <a:t> is a popular convolutional neural network (CNN) architecture used for image segmentation.</a:t>
          </a:r>
          <a:endParaRPr lang="en-US"/>
        </a:p>
      </dgm:t>
    </dgm:pt>
    <dgm:pt modelId="{EE69F048-6110-4B6D-9D89-1C34E7CF2C70}" type="parTrans" cxnId="{2C58BCDE-471E-4865-A223-BBBA5D142905}">
      <dgm:prSet/>
      <dgm:spPr/>
      <dgm:t>
        <a:bodyPr/>
        <a:lstStyle/>
        <a:p>
          <a:endParaRPr lang="en-US"/>
        </a:p>
      </dgm:t>
    </dgm:pt>
    <dgm:pt modelId="{10CB78DC-29CD-4683-94F7-31EDABA980EB}" type="sibTrans" cxnId="{2C58BCDE-471E-4865-A223-BBBA5D142905}">
      <dgm:prSet/>
      <dgm:spPr/>
      <dgm:t>
        <a:bodyPr/>
        <a:lstStyle/>
        <a:p>
          <a:endParaRPr lang="en-US"/>
        </a:p>
      </dgm:t>
    </dgm:pt>
    <dgm:pt modelId="{03545954-4A4E-489E-AA59-4674F5F80C2F}">
      <dgm:prSet/>
      <dgm:spPr/>
      <dgm:t>
        <a:bodyPr/>
        <a:lstStyle/>
        <a:p>
          <a:r>
            <a:rPr lang="en-GB"/>
            <a:t>The architecture was specifically designed for biomedical image segmentation, where it is often necessary to segment small, complex objects with high accuracy.</a:t>
          </a:r>
          <a:endParaRPr lang="en-US"/>
        </a:p>
      </dgm:t>
    </dgm:pt>
    <dgm:pt modelId="{1AB3FF39-E556-4E6B-B605-CEA7319920B8}" type="parTrans" cxnId="{6030B307-F22E-45F3-B1C9-0FF8886996FD}">
      <dgm:prSet/>
      <dgm:spPr/>
      <dgm:t>
        <a:bodyPr/>
        <a:lstStyle/>
        <a:p>
          <a:endParaRPr lang="en-US"/>
        </a:p>
      </dgm:t>
    </dgm:pt>
    <dgm:pt modelId="{2EF7A1A1-2AFE-4233-9C8D-EBF882085309}" type="sibTrans" cxnId="{6030B307-F22E-45F3-B1C9-0FF8886996FD}">
      <dgm:prSet/>
      <dgm:spPr/>
      <dgm:t>
        <a:bodyPr/>
        <a:lstStyle/>
        <a:p>
          <a:endParaRPr lang="en-US"/>
        </a:p>
      </dgm:t>
    </dgm:pt>
    <dgm:pt modelId="{B6FDE32C-2005-4ACD-A673-DD12EAC1BA4A}">
      <dgm:prSet/>
      <dgm:spPr/>
      <dgm:t>
        <a:bodyPr/>
        <a:lstStyle/>
        <a:p>
          <a:r>
            <a:rPr lang="en-GB" err="1"/>
            <a:t>UNet's</a:t>
          </a:r>
          <a:r>
            <a:rPr lang="en-GB"/>
            <a:t> architecture is well-suited for semantic segmentation</a:t>
          </a:r>
          <a:r>
            <a:rPr lang="en-GB">
              <a:latin typeface="Aharoni"/>
            </a:rPr>
            <a:t>.</a:t>
          </a:r>
          <a:endParaRPr lang="en-US"/>
        </a:p>
      </dgm:t>
    </dgm:pt>
    <dgm:pt modelId="{CA0CEFDB-1E42-4AA3-BC4E-F5C9B5EE6E76}" type="parTrans" cxnId="{9148A731-4C76-4D7A-82D6-A314E6160906}">
      <dgm:prSet/>
      <dgm:spPr/>
      <dgm:t>
        <a:bodyPr/>
        <a:lstStyle/>
        <a:p>
          <a:endParaRPr lang="en-US"/>
        </a:p>
      </dgm:t>
    </dgm:pt>
    <dgm:pt modelId="{B479A9C4-0925-4BCC-94F0-123F24E656A9}" type="sibTrans" cxnId="{9148A731-4C76-4D7A-82D6-A314E6160906}">
      <dgm:prSet/>
      <dgm:spPr/>
      <dgm:t>
        <a:bodyPr/>
        <a:lstStyle/>
        <a:p>
          <a:endParaRPr lang="en-US"/>
        </a:p>
      </dgm:t>
    </dgm:pt>
    <dgm:pt modelId="{7FE429E1-909E-4BC5-92C4-828FAD089738}" type="pres">
      <dgm:prSet presAssocID="{A7D4F0B4-20F4-4095-A9A6-8B92333AB313}" presName="outerComposite" presStyleCnt="0">
        <dgm:presLayoutVars>
          <dgm:chMax val="5"/>
          <dgm:dir/>
          <dgm:resizeHandles val="exact"/>
        </dgm:presLayoutVars>
      </dgm:prSet>
      <dgm:spPr/>
    </dgm:pt>
    <dgm:pt modelId="{1ABC4FC7-E679-448E-91A2-3E9466C675EE}" type="pres">
      <dgm:prSet presAssocID="{A7D4F0B4-20F4-4095-A9A6-8B92333AB313}" presName="dummyMaxCanvas" presStyleCnt="0">
        <dgm:presLayoutVars/>
      </dgm:prSet>
      <dgm:spPr/>
    </dgm:pt>
    <dgm:pt modelId="{B664FA6B-26D9-4538-B876-7524EC7A1C63}" type="pres">
      <dgm:prSet presAssocID="{A7D4F0B4-20F4-4095-A9A6-8B92333AB313}" presName="ThreeNodes_1" presStyleLbl="node1" presStyleIdx="0" presStyleCnt="3">
        <dgm:presLayoutVars>
          <dgm:bulletEnabled val="1"/>
        </dgm:presLayoutVars>
      </dgm:prSet>
      <dgm:spPr/>
    </dgm:pt>
    <dgm:pt modelId="{E1A3D228-BA15-4800-B81F-CC489B542BE1}" type="pres">
      <dgm:prSet presAssocID="{A7D4F0B4-20F4-4095-A9A6-8B92333AB313}" presName="ThreeNodes_2" presStyleLbl="node1" presStyleIdx="1" presStyleCnt="3">
        <dgm:presLayoutVars>
          <dgm:bulletEnabled val="1"/>
        </dgm:presLayoutVars>
      </dgm:prSet>
      <dgm:spPr/>
    </dgm:pt>
    <dgm:pt modelId="{D213DA80-90A3-4343-B570-2BA3F5846C0F}" type="pres">
      <dgm:prSet presAssocID="{A7D4F0B4-20F4-4095-A9A6-8B92333AB313}" presName="ThreeNodes_3" presStyleLbl="node1" presStyleIdx="2" presStyleCnt="3">
        <dgm:presLayoutVars>
          <dgm:bulletEnabled val="1"/>
        </dgm:presLayoutVars>
      </dgm:prSet>
      <dgm:spPr/>
    </dgm:pt>
    <dgm:pt modelId="{8C8AF6AB-FB19-46C8-B4B5-7ED492166608}" type="pres">
      <dgm:prSet presAssocID="{A7D4F0B4-20F4-4095-A9A6-8B92333AB313}" presName="ThreeConn_1-2" presStyleLbl="fgAccFollowNode1" presStyleIdx="0" presStyleCnt="2">
        <dgm:presLayoutVars>
          <dgm:bulletEnabled val="1"/>
        </dgm:presLayoutVars>
      </dgm:prSet>
      <dgm:spPr/>
    </dgm:pt>
    <dgm:pt modelId="{FA87815A-06FD-41BD-8FD4-0A08F6E80ED1}" type="pres">
      <dgm:prSet presAssocID="{A7D4F0B4-20F4-4095-A9A6-8B92333AB313}" presName="ThreeConn_2-3" presStyleLbl="fgAccFollowNode1" presStyleIdx="1" presStyleCnt="2">
        <dgm:presLayoutVars>
          <dgm:bulletEnabled val="1"/>
        </dgm:presLayoutVars>
      </dgm:prSet>
      <dgm:spPr/>
    </dgm:pt>
    <dgm:pt modelId="{72AC649E-B844-4ACC-9898-B500DB31F494}" type="pres">
      <dgm:prSet presAssocID="{A7D4F0B4-20F4-4095-A9A6-8B92333AB313}" presName="ThreeNodes_1_text" presStyleLbl="node1" presStyleIdx="2" presStyleCnt="3">
        <dgm:presLayoutVars>
          <dgm:bulletEnabled val="1"/>
        </dgm:presLayoutVars>
      </dgm:prSet>
      <dgm:spPr/>
    </dgm:pt>
    <dgm:pt modelId="{18F9ABED-7E97-4F7D-8B24-FC63F896C2CC}" type="pres">
      <dgm:prSet presAssocID="{A7D4F0B4-20F4-4095-A9A6-8B92333AB313}" presName="ThreeNodes_2_text" presStyleLbl="node1" presStyleIdx="2" presStyleCnt="3">
        <dgm:presLayoutVars>
          <dgm:bulletEnabled val="1"/>
        </dgm:presLayoutVars>
      </dgm:prSet>
      <dgm:spPr/>
    </dgm:pt>
    <dgm:pt modelId="{4751BA46-7EAA-4382-BC01-D089BC68A84F}" type="pres">
      <dgm:prSet presAssocID="{A7D4F0B4-20F4-4095-A9A6-8B92333AB3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30B307-F22E-45F3-B1C9-0FF8886996FD}" srcId="{A7D4F0B4-20F4-4095-A9A6-8B92333AB313}" destId="{03545954-4A4E-489E-AA59-4674F5F80C2F}" srcOrd="1" destOrd="0" parTransId="{1AB3FF39-E556-4E6B-B605-CEA7319920B8}" sibTransId="{2EF7A1A1-2AFE-4233-9C8D-EBF882085309}"/>
    <dgm:cxn modelId="{409D0809-CF56-4D9B-A3E3-9DF1B26C6A6C}" type="presOf" srcId="{2EF7A1A1-2AFE-4233-9C8D-EBF882085309}" destId="{FA87815A-06FD-41BD-8FD4-0A08F6E80ED1}" srcOrd="0" destOrd="0" presId="urn:microsoft.com/office/officeart/2005/8/layout/vProcess5"/>
    <dgm:cxn modelId="{26B2CC19-2E87-4DDB-AE1A-8ACFA89063AF}" type="presOf" srcId="{A7D4F0B4-20F4-4095-A9A6-8B92333AB313}" destId="{7FE429E1-909E-4BC5-92C4-828FAD089738}" srcOrd="0" destOrd="0" presId="urn:microsoft.com/office/officeart/2005/8/layout/vProcess5"/>
    <dgm:cxn modelId="{9148A731-4C76-4D7A-82D6-A314E6160906}" srcId="{A7D4F0B4-20F4-4095-A9A6-8B92333AB313}" destId="{B6FDE32C-2005-4ACD-A673-DD12EAC1BA4A}" srcOrd="2" destOrd="0" parTransId="{CA0CEFDB-1E42-4AA3-BC4E-F5C9B5EE6E76}" sibTransId="{B479A9C4-0925-4BCC-94F0-123F24E656A9}"/>
    <dgm:cxn modelId="{5E4AE740-8F03-4560-9765-B9DA6D5FCD64}" type="presOf" srcId="{505318AC-3368-4084-B9AE-E61F673E3AB1}" destId="{72AC649E-B844-4ACC-9898-B500DB31F494}" srcOrd="1" destOrd="0" presId="urn:microsoft.com/office/officeart/2005/8/layout/vProcess5"/>
    <dgm:cxn modelId="{676ED35C-FC37-443F-B6D9-0928FE03BFAB}" type="presOf" srcId="{B6FDE32C-2005-4ACD-A673-DD12EAC1BA4A}" destId="{4751BA46-7EAA-4382-BC01-D089BC68A84F}" srcOrd="1" destOrd="0" presId="urn:microsoft.com/office/officeart/2005/8/layout/vProcess5"/>
    <dgm:cxn modelId="{E766EC89-0AE1-4043-966B-BB3CA5C3E9C8}" type="presOf" srcId="{10CB78DC-29CD-4683-94F7-31EDABA980EB}" destId="{8C8AF6AB-FB19-46C8-B4B5-7ED492166608}" srcOrd="0" destOrd="0" presId="urn:microsoft.com/office/officeart/2005/8/layout/vProcess5"/>
    <dgm:cxn modelId="{EE017B91-9090-4C33-A9C9-CE3782760EA3}" type="presOf" srcId="{505318AC-3368-4084-B9AE-E61F673E3AB1}" destId="{B664FA6B-26D9-4538-B876-7524EC7A1C63}" srcOrd="0" destOrd="0" presId="urn:microsoft.com/office/officeart/2005/8/layout/vProcess5"/>
    <dgm:cxn modelId="{5F4EADBE-4EDF-4390-B5AD-2AC128F28955}" type="presOf" srcId="{03545954-4A4E-489E-AA59-4674F5F80C2F}" destId="{18F9ABED-7E97-4F7D-8B24-FC63F896C2CC}" srcOrd="1" destOrd="0" presId="urn:microsoft.com/office/officeart/2005/8/layout/vProcess5"/>
    <dgm:cxn modelId="{2C58BCDE-471E-4865-A223-BBBA5D142905}" srcId="{A7D4F0B4-20F4-4095-A9A6-8B92333AB313}" destId="{505318AC-3368-4084-B9AE-E61F673E3AB1}" srcOrd="0" destOrd="0" parTransId="{EE69F048-6110-4B6D-9D89-1C34E7CF2C70}" sibTransId="{10CB78DC-29CD-4683-94F7-31EDABA980EB}"/>
    <dgm:cxn modelId="{C981CDF3-9F33-46EB-8E58-17182C426AE5}" type="presOf" srcId="{B6FDE32C-2005-4ACD-A673-DD12EAC1BA4A}" destId="{D213DA80-90A3-4343-B570-2BA3F5846C0F}" srcOrd="0" destOrd="0" presId="urn:microsoft.com/office/officeart/2005/8/layout/vProcess5"/>
    <dgm:cxn modelId="{519588FD-E75F-4D91-B84B-A8D8F3C4CC4A}" type="presOf" srcId="{03545954-4A4E-489E-AA59-4674F5F80C2F}" destId="{E1A3D228-BA15-4800-B81F-CC489B542BE1}" srcOrd="0" destOrd="0" presId="urn:microsoft.com/office/officeart/2005/8/layout/vProcess5"/>
    <dgm:cxn modelId="{6DE3E589-9341-42B3-8001-39F774EA64D4}" type="presParOf" srcId="{7FE429E1-909E-4BC5-92C4-828FAD089738}" destId="{1ABC4FC7-E679-448E-91A2-3E9466C675EE}" srcOrd="0" destOrd="0" presId="urn:microsoft.com/office/officeart/2005/8/layout/vProcess5"/>
    <dgm:cxn modelId="{8C7CC45F-3876-4187-9851-AC33418740D7}" type="presParOf" srcId="{7FE429E1-909E-4BC5-92C4-828FAD089738}" destId="{B664FA6B-26D9-4538-B876-7524EC7A1C63}" srcOrd="1" destOrd="0" presId="urn:microsoft.com/office/officeart/2005/8/layout/vProcess5"/>
    <dgm:cxn modelId="{426016E6-9EB6-45DF-BC6F-E413F24E4AE6}" type="presParOf" srcId="{7FE429E1-909E-4BC5-92C4-828FAD089738}" destId="{E1A3D228-BA15-4800-B81F-CC489B542BE1}" srcOrd="2" destOrd="0" presId="urn:microsoft.com/office/officeart/2005/8/layout/vProcess5"/>
    <dgm:cxn modelId="{19024983-7486-4436-8FA9-A1D94BBD342B}" type="presParOf" srcId="{7FE429E1-909E-4BC5-92C4-828FAD089738}" destId="{D213DA80-90A3-4343-B570-2BA3F5846C0F}" srcOrd="3" destOrd="0" presId="urn:microsoft.com/office/officeart/2005/8/layout/vProcess5"/>
    <dgm:cxn modelId="{5A0046DD-A105-449B-A0E0-C17363EE9652}" type="presParOf" srcId="{7FE429E1-909E-4BC5-92C4-828FAD089738}" destId="{8C8AF6AB-FB19-46C8-B4B5-7ED492166608}" srcOrd="4" destOrd="0" presId="urn:microsoft.com/office/officeart/2005/8/layout/vProcess5"/>
    <dgm:cxn modelId="{409DE979-B492-4477-94FA-7FF77ED82BEF}" type="presParOf" srcId="{7FE429E1-909E-4BC5-92C4-828FAD089738}" destId="{FA87815A-06FD-41BD-8FD4-0A08F6E80ED1}" srcOrd="5" destOrd="0" presId="urn:microsoft.com/office/officeart/2005/8/layout/vProcess5"/>
    <dgm:cxn modelId="{9DD37B70-0760-4FE6-AB61-D490B595D06B}" type="presParOf" srcId="{7FE429E1-909E-4BC5-92C4-828FAD089738}" destId="{72AC649E-B844-4ACC-9898-B500DB31F494}" srcOrd="6" destOrd="0" presId="urn:microsoft.com/office/officeart/2005/8/layout/vProcess5"/>
    <dgm:cxn modelId="{DD658452-0DEF-4B54-95BA-427857C05CFC}" type="presParOf" srcId="{7FE429E1-909E-4BC5-92C4-828FAD089738}" destId="{18F9ABED-7E97-4F7D-8B24-FC63F896C2CC}" srcOrd="7" destOrd="0" presId="urn:microsoft.com/office/officeart/2005/8/layout/vProcess5"/>
    <dgm:cxn modelId="{BEB86A2B-80AD-4DA3-9B0E-4A5946F9CA46}" type="presParOf" srcId="{7FE429E1-909E-4BC5-92C4-828FAD089738}" destId="{4751BA46-7EAA-4382-BC01-D089BC68A84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FFC00-F66E-4FB3-B454-15648DC492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E224C0-F101-428C-AA14-A0C7CB47883B}">
      <dgm:prSet/>
      <dgm:spPr/>
      <dgm:t>
        <a:bodyPr/>
        <a:lstStyle/>
        <a:p>
          <a:r>
            <a:rPr lang="en-GB"/>
            <a:t>High accuracy</a:t>
          </a:r>
          <a:endParaRPr lang="en-US"/>
        </a:p>
      </dgm:t>
    </dgm:pt>
    <dgm:pt modelId="{81829F0E-69A3-4D62-A7E9-1CF32A8D1F89}" type="parTrans" cxnId="{AC9AF74D-F7FC-468F-9A94-C2EF59F696A3}">
      <dgm:prSet/>
      <dgm:spPr/>
      <dgm:t>
        <a:bodyPr/>
        <a:lstStyle/>
        <a:p>
          <a:endParaRPr lang="en-US"/>
        </a:p>
      </dgm:t>
    </dgm:pt>
    <dgm:pt modelId="{48F73231-0372-4AE1-9EDA-A211F0213E0B}" type="sibTrans" cxnId="{AC9AF74D-F7FC-468F-9A94-C2EF59F696A3}">
      <dgm:prSet/>
      <dgm:spPr/>
      <dgm:t>
        <a:bodyPr/>
        <a:lstStyle/>
        <a:p>
          <a:endParaRPr lang="en-US"/>
        </a:p>
      </dgm:t>
    </dgm:pt>
    <dgm:pt modelId="{9F3BA1BF-1398-4726-A9FC-BEEE60FDD545}">
      <dgm:prSet/>
      <dgm:spPr/>
      <dgm:t>
        <a:bodyPr/>
        <a:lstStyle/>
        <a:p>
          <a:r>
            <a:rPr lang="en-GB"/>
            <a:t>Effective use of skip connections</a:t>
          </a:r>
          <a:endParaRPr lang="en-US"/>
        </a:p>
      </dgm:t>
    </dgm:pt>
    <dgm:pt modelId="{D13BC2B0-5685-4892-8DE2-EE4189454B80}" type="parTrans" cxnId="{8AB0D438-3603-419D-B185-3D69CB9832CF}">
      <dgm:prSet/>
      <dgm:spPr/>
      <dgm:t>
        <a:bodyPr/>
        <a:lstStyle/>
        <a:p>
          <a:endParaRPr lang="en-US"/>
        </a:p>
      </dgm:t>
    </dgm:pt>
    <dgm:pt modelId="{6C4C1DF2-EAB5-44FA-A46D-44C633D02A3D}" type="sibTrans" cxnId="{8AB0D438-3603-419D-B185-3D69CB9832CF}">
      <dgm:prSet/>
      <dgm:spPr/>
      <dgm:t>
        <a:bodyPr/>
        <a:lstStyle/>
        <a:p>
          <a:endParaRPr lang="en-US"/>
        </a:p>
      </dgm:t>
    </dgm:pt>
    <dgm:pt modelId="{B8D08BC3-266A-459B-B91E-9F29072A3FE7}">
      <dgm:prSet/>
      <dgm:spPr/>
      <dgm:t>
        <a:bodyPr/>
        <a:lstStyle/>
        <a:p>
          <a:r>
            <a:rPr lang="en-GB"/>
            <a:t>Efficient memory usage</a:t>
          </a:r>
          <a:endParaRPr lang="en-US"/>
        </a:p>
      </dgm:t>
    </dgm:pt>
    <dgm:pt modelId="{5B3D2B0E-0863-46F0-9947-0F574EA95DEC}" type="parTrans" cxnId="{2128E71E-9AC2-49D9-A703-16FA55F078A2}">
      <dgm:prSet/>
      <dgm:spPr/>
      <dgm:t>
        <a:bodyPr/>
        <a:lstStyle/>
        <a:p>
          <a:endParaRPr lang="en-US"/>
        </a:p>
      </dgm:t>
    </dgm:pt>
    <dgm:pt modelId="{E4519418-7C90-4445-AA58-E456B65E8DC9}" type="sibTrans" cxnId="{2128E71E-9AC2-49D9-A703-16FA55F078A2}">
      <dgm:prSet/>
      <dgm:spPr/>
      <dgm:t>
        <a:bodyPr/>
        <a:lstStyle/>
        <a:p>
          <a:endParaRPr lang="en-US"/>
        </a:p>
      </dgm:t>
    </dgm:pt>
    <dgm:pt modelId="{6E7D52F6-26E1-442E-8E56-22CD08ED7DF8}">
      <dgm:prSet/>
      <dgm:spPr/>
      <dgm:t>
        <a:bodyPr/>
        <a:lstStyle/>
        <a:p>
          <a:r>
            <a:rPr lang="en-GB"/>
            <a:t>Versatility</a:t>
          </a:r>
          <a:endParaRPr lang="en-US"/>
        </a:p>
      </dgm:t>
    </dgm:pt>
    <dgm:pt modelId="{82061C2C-E812-41A3-ADBD-77FD070962CE}" type="parTrans" cxnId="{FA4A9F68-AA52-4B69-A235-90E2D6910004}">
      <dgm:prSet/>
      <dgm:spPr/>
      <dgm:t>
        <a:bodyPr/>
        <a:lstStyle/>
        <a:p>
          <a:endParaRPr lang="en-US"/>
        </a:p>
      </dgm:t>
    </dgm:pt>
    <dgm:pt modelId="{40149345-BB0A-443C-8CAE-92484E768CFC}" type="sibTrans" cxnId="{FA4A9F68-AA52-4B69-A235-90E2D6910004}">
      <dgm:prSet/>
      <dgm:spPr/>
      <dgm:t>
        <a:bodyPr/>
        <a:lstStyle/>
        <a:p>
          <a:endParaRPr lang="en-US"/>
        </a:p>
      </dgm:t>
    </dgm:pt>
    <dgm:pt modelId="{87E558BE-6A8F-46BA-9569-78FBFE0505BE}" type="pres">
      <dgm:prSet presAssocID="{FE2FFC00-F66E-4FB3-B454-15648DC4928E}" presName="root" presStyleCnt="0">
        <dgm:presLayoutVars>
          <dgm:dir/>
          <dgm:resizeHandles val="exact"/>
        </dgm:presLayoutVars>
      </dgm:prSet>
      <dgm:spPr/>
    </dgm:pt>
    <dgm:pt modelId="{53B68B37-0585-4D80-B707-47E43E897320}" type="pres">
      <dgm:prSet presAssocID="{9DE224C0-F101-428C-AA14-A0C7CB47883B}" presName="compNode" presStyleCnt="0"/>
      <dgm:spPr/>
    </dgm:pt>
    <dgm:pt modelId="{ACA0CF7E-E3D8-4A91-A292-8DBD57D7E16B}" type="pres">
      <dgm:prSet presAssocID="{9DE224C0-F101-428C-AA14-A0C7CB47883B}" presName="bgRect" presStyleLbl="bgShp" presStyleIdx="0" presStyleCnt="4"/>
      <dgm:spPr/>
    </dgm:pt>
    <dgm:pt modelId="{6B202613-8B41-41F1-83B6-2810A0DE93DC}" type="pres">
      <dgm:prSet presAssocID="{9DE224C0-F101-428C-AA14-A0C7CB4788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AE1DABC-9093-470E-B98A-219FF911E018}" type="pres">
      <dgm:prSet presAssocID="{9DE224C0-F101-428C-AA14-A0C7CB47883B}" presName="spaceRect" presStyleCnt="0"/>
      <dgm:spPr/>
    </dgm:pt>
    <dgm:pt modelId="{FB319DE1-001B-4D1F-8ECA-225D869DD402}" type="pres">
      <dgm:prSet presAssocID="{9DE224C0-F101-428C-AA14-A0C7CB47883B}" presName="parTx" presStyleLbl="revTx" presStyleIdx="0" presStyleCnt="4">
        <dgm:presLayoutVars>
          <dgm:chMax val="0"/>
          <dgm:chPref val="0"/>
        </dgm:presLayoutVars>
      </dgm:prSet>
      <dgm:spPr/>
    </dgm:pt>
    <dgm:pt modelId="{1510BDE1-FBC7-4CF4-A724-F73782105966}" type="pres">
      <dgm:prSet presAssocID="{48F73231-0372-4AE1-9EDA-A211F0213E0B}" presName="sibTrans" presStyleCnt="0"/>
      <dgm:spPr/>
    </dgm:pt>
    <dgm:pt modelId="{F3292ECF-7571-44BE-9BA7-9A9C803076C6}" type="pres">
      <dgm:prSet presAssocID="{9F3BA1BF-1398-4726-A9FC-BEEE60FDD545}" presName="compNode" presStyleCnt="0"/>
      <dgm:spPr/>
    </dgm:pt>
    <dgm:pt modelId="{E6ECA875-FD5F-419F-AC74-A7C7E1344D93}" type="pres">
      <dgm:prSet presAssocID="{9F3BA1BF-1398-4726-A9FC-BEEE60FDD545}" presName="bgRect" presStyleLbl="bgShp" presStyleIdx="1" presStyleCnt="4"/>
      <dgm:spPr/>
    </dgm:pt>
    <dgm:pt modelId="{A1920914-5545-40C9-9139-5E96B29B77C4}" type="pres">
      <dgm:prSet presAssocID="{9F3BA1BF-1398-4726-A9FC-BEEE60FDD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35620B6-6498-4B72-92E4-D6508EB6906A}" type="pres">
      <dgm:prSet presAssocID="{9F3BA1BF-1398-4726-A9FC-BEEE60FDD545}" presName="spaceRect" presStyleCnt="0"/>
      <dgm:spPr/>
    </dgm:pt>
    <dgm:pt modelId="{03E9D82E-7764-4722-8C9B-2AF5A9E2B1A8}" type="pres">
      <dgm:prSet presAssocID="{9F3BA1BF-1398-4726-A9FC-BEEE60FDD545}" presName="parTx" presStyleLbl="revTx" presStyleIdx="1" presStyleCnt="4">
        <dgm:presLayoutVars>
          <dgm:chMax val="0"/>
          <dgm:chPref val="0"/>
        </dgm:presLayoutVars>
      </dgm:prSet>
      <dgm:spPr/>
    </dgm:pt>
    <dgm:pt modelId="{AD249BCE-48C0-473F-B29A-8B343745D866}" type="pres">
      <dgm:prSet presAssocID="{6C4C1DF2-EAB5-44FA-A46D-44C633D02A3D}" presName="sibTrans" presStyleCnt="0"/>
      <dgm:spPr/>
    </dgm:pt>
    <dgm:pt modelId="{8748C518-DA2F-4CD5-8790-99CC3129D5FE}" type="pres">
      <dgm:prSet presAssocID="{B8D08BC3-266A-459B-B91E-9F29072A3FE7}" presName="compNode" presStyleCnt="0"/>
      <dgm:spPr/>
    </dgm:pt>
    <dgm:pt modelId="{F8873071-CB86-4C64-8796-8ED769AC8348}" type="pres">
      <dgm:prSet presAssocID="{B8D08BC3-266A-459B-B91E-9F29072A3FE7}" presName="bgRect" presStyleLbl="bgShp" presStyleIdx="2" presStyleCnt="4"/>
      <dgm:spPr/>
    </dgm:pt>
    <dgm:pt modelId="{D9671F24-A64E-4B8B-823B-8B18609531C0}" type="pres">
      <dgm:prSet presAssocID="{B8D08BC3-266A-459B-B91E-9F29072A3F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9D909D-9331-48A9-A6CB-F8D950591361}" type="pres">
      <dgm:prSet presAssocID="{B8D08BC3-266A-459B-B91E-9F29072A3FE7}" presName="spaceRect" presStyleCnt="0"/>
      <dgm:spPr/>
    </dgm:pt>
    <dgm:pt modelId="{DBCEF725-DAFF-429B-AFFA-57235E2F400C}" type="pres">
      <dgm:prSet presAssocID="{B8D08BC3-266A-459B-B91E-9F29072A3FE7}" presName="parTx" presStyleLbl="revTx" presStyleIdx="2" presStyleCnt="4">
        <dgm:presLayoutVars>
          <dgm:chMax val="0"/>
          <dgm:chPref val="0"/>
        </dgm:presLayoutVars>
      </dgm:prSet>
      <dgm:spPr/>
    </dgm:pt>
    <dgm:pt modelId="{3B36CF0D-C97E-44FB-94F8-1A900BA343C0}" type="pres">
      <dgm:prSet presAssocID="{E4519418-7C90-4445-AA58-E456B65E8DC9}" presName="sibTrans" presStyleCnt="0"/>
      <dgm:spPr/>
    </dgm:pt>
    <dgm:pt modelId="{8D7A9A36-439A-4F03-BCD4-710CF759AADB}" type="pres">
      <dgm:prSet presAssocID="{6E7D52F6-26E1-442E-8E56-22CD08ED7DF8}" presName="compNode" presStyleCnt="0"/>
      <dgm:spPr/>
    </dgm:pt>
    <dgm:pt modelId="{9FCD36B0-09E9-4186-AC40-C2C143CD5D5D}" type="pres">
      <dgm:prSet presAssocID="{6E7D52F6-26E1-442E-8E56-22CD08ED7DF8}" presName="bgRect" presStyleLbl="bgShp" presStyleIdx="3" presStyleCnt="4"/>
      <dgm:spPr/>
    </dgm:pt>
    <dgm:pt modelId="{28BADE95-1815-4695-952C-F3C6D2359967}" type="pres">
      <dgm:prSet presAssocID="{6E7D52F6-26E1-442E-8E56-22CD08ED7D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1B06F3F-BC33-4797-8899-966E3F623FB0}" type="pres">
      <dgm:prSet presAssocID="{6E7D52F6-26E1-442E-8E56-22CD08ED7DF8}" presName="spaceRect" presStyleCnt="0"/>
      <dgm:spPr/>
    </dgm:pt>
    <dgm:pt modelId="{1F262D4D-25BB-4E78-A14F-DE638946CE63}" type="pres">
      <dgm:prSet presAssocID="{6E7D52F6-26E1-442E-8E56-22CD08ED7D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28E71E-9AC2-49D9-A703-16FA55F078A2}" srcId="{FE2FFC00-F66E-4FB3-B454-15648DC4928E}" destId="{B8D08BC3-266A-459B-B91E-9F29072A3FE7}" srcOrd="2" destOrd="0" parTransId="{5B3D2B0E-0863-46F0-9947-0F574EA95DEC}" sibTransId="{E4519418-7C90-4445-AA58-E456B65E8DC9}"/>
    <dgm:cxn modelId="{8AB0D438-3603-419D-B185-3D69CB9832CF}" srcId="{FE2FFC00-F66E-4FB3-B454-15648DC4928E}" destId="{9F3BA1BF-1398-4726-A9FC-BEEE60FDD545}" srcOrd="1" destOrd="0" parTransId="{D13BC2B0-5685-4892-8DE2-EE4189454B80}" sibTransId="{6C4C1DF2-EAB5-44FA-A46D-44C633D02A3D}"/>
    <dgm:cxn modelId="{DA13343B-ED93-4E25-A039-4A3A3A75F0AC}" type="presOf" srcId="{9F3BA1BF-1398-4726-A9FC-BEEE60FDD545}" destId="{03E9D82E-7764-4722-8C9B-2AF5A9E2B1A8}" srcOrd="0" destOrd="0" presId="urn:microsoft.com/office/officeart/2018/2/layout/IconVerticalSolidList"/>
    <dgm:cxn modelId="{84D7473B-D6EE-4BEE-9AFC-C9E985346AB6}" type="presOf" srcId="{6E7D52F6-26E1-442E-8E56-22CD08ED7DF8}" destId="{1F262D4D-25BB-4E78-A14F-DE638946CE63}" srcOrd="0" destOrd="0" presId="urn:microsoft.com/office/officeart/2018/2/layout/IconVerticalSolidList"/>
    <dgm:cxn modelId="{FA4A9F68-AA52-4B69-A235-90E2D6910004}" srcId="{FE2FFC00-F66E-4FB3-B454-15648DC4928E}" destId="{6E7D52F6-26E1-442E-8E56-22CD08ED7DF8}" srcOrd="3" destOrd="0" parTransId="{82061C2C-E812-41A3-ADBD-77FD070962CE}" sibTransId="{40149345-BB0A-443C-8CAE-92484E768CFC}"/>
    <dgm:cxn modelId="{AC9AF74D-F7FC-468F-9A94-C2EF59F696A3}" srcId="{FE2FFC00-F66E-4FB3-B454-15648DC4928E}" destId="{9DE224C0-F101-428C-AA14-A0C7CB47883B}" srcOrd="0" destOrd="0" parTransId="{81829F0E-69A3-4D62-A7E9-1CF32A8D1F89}" sibTransId="{48F73231-0372-4AE1-9EDA-A211F0213E0B}"/>
    <dgm:cxn modelId="{93D99C6E-80CC-4AD2-B2AC-8FCE0170CF6E}" type="presOf" srcId="{B8D08BC3-266A-459B-B91E-9F29072A3FE7}" destId="{DBCEF725-DAFF-429B-AFFA-57235E2F400C}" srcOrd="0" destOrd="0" presId="urn:microsoft.com/office/officeart/2018/2/layout/IconVerticalSolidList"/>
    <dgm:cxn modelId="{05E78290-5912-45BF-901F-FE48B40FD1EC}" type="presOf" srcId="{9DE224C0-F101-428C-AA14-A0C7CB47883B}" destId="{FB319DE1-001B-4D1F-8ECA-225D869DD402}" srcOrd="0" destOrd="0" presId="urn:microsoft.com/office/officeart/2018/2/layout/IconVerticalSolidList"/>
    <dgm:cxn modelId="{7A7E92F3-B4DF-4459-A923-2D23985A5745}" type="presOf" srcId="{FE2FFC00-F66E-4FB3-B454-15648DC4928E}" destId="{87E558BE-6A8F-46BA-9569-78FBFE0505BE}" srcOrd="0" destOrd="0" presId="urn:microsoft.com/office/officeart/2018/2/layout/IconVerticalSolidList"/>
    <dgm:cxn modelId="{BBAD6D08-2774-469A-81FA-FB21DE42224F}" type="presParOf" srcId="{87E558BE-6A8F-46BA-9569-78FBFE0505BE}" destId="{53B68B37-0585-4D80-B707-47E43E897320}" srcOrd="0" destOrd="0" presId="urn:microsoft.com/office/officeart/2018/2/layout/IconVerticalSolidList"/>
    <dgm:cxn modelId="{4CF340C7-9973-4371-90AC-724809AB62C6}" type="presParOf" srcId="{53B68B37-0585-4D80-B707-47E43E897320}" destId="{ACA0CF7E-E3D8-4A91-A292-8DBD57D7E16B}" srcOrd="0" destOrd="0" presId="urn:microsoft.com/office/officeart/2018/2/layout/IconVerticalSolidList"/>
    <dgm:cxn modelId="{C90F4B80-BA0B-4F64-AB20-171AADE7AB06}" type="presParOf" srcId="{53B68B37-0585-4D80-B707-47E43E897320}" destId="{6B202613-8B41-41F1-83B6-2810A0DE93DC}" srcOrd="1" destOrd="0" presId="urn:microsoft.com/office/officeart/2018/2/layout/IconVerticalSolidList"/>
    <dgm:cxn modelId="{03E60D18-6C19-406B-9565-21220864BDB1}" type="presParOf" srcId="{53B68B37-0585-4D80-B707-47E43E897320}" destId="{7AE1DABC-9093-470E-B98A-219FF911E018}" srcOrd="2" destOrd="0" presId="urn:microsoft.com/office/officeart/2018/2/layout/IconVerticalSolidList"/>
    <dgm:cxn modelId="{30312461-5492-4FA4-9DCB-2C416F6A7608}" type="presParOf" srcId="{53B68B37-0585-4D80-B707-47E43E897320}" destId="{FB319DE1-001B-4D1F-8ECA-225D869DD402}" srcOrd="3" destOrd="0" presId="urn:microsoft.com/office/officeart/2018/2/layout/IconVerticalSolidList"/>
    <dgm:cxn modelId="{37602666-102F-427D-A213-2316B4AD0D36}" type="presParOf" srcId="{87E558BE-6A8F-46BA-9569-78FBFE0505BE}" destId="{1510BDE1-FBC7-4CF4-A724-F73782105966}" srcOrd="1" destOrd="0" presId="urn:microsoft.com/office/officeart/2018/2/layout/IconVerticalSolidList"/>
    <dgm:cxn modelId="{382A8B0A-0437-418B-81F0-BCA06A6DCBDC}" type="presParOf" srcId="{87E558BE-6A8F-46BA-9569-78FBFE0505BE}" destId="{F3292ECF-7571-44BE-9BA7-9A9C803076C6}" srcOrd="2" destOrd="0" presId="urn:microsoft.com/office/officeart/2018/2/layout/IconVerticalSolidList"/>
    <dgm:cxn modelId="{F1F54A6D-2E21-488F-84CF-618AD7D11225}" type="presParOf" srcId="{F3292ECF-7571-44BE-9BA7-9A9C803076C6}" destId="{E6ECA875-FD5F-419F-AC74-A7C7E1344D93}" srcOrd="0" destOrd="0" presId="urn:microsoft.com/office/officeart/2018/2/layout/IconVerticalSolidList"/>
    <dgm:cxn modelId="{B3E51A03-4E33-4849-95AE-F1E5B6C237EC}" type="presParOf" srcId="{F3292ECF-7571-44BE-9BA7-9A9C803076C6}" destId="{A1920914-5545-40C9-9139-5E96B29B77C4}" srcOrd="1" destOrd="0" presId="urn:microsoft.com/office/officeart/2018/2/layout/IconVerticalSolidList"/>
    <dgm:cxn modelId="{83A3F0D8-23D5-4452-BE63-BF70F273837F}" type="presParOf" srcId="{F3292ECF-7571-44BE-9BA7-9A9C803076C6}" destId="{A35620B6-6498-4B72-92E4-D6508EB6906A}" srcOrd="2" destOrd="0" presId="urn:microsoft.com/office/officeart/2018/2/layout/IconVerticalSolidList"/>
    <dgm:cxn modelId="{4481A9B0-2BBB-459C-82EE-4AC027A33AAE}" type="presParOf" srcId="{F3292ECF-7571-44BE-9BA7-9A9C803076C6}" destId="{03E9D82E-7764-4722-8C9B-2AF5A9E2B1A8}" srcOrd="3" destOrd="0" presId="urn:microsoft.com/office/officeart/2018/2/layout/IconVerticalSolidList"/>
    <dgm:cxn modelId="{A9401470-1D61-488E-A1CB-9BC65E00C2C6}" type="presParOf" srcId="{87E558BE-6A8F-46BA-9569-78FBFE0505BE}" destId="{AD249BCE-48C0-473F-B29A-8B343745D866}" srcOrd="3" destOrd="0" presId="urn:microsoft.com/office/officeart/2018/2/layout/IconVerticalSolidList"/>
    <dgm:cxn modelId="{B3188AF2-D379-42E2-A33A-900EA5C732EF}" type="presParOf" srcId="{87E558BE-6A8F-46BA-9569-78FBFE0505BE}" destId="{8748C518-DA2F-4CD5-8790-99CC3129D5FE}" srcOrd="4" destOrd="0" presId="urn:microsoft.com/office/officeart/2018/2/layout/IconVerticalSolidList"/>
    <dgm:cxn modelId="{F1E0AEC0-801B-435C-8B1C-91D2AED700A9}" type="presParOf" srcId="{8748C518-DA2F-4CD5-8790-99CC3129D5FE}" destId="{F8873071-CB86-4C64-8796-8ED769AC8348}" srcOrd="0" destOrd="0" presId="urn:microsoft.com/office/officeart/2018/2/layout/IconVerticalSolidList"/>
    <dgm:cxn modelId="{06B9BF72-6FF3-46D9-A970-53A8C6EFEBBC}" type="presParOf" srcId="{8748C518-DA2F-4CD5-8790-99CC3129D5FE}" destId="{D9671F24-A64E-4B8B-823B-8B18609531C0}" srcOrd="1" destOrd="0" presId="urn:microsoft.com/office/officeart/2018/2/layout/IconVerticalSolidList"/>
    <dgm:cxn modelId="{AF429304-8D64-405E-96FE-1D906C37DB79}" type="presParOf" srcId="{8748C518-DA2F-4CD5-8790-99CC3129D5FE}" destId="{2E9D909D-9331-48A9-A6CB-F8D950591361}" srcOrd="2" destOrd="0" presId="urn:microsoft.com/office/officeart/2018/2/layout/IconVerticalSolidList"/>
    <dgm:cxn modelId="{CFE52357-3001-4E86-B729-BE0BECD6964D}" type="presParOf" srcId="{8748C518-DA2F-4CD5-8790-99CC3129D5FE}" destId="{DBCEF725-DAFF-429B-AFFA-57235E2F400C}" srcOrd="3" destOrd="0" presId="urn:microsoft.com/office/officeart/2018/2/layout/IconVerticalSolidList"/>
    <dgm:cxn modelId="{A94570FF-7712-4A8B-9ADC-44B46135205E}" type="presParOf" srcId="{87E558BE-6A8F-46BA-9569-78FBFE0505BE}" destId="{3B36CF0D-C97E-44FB-94F8-1A900BA343C0}" srcOrd="5" destOrd="0" presId="urn:microsoft.com/office/officeart/2018/2/layout/IconVerticalSolidList"/>
    <dgm:cxn modelId="{614F85E9-C94B-4587-A739-33F858A827A2}" type="presParOf" srcId="{87E558BE-6A8F-46BA-9569-78FBFE0505BE}" destId="{8D7A9A36-439A-4F03-BCD4-710CF759AADB}" srcOrd="6" destOrd="0" presId="urn:microsoft.com/office/officeart/2018/2/layout/IconVerticalSolidList"/>
    <dgm:cxn modelId="{0ABE1152-05C6-4DF6-B086-1F85F445636F}" type="presParOf" srcId="{8D7A9A36-439A-4F03-BCD4-710CF759AADB}" destId="{9FCD36B0-09E9-4186-AC40-C2C143CD5D5D}" srcOrd="0" destOrd="0" presId="urn:microsoft.com/office/officeart/2018/2/layout/IconVerticalSolidList"/>
    <dgm:cxn modelId="{C952510D-4625-429D-B970-93248ED1D582}" type="presParOf" srcId="{8D7A9A36-439A-4F03-BCD4-710CF759AADB}" destId="{28BADE95-1815-4695-952C-F3C6D2359967}" srcOrd="1" destOrd="0" presId="urn:microsoft.com/office/officeart/2018/2/layout/IconVerticalSolidList"/>
    <dgm:cxn modelId="{987EF121-40DB-45FE-87FA-184A928034EE}" type="presParOf" srcId="{8D7A9A36-439A-4F03-BCD4-710CF759AADB}" destId="{C1B06F3F-BC33-4797-8899-966E3F623FB0}" srcOrd="2" destOrd="0" presId="urn:microsoft.com/office/officeart/2018/2/layout/IconVerticalSolidList"/>
    <dgm:cxn modelId="{62E0A1B3-BEA7-4211-ADF4-5409780ED484}" type="presParOf" srcId="{8D7A9A36-439A-4F03-BCD4-710CF759AADB}" destId="{1F262D4D-25BB-4E78-A14F-DE638946C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D4F0B4-20F4-4095-A9A6-8B92333AB31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5318AC-3368-4084-B9AE-E61F673E3AB1}">
      <dgm:prSet phldr="0"/>
      <dgm:spPr/>
      <dgm:t>
        <a:bodyPr/>
        <a:lstStyle/>
        <a:p>
          <a:pPr rtl="0"/>
          <a:r>
            <a:rPr lang="en-GB">
              <a:latin typeface="Aharoni"/>
            </a:rPr>
            <a:t>2 Convolutional Layer operations having size of 3 x 3 kernel followed by </a:t>
          </a:r>
          <a:r>
            <a:rPr lang="en-GB" err="1">
              <a:latin typeface="Aharoni"/>
            </a:rPr>
            <a:t>ReLU</a:t>
          </a:r>
          <a:r>
            <a:rPr lang="en-GB">
              <a:latin typeface="Aharoni"/>
            </a:rPr>
            <a:t> Unit</a:t>
          </a:r>
          <a:endParaRPr lang="en-GB"/>
        </a:p>
      </dgm:t>
    </dgm:pt>
    <dgm:pt modelId="{EE69F048-6110-4B6D-9D89-1C34E7CF2C70}" type="parTrans" cxnId="{2C58BCDE-471E-4865-A223-BBBA5D142905}">
      <dgm:prSet/>
      <dgm:spPr/>
      <dgm:t>
        <a:bodyPr/>
        <a:lstStyle/>
        <a:p>
          <a:endParaRPr lang="en-US"/>
        </a:p>
      </dgm:t>
    </dgm:pt>
    <dgm:pt modelId="{10CB78DC-29CD-4683-94F7-31EDABA980EB}" type="sibTrans" cxnId="{2C58BCDE-471E-4865-A223-BBBA5D142905}">
      <dgm:prSet/>
      <dgm:spPr/>
      <dgm:t>
        <a:bodyPr/>
        <a:lstStyle/>
        <a:p>
          <a:endParaRPr lang="en-US"/>
        </a:p>
      </dgm:t>
    </dgm:pt>
    <dgm:pt modelId="{03545954-4A4E-489E-AA59-4674F5F80C2F}">
      <dgm:prSet phldr="0"/>
      <dgm:spPr/>
      <dgm:t>
        <a:bodyPr/>
        <a:lstStyle/>
        <a:p>
          <a:pPr rtl="0"/>
          <a:r>
            <a:rPr lang="en-GB">
              <a:latin typeface="Aharoni"/>
            </a:rPr>
            <a:t>Max Pooling of 2 x 2 operation with stride 2 for </a:t>
          </a:r>
          <a:r>
            <a:rPr lang="en-GB" err="1">
              <a:latin typeface="Aharoni"/>
            </a:rPr>
            <a:t>downsampling</a:t>
          </a:r>
          <a:r>
            <a:rPr lang="en-GB">
              <a:latin typeface="Aharoni"/>
            </a:rPr>
            <a:t> (Encoder)</a:t>
          </a:r>
          <a:endParaRPr lang="en-GB"/>
        </a:p>
      </dgm:t>
    </dgm:pt>
    <dgm:pt modelId="{1AB3FF39-E556-4E6B-B605-CEA7319920B8}" type="parTrans" cxnId="{6030B307-F22E-45F3-B1C9-0FF8886996FD}">
      <dgm:prSet/>
      <dgm:spPr/>
      <dgm:t>
        <a:bodyPr/>
        <a:lstStyle/>
        <a:p>
          <a:endParaRPr lang="en-US"/>
        </a:p>
      </dgm:t>
    </dgm:pt>
    <dgm:pt modelId="{2EF7A1A1-2AFE-4233-9C8D-EBF882085309}" type="sibTrans" cxnId="{6030B307-F22E-45F3-B1C9-0FF8886996FD}">
      <dgm:prSet/>
      <dgm:spPr/>
      <dgm:t>
        <a:bodyPr/>
        <a:lstStyle/>
        <a:p>
          <a:endParaRPr lang="en-US"/>
        </a:p>
      </dgm:t>
    </dgm:pt>
    <dgm:pt modelId="{B6FDE32C-2005-4ACD-A673-DD12EAC1BA4A}">
      <dgm:prSet phldr="0"/>
      <dgm:spPr/>
      <dgm:t>
        <a:bodyPr/>
        <a:lstStyle/>
        <a:p>
          <a:pPr rtl="0"/>
          <a:r>
            <a:rPr lang="en-GB">
              <a:latin typeface="Aharoni"/>
            </a:rPr>
            <a:t>2 x 2 Up-Sampling / Transposed Convolutions (Decoder)</a:t>
          </a:r>
          <a:endParaRPr lang="en-GB"/>
        </a:p>
      </dgm:t>
    </dgm:pt>
    <dgm:pt modelId="{CA0CEFDB-1E42-4AA3-BC4E-F5C9B5EE6E76}" type="parTrans" cxnId="{9148A731-4C76-4D7A-82D6-A314E6160906}">
      <dgm:prSet/>
      <dgm:spPr/>
      <dgm:t>
        <a:bodyPr/>
        <a:lstStyle/>
        <a:p>
          <a:endParaRPr lang="en-US"/>
        </a:p>
      </dgm:t>
    </dgm:pt>
    <dgm:pt modelId="{B479A9C4-0925-4BCC-94F0-123F24E656A9}" type="sibTrans" cxnId="{9148A731-4C76-4D7A-82D6-A314E6160906}">
      <dgm:prSet/>
      <dgm:spPr/>
      <dgm:t>
        <a:bodyPr/>
        <a:lstStyle/>
        <a:p>
          <a:endParaRPr lang="en-US"/>
        </a:p>
      </dgm:t>
    </dgm:pt>
    <dgm:pt modelId="{85163A99-7877-45BA-9592-2E8A41747F43}">
      <dgm:prSet phldr="0"/>
      <dgm:spPr/>
      <dgm:t>
        <a:bodyPr/>
        <a:lstStyle/>
        <a:p>
          <a:pPr rtl="0"/>
          <a:r>
            <a:rPr lang="en-GB"/>
            <a:t>Concatenation</a:t>
          </a:r>
          <a:r>
            <a:rPr lang="en-GB">
              <a:latin typeface="Aharoni"/>
            </a:rPr>
            <a:t> /</a:t>
          </a:r>
          <a:r>
            <a:rPr lang="en-GB"/>
            <a:t> Skip Connections which allow the decoder to access high-level features from the </a:t>
          </a:r>
          <a:r>
            <a:rPr lang="en-GB">
              <a:latin typeface="Aharoni"/>
            </a:rPr>
            <a:t>encoder</a:t>
          </a:r>
        </a:p>
      </dgm:t>
    </dgm:pt>
    <dgm:pt modelId="{4E6450A2-08D9-4564-9447-A854A5DDE4ED}" type="parTrans" cxnId="{1B1D78FB-BA54-4686-8528-9108AA14A4D1}">
      <dgm:prSet/>
      <dgm:spPr/>
    </dgm:pt>
    <dgm:pt modelId="{4A07B503-6489-4662-A2BB-769F93CC2DB4}" type="sibTrans" cxnId="{1B1D78FB-BA54-4686-8528-9108AA14A4D1}">
      <dgm:prSet/>
      <dgm:spPr/>
      <dgm:t>
        <a:bodyPr/>
        <a:lstStyle/>
        <a:p>
          <a:endParaRPr lang="en-US"/>
        </a:p>
      </dgm:t>
    </dgm:pt>
    <dgm:pt modelId="{0DE66EBF-816B-4E12-A7AB-F070577CF964}" type="pres">
      <dgm:prSet presAssocID="{A7D4F0B4-20F4-4095-A9A6-8B92333AB313}" presName="outerComposite" presStyleCnt="0">
        <dgm:presLayoutVars>
          <dgm:chMax val="5"/>
          <dgm:dir/>
          <dgm:resizeHandles val="exact"/>
        </dgm:presLayoutVars>
      </dgm:prSet>
      <dgm:spPr/>
    </dgm:pt>
    <dgm:pt modelId="{6E3766E3-7AED-4E29-A6CB-5427301F5AA5}" type="pres">
      <dgm:prSet presAssocID="{A7D4F0B4-20F4-4095-A9A6-8B92333AB313}" presName="dummyMaxCanvas" presStyleCnt="0">
        <dgm:presLayoutVars/>
      </dgm:prSet>
      <dgm:spPr/>
    </dgm:pt>
    <dgm:pt modelId="{9465FA18-5E23-42AD-8497-666D6D86F796}" type="pres">
      <dgm:prSet presAssocID="{A7D4F0B4-20F4-4095-A9A6-8B92333AB313}" presName="FourNodes_1" presStyleLbl="node1" presStyleIdx="0" presStyleCnt="4">
        <dgm:presLayoutVars>
          <dgm:bulletEnabled val="1"/>
        </dgm:presLayoutVars>
      </dgm:prSet>
      <dgm:spPr/>
    </dgm:pt>
    <dgm:pt modelId="{CB4F9FDC-2205-4B56-88C4-F6FDBA247088}" type="pres">
      <dgm:prSet presAssocID="{A7D4F0B4-20F4-4095-A9A6-8B92333AB313}" presName="FourNodes_2" presStyleLbl="node1" presStyleIdx="1" presStyleCnt="4">
        <dgm:presLayoutVars>
          <dgm:bulletEnabled val="1"/>
        </dgm:presLayoutVars>
      </dgm:prSet>
      <dgm:spPr/>
    </dgm:pt>
    <dgm:pt modelId="{557A80D1-C8B6-4310-8D23-8AF46E4447C7}" type="pres">
      <dgm:prSet presAssocID="{A7D4F0B4-20F4-4095-A9A6-8B92333AB313}" presName="FourNodes_3" presStyleLbl="node1" presStyleIdx="2" presStyleCnt="4">
        <dgm:presLayoutVars>
          <dgm:bulletEnabled val="1"/>
        </dgm:presLayoutVars>
      </dgm:prSet>
      <dgm:spPr/>
    </dgm:pt>
    <dgm:pt modelId="{0C0CFE89-6DE3-47FA-9074-4BD8B00A2DAC}" type="pres">
      <dgm:prSet presAssocID="{A7D4F0B4-20F4-4095-A9A6-8B92333AB313}" presName="FourNodes_4" presStyleLbl="node1" presStyleIdx="3" presStyleCnt="4">
        <dgm:presLayoutVars>
          <dgm:bulletEnabled val="1"/>
        </dgm:presLayoutVars>
      </dgm:prSet>
      <dgm:spPr/>
    </dgm:pt>
    <dgm:pt modelId="{08F3A4DA-6DA1-4C8E-A877-FAD47850934A}" type="pres">
      <dgm:prSet presAssocID="{A7D4F0B4-20F4-4095-A9A6-8B92333AB313}" presName="FourConn_1-2" presStyleLbl="fgAccFollowNode1" presStyleIdx="0" presStyleCnt="3">
        <dgm:presLayoutVars>
          <dgm:bulletEnabled val="1"/>
        </dgm:presLayoutVars>
      </dgm:prSet>
      <dgm:spPr/>
    </dgm:pt>
    <dgm:pt modelId="{F0E4FDF9-495A-48C0-8710-000B8869524E}" type="pres">
      <dgm:prSet presAssocID="{A7D4F0B4-20F4-4095-A9A6-8B92333AB313}" presName="FourConn_2-3" presStyleLbl="fgAccFollowNode1" presStyleIdx="1" presStyleCnt="3">
        <dgm:presLayoutVars>
          <dgm:bulletEnabled val="1"/>
        </dgm:presLayoutVars>
      </dgm:prSet>
      <dgm:spPr/>
    </dgm:pt>
    <dgm:pt modelId="{5AA5B69F-A5B4-409B-BFC2-338752C180CA}" type="pres">
      <dgm:prSet presAssocID="{A7D4F0B4-20F4-4095-A9A6-8B92333AB313}" presName="FourConn_3-4" presStyleLbl="fgAccFollowNode1" presStyleIdx="2" presStyleCnt="3">
        <dgm:presLayoutVars>
          <dgm:bulletEnabled val="1"/>
        </dgm:presLayoutVars>
      </dgm:prSet>
      <dgm:spPr/>
    </dgm:pt>
    <dgm:pt modelId="{4D03D9DD-CD80-4D3D-81F6-5C65E4F14219}" type="pres">
      <dgm:prSet presAssocID="{A7D4F0B4-20F4-4095-A9A6-8B92333AB313}" presName="FourNodes_1_text" presStyleLbl="node1" presStyleIdx="3" presStyleCnt="4">
        <dgm:presLayoutVars>
          <dgm:bulletEnabled val="1"/>
        </dgm:presLayoutVars>
      </dgm:prSet>
      <dgm:spPr/>
    </dgm:pt>
    <dgm:pt modelId="{97F9A323-E247-496D-8C15-1698F3BEF29A}" type="pres">
      <dgm:prSet presAssocID="{A7D4F0B4-20F4-4095-A9A6-8B92333AB313}" presName="FourNodes_2_text" presStyleLbl="node1" presStyleIdx="3" presStyleCnt="4">
        <dgm:presLayoutVars>
          <dgm:bulletEnabled val="1"/>
        </dgm:presLayoutVars>
      </dgm:prSet>
      <dgm:spPr/>
    </dgm:pt>
    <dgm:pt modelId="{44AC0385-C83C-4508-8999-D4252685AE86}" type="pres">
      <dgm:prSet presAssocID="{A7D4F0B4-20F4-4095-A9A6-8B92333AB313}" presName="FourNodes_3_text" presStyleLbl="node1" presStyleIdx="3" presStyleCnt="4">
        <dgm:presLayoutVars>
          <dgm:bulletEnabled val="1"/>
        </dgm:presLayoutVars>
      </dgm:prSet>
      <dgm:spPr/>
    </dgm:pt>
    <dgm:pt modelId="{945B2892-A824-4098-881D-AB616C0DA40B}" type="pres">
      <dgm:prSet presAssocID="{A7D4F0B4-20F4-4095-A9A6-8B92333AB31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DE21402-28B9-4C83-8D73-880142CECA98}" type="presOf" srcId="{505318AC-3368-4084-B9AE-E61F673E3AB1}" destId="{9465FA18-5E23-42AD-8497-666D6D86F796}" srcOrd="0" destOrd="0" presId="urn:microsoft.com/office/officeart/2005/8/layout/vProcess5"/>
    <dgm:cxn modelId="{6030B307-F22E-45F3-B1C9-0FF8886996FD}" srcId="{A7D4F0B4-20F4-4095-A9A6-8B92333AB313}" destId="{03545954-4A4E-489E-AA59-4674F5F80C2F}" srcOrd="1" destOrd="0" parTransId="{1AB3FF39-E556-4E6B-B605-CEA7319920B8}" sibTransId="{2EF7A1A1-2AFE-4233-9C8D-EBF882085309}"/>
    <dgm:cxn modelId="{F0359F10-F62E-45DF-BEE5-697D2102EC32}" type="presOf" srcId="{85163A99-7877-45BA-9592-2E8A41747F43}" destId="{0C0CFE89-6DE3-47FA-9074-4BD8B00A2DAC}" srcOrd="0" destOrd="0" presId="urn:microsoft.com/office/officeart/2005/8/layout/vProcess5"/>
    <dgm:cxn modelId="{255C3716-09DA-45B2-9E96-7844DBBB21F6}" type="presOf" srcId="{A7D4F0B4-20F4-4095-A9A6-8B92333AB313}" destId="{0DE66EBF-816B-4E12-A7AB-F070577CF964}" srcOrd="0" destOrd="0" presId="urn:microsoft.com/office/officeart/2005/8/layout/vProcess5"/>
    <dgm:cxn modelId="{4EC84523-1261-4513-83D2-C1C457002F28}" type="presOf" srcId="{03545954-4A4E-489E-AA59-4674F5F80C2F}" destId="{97F9A323-E247-496D-8C15-1698F3BEF29A}" srcOrd="1" destOrd="0" presId="urn:microsoft.com/office/officeart/2005/8/layout/vProcess5"/>
    <dgm:cxn modelId="{17DAB22D-C13B-46BF-87D8-4E50C32DB6B6}" type="presOf" srcId="{2EF7A1A1-2AFE-4233-9C8D-EBF882085309}" destId="{F0E4FDF9-495A-48C0-8710-000B8869524E}" srcOrd="0" destOrd="0" presId="urn:microsoft.com/office/officeart/2005/8/layout/vProcess5"/>
    <dgm:cxn modelId="{9148A731-4C76-4D7A-82D6-A314E6160906}" srcId="{A7D4F0B4-20F4-4095-A9A6-8B92333AB313}" destId="{B6FDE32C-2005-4ACD-A673-DD12EAC1BA4A}" srcOrd="2" destOrd="0" parTransId="{CA0CEFDB-1E42-4AA3-BC4E-F5C9B5EE6E76}" sibTransId="{B479A9C4-0925-4BCC-94F0-123F24E656A9}"/>
    <dgm:cxn modelId="{5EC3E032-24F7-405B-A55E-DFF2ADEB912E}" type="presOf" srcId="{505318AC-3368-4084-B9AE-E61F673E3AB1}" destId="{4D03D9DD-CD80-4D3D-81F6-5C65E4F14219}" srcOrd="1" destOrd="0" presId="urn:microsoft.com/office/officeart/2005/8/layout/vProcess5"/>
    <dgm:cxn modelId="{9D47FE41-7F9A-48BD-AD63-4F78E1751AED}" type="presOf" srcId="{B479A9C4-0925-4BCC-94F0-123F24E656A9}" destId="{5AA5B69F-A5B4-409B-BFC2-338752C180CA}" srcOrd="0" destOrd="0" presId="urn:microsoft.com/office/officeart/2005/8/layout/vProcess5"/>
    <dgm:cxn modelId="{EF95EA46-EE3D-4822-9D03-A134BFFC2CF8}" type="presOf" srcId="{B6FDE32C-2005-4ACD-A673-DD12EAC1BA4A}" destId="{557A80D1-C8B6-4310-8D23-8AF46E4447C7}" srcOrd="0" destOrd="0" presId="urn:microsoft.com/office/officeart/2005/8/layout/vProcess5"/>
    <dgm:cxn modelId="{CD075F4D-2944-46BA-860F-E8ADBEAEA42F}" type="presOf" srcId="{85163A99-7877-45BA-9592-2E8A41747F43}" destId="{945B2892-A824-4098-881D-AB616C0DA40B}" srcOrd="1" destOrd="0" presId="urn:microsoft.com/office/officeart/2005/8/layout/vProcess5"/>
    <dgm:cxn modelId="{3BBBD86E-DA0D-4EA4-AFB6-DAB142CC0A07}" type="presOf" srcId="{03545954-4A4E-489E-AA59-4674F5F80C2F}" destId="{CB4F9FDC-2205-4B56-88C4-F6FDBA247088}" srcOrd="0" destOrd="0" presId="urn:microsoft.com/office/officeart/2005/8/layout/vProcess5"/>
    <dgm:cxn modelId="{9747CD52-486B-4B69-81AB-A8917F929BA6}" type="presOf" srcId="{10CB78DC-29CD-4683-94F7-31EDABA980EB}" destId="{08F3A4DA-6DA1-4C8E-A877-FAD47850934A}" srcOrd="0" destOrd="0" presId="urn:microsoft.com/office/officeart/2005/8/layout/vProcess5"/>
    <dgm:cxn modelId="{7DB72C81-D3E7-4488-B743-D796F9C5DE5D}" type="presOf" srcId="{B6FDE32C-2005-4ACD-A673-DD12EAC1BA4A}" destId="{44AC0385-C83C-4508-8999-D4252685AE86}" srcOrd="1" destOrd="0" presId="urn:microsoft.com/office/officeart/2005/8/layout/vProcess5"/>
    <dgm:cxn modelId="{2C58BCDE-471E-4865-A223-BBBA5D142905}" srcId="{A7D4F0B4-20F4-4095-A9A6-8B92333AB313}" destId="{505318AC-3368-4084-B9AE-E61F673E3AB1}" srcOrd="0" destOrd="0" parTransId="{EE69F048-6110-4B6D-9D89-1C34E7CF2C70}" sibTransId="{10CB78DC-29CD-4683-94F7-31EDABA980EB}"/>
    <dgm:cxn modelId="{1B1D78FB-BA54-4686-8528-9108AA14A4D1}" srcId="{A7D4F0B4-20F4-4095-A9A6-8B92333AB313}" destId="{85163A99-7877-45BA-9592-2E8A41747F43}" srcOrd="3" destOrd="0" parTransId="{4E6450A2-08D9-4564-9447-A854A5DDE4ED}" sibTransId="{4A07B503-6489-4662-A2BB-769F93CC2DB4}"/>
    <dgm:cxn modelId="{B911DB15-A3EA-453C-9B49-EE3A6454444C}" type="presParOf" srcId="{0DE66EBF-816B-4E12-A7AB-F070577CF964}" destId="{6E3766E3-7AED-4E29-A6CB-5427301F5AA5}" srcOrd="0" destOrd="0" presId="urn:microsoft.com/office/officeart/2005/8/layout/vProcess5"/>
    <dgm:cxn modelId="{B5DBCCEA-7D45-494C-AFC2-AEF41FEC2240}" type="presParOf" srcId="{0DE66EBF-816B-4E12-A7AB-F070577CF964}" destId="{9465FA18-5E23-42AD-8497-666D6D86F796}" srcOrd="1" destOrd="0" presId="urn:microsoft.com/office/officeart/2005/8/layout/vProcess5"/>
    <dgm:cxn modelId="{E52F3AE3-E073-4973-A458-C31F662CB0B9}" type="presParOf" srcId="{0DE66EBF-816B-4E12-A7AB-F070577CF964}" destId="{CB4F9FDC-2205-4B56-88C4-F6FDBA247088}" srcOrd="2" destOrd="0" presId="urn:microsoft.com/office/officeart/2005/8/layout/vProcess5"/>
    <dgm:cxn modelId="{31878EB8-4708-4486-995E-1BED9D612804}" type="presParOf" srcId="{0DE66EBF-816B-4E12-A7AB-F070577CF964}" destId="{557A80D1-C8B6-4310-8D23-8AF46E4447C7}" srcOrd="3" destOrd="0" presId="urn:microsoft.com/office/officeart/2005/8/layout/vProcess5"/>
    <dgm:cxn modelId="{9945AAD0-51B1-4629-A92C-DA26CD037965}" type="presParOf" srcId="{0DE66EBF-816B-4E12-A7AB-F070577CF964}" destId="{0C0CFE89-6DE3-47FA-9074-4BD8B00A2DAC}" srcOrd="4" destOrd="0" presId="urn:microsoft.com/office/officeart/2005/8/layout/vProcess5"/>
    <dgm:cxn modelId="{3205D0C3-FEE5-4988-AFDD-68B911F93A36}" type="presParOf" srcId="{0DE66EBF-816B-4E12-A7AB-F070577CF964}" destId="{08F3A4DA-6DA1-4C8E-A877-FAD47850934A}" srcOrd="5" destOrd="0" presId="urn:microsoft.com/office/officeart/2005/8/layout/vProcess5"/>
    <dgm:cxn modelId="{FF49210C-0375-4739-AE30-5BA5B7ED717A}" type="presParOf" srcId="{0DE66EBF-816B-4E12-A7AB-F070577CF964}" destId="{F0E4FDF9-495A-48C0-8710-000B8869524E}" srcOrd="6" destOrd="0" presId="urn:microsoft.com/office/officeart/2005/8/layout/vProcess5"/>
    <dgm:cxn modelId="{FBFA7F9F-1881-4B70-BAF9-83D49D30CE73}" type="presParOf" srcId="{0DE66EBF-816B-4E12-A7AB-F070577CF964}" destId="{5AA5B69F-A5B4-409B-BFC2-338752C180CA}" srcOrd="7" destOrd="0" presId="urn:microsoft.com/office/officeart/2005/8/layout/vProcess5"/>
    <dgm:cxn modelId="{1654F777-E88A-4DC2-9FBA-B7B59BF5F9B5}" type="presParOf" srcId="{0DE66EBF-816B-4E12-A7AB-F070577CF964}" destId="{4D03D9DD-CD80-4D3D-81F6-5C65E4F14219}" srcOrd="8" destOrd="0" presId="urn:microsoft.com/office/officeart/2005/8/layout/vProcess5"/>
    <dgm:cxn modelId="{31D4C550-D341-434D-BA9F-26B3E272C643}" type="presParOf" srcId="{0DE66EBF-816B-4E12-A7AB-F070577CF964}" destId="{97F9A323-E247-496D-8C15-1698F3BEF29A}" srcOrd="9" destOrd="0" presId="urn:microsoft.com/office/officeart/2005/8/layout/vProcess5"/>
    <dgm:cxn modelId="{1861F67C-1AEA-4CA2-B619-D31C5856CEBE}" type="presParOf" srcId="{0DE66EBF-816B-4E12-A7AB-F070577CF964}" destId="{44AC0385-C83C-4508-8999-D4252685AE86}" srcOrd="10" destOrd="0" presId="urn:microsoft.com/office/officeart/2005/8/layout/vProcess5"/>
    <dgm:cxn modelId="{D3953CEA-90C4-4EBC-BACE-EF4F488FD432}" type="presParOf" srcId="{0DE66EBF-816B-4E12-A7AB-F070577CF964}" destId="{945B2892-A824-4098-881D-AB616C0DA40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D2FE-2D43-4080-86EA-00209D2DCD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9B3EEA-8926-43CD-A780-4D462A7EDB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Encoder Decoder architecture</a:t>
          </a:r>
          <a:endParaRPr lang="en-US"/>
        </a:p>
      </dgm:t>
    </dgm:pt>
    <dgm:pt modelId="{827ACD0A-750F-46AB-A01D-BF86FE49710A}" type="parTrans" cxnId="{864DCF4C-18F5-495B-ACC2-C7913234AA51}">
      <dgm:prSet/>
      <dgm:spPr/>
      <dgm:t>
        <a:bodyPr/>
        <a:lstStyle/>
        <a:p>
          <a:endParaRPr lang="en-US"/>
        </a:p>
      </dgm:t>
    </dgm:pt>
    <dgm:pt modelId="{9FB17DEE-2D32-4E52-835F-E5EBA9409476}" type="sibTrans" cxnId="{864DCF4C-18F5-495B-ACC2-C7913234AA51}">
      <dgm:prSet/>
      <dgm:spPr/>
      <dgm:t>
        <a:bodyPr/>
        <a:lstStyle/>
        <a:p>
          <a:endParaRPr lang="en-US"/>
        </a:p>
      </dgm:t>
    </dgm:pt>
    <dgm:pt modelId="{0D5091B5-705D-424B-B848-C9DCB83120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Effective use of limited data</a:t>
          </a:r>
          <a:endParaRPr lang="en-US"/>
        </a:p>
      </dgm:t>
    </dgm:pt>
    <dgm:pt modelId="{BC7E6EB3-494C-4372-AB8C-C4EA1C591C45}" type="parTrans" cxnId="{F49D1062-D254-49A4-8B67-C3019918257D}">
      <dgm:prSet/>
      <dgm:spPr/>
      <dgm:t>
        <a:bodyPr/>
        <a:lstStyle/>
        <a:p>
          <a:endParaRPr lang="en-US"/>
        </a:p>
      </dgm:t>
    </dgm:pt>
    <dgm:pt modelId="{60D7DEAB-6674-41D1-9E06-E806754665D4}" type="sibTrans" cxnId="{F49D1062-D254-49A4-8B67-C3019918257D}">
      <dgm:prSet/>
      <dgm:spPr/>
      <dgm:t>
        <a:bodyPr/>
        <a:lstStyle/>
        <a:p>
          <a:endParaRPr lang="en-US"/>
        </a:p>
      </dgm:t>
    </dgm:pt>
    <dgm:pt modelId="{F5C4032D-07E6-4582-9D2B-4008439E29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Higher accuracy</a:t>
          </a:r>
          <a:endParaRPr lang="en-US"/>
        </a:p>
      </dgm:t>
    </dgm:pt>
    <dgm:pt modelId="{E7E5DD0D-E859-4911-B36E-9A5ECA47A7A3}" type="parTrans" cxnId="{556F1F65-4E3F-4DAF-8B38-EA42746555A0}">
      <dgm:prSet/>
      <dgm:spPr/>
      <dgm:t>
        <a:bodyPr/>
        <a:lstStyle/>
        <a:p>
          <a:endParaRPr lang="en-US"/>
        </a:p>
      </dgm:t>
    </dgm:pt>
    <dgm:pt modelId="{103E79FA-4108-4C0E-AAA1-D3EF23A373D2}" type="sibTrans" cxnId="{556F1F65-4E3F-4DAF-8B38-EA42746555A0}">
      <dgm:prSet/>
      <dgm:spPr/>
      <dgm:t>
        <a:bodyPr/>
        <a:lstStyle/>
        <a:p>
          <a:endParaRPr lang="en-US"/>
        </a:p>
      </dgm:t>
    </dgm:pt>
    <dgm:pt modelId="{EB7E5332-C772-497C-943E-00D3F32551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Fast training and inference</a:t>
          </a:r>
          <a:r>
            <a:rPr lang="en-US"/>
            <a:t>  </a:t>
          </a:r>
        </a:p>
      </dgm:t>
    </dgm:pt>
    <dgm:pt modelId="{6DAF2245-07D4-433C-AA7A-32CE36811580}" type="parTrans" cxnId="{D293648B-95FE-432D-8062-6D9FDFCC17DC}">
      <dgm:prSet/>
      <dgm:spPr/>
      <dgm:t>
        <a:bodyPr/>
        <a:lstStyle/>
        <a:p>
          <a:endParaRPr lang="en-US"/>
        </a:p>
      </dgm:t>
    </dgm:pt>
    <dgm:pt modelId="{628034C6-60EA-4B93-A429-79C30564C7AE}" type="sibTrans" cxnId="{D293648B-95FE-432D-8062-6D9FDFCC17DC}">
      <dgm:prSet/>
      <dgm:spPr/>
      <dgm:t>
        <a:bodyPr/>
        <a:lstStyle/>
        <a:p>
          <a:endParaRPr lang="en-US"/>
        </a:p>
      </dgm:t>
    </dgm:pt>
    <dgm:pt modelId="{93DAC107-1123-4F82-AD4F-34B1969A8671}" type="pres">
      <dgm:prSet presAssocID="{FC65D2FE-2D43-4080-86EA-00209D2DCDE1}" presName="root" presStyleCnt="0">
        <dgm:presLayoutVars>
          <dgm:dir/>
          <dgm:resizeHandles val="exact"/>
        </dgm:presLayoutVars>
      </dgm:prSet>
      <dgm:spPr/>
    </dgm:pt>
    <dgm:pt modelId="{7E1775E4-A944-4D91-B219-6562752B527C}" type="pres">
      <dgm:prSet presAssocID="{889B3EEA-8926-43CD-A780-4D462A7EDB4D}" presName="compNode" presStyleCnt="0"/>
      <dgm:spPr/>
    </dgm:pt>
    <dgm:pt modelId="{8A9A6934-ED29-4324-BEB3-1F353C8D89B3}" type="pres">
      <dgm:prSet presAssocID="{889B3EEA-8926-43CD-A780-4D462A7EDB4D}" presName="iconBgRect" presStyleLbl="bgShp" presStyleIdx="0" presStyleCnt="4"/>
      <dgm:spPr/>
    </dgm:pt>
    <dgm:pt modelId="{C5E89CCA-FE7E-450E-B398-0C07CCEC54AF}" type="pres">
      <dgm:prSet presAssocID="{889B3EEA-8926-43CD-A780-4D462A7EDB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9D19E7-0A6D-4012-8F0A-92DAD23193B9}" type="pres">
      <dgm:prSet presAssocID="{889B3EEA-8926-43CD-A780-4D462A7EDB4D}" presName="spaceRect" presStyleCnt="0"/>
      <dgm:spPr/>
    </dgm:pt>
    <dgm:pt modelId="{61BA8FA6-5862-4E58-96AF-F85DFFF28EBF}" type="pres">
      <dgm:prSet presAssocID="{889B3EEA-8926-43CD-A780-4D462A7EDB4D}" presName="textRect" presStyleLbl="revTx" presStyleIdx="0" presStyleCnt="4">
        <dgm:presLayoutVars>
          <dgm:chMax val="1"/>
          <dgm:chPref val="1"/>
        </dgm:presLayoutVars>
      </dgm:prSet>
      <dgm:spPr/>
    </dgm:pt>
    <dgm:pt modelId="{B767433B-DC3B-4F90-ABAB-C2B73FBD4EA2}" type="pres">
      <dgm:prSet presAssocID="{9FB17DEE-2D32-4E52-835F-E5EBA9409476}" presName="sibTrans" presStyleCnt="0"/>
      <dgm:spPr/>
    </dgm:pt>
    <dgm:pt modelId="{FF142A34-00C5-43AA-85D6-844E1BA64AE3}" type="pres">
      <dgm:prSet presAssocID="{0D5091B5-705D-424B-B848-C9DCB831203C}" presName="compNode" presStyleCnt="0"/>
      <dgm:spPr/>
    </dgm:pt>
    <dgm:pt modelId="{C203EB6E-62B1-49B9-8062-F802BFF11C35}" type="pres">
      <dgm:prSet presAssocID="{0D5091B5-705D-424B-B848-C9DCB831203C}" presName="iconBgRect" presStyleLbl="bgShp" presStyleIdx="1" presStyleCnt="4"/>
      <dgm:spPr/>
    </dgm:pt>
    <dgm:pt modelId="{9568F388-4994-4290-8186-599673B891BD}" type="pres">
      <dgm:prSet presAssocID="{0D5091B5-705D-424B-B848-C9DCB83120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78E5680-B006-470C-9268-EBC687A3A39E}" type="pres">
      <dgm:prSet presAssocID="{0D5091B5-705D-424B-B848-C9DCB831203C}" presName="spaceRect" presStyleCnt="0"/>
      <dgm:spPr/>
    </dgm:pt>
    <dgm:pt modelId="{407AB9B1-7D1E-4161-A810-6AA477DC14C3}" type="pres">
      <dgm:prSet presAssocID="{0D5091B5-705D-424B-B848-C9DCB831203C}" presName="textRect" presStyleLbl="revTx" presStyleIdx="1" presStyleCnt="4">
        <dgm:presLayoutVars>
          <dgm:chMax val="1"/>
          <dgm:chPref val="1"/>
        </dgm:presLayoutVars>
      </dgm:prSet>
      <dgm:spPr/>
    </dgm:pt>
    <dgm:pt modelId="{0EA2D4E5-A0B4-4C64-8B7C-EC8B6C9EA3F5}" type="pres">
      <dgm:prSet presAssocID="{60D7DEAB-6674-41D1-9E06-E806754665D4}" presName="sibTrans" presStyleCnt="0"/>
      <dgm:spPr/>
    </dgm:pt>
    <dgm:pt modelId="{21E40020-9EB5-4126-99A3-504EC314FBE3}" type="pres">
      <dgm:prSet presAssocID="{F5C4032D-07E6-4582-9D2B-4008439E29F0}" presName="compNode" presStyleCnt="0"/>
      <dgm:spPr/>
    </dgm:pt>
    <dgm:pt modelId="{81A45510-3849-430D-85A7-254FA49F0A56}" type="pres">
      <dgm:prSet presAssocID="{F5C4032D-07E6-4582-9D2B-4008439E29F0}" presName="iconBgRect" presStyleLbl="bgShp" presStyleIdx="2" presStyleCnt="4"/>
      <dgm:spPr/>
    </dgm:pt>
    <dgm:pt modelId="{A1D9CBFC-8E84-4C05-B58F-51D8CEB9456E}" type="pres">
      <dgm:prSet presAssocID="{F5C4032D-07E6-4582-9D2B-4008439E29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7B12D6F-C719-428A-B32A-A04A634CFAF8}" type="pres">
      <dgm:prSet presAssocID="{F5C4032D-07E6-4582-9D2B-4008439E29F0}" presName="spaceRect" presStyleCnt="0"/>
      <dgm:spPr/>
    </dgm:pt>
    <dgm:pt modelId="{9A0BCD64-B749-4F9D-AC9A-226438B4F217}" type="pres">
      <dgm:prSet presAssocID="{F5C4032D-07E6-4582-9D2B-4008439E29F0}" presName="textRect" presStyleLbl="revTx" presStyleIdx="2" presStyleCnt="4">
        <dgm:presLayoutVars>
          <dgm:chMax val="1"/>
          <dgm:chPref val="1"/>
        </dgm:presLayoutVars>
      </dgm:prSet>
      <dgm:spPr/>
    </dgm:pt>
    <dgm:pt modelId="{A4120805-ACFC-4128-AAC2-5B50D9D66292}" type="pres">
      <dgm:prSet presAssocID="{103E79FA-4108-4C0E-AAA1-D3EF23A373D2}" presName="sibTrans" presStyleCnt="0"/>
      <dgm:spPr/>
    </dgm:pt>
    <dgm:pt modelId="{3F66631C-BE2A-4939-B661-E694BD595E40}" type="pres">
      <dgm:prSet presAssocID="{EB7E5332-C772-497C-943E-00D3F32551FB}" presName="compNode" presStyleCnt="0"/>
      <dgm:spPr/>
    </dgm:pt>
    <dgm:pt modelId="{4B14A68F-99DA-482F-9842-C8FC98252D7A}" type="pres">
      <dgm:prSet presAssocID="{EB7E5332-C772-497C-943E-00D3F32551FB}" presName="iconBgRect" presStyleLbl="bgShp" presStyleIdx="3" presStyleCnt="4"/>
      <dgm:spPr/>
    </dgm:pt>
    <dgm:pt modelId="{63B79154-9E6A-45D3-B3E1-CC5F9524914F}" type="pres">
      <dgm:prSet presAssocID="{EB7E5332-C772-497C-943E-00D3F32551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C7A1DE-3A2B-4A6D-8CDC-4754EB742CD2}" type="pres">
      <dgm:prSet presAssocID="{EB7E5332-C772-497C-943E-00D3F32551FB}" presName="spaceRect" presStyleCnt="0"/>
      <dgm:spPr/>
    </dgm:pt>
    <dgm:pt modelId="{648E903E-A219-4740-830A-622D8C2AE521}" type="pres">
      <dgm:prSet presAssocID="{EB7E5332-C772-497C-943E-00D3F32551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55B32F-D94B-4202-9B22-2817C194589C}" type="presOf" srcId="{FC65D2FE-2D43-4080-86EA-00209D2DCDE1}" destId="{93DAC107-1123-4F82-AD4F-34B1969A8671}" srcOrd="0" destOrd="0" presId="urn:microsoft.com/office/officeart/2018/5/layout/IconCircleLabelList"/>
    <dgm:cxn modelId="{F49D1062-D254-49A4-8B67-C3019918257D}" srcId="{FC65D2FE-2D43-4080-86EA-00209D2DCDE1}" destId="{0D5091B5-705D-424B-B848-C9DCB831203C}" srcOrd="1" destOrd="0" parTransId="{BC7E6EB3-494C-4372-AB8C-C4EA1C591C45}" sibTransId="{60D7DEAB-6674-41D1-9E06-E806754665D4}"/>
    <dgm:cxn modelId="{556F1F65-4E3F-4DAF-8B38-EA42746555A0}" srcId="{FC65D2FE-2D43-4080-86EA-00209D2DCDE1}" destId="{F5C4032D-07E6-4582-9D2B-4008439E29F0}" srcOrd="2" destOrd="0" parTransId="{E7E5DD0D-E859-4911-B36E-9A5ECA47A7A3}" sibTransId="{103E79FA-4108-4C0E-AAA1-D3EF23A373D2}"/>
    <dgm:cxn modelId="{864DCF4C-18F5-495B-ACC2-C7913234AA51}" srcId="{FC65D2FE-2D43-4080-86EA-00209D2DCDE1}" destId="{889B3EEA-8926-43CD-A780-4D462A7EDB4D}" srcOrd="0" destOrd="0" parTransId="{827ACD0A-750F-46AB-A01D-BF86FE49710A}" sibTransId="{9FB17DEE-2D32-4E52-835F-E5EBA9409476}"/>
    <dgm:cxn modelId="{D03E904F-A405-45F8-99F2-045773A1E468}" type="presOf" srcId="{EB7E5332-C772-497C-943E-00D3F32551FB}" destId="{648E903E-A219-4740-830A-622D8C2AE521}" srcOrd="0" destOrd="0" presId="urn:microsoft.com/office/officeart/2018/5/layout/IconCircleLabelList"/>
    <dgm:cxn modelId="{9A323D82-4C21-434C-8C3A-8F1287B93355}" type="presOf" srcId="{889B3EEA-8926-43CD-A780-4D462A7EDB4D}" destId="{61BA8FA6-5862-4E58-96AF-F85DFFF28EBF}" srcOrd="0" destOrd="0" presId="urn:microsoft.com/office/officeart/2018/5/layout/IconCircleLabelList"/>
    <dgm:cxn modelId="{D293648B-95FE-432D-8062-6D9FDFCC17DC}" srcId="{FC65D2FE-2D43-4080-86EA-00209D2DCDE1}" destId="{EB7E5332-C772-497C-943E-00D3F32551FB}" srcOrd="3" destOrd="0" parTransId="{6DAF2245-07D4-433C-AA7A-32CE36811580}" sibTransId="{628034C6-60EA-4B93-A429-79C30564C7AE}"/>
    <dgm:cxn modelId="{0A2AD0C7-F9AF-4A30-BF91-BD6762B16414}" type="presOf" srcId="{0D5091B5-705D-424B-B848-C9DCB831203C}" destId="{407AB9B1-7D1E-4161-A810-6AA477DC14C3}" srcOrd="0" destOrd="0" presId="urn:microsoft.com/office/officeart/2018/5/layout/IconCircleLabelList"/>
    <dgm:cxn modelId="{3AEEDCF1-6441-41F3-A8B9-AA6921E262D5}" type="presOf" srcId="{F5C4032D-07E6-4582-9D2B-4008439E29F0}" destId="{9A0BCD64-B749-4F9D-AC9A-226438B4F217}" srcOrd="0" destOrd="0" presId="urn:microsoft.com/office/officeart/2018/5/layout/IconCircleLabelList"/>
    <dgm:cxn modelId="{4DEB3A96-8975-49C2-8E40-46A4BAFE9628}" type="presParOf" srcId="{93DAC107-1123-4F82-AD4F-34B1969A8671}" destId="{7E1775E4-A944-4D91-B219-6562752B527C}" srcOrd="0" destOrd="0" presId="urn:microsoft.com/office/officeart/2018/5/layout/IconCircleLabelList"/>
    <dgm:cxn modelId="{37B2DC00-E6B9-4E73-A8A6-B90462615072}" type="presParOf" srcId="{7E1775E4-A944-4D91-B219-6562752B527C}" destId="{8A9A6934-ED29-4324-BEB3-1F353C8D89B3}" srcOrd="0" destOrd="0" presId="urn:microsoft.com/office/officeart/2018/5/layout/IconCircleLabelList"/>
    <dgm:cxn modelId="{C23E4071-7D04-4D12-8BBF-E3B7F899001E}" type="presParOf" srcId="{7E1775E4-A944-4D91-B219-6562752B527C}" destId="{C5E89CCA-FE7E-450E-B398-0C07CCEC54AF}" srcOrd="1" destOrd="0" presId="urn:microsoft.com/office/officeart/2018/5/layout/IconCircleLabelList"/>
    <dgm:cxn modelId="{F3BB24A8-BF30-4687-B388-35C5D1100D5D}" type="presParOf" srcId="{7E1775E4-A944-4D91-B219-6562752B527C}" destId="{579D19E7-0A6D-4012-8F0A-92DAD23193B9}" srcOrd="2" destOrd="0" presId="urn:microsoft.com/office/officeart/2018/5/layout/IconCircleLabelList"/>
    <dgm:cxn modelId="{C9EE33B3-F325-45C4-B58E-E2591DB33D94}" type="presParOf" srcId="{7E1775E4-A944-4D91-B219-6562752B527C}" destId="{61BA8FA6-5862-4E58-96AF-F85DFFF28EBF}" srcOrd="3" destOrd="0" presId="urn:microsoft.com/office/officeart/2018/5/layout/IconCircleLabelList"/>
    <dgm:cxn modelId="{11040202-8E7E-4583-8BBF-5E74C2EABFE0}" type="presParOf" srcId="{93DAC107-1123-4F82-AD4F-34B1969A8671}" destId="{B767433B-DC3B-4F90-ABAB-C2B73FBD4EA2}" srcOrd="1" destOrd="0" presId="urn:microsoft.com/office/officeart/2018/5/layout/IconCircleLabelList"/>
    <dgm:cxn modelId="{E783D847-CCED-4069-9602-1BE273E77342}" type="presParOf" srcId="{93DAC107-1123-4F82-AD4F-34B1969A8671}" destId="{FF142A34-00C5-43AA-85D6-844E1BA64AE3}" srcOrd="2" destOrd="0" presId="urn:microsoft.com/office/officeart/2018/5/layout/IconCircleLabelList"/>
    <dgm:cxn modelId="{134A2591-697E-469C-82BD-3260D53FCA8F}" type="presParOf" srcId="{FF142A34-00C5-43AA-85D6-844E1BA64AE3}" destId="{C203EB6E-62B1-49B9-8062-F802BFF11C35}" srcOrd="0" destOrd="0" presId="urn:microsoft.com/office/officeart/2018/5/layout/IconCircleLabelList"/>
    <dgm:cxn modelId="{5185F0E3-0658-40DE-AE62-D9C174511A10}" type="presParOf" srcId="{FF142A34-00C5-43AA-85D6-844E1BA64AE3}" destId="{9568F388-4994-4290-8186-599673B891BD}" srcOrd="1" destOrd="0" presId="urn:microsoft.com/office/officeart/2018/5/layout/IconCircleLabelList"/>
    <dgm:cxn modelId="{97EC6F8B-DC55-43E6-B6C8-592FA46D7A0B}" type="presParOf" srcId="{FF142A34-00C5-43AA-85D6-844E1BA64AE3}" destId="{578E5680-B006-470C-9268-EBC687A3A39E}" srcOrd="2" destOrd="0" presId="urn:microsoft.com/office/officeart/2018/5/layout/IconCircleLabelList"/>
    <dgm:cxn modelId="{F6ED8B63-A000-47FC-9C35-A2F0B0B333A7}" type="presParOf" srcId="{FF142A34-00C5-43AA-85D6-844E1BA64AE3}" destId="{407AB9B1-7D1E-4161-A810-6AA477DC14C3}" srcOrd="3" destOrd="0" presId="urn:microsoft.com/office/officeart/2018/5/layout/IconCircleLabelList"/>
    <dgm:cxn modelId="{709EE947-0E1B-4644-9E73-65A4FFAD3E8D}" type="presParOf" srcId="{93DAC107-1123-4F82-AD4F-34B1969A8671}" destId="{0EA2D4E5-A0B4-4C64-8B7C-EC8B6C9EA3F5}" srcOrd="3" destOrd="0" presId="urn:microsoft.com/office/officeart/2018/5/layout/IconCircleLabelList"/>
    <dgm:cxn modelId="{D8D9B68B-B6C4-4AB5-A753-3546EB763170}" type="presParOf" srcId="{93DAC107-1123-4F82-AD4F-34B1969A8671}" destId="{21E40020-9EB5-4126-99A3-504EC314FBE3}" srcOrd="4" destOrd="0" presId="urn:microsoft.com/office/officeart/2018/5/layout/IconCircleLabelList"/>
    <dgm:cxn modelId="{0B3734A8-8012-4A5F-9DCA-3FA4BFF77F14}" type="presParOf" srcId="{21E40020-9EB5-4126-99A3-504EC314FBE3}" destId="{81A45510-3849-430D-85A7-254FA49F0A56}" srcOrd="0" destOrd="0" presId="urn:microsoft.com/office/officeart/2018/5/layout/IconCircleLabelList"/>
    <dgm:cxn modelId="{1FCF000C-6481-4269-BCFA-EEEB681F99C8}" type="presParOf" srcId="{21E40020-9EB5-4126-99A3-504EC314FBE3}" destId="{A1D9CBFC-8E84-4C05-B58F-51D8CEB9456E}" srcOrd="1" destOrd="0" presId="urn:microsoft.com/office/officeart/2018/5/layout/IconCircleLabelList"/>
    <dgm:cxn modelId="{09832BCD-8D31-4361-A819-7DF78F10A8B7}" type="presParOf" srcId="{21E40020-9EB5-4126-99A3-504EC314FBE3}" destId="{07B12D6F-C719-428A-B32A-A04A634CFAF8}" srcOrd="2" destOrd="0" presId="urn:microsoft.com/office/officeart/2018/5/layout/IconCircleLabelList"/>
    <dgm:cxn modelId="{0A85A084-9627-42FE-A04B-28B965019EC9}" type="presParOf" srcId="{21E40020-9EB5-4126-99A3-504EC314FBE3}" destId="{9A0BCD64-B749-4F9D-AC9A-226438B4F217}" srcOrd="3" destOrd="0" presId="urn:microsoft.com/office/officeart/2018/5/layout/IconCircleLabelList"/>
    <dgm:cxn modelId="{7668C41F-7606-4BEE-A2D2-289D87FF8EFB}" type="presParOf" srcId="{93DAC107-1123-4F82-AD4F-34B1969A8671}" destId="{A4120805-ACFC-4128-AAC2-5B50D9D66292}" srcOrd="5" destOrd="0" presId="urn:microsoft.com/office/officeart/2018/5/layout/IconCircleLabelList"/>
    <dgm:cxn modelId="{6A197379-EA6D-44C3-B4DE-B12255AAC6D2}" type="presParOf" srcId="{93DAC107-1123-4F82-AD4F-34B1969A8671}" destId="{3F66631C-BE2A-4939-B661-E694BD595E40}" srcOrd="6" destOrd="0" presId="urn:microsoft.com/office/officeart/2018/5/layout/IconCircleLabelList"/>
    <dgm:cxn modelId="{103B021C-1552-482A-8C03-A9F95B3AEBA1}" type="presParOf" srcId="{3F66631C-BE2A-4939-B661-E694BD595E40}" destId="{4B14A68F-99DA-482F-9842-C8FC98252D7A}" srcOrd="0" destOrd="0" presId="urn:microsoft.com/office/officeart/2018/5/layout/IconCircleLabelList"/>
    <dgm:cxn modelId="{615455F2-59B0-4965-946C-446F1E6C238A}" type="presParOf" srcId="{3F66631C-BE2A-4939-B661-E694BD595E40}" destId="{63B79154-9E6A-45D3-B3E1-CC5F9524914F}" srcOrd="1" destOrd="0" presId="urn:microsoft.com/office/officeart/2018/5/layout/IconCircleLabelList"/>
    <dgm:cxn modelId="{344DF17E-26EA-4B46-B199-C2067DC696C9}" type="presParOf" srcId="{3F66631C-BE2A-4939-B661-E694BD595E40}" destId="{FEC7A1DE-3A2B-4A6D-8CDC-4754EB742CD2}" srcOrd="2" destOrd="0" presId="urn:microsoft.com/office/officeart/2018/5/layout/IconCircleLabelList"/>
    <dgm:cxn modelId="{A8D44F36-ECC6-4797-BC29-76258EE890F6}" type="presParOf" srcId="{3F66631C-BE2A-4939-B661-E694BD595E40}" destId="{648E903E-A219-4740-830A-622D8C2AE5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A68FE-20D3-42E9-8520-34AE4DDA58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60F600-15DB-412E-9A19-53CC043CA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Memory requirements</a:t>
          </a:r>
          <a:endParaRPr lang="en-US"/>
        </a:p>
      </dgm:t>
    </dgm:pt>
    <dgm:pt modelId="{C137A14F-733C-4AC2-A8B4-FFC2D4D32962}" type="parTrans" cxnId="{65727022-47A5-40F9-8645-5CFE6DFD32F3}">
      <dgm:prSet/>
      <dgm:spPr/>
      <dgm:t>
        <a:bodyPr/>
        <a:lstStyle/>
        <a:p>
          <a:endParaRPr lang="en-US"/>
        </a:p>
      </dgm:t>
    </dgm:pt>
    <dgm:pt modelId="{C9BE1B46-CC52-404B-A4DE-2596EBC143F8}" type="sibTrans" cxnId="{65727022-47A5-40F9-8645-5CFE6DFD32F3}">
      <dgm:prSet/>
      <dgm:spPr/>
      <dgm:t>
        <a:bodyPr/>
        <a:lstStyle/>
        <a:p>
          <a:endParaRPr lang="en-US"/>
        </a:p>
      </dgm:t>
    </dgm:pt>
    <dgm:pt modelId="{40F80A0B-A8F2-4F2D-B950-038437C09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Computationally intensive</a:t>
          </a:r>
          <a:endParaRPr lang="en-US"/>
        </a:p>
      </dgm:t>
    </dgm:pt>
    <dgm:pt modelId="{7FC67EC7-36E1-4484-9C51-5009A3CDE2FB}" type="parTrans" cxnId="{C70848F3-B88D-4256-86FF-D5622F288521}">
      <dgm:prSet/>
      <dgm:spPr/>
      <dgm:t>
        <a:bodyPr/>
        <a:lstStyle/>
        <a:p>
          <a:endParaRPr lang="en-US"/>
        </a:p>
      </dgm:t>
    </dgm:pt>
    <dgm:pt modelId="{ACDA569C-AF06-43E7-B1CA-33E802788E77}" type="sibTrans" cxnId="{C70848F3-B88D-4256-86FF-D5622F288521}">
      <dgm:prSet/>
      <dgm:spPr/>
      <dgm:t>
        <a:bodyPr/>
        <a:lstStyle/>
        <a:p>
          <a:endParaRPr lang="en-US"/>
        </a:p>
      </dgm:t>
    </dgm:pt>
    <dgm:pt modelId="{D87C668B-7EB5-434B-AB46-0F6306A7A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Limited context</a:t>
          </a:r>
          <a:endParaRPr lang="en-US"/>
        </a:p>
      </dgm:t>
    </dgm:pt>
    <dgm:pt modelId="{E145A30C-2BB4-4017-9270-95D85F13F2BA}" type="parTrans" cxnId="{3F034AFB-3688-43C4-BC2E-53AB7F5D8D2E}">
      <dgm:prSet/>
      <dgm:spPr/>
      <dgm:t>
        <a:bodyPr/>
        <a:lstStyle/>
        <a:p>
          <a:endParaRPr lang="en-US"/>
        </a:p>
      </dgm:t>
    </dgm:pt>
    <dgm:pt modelId="{D6972A20-4446-4005-8E0C-B3AA3BBAF3B6}" type="sibTrans" cxnId="{3F034AFB-3688-43C4-BC2E-53AB7F5D8D2E}">
      <dgm:prSet/>
      <dgm:spPr/>
      <dgm:t>
        <a:bodyPr/>
        <a:lstStyle/>
        <a:p>
          <a:endParaRPr lang="en-US"/>
        </a:p>
      </dgm:t>
    </dgm:pt>
    <dgm:pt modelId="{390B1F6F-66B6-4470-824A-B47D981517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Sensitivity to image quality</a:t>
          </a:r>
          <a:endParaRPr lang="en-US"/>
        </a:p>
      </dgm:t>
    </dgm:pt>
    <dgm:pt modelId="{89F48492-CE0D-4A4E-9BC1-EB1958BE83AF}" type="parTrans" cxnId="{DC7AEA56-7983-4791-A9AA-2FFDB1D2F848}">
      <dgm:prSet/>
      <dgm:spPr/>
      <dgm:t>
        <a:bodyPr/>
        <a:lstStyle/>
        <a:p>
          <a:endParaRPr lang="en-US"/>
        </a:p>
      </dgm:t>
    </dgm:pt>
    <dgm:pt modelId="{D95277D1-0F11-40AD-82B4-3FEC0848AB46}" type="sibTrans" cxnId="{DC7AEA56-7983-4791-A9AA-2FFDB1D2F848}">
      <dgm:prSet/>
      <dgm:spPr/>
      <dgm:t>
        <a:bodyPr/>
        <a:lstStyle/>
        <a:p>
          <a:endParaRPr lang="en-US"/>
        </a:p>
      </dgm:t>
    </dgm:pt>
    <dgm:pt modelId="{72284D82-6050-457D-941F-B48A36DD78A6}" type="pres">
      <dgm:prSet presAssocID="{3C9A68FE-20D3-42E9-8520-34AE4DDA585B}" presName="root" presStyleCnt="0">
        <dgm:presLayoutVars>
          <dgm:dir/>
          <dgm:resizeHandles val="exact"/>
        </dgm:presLayoutVars>
      </dgm:prSet>
      <dgm:spPr/>
    </dgm:pt>
    <dgm:pt modelId="{66258B23-CDB1-4539-B7E5-99ABF7A45AF9}" type="pres">
      <dgm:prSet presAssocID="{0660F600-15DB-412E-9A19-53CC043CA1D3}" presName="compNode" presStyleCnt="0"/>
      <dgm:spPr/>
    </dgm:pt>
    <dgm:pt modelId="{8D27D153-C415-4220-AE17-AA6A9EB5862C}" type="pres">
      <dgm:prSet presAssocID="{0660F600-15DB-412E-9A19-53CC043CA1D3}" presName="bgRect" presStyleLbl="bgShp" presStyleIdx="0" presStyleCnt="4"/>
      <dgm:spPr/>
    </dgm:pt>
    <dgm:pt modelId="{1157D194-2E29-4E64-B08E-06174F195118}" type="pres">
      <dgm:prSet presAssocID="{0660F600-15DB-412E-9A19-53CC043CA1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DA7BA9-DFE7-435D-9D48-63975FFEC628}" type="pres">
      <dgm:prSet presAssocID="{0660F600-15DB-412E-9A19-53CC043CA1D3}" presName="spaceRect" presStyleCnt="0"/>
      <dgm:spPr/>
    </dgm:pt>
    <dgm:pt modelId="{D9E3F4DE-2E69-4868-A557-AF1C2572BC2D}" type="pres">
      <dgm:prSet presAssocID="{0660F600-15DB-412E-9A19-53CC043CA1D3}" presName="parTx" presStyleLbl="revTx" presStyleIdx="0" presStyleCnt="4">
        <dgm:presLayoutVars>
          <dgm:chMax val="0"/>
          <dgm:chPref val="0"/>
        </dgm:presLayoutVars>
      </dgm:prSet>
      <dgm:spPr/>
    </dgm:pt>
    <dgm:pt modelId="{D5935C6E-EC3B-4AED-9D1B-68449C4C68FD}" type="pres">
      <dgm:prSet presAssocID="{C9BE1B46-CC52-404B-A4DE-2596EBC143F8}" presName="sibTrans" presStyleCnt="0"/>
      <dgm:spPr/>
    </dgm:pt>
    <dgm:pt modelId="{8BA643A0-EBB9-4AC0-9E26-025BD133B513}" type="pres">
      <dgm:prSet presAssocID="{40F80A0B-A8F2-4F2D-B950-038437C09589}" presName="compNode" presStyleCnt="0"/>
      <dgm:spPr/>
    </dgm:pt>
    <dgm:pt modelId="{907A7036-6A29-4414-8F0E-172716B0C941}" type="pres">
      <dgm:prSet presAssocID="{40F80A0B-A8F2-4F2D-B950-038437C09589}" presName="bgRect" presStyleLbl="bgShp" presStyleIdx="1" presStyleCnt="4"/>
      <dgm:spPr/>
    </dgm:pt>
    <dgm:pt modelId="{0676128C-C1CF-4BCE-99B6-EC19A2E7A117}" type="pres">
      <dgm:prSet presAssocID="{40F80A0B-A8F2-4F2D-B950-038437C095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39DB63-79C0-4748-92A7-C97813FB2C91}" type="pres">
      <dgm:prSet presAssocID="{40F80A0B-A8F2-4F2D-B950-038437C09589}" presName="spaceRect" presStyleCnt="0"/>
      <dgm:spPr/>
    </dgm:pt>
    <dgm:pt modelId="{8636D8F0-3347-4CE2-8EAD-499E3BFC696B}" type="pres">
      <dgm:prSet presAssocID="{40F80A0B-A8F2-4F2D-B950-038437C09589}" presName="parTx" presStyleLbl="revTx" presStyleIdx="1" presStyleCnt="4">
        <dgm:presLayoutVars>
          <dgm:chMax val="0"/>
          <dgm:chPref val="0"/>
        </dgm:presLayoutVars>
      </dgm:prSet>
      <dgm:spPr/>
    </dgm:pt>
    <dgm:pt modelId="{138036AA-901D-4C7D-85B8-2933B07635D8}" type="pres">
      <dgm:prSet presAssocID="{ACDA569C-AF06-43E7-B1CA-33E802788E77}" presName="sibTrans" presStyleCnt="0"/>
      <dgm:spPr/>
    </dgm:pt>
    <dgm:pt modelId="{93B18DDD-EC48-4AFD-8E4A-87E51017F90E}" type="pres">
      <dgm:prSet presAssocID="{D87C668B-7EB5-434B-AB46-0F6306A7A68C}" presName="compNode" presStyleCnt="0"/>
      <dgm:spPr/>
    </dgm:pt>
    <dgm:pt modelId="{07F63DCC-B19E-4C72-8BCA-36D82015B9EB}" type="pres">
      <dgm:prSet presAssocID="{D87C668B-7EB5-434B-AB46-0F6306A7A68C}" presName="bgRect" presStyleLbl="bgShp" presStyleIdx="2" presStyleCnt="4"/>
      <dgm:spPr/>
    </dgm:pt>
    <dgm:pt modelId="{77799BF7-95E8-49DC-BB4D-AE1E928FEE12}" type="pres">
      <dgm:prSet presAssocID="{D87C668B-7EB5-434B-AB46-0F6306A7A6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0510049-D9B5-41DD-A72E-C192C004D2F7}" type="pres">
      <dgm:prSet presAssocID="{D87C668B-7EB5-434B-AB46-0F6306A7A68C}" presName="spaceRect" presStyleCnt="0"/>
      <dgm:spPr/>
    </dgm:pt>
    <dgm:pt modelId="{92CB85C9-13CF-4F7C-9D6F-DCB5D2DF3DE1}" type="pres">
      <dgm:prSet presAssocID="{D87C668B-7EB5-434B-AB46-0F6306A7A68C}" presName="parTx" presStyleLbl="revTx" presStyleIdx="2" presStyleCnt="4">
        <dgm:presLayoutVars>
          <dgm:chMax val="0"/>
          <dgm:chPref val="0"/>
        </dgm:presLayoutVars>
      </dgm:prSet>
      <dgm:spPr/>
    </dgm:pt>
    <dgm:pt modelId="{2DBF7682-3B8F-4233-9C83-C7257966C9D2}" type="pres">
      <dgm:prSet presAssocID="{D6972A20-4446-4005-8E0C-B3AA3BBAF3B6}" presName="sibTrans" presStyleCnt="0"/>
      <dgm:spPr/>
    </dgm:pt>
    <dgm:pt modelId="{D7D2A844-F836-471C-9F1E-BAA28CA84966}" type="pres">
      <dgm:prSet presAssocID="{390B1F6F-66B6-4470-824A-B47D98151723}" presName="compNode" presStyleCnt="0"/>
      <dgm:spPr/>
    </dgm:pt>
    <dgm:pt modelId="{63FBE6D4-FC72-4BC4-9B74-47E1DEB7AAE4}" type="pres">
      <dgm:prSet presAssocID="{390B1F6F-66B6-4470-824A-B47D98151723}" presName="bgRect" presStyleLbl="bgShp" presStyleIdx="3" presStyleCnt="4"/>
      <dgm:spPr/>
    </dgm:pt>
    <dgm:pt modelId="{17D8194F-EF78-450C-9686-068086C69E96}" type="pres">
      <dgm:prSet presAssocID="{390B1F6F-66B6-4470-824A-B47D981517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EE7E2A2B-6E55-4817-9B0A-D864B1190EB9}" type="pres">
      <dgm:prSet presAssocID="{390B1F6F-66B6-4470-824A-B47D98151723}" presName="spaceRect" presStyleCnt="0"/>
      <dgm:spPr/>
    </dgm:pt>
    <dgm:pt modelId="{8BC7DEE0-9B45-4A25-A1C1-D9AF2C8E2A83}" type="pres">
      <dgm:prSet presAssocID="{390B1F6F-66B6-4470-824A-B47D9815172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66D20F-CACD-4C0C-B66C-A1122A0DDF48}" type="presOf" srcId="{3C9A68FE-20D3-42E9-8520-34AE4DDA585B}" destId="{72284D82-6050-457D-941F-B48A36DD78A6}" srcOrd="0" destOrd="0" presId="urn:microsoft.com/office/officeart/2018/2/layout/IconVerticalSolidList"/>
    <dgm:cxn modelId="{65727022-47A5-40F9-8645-5CFE6DFD32F3}" srcId="{3C9A68FE-20D3-42E9-8520-34AE4DDA585B}" destId="{0660F600-15DB-412E-9A19-53CC043CA1D3}" srcOrd="0" destOrd="0" parTransId="{C137A14F-733C-4AC2-A8B4-FFC2D4D32962}" sibTransId="{C9BE1B46-CC52-404B-A4DE-2596EBC143F8}"/>
    <dgm:cxn modelId="{DC7AEA56-7983-4791-A9AA-2FFDB1D2F848}" srcId="{3C9A68FE-20D3-42E9-8520-34AE4DDA585B}" destId="{390B1F6F-66B6-4470-824A-B47D98151723}" srcOrd="3" destOrd="0" parTransId="{89F48492-CE0D-4A4E-9BC1-EB1958BE83AF}" sibTransId="{D95277D1-0F11-40AD-82B4-3FEC0848AB46}"/>
    <dgm:cxn modelId="{BE252393-A8BC-4C3B-B69D-FBCA310EB4FC}" type="presOf" srcId="{D87C668B-7EB5-434B-AB46-0F6306A7A68C}" destId="{92CB85C9-13CF-4F7C-9D6F-DCB5D2DF3DE1}" srcOrd="0" destOrd="0" presId="urn:microsoft.com/office/officeart/2018/2/layout/IconVerticalSolidList"/>
    <dgm:cxn modelId="{BFA667AB-B9EC-465D-A4A1-BB18A2165D88}" type="presOf" srcId="{40F80A0B-A8F2-4F2D-B950-038437C09589}" destId="{8636D8F0-3347-4CE2-8EAD-499E3BFC696B}" srcOrd="0" destOrd="0" presId="urn:microsoft.com/office/officeart/2018/2/layout/IconVerticalSolidList"/>
    <dgm:cxn modelId="{5507C4D6-0FEC-40E1-A876-AFC07E302552}" type="presOf" srcId="{390B1F6F-66B6-4470-824A-B47D98151723}" destId="{8BC7DEE0-9B45-4A25-A1C1-D9AF2C8E2A83}" srcOrd="0" destOrd="0" presId="urn:microsoft.com/office/officeart/2018/2/layout/IconVerticalSolidList"/>
    <dgm:cxn modelId="{5EA31FE1-9721-4300-A1AF-B3D0C626703A}" type="presOf" srcId="{0660F600-15DB-412E-9A19-53CC043CA1D3}" destId="{D9E3F4DE-2E69-4868-A557-AF1C2572BC2D}" srcOrd="0" destOrd="0" presId="urn:microsoft.com/office/officeart/2018/2/layout/IconVerticalSolidList"/>
    <dgm:cxn modelId="{C70848F3-B88D-4256-86FF-D5622F288521}" srcId="{3C9A68FE-20D3-42E9-8520-34AE4DDA585B}" destId="{40F80A0B-A8F2-4F2D-B950-038437C09589}" srcOrd="1" destOrd="0" parTransId="{7FC67EC7-36E1-4484-9C51-5009A3CDE2FB}" sibTransId="{ACDA569C-AF06-43E7-B1CA-33E802788E77}"/>
    <dgm:cxn modelId="{3F034AFB-3688-43C4-BC2E-53AB7F5D8D2E}" srcId="{3C9A68FE-20D3-42E9-8520-34AE4DDA585B}" destId="{D87C668B-7EB5-434B-AB46-0F6306A7A68C}" srcOrd="2" destOrd="0" parTransId="{E145A30C-2BB4-4017-9270-95D85F13F2BA}" sibTransId="{D6972A20-4446-4005-8E0C-B3AA3BBAF3B6}"/>
    <dgm:cxn modelId="{5E81AAC2-3DF7-4CC3-BC6B-39FAF870A784}" type="presParOf" srcId="{72284D82-6050-457D-941F-B48A36DD78A6}" destId="{66258B23-CDB1-4539-B7E5-99ABF7A45AF9}" srcOrd="0" destOrd="0" presId="urn:microsoft.com/office/officeart/2018/2/layout/IconVerticalSolidList"/>
    <dgm:cxn modelId="{309AB0C0-C347-4B01-B624-3B1A5497B40A}" type="presParOf" srcId="{66258B23-CDB1-4539-B7E5-99ABF7A45AF9}" destId="{8D27D153-C415-4220-AE17-AA6A9EB5862C}" srcOrd="0" destOrd="0" presId="urn:microsoft.com/office/officeart/2018/2/layout/IconVerticalSolidList"/>
    <dgm:cxn modelId="{A0F2F9D2-A018-4143-AF58-4B13AAC5BE57}" type="presParOf" srcId="{66258B23-CDB1-4539-B7E5-99ABF7A45AF9}" destId="{1157D194-2E29-4E64-B08E-06174F195118}" srcOrd="1" destOrd="0" presId="urn:microsoft.com/office/officeart/2018/2/layout/IconVerticalSolidList"/>
    <dgm:cxn modelId="{8D842239-A05A-474B-A83E-77C80CFB6B39}" type="presParOf" srcId="{66258B23-CDB1-4539-B7E5-99ABF7A45AF9}" destId="{81DA7BA9-DFE7-435D-9D48-63975FFEC628}" srcOrd="2" destOrd="0" presId="urn:microsoft.com/office/officeart/2018/2/layout/IconVerticalSolidList"/>
    <dgm:cxn modelId="{A3C0B14E-2BB9-42FC-9CF5-65B6F9F51372}" type="presParOf" srcId="{66258B23-CDB1-4539-B7E5-99ABF7A45AF9}" destId="{D9E3F4DE-2E69-4868-A557-AF1C2572BC2D}" srcOrd="3" destOrd="0" presId="urn:microsoft.com/office/officeart/2018/2/layout/IconVerticalSolidList"/>
    <dgm:cxn modelId="{569483BC-695C-454D-9C15-BBA977FE2F30}" type="presParOf" srcId="{72284D82-6050-457D-941F-B48A36DD78A6}" destId="{D5935C6E-EC3B-4AED-9D1B-68449C4C68FD}" srcOrd="1" destOrd="0" presId="urn:microsoft.com/office/officeart/2018/2/layout/IconVerticalSolidList"/>
    <dgm:cxn modelId="{C19B396A-3315-499D-BFBB-0866AA9D24A8}" type="presParOf" srcId="{72284D82-6050-457D-941F-B48A36DD78A6}" destId="{8BA643A0-EBB9-4AC0-9E26-025BD133B513}" srcOrd="2" destOrd="0" presId="urn:microsoft.com/office/officeart/2018/2/layout/IconVerticalSolidList"/>
    <dgm:cxn modelId="{F615852A-317F-4DCC-8A83-DF482FCA5B0E}" type="presParOf" srcId="{8BA643A0-EBB9-4AC0-9E26-025BD133B513}" destId="{907A7036-6A29-4414-8F0E-172716B0C941}" srcOrd="0" destOrd="0" presId="urn:microsoft.com/office/officeart/2018/2/layout/IconVerticalSolidList"/>
    <dgm:cxn modelId="{7E6664CA-3CB0-4E45-8383-CAFB00F61E25}" type="presParOf" srcId="{8BA643A0-EBB9-4AC0-9E26-025BD133B513}" destId="{0676128C-C1CF-4BCE-99B6-EC19A2E7A117}" srcOrd="1" destOrd="0" presId="urn:microsoft.com/office/officeart/2018/2/layout/IconVerticalSolidList"/>
    <dgm:cxn modelId="{C0FEED75-E0BD-4F0C-AED8-D30EBE258BE7}" type="presParOf" srcId="{8BA643A0-EBB9-4AC0-9E26-025BD133B513}" destId="{F639DB63-79C0-4748-92A7-C97813FB2C91}" srcOrd="2" destOrd="0" presId="urn:microsoft.com/office/officeart/2018/2/layout/IconVerticalSolidList"/>
    <dgm:cxn modelId="{1D1E75AB-9B5C-4ED7-B0DF-F07AF19E13BC}" type="presParOf" srcId="{8BA643A0-EBB9-4AC0-9E26-025BD133B513}" destId="{8636D8F0-3347-4CE2-8EAD-499E3BFC696B}" srcOrd="3" destOrd="0" presId="urn:microsoft.com/office/officeart/2018/2/layout/IconVerticalSolidList"/>
    <dgm:cxn modelId="{0AD7467F-85BD-4E5F-8652-57575980FE7E}" type="presParOf" srcId="{72284D82-6050-457D-941F-B48A36DD78A6}" destId="{138036AA-901D-4C7D-85B8-2933B07635D8}" srcOrd="3" destOrd="0" presId="urn:microsoft.com/office/officeart/2018/2/layout/IconVerticalSolidList"/>
    <dgm:cxn modelId="{76A24D94-1D25-4149-A132-D853CC19EDB3}" type="presParOf" srcId="{72284D82-6050-457D-941F-B48A36DD78A6}" destId="{93B18DDD-EC48-4AFD-8E4A-87E51017F90E}" srcOrd="4" destOrd="0" presId="urn:microsoft.com/office/officeart/2018/2/layout/IconVerticalSolidList"/>
    <dgm:cxn modelId="{3D577EF2-A4DC-4084-8FFC-B476E22571EF}" type="presParOf" srcId="{93B18DDD-EC48-4AFD-8E4A-87E51017F90E}" destId="{07F63DCC-B19E-4C72-8BCA-36D82015B9EB}" srcOrd="0" destOrd="0" presId="urn:microsoft.com/office/officeart/2018/2/layout/IconVerticalSolidList"/>
    <dgm:cxn modelId="{E19A16AF-F45D-4F7D-8B24-5F742A5C3ECD}" type="presParOf" srcId="{93B18DDD-EC48-4AFD-8E4A-87E51017F90E}" destId="{77799BF7-95E8-49DC-BB4D-AE1E928FEE12}" srcOrd="1" destOrd="0" presId="urn:microsoft.com/office/officeart/2018/2/layout/IconVerticalSolidList"/>
    <dgm:cxn modelId="{6CA70F23-1282-4082-8C0B-765BC37FEB96}" type="presParOf" srcId="{93B18DDD-EC48-4AFD-8E4A-87E51017F90E}" destId="{10510049-D9B5-41DD-A72E-C192C004D2F7}" srcOrd="2" destOrd="0" presId="urn:microsoft.com/office/officeart/2018/2/layout/IconVerticalSolidList"/>
    <dgm:cxn modelId="{3A1093ED-751F-4EAC-81B5-480FA316371B}" type="presParOf" srcId="{93B18DDD-EC48-4AFD-8E4A-87E51017F90E}" destId="{92CB85C9-13CF-4F7C-9D6F-DCB5D2DF3DE1}" srcOrd="3" destOrd="0" presId="urn:microsoft.com/office/officeart/2018/2/layout/IconVerticalSolidList"/>
    <dgm:cxn modelId="{0473C08D-6476-4A7C-9412-209037A1973F}" type="presParOf" srcId="{72284D82-6050-457D-941F-B48A36DD78A6}" destId="{2DBF7682-3B8F-4233-9C83-C7257966C9D2}" srcOrd="5" destOrd="0" presId="urn:microsoft.com/office/officeart/2018/2/layout/IconVerticalSolidList"/>
    <dgm:cxn modelId="{41355AE8-4334-40A7-99FD-1523A022A15B}" type="presParOf" srcId="{72284D82-6050-457D-941F-B48A36DD78A6}" destId="{D7D2A844-F836-471C-9F1E-BAA28CA84966}" srcOrd="6" destOrd="0" presId="urn:microsoft.com/office/officeart/2018/2/layout/IconVerticalSolidList"/>
    <dgm:cxn modelId="{2CDD56A6-0311-4ED0-8923-C6345B734C20}" type="presParOf" srcId="{D7D2A844-F836-471C-9F1E-BAA28CA84966}" destId="{63FBE6D4-FC72-4BC4-9B74-47E1DEB7AAE4}" srcOrd="0" destOrd="0" presId="urn:microsoft.com/office/officeart/2018/2/layout/IconVerticalSolidList"/>
    <dgm:cxn modelId="{2358E86F-E8B7-4F0E-94E3-ADBE88C5BCBB}" type="presParOf" srcId="{D7D2A844-F836-471C-9F1E-BAA28CA84966}" destId="{17D8194F-EF78-450C-9686-068086C69E96}" srcOrd="1" destOrd="0" presId="urn:microsoft.com/office/officeart/2018/2/layout/IconVerticalSolidList"/>
    <dgm:cxn modelId="{12280661-816E-4A61-A21B-E2F42CC6B57C}" type="presParOf" srcId="{D7D2A844-F836-471C-9F1E-BAA28CA84966}" destId="{EE7E2A2B-6E55-4817-9B0A-D864B1190EB9}" srcOrd="2" destOrd="0" presId="urn:microsoft.com/office/officeart/2018/2/layout/IconVerticalSolidList"/>
    <dgm:cxn modelId="{53320716-B4D9-42FE-A4DD-628C86D08402}" type="presParOf" srcId="{D7D2A844-F836-471C-9F1E-BAA28CA84966}" destId="{8BC7DEE0-9B45-4A25-A1C1-D9AF2C8E2A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BBD39-B148-4C47-8E9D-A0B53DBCB3E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78B793-464F-434B-8BE4-E002CE2085B1}">
      <dgm:prSet/>
      <dgm:spPr/>
      <dgm:t>
        <a:bodyPr/>
        <a:lstStyle/>
        <a:p>
          <a:r>
            <a:rPr lang="en-GB"/>
            <a:t>Biomedical image segmentation</a:t>
          </a:r>
          <a:endParaRPr lang="en-US"/>
        </a:p>
      </dgm:t>
    </dgm:pt>
    <dgm:pt modelId="{5445EFEE-D041-4928-888C-8D3E07CB2715}" type="parTrans" cxnId="{8E8708D3-55DA-4278-B6D3-F1FCCF237915}">
      <dgm:prSet/>
      <dgm:spPr/>
      <dgm:t>
        <a:bodyPr/>
        <a:lstStyle/>
        <a:p>
          <a:endParaRPr lang="en-US"/>
        </a:p>
      </dgm:t>
    </dgm:pt>
    <dgm:pt modelId="{68484962-5667-4F79-B735-4BDC433A0ED3}" type="sibTrans" cxnId="{8E8708D3-55DA-4278-B6D3-F1FCCF237915}">
      <dgm:prSet/>
      <dgm:spPr/>
      <dgm:t>
        <a:bodyPr/>
        <a:lstStyle/>
        <a:p>
          <a:endParaRPr lang="en-US"/>
        </a:p>
      </dgm:t>
    </dgm:pt>
    <dgm:pt modelId="{1F7FA45D-FC98-481C-BCA9-F0D55757D5BE}">
      <dgm:prSet/>
      <dgm:spPr/>
      <dgm:t>
        <a:bodyPr/>
        <a:lstStyle/>
        <a:p>
          <a:r>
            <a:rPr lang="en-GB"/>
            <a:t>Object detection and segmentation</a:t>
          </a:r>
          <a:endParaRPr lang="en-US"/>
        </a:p>
      </dgm:t>
    </dgm:pt>
    <dgm:pt modelId="{959CBBF0-F343-4F3D-980C-5F144561D7AB}" type="parTrans" cxnId="{BF605B21-FC47-4A05-A716-0ED2DD2ECF4E}">
      <dgm:prSet/>
      <dgm:spPr/>
      <dgm:t>
        <a:bodyPr/>
        <a:lstStyle/>
        <a:p>
          <a:endParaRPr lang="en-US"/>
        </a:p>
      </dgm:t>
    </dgm:pt>
    <dgm:pt modelId="{AD144E70-7594-42D6-B440-D5CECA2ABEFE}" type="sibTrans" cxnId="{BF605B21-FC47-4A05-A716-0ED2DD2ECF4E}">
      <dgm:prSet/>
      <dgm:spPr/>
      <dgm:t>
        <a:bodyPr/>
        <a:lstStyle/>
        <a:p>
          <a:endParaRPr lang="en-US"/>
        </a:p>
      </dgm:t>
    </dgm:pt>
    <dgm:pt modelId="{7B3CEFFC-3072-4750-A770-F81B7EAF5C38}">
      <dgm:prSet/>
      <dgm:spPr/>
      <dgm:t>
        <a:bodyPr/>
        <a:lstStyle/>
        <a:p>
          <a:r>
            <a:rPr lang="en-GB"/>
            <a:t>Natural language processing</a:t>
          </a:r>
          <a:endParaRPr lang="en-US"/>
        </a:p>
      </dgm:t>
    </dgm:pt>
    <dgm:pt modelId="{995657A1-EFE2-4CBD-9155-824B009FF311}" type="parTrans" cxnId="{0FE16C91-77BE-4F87-8E24-C00DCECE57A9}">
      <dgm:prSet/>
      <dgm:spPr/>
      <dgm:t>
        <a:bodyPr/>
        <a:lstStyle/>
        <a:p>
          <a:endParaRPr lang="en-US"/>
        </a:p>
      </dgm:t>
    </dgm:pt>
    <dgm:pt modelId="{EFBC4915-2E17-4218-8CBB-D5D454E91CE5}" type="sibTrans" cxnId="{0FE16C91-77BE-4F87-8E24-C00DCECE57A9}">
      <dgm:prSet/>
      <dgm:spPr/>
      <dgm:t>
        <a:bodyPr/>
        <a:lstStyle/>
        <a:p>
          <a:endParaRPr lang="en-US"/>
        </a:p>
      </dgm:t>
    </dgm:pt>
    <dgm:pt modelId="{2FE75650-56CD-4018-9D5F-0E04093F9101}" type="pres">
      <dgm:prSet presAssocID="{3EDBBD39-B148-4C47-8E9D-A0B53DBCB3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558888-4B95-48FB-8128-C1ECE0B31849}" type="pres">
      <dgm:prSet presAssocID="{9C78B793-464F-434B-8BE4-E002CE2085B1}" presName="root" presStyleCnt="0"/>
      <dgm:spPr/>
    </dgm:pt>
    <dgm:pt modelId="{7EE47B4A-0CB1-4D4C-AC78-0052239C7B10}" type="pres">
      <dgm:prSet presAssocID="{9C78B793-464F-434B-8BE4-E002CE2085B1}" presName="rootComposite" presStyleCnt="0"/>
      <dgm:spPr/>
    </dgm:pt>
    <dgm:pt modelId="{22BF127C-51FB-4473-BE89-B4224243C67A}" type="pres">
      <dgm:prSet presAssocID="{9C78B793-464F-434B-8BE4-E002CE2085B1}" presName="rootText" presStyleLbl="node1" presStyleIdx="0" presStyleCnt="3"/>
      <dgm:spPr/>
    </dgm:pt>
    <dgm:pt modelId="{3BEBDAE3-A400-4AEC-84EC-5FE283A939D9}" type="pres">
      <dgm:prSet presAssocID="{9C78B793-464F-434B-8BE4-E002CE2085B1}" presName="rootConnector" presStyleLbl="node1" presStyleIdx="0" presStyleCnt="3"/>
      <dgm:spPr/>
    </dgm:pt>
    <dgm:pt modelId="{E563B970-FD59-4CC1-9C4D-16A50E84B7E7}" type="pres">
      <dgm:prSet presAssocID="{9C78B793-464F-434B-8BE4-E002CE2085B1}" presName="childShape" presStyleCnt="0"/>
      <dgm:spPr/>
    </dgm:pt>
    <dgm:pt modelId="{0838B389-E954-4ADE-8309-949B1BE423CA}" type="pres">
      <dgm:prSet presAssocID="{1F7FA45D-FC98-481C-BCA9-F0D55757D5BE}" presName="root" presStyleCnt="0"/>
      <dgm:spPr/>
    </dgm:pt>
    <dgm:pt modelId="{70C1976C-8DEB-46F7-B276-89A5A95D0F82}" type="pres">
      <dgm:prSet presAssocID="{1F7FA45D-FC98-481C-BCA9-F0D55757D5BE}" presName="rootComposite" presStyleCnt="0"/>
      <dgm:spPr/>
    </dgm:pt>
    <dgm:pt modelId="{BD7DB5D5-E9B9-4128-81E6-04B209F2AEF3}" type="pres">
      <dgm:prSet presAssocID="{1F7FA45D-FC98-481C-BCA9-F0D55757D5BE}" presName="rootText" presStyleLbl="node1" presStyleIdx="1" presStyleCnt="3"/>
      <dgm:spPr/>
    </dgm:pt>
    <dgm:pt modelId="{A3BFDBF1-2435-4ECD-9BF5-950ADE7CA46D}" type="pres">
      <dgm:prSet presAssocID="{1F7FA45D-FC98-481C-BCA9-F0D55757D5BE}" presName="rootConnector" presStyleLbl="node1" presStyleIdx="1" presStyleCnt="3"/>
      <dgm:spPr/>
    </dgm:pt>
    <dgm:pt modelId="{A79E4B3D-F19C-48B4-B152-515C2708D0E6}" type="pres">
      <dgm:prSet presAssocID="{1F7FA45D-FC98-481C-BCA9-F0D55757D5BE}" presName="childShape" presStyleCnt="0"/>
      <dgm:spPr/>
    </dgm:pt>
    <dgm:pt modelId="{67BB4BC2-E8C5-4713-BCEA-DD8981638166}" type="pres">
      <dgm:prSet presAssocID="{7B3CEFFC-3072-4750-A770-F81B7EAF5C38}" presName="root" presStyleCnt="0"/>
      <dgm:spPr/>
    </dgm:pt>
    <dgm:pt modelId="{B07F4350-592C-47A2-9595-DB61F785134D}" type="pres">
      <dgm:prSet presAssocID="{7B3CEFFC-3072-4750-A770-F81B7EAF5C38}" presName="rootComposite" presStyleCnt="0"/>
      <dgm:spPr/>
    </dgm:pt>
    <dgm:pt modelId="{3DAD60A9-CF39-4C86-BF2E-0CD412BBD2CA}" type="pres">
      <dgm:prSet presAssocID="{7B3CEFFC-3072-4750-A770-F81B7EAF5C38}" presName="rootText" presStyleLbl="node1" presStyleIdx="2" presStyleCnt="3"/>
      <dgm:spPr/>
    </dgm:pt>
    <dgm:pt modelId="{13D4A0A3-23F4-43DF-8892-1C4AC7BC47A1}" type="pres">
      <dgm:prSet presAssocID="{7B3CEFFC-3072-4750-A770-F81B7EAF5C38}" presName="rootConnector" presStyleLbl="node1" presStyleIdx="2" presStyleCnt="3"/>
      <dgm:spPr/>
    </dgm:pt>
    <dgm:pt modelId="{A049BBB1-6CE9-4C66-9C44-A8C2CFA69CFB}" type="pres">
      <dgm:prSet presAssocID="{7B3CEFFC-3072-4750-A770-F81B7EAF5C38}" presName="childShape" presStyleCnt="0"/>
      <dgm:spPr/>
    </dgm:pt>
  </dgm:ptLst>
  <dgm:cxnLst>
    <dgm:cxn modelId="{96FEBD11-FEC0-4490-B403-370EC1512F9C}" type="presOf" srcId="{3EDBBD39-B148-4C47-8E9D-A0B53DBCB3E6}" destId="{2FE75650-56CD-4018-9D5F-0E04093F9101}" srcOrd="0" destOrd="0" presId="urn:microsoft.com/office/officeart/2005/8/layout/hierarchy3"/>
    <dgm:cxn modelId="{BF605B21-FC47-4A05-A716-0ED2DD2ECF4E}" srcId="{3EDBBD39-B148-4C47-8E9D-A0B53DBCB3E6}" destId="{1F7FA45D-FC98-481C-BCA9-F0D55757D5BE}" srcOrd="1" destOrd="0" parTransId="{959CBBF0-F343-4F3D-980C-5F144561D7AB}" sibTransId="{AD144E70-7594-42D6-B440-D5CECA2ABEFE}"/>
    <dgm:cxn modelId="{31502A3C-8CF9-424E-AE38-91BFF3555D74}" type="presOf" srcId="{1F7FA45D-FC98-481C-BCA9-F0D55757D5BE}" destId="{BD7DB5D5-E9B9-4128-81E6-04B209F2AEF3}" srcOrd="0" destOrd="0" presId="urn:microsoft.com/office/officeart/2005/8/layout/hierarchy3"/>
    <dgm:cxn modelId="{0FE16C91-77BE-4F87-8E24-C00DCECE57A9}" srcId="{3EDBBD39-B148-4C47-8E9D-A0B53DBCB3E6}" destId="{7B3CEFFC-3072-4750-A770-F81B7EAF5C38}" srcOrd="2" destOrd="0" parTransId="{995657A1-EFE2-4CBD-9155-824B009FF311}" sibTransId="{EFBC4915-2E17-4218-8CBB-D5D454E91CE5}"/>
    <dgm:cxn modelId="{1997EBB2-C711-4590-AEA2-6C1F5B876FCB}" type="presOf" srcId="{7B3CEFFC-3072-4750-A770-F81B7EAF5C38}" destId="{3DAD60A9-CF39-4C86-BF2E-0CD412BBD2CA}" srcOrd="0" destOrd="0" presId="urn:microsoft.com/office/officeart/2005/8/layout/hierarchy3"/>
    <dgm:cxn modelId="{B20660BE-A42D-42F3-BC23-3CC9BFE06824}" type="presOf" srcId="{9C78B793-464F-434B-8BE4-E002CE2085B1}" destId="{22BF127C-51FB-4473-BE89-B4224243C67A}" srcOrd="0" destOrd="0" presId="urn:microsoft.com/office/officeart/2005/8/layout/hierarchy3"/>
    <dgm:cxn modelId="{016BCAC8-2AD8-4FA0-9D8B-5FDB6DED9988}" type="presOf" srcId="{9C78B793-464F-434B-8BE4-E002CE2085B1}" destId="{3BEBDAE3-A400-4AEC-84EC-5FE283A939D9}" srcOrd="1" destOrd="0" presId="urn:microsoft.com/office/officeart/2005/8/layout/hierarchy3"/>
    <dgm:cxn modelId="{8E8708D3-55DA-4278-B6D3-F1FCCF237915}" srcId="{3EDBBD39-B148-4C47-8E9D-A0B53DBCB3E6}" destId="{9C78B793-464F-434B-8BE4-E002CE2085B1}" srcOrd="0" destOrd="0" parTransId="{5445EFEE-D041-4928-888C-8D3E07CB2715}" sibTransId="{68484962-5667-4F79-B735-4BDC433A0ED3}"/>
    <dgm:cxn modelId="{5B73A1DB-8840-4C41-87D8-D082EA3ADBF3}" type="presOf" srcId="{1F7FA45D-FC98-481C-BCA9-F0D55757D5BE}" destId="{A3BFDBF1-2435-4ECD-9BF5-950ADE7CA46D}" srcOrd="1" destOrd="0" presId="urn:microsoft.com/office/officeart/2005/8/layout/hierarchy3"/>
    <dgm:cxn modelId="{42D2EFF8-040C-42AD-AC05-A5E9AE5E898A}" type="presOf" srcId="{7B3CEFFC-3072-4750-A770-F81B7EAF5C38}" destId="{13D4A0A3-23F4-43DF-8892-1C4AC7BC47A1}" srcOrd="1" destOrd="0" presId="urn:microsoft.com/office/officeart/2005/8/layout/hierarchy3"/>
    <dgm:cxn modelId="{D4E35A4C-E435-4FCF-8BD4-0306BD674056}" type="presParOf" srcId="{2FE75650-56CD-4018-9D5F-0E04093F9101}" destId="{D8558888-4B95-48FB-8128-C1ECE0B31849}" srcOrd="0" destOrd="0" presId="urn:microsoft.com/office/officeart/2005/8/layout/hierarchy3"/>
    <dgm:cxn modelId="{70CEFB57-E486-4B1D-BAF5-922FE8082336}" type="presParOf" srcId="{D8558888-4B95-48FB-8128-C1ECE0B31849}" destId="{7EE47B4A-0CB1-4D4C-AC78-0052239C7B10}" srcOrd="0" destOrd="0" presId="urn:microsoft.com/office/officeart/2005/8/layout/hierarchy3"/>
    <dgm:cxn modelId="{306DE03A-8DEA-499B-B92F-CEE351CEE618}" type="presParOf" srcId="{7EE47B4A-0CB1-4D4C-AC78-0052239C7B10}" destId="{22BF127C-51FB-4473-BE89-B4224243C67A}" srcOrd="0" destOrd="0" presId="urn:microsoft.com/office/officeart/2005/8/layout/hierarchy3"/>
    <dgm:cxn modelId="{762DE8E6-F466-4BA2-A110-E577DF65FD6D}" type="presParOf" srcId="{7EE47B4A-0CB1-4D4C-AC78-0052239C7B10}" destId="{3BEBDAE3-A400-4AEC-84EC-5FE283A939D9}" srcOrd="1" destOrd="0" presId="urn:microsoft.com/office/officeart/2005/8/layout/hierarchy3"/>
    <dgm:cxn modelId="{4671C45C-287A-472F-B69F-CC69F1CA9D3E}" type="presParOf" srcId="{D8558888-4B95-48FB-8128-C1ECE0B31849}" destId="{E563B970-FD59-4CC1-9C4D-16A50E84B7E7}" srcOrd="1" destOrd="0" presId="urn:microsoft.com/office/officeart/2005/8/layout/hierarchy3"/>
    <dgm:cxn modelId="{A8BBA1CE-59BD-4F0F-982A-928A4A686C26}" type="presParOf" srcId="{2FE75650-56CD-4018-9D5F-0E04093F9101}" destId="{0838B389-E954-4ADE-8309-949B1BE423CA}" srcOrd="1" destOrd="0" presId="urn:microsoft.com/office/officeart/2005/8/layout/hierarchy3"/>
    <dgm:cxn modelId="{BA59740F-C566-46A2-9D8B-1C2FF7694265}" type="presParOf" srcId="{0838B389-E954-4ADE-8309-949B1BE423CA}" destId="{70C1976C-8DEB-46F7-B276-89A5A95D0F82}" srcOrd="0" destOrd="0" presId="urn:microsoft.com/office/officeart/2005/8/layout/hierarchy3"/>
    <dgm:cxn modelId="{B5FD5C81-E838-4447-9C07-9A56B0A8BD51}" type="presParOf" srcId="{70C1976C-8DEB-46F7-B276-89A5A95D0F82}" destId="{BD7DB5D5-E9B9-4128-81E6-04B209F2AEF3}" srcOrd="0" destOrd="0" presId="urn:microsoft.com/office/officeart/2005/8/layout/hierarchy3"/>
    <dgm:cxn modelId="{4443CB8A-F453-4D80-BBD9-F0C622037E63}" type="presParOf" srcId="{70C1976C-8DEB-46F7-B276-89A5A95D0F82}" destId="{A3BFDBF1-2435-4ECD-9BF5-950ADE7CA46D}" srcOrd="1" destOrd="0" presId="urn:microsoft.com/office/officeart/2005/8/layout/hierarchy3"/>
    <dgm:cxn modelId="{9B08B19D-DA63-4BF1-A006-A883B3174BD8}" type="presParOf" srcId="{0838B389-E954-4ADE-8309-949B1BE423CA}" destId="{A79E4B3D-F19C-48B4-B152-515C2708D0E6}" srcOrd="1" destOrd="0" presId="urn:microsoft.com/office/officeart/2005/8/layout/hierarchy3"/>
    <dgm:cxn modelId="{0045116F-B956-45EF-877A-3A6A1398C53D}" type="presParOf" srcId="{2FE75650-56CD-4018-9D5F-0E04093F9101}" destId="{67BB4BC2-E8C5-4713-BCEA-DD8981638166}" srcOrd="2" destOrd="0" presId="urn:microsoft.com/office/officeart/2005/8/layout/hierarchy3"/>
    <dgm:cxn modelId="{4191537E-80E0-4C7C-90DB-9069CCCD6696}" type="presParOf" srcId="{67BB4BC2-E8C5-4713-BCEA-DD8981638166}" destId="{B07F4350-592C-47A2-9595-DB61F785134D}" srcOrd="0" destOrd="0" presId="urn:microsoft.com/office/officeart/2005/8/layout/hierarchy3"/>
    <dgm:cxn modelId="{B60CD961-CC92-41B4-9A3C-3AB353FADB72}" type="presParOf" srcId="{B07F4350-592C-47A2-9595-DB61F785134D}" destId="{3DAD60A9-CF39-4C86-BF2E-0CD412BBD2CA}" srcOrd="0" destOrd="0" presId="urn:microsoft.com/office/officeart/2005/8/layout/hierarchy3"/>
    <dgm:cxn modelId="{F5A5231C-76ED-42FF-95F7-68B8D5C4F09E}" type="presParOf" srcId="{B07F4350-592C-47A2-9595-DB61F785134D}" destId="{13D4A0A3-23F4-43DF-8892-1C4AC7BC47A1}" srcOrd="1" destOrd="0" presId="urn:microsoft.com/office/officeart/2005/8/layout/hierarchy3"/>
    <dgm:cxn modelId="{F96C71D3-4167-4129-B27A-8F610597F7A9}" type="presParOf" srcId="{67BB4BC2-E8C5-4713-BCEA-DD8981638166}" destId="{A049BBB1-6CE9-4C66-9C44-A8C2CFA69C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0E56E-1644-42A6-A8B1-1A62BE5A046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7F1BB8-9898-4CF0-BE1C-FBF75F545B5D}">
      <dgm:prSet/>
      <dgm:spPr/>
      <dgm:t>
        <a:bodyPr/>
        <a:lstStyle/>
        <a:p>
          <a:r>
            <a:rPr lang="en-GB"/>
            <a:t>He, K., Gkioxari, G., Doll´ar, P., Girshick, R.: Mask R-CNN. In: 2017 IEEE International Conference on Computer Vision (ICCV), pp. 2980–2988. IEEE (2017)</a:t>
          </a:r>
          <a:endParaRPr lang="en-US"/>
        </a:p>
      </dgm:t>
    </dgm:pt>
    <dgm:pt modelId="{D4522E0A-8ADD-4337-BAB4-739E9E10FFE8}" type="parTrans" cxnId="{80FD8DE0-CCB1-42C0-9593-45731C084BC4}">
      <dgm:prSet/>
      <dgm:spPr/>
      <dgm:t>
        <a:bodyPr/>
        <a:lstStyle/>
        <a:p>
          <a:endParaRPr lang="en-US"/>
        </a:p>
      </dgm:t>
    </dgm:pt>
    <dgm:pt modelId="{BD4A26EB-EC95-4A3C-99C3-9206D1706B76}" type="sibTrans" cxnId="{80FD8DE0-CCB1-42C0-9593-45731C084BC4}">
      <dgm:prSet/>
      <dgm:spPr/>
      <dgm:t>
        <a:bodyPr/>
        <a:lstStyle/>
        <a:p>
          <a:endParaRPr lang="en-US"/>
        </a:p>
      </dgm:t>
    </dgm:pt>
    <dgm:pt modelId="{98E1D19F-9DDC-46EF-B731-82515EB481AB}">
      <dgm:prSet/>
      <dgm:spPr/>
      <dgm:t>
        <a:bodyPr/>
        <a:lstStyle/>
        <a:p>
          <a:r>
            <a:rPr lang="en-GB"/>
            <a:t>Huang, G., Liu, Z., Weinberger, K.Q., van der Maaten, L.: Densely connected</a:t>
          </a:r>
          <a:br>
            <a:rPr lang="en-GB"/>
          </a:br>
          <a:r>
            <a:rPr lang="en-GB"/>
            <a:t>convolutional networks. In: Proceedings of the IEEE Conference on Computer</a:t>
          </a:r>
          <a:br>
            <a:rPr lang="en-GB"/>
          </a:br>
          <a:r>
            <a:rPr lang="en-GB"/>
            <a:t>Vision and Pattern Recognition, vol. 1, p. 3 (2017)</a:t>
          </a:r>
          <a:endParaRPr lang="en-US"/>
        </a:p>
      </dgm:t>
    </dgm:pt>
    <dgm:pt modelId="{EB7B0437-1A3F-4152-BA25-6FB2B206E6F6}" type="parTrans" cxnId="{B8E67B33-B97E-47A6-BE7F-2D03BC8A245B}">
      <dgm:prSet/>
      <dgm:spPr/>
      <dgm:t>
        <a:bodyPr/>
        <a:lstStyle/>
        <a:p>
          <a:endParaRPr lang="en-US"/>
        </a:p>
      </dgm:t>
    </dgm:pt>
    <dgm:pt modelId="{E66F7F38-17D9-4DCA-BB11-0C66C94CB2CB}" type="sibTrans" cxnId="{B8E67B33-B97E-47A6-BE7F-2D03BC8A245B}">
      <dgm:prSet/>
      <dgm:spPr/>
      <dgm:t>
        <a:bodyPr/>
        <a:lstStyle/>
        <a:p>
          <a:endParaRPr lang="en-US"/>
        </a:p>
      </dgm:t>
    </dgm:pt>
    <dgm:pt modelId="{F7AA96E0-4AB8-4650-A5F3-BD60CA110947}">
      <dgm:prSet/>
      <dgm:spPr/>
      <dgm:t>
        <a:bodyPr/>
        <a:lstStyle/>
        <a:p>
          <a:r>
            <a:rPr lang="en-GB"/>
            <a:t>Lee, C.-Y., Xie, S., Gallagher, P., Zhang, Z., Tu, Z.: Deeply-supervised nets. In:</a:t>
          </a:r>
          <a:br>
            <a:rPr lang="en-GB"/>
          </a:br>
          <a:r>
            <a:rPr lang="en-GB"/>
            <a:t>Artificial Intelligence and Statistics, pp. 562–570 (2015)</a:t>
          </a:r>
          <a:endParaRPr lang="en-US"/>
        </a:p>
      </dgm:t>
    </dgm:pt>
    <dgm:pt modelId="{51E52931-7931-4C2E-BC51-E56122B8011D}" type="parTrans" cxnId="{7D4D1904-C36B-4E67-BEDC-A7A833549838}">
      <dgm:prSet/>
      <dgm:spPr/>
      <dgm:t>
        <a:bodyPr/>
        <a:lstStyle/>
        <a:p>
          <a:endParaRPr lang="en-US"/>
        </a:p>
      </dgm:t>
    </dgm:pt>
    <dgm:pt modelId="{5D6F7EC3-A0A3-41CD-B0A8-A17FC2F8B421}" type="sibTrans" cxnId="{7D4D1904-C36B-4E67-BEDC-A7A833549838}">
      <dgm:prSet/>
      <dgm:spPr/>
      <dgm:t>
        <a:bodyPr/>
        <a:lstStyle/>
        <a:p>
          <a:endParaRPr lang="en-US"/>
        </a:p>
      </dgm:t>
    </dgm:pt>
    <dgm:pt modelId="{11D3DA8B-E25B-4239-AA7A-D802EC4C34A6}">
      <dgm:prSet/>
      <dgm:spPr/>
      <dgm:t>
        <a:bodyPr/>
        <a:lstStyle/>
        <a:p>
          <a:r>
            <a:rPr lang="en-GB"/>
            <a:t>Li, X., Chen, H., Qi, X., Dou, Q., Fu, C.-W., Heng, P.A.: H-DenseUNet: hybrid</a:t>
          </a:r>
          <a:br>
            <a:rPr lang="en-GB"/>
          </a:br>
          <a:r>
            <a:rPr lang="en-GB"/>
            <a:t>densely connected UNet for liver and liver tumor segmentation from CT volumes.arXiv preprint arXiv:1709.07330 (2017)</a:t>
          </a:r>
          <a:endParaRPr lang="en-US"/>
        </a:p>
      </dgm:t>
    </dgm:pt>
    <dgm:pt modelId="{F97DB837-31F6-489E-8C09-F598F9625F7F}" type="parTrans" cxnId="{A3DFE050-7302-4585-A083-47615D2DE90E}">
      <dgm:prSet/>
      <dgm:spPr/>
      <dgm:t>
        <a:bodyPr/>
        <a:lstStyle/>
        <a:p>
          <a:endParaRPr lang="en-US"/>
        </a:p>
      </dgm:t>
    </dgm:pt>
    <dgm:pt modelId="{34E9A164-BDF4-4DAB-947A-BEB9D0E46F12}" type="sibTrans" cxnId="{A3DFE050-7302-4585-A083-47615D2DE90E}">
      <dgm:prSet/>
      <dgm:spPr/>
      <dgm:t>
        <a:bodyPr/>
        <a:lstStyle/>
        <a:p>
          <a:endParaRPr lang="en-US"/>
        </a:p>
      </dgm:t>
    </dgm:pt>
    <dgm:pt modelId="{A37AFA54-3E74-4535-A976-2A762FCD6990}">
      <dgm:prSet/>
      <dgm:spPr/>
      <dgm:t>
        <a:bodyPr/>
        <a:lstStyle/>
        <a:p>
          <a:r>
            <a:rPr lang="en-GB"/>
            <a:t>Long, J., Shelhamer, E., Darrell, T.: Fully convolutional networks for semantic</a:t>
          </a:r>
          <a:br>
            <a:rPr lang="en-GB"/>
          </a:br>
          <a:r>
            <a:rPr lang="en-GB"/>
            <a:t>segmentation. In: Proceedings of the IEEE Conference on Computer Vision and</a:t>
          </a:r>
          <a:br>
            <a:rPr lang="en-GB"/>
          </a:br>
          <a:r>
            <a:rPr lang="en-GB"/>
            <a:t>Pattern Recognition, pp. 3431–3440 (2015) </a:t>
          </a:r>
          <a:br>
            <a:rPr lang="en-GB"/>
          </a:br>
          <a:endParaRPr lang="en-US"/>
        </a:p>
      </dgm:t>
    </dgm:pt>
    <dgm:pt modelId="{AD365766-CEF1-4273-AAF3-BC53ACE757E3}" type="parTrans" cxnId="{40001CB2-DAEB-461C-92FD-864B0420978D}">
      <dgm:prSet/>
      <dgm:spPr/>
      <dgm:t>
        <a:bodyPr/>
        <a:lstStyle/>
        <a:p>
          <a:endParaRPr lang="en-US"/>
        </a:p>
      </dgm:t>
    </dgm:pt>
    <dgm:pt modelId="{8A67AE8D-C32E-43FA-9F91-696EF36FE2B1}" type="sibTrans" cxnId="{40001CB2-DAEB-461C-92FD-864B0420978D}">
      <dgm:prSet/>
      <dgm:spPr/>
      <dgm:t>
        <a:bodyPr/>
        <a:lstStyle/>
        <a:p>
          <a:endParaRPr lang="en-US"/>
        </a:p>
      </dgm:t>
    </dgm:pt>
    <dgm:pt modelId="{B0FA3A5F-A195-4444-8519-0F4DB44923FB}" type="pres">
      <dgm:prSet presAssocID="{FBA0E56E-1644-42A6-A8B1-1A62BE5A046F}" presName="diagram" presStyleCnt="0">
        <dgm:presLayoutVars>
          <dgm:dir/>
          <dgm:resizeHandles val="exact"/>
        </dgm:presLayoutVars>
      </dgm:prSet>
      <dgm:spPr/>
    </dgm:pt>
    <dgm:pt modelId="{BE707590-E272-4E7C-BC38-D690C3979590}" type="pres">
      <dgm:prSet presAssocID="{3F7F1BB8-9898-4CF0-BE1C-FBF75F545B5D}" presName="node" presStyleLbl="node1" presStyleIdx="0" presStyleCnt="5">
        <dgm:presLayoutVars>
          <dgm:bulletEnabled val="1"/>
        </dgm:presLayoutVars>
      </dgm:prSet>
      <dgm:spPr/>
    </dgm:pt>
    <dgm:pt modelId="{07E6D1DD-42BB-4C9D-9E50-A5CF62978F9E}" type="pres">
      <dgm:prSet presAssocID="{BD4A26EB-EC95-4A3C-99C3-9206D1706B76}" presName="sibTrans" presStyleCnt="0"/>
      <dgm:spPr/>
    </dgm:pt>
    <dgm:pt modelId="{4427720A-11C6-4FF6-A4FD-452FB1EB9F66}" type="pres">
      <dgm:prSet presAssocID="{98E1D19F-9DDC-46EF-B731-82515EB481AB}" presName="node" presStyleLbl="node1" presStyleIdx="1" presStyleCnt="5">
        <dgm:presLayoutVars>
          <dgm:bulletEnabled val="1"/>
        </dgm:presLayoutVars>
      </dgm:prSet>
      <dgm:spPr/>
    </dgm:pt>
    <dgm:pt modelId="{1568E1CB-4D2B-4758-8010-7D873ACA0978}" type="pres">
      <dgm:prSet presAssocID="{E66F7F38-17D9-4DCA-BB11-0C66C94CB2CB}" presName="sibTrans" presStyleCnt="0"/>
      <dgm:spPr/>
    </dgm:pt>
    <dgm:pt modelId="{5BD68D63-DE7D-4CF3-B346-A72A958891FB}" type="pres">
      <dgm:prSet presAssocID="{F7AA96E0-4AB8-4650-A5F3-BD60CA110947}" presName="node" presStyleLbl="node1" presStyleIdx="2" presStyleCnt="5">
        <dgm:presLayoutVars>
          <dgm:bulletEnabled val="1"/>
        </dgm:presLayoutVars>
      </dgm:prSet>
      <dgm:spPr/>
    </dgm:pt>
    <dgm:pt modelId="{76E41585-4683-4A80-ACF2-A63857EDBA6C}" type="pres">
      <dgm:prSet presAssocID="{5D6F7EC3-A0A3-41CD-B0A8-A17FC2F8B421}" presName="sibTrans" presStyleCnt="0"/>
      <dgm:spPr/>
    </dgm:pt>
    <dgm:pt modelId="{E1308081-8284-4DFF-B7EB-A4701D2D2773}" type="pres">
      <dgm:prSet presAssocID="{11D3DA8B-E25B-4239-AA7A-D802EC4C34A6}" presName="node" presStyleLbl="node1" presStyleIdx="3" presStyleCnt="5">
        <dgm:presLayoutVars>
          <dgm:bulletEnabled val="1"/>
        </dgm:presLayoutVars>
      </dgm:prSet>
      <dgm:spPr/>
    </dgm:pt>
    <dgm:pt modelId="{D69CFDF6-7670-47CA-BD4A-A2D1AA34E4FA}" type="pres">
      <dgm:prSet presAssocID="{34E9A164-BDF4-4DAB-947A-BEB9D0E46F12}" presName="sibTrans" presStyleCnt="0"/>
      <dgm:spPr/>
    </dgm:pt>
    <dgm:pt modelId="{7E819B64-A808-495C-BF1B-A4FF284BD511}" type="pres">
      <dgm:prSet presAssocID="{A37AFA54-3E74-4535-A976-2A762FCD6990}" presName="node" presStyleLbl="node1" presStyleIdx="4" presStyleCnt="5">
        <dgm:presLayoutVars>
          <dgm:bulletEnabled val="1"/>
        </dgm:presLayoutVars>
      </dgm:prSet>
      <dgm:spPr/>
    </dgm:pt>
  </dgm:ptLst>
  <dgm:cxnLst>
    <dgm:cxn modelId="{7D4D1904-C36B-4E67-BEDC-A7A833549838}" srcId="{FBA0E56E-1644-42A6-A8B1-1A62BE5A046F}" destId="{F7AA96E0-4AB8-4650-A5F3-BD60CA110947}" srcOrd="2" destOrd="0" parTransId="{51E52931-7931-4C2E-BC51-E56122B8011D}" sibTransId="{5D6F7EC3-A0A3-41CD-B0A8-A17FC2F8B421}"/>
    <dgm:cxn modelId="{FDBDBE22-744C-4E60-863C-25C19A5831FE}" type="presOf" srcId="{A37AFA54-3E74-4535-A976-2A762FCD6990}" destId="{7E819B64-A808-495C-BF1B-A4FF284BD511}" srcOrd="0" destOrd="0" presId="urn:microsoft.com/office/officeart/2005/8/layout/default"/>
    <dgm:cxn modelId="{B8E67B33-B97E-47A6-BE7F-2D03BC8A245B}" srcId="{FBA0E56E-1644-42A6-A8B1-1A62BE5A046F}" destId="{98E1D19F-9DDC-46EF-B731-82515EB481AB}" srcOrd="1" destOrd="0" parTransId="{EB7B0437-1A3F-4152-BA25-6FB2B206E6F6}" sibTransId="{E66F7F38-17D9-4DCA-BB11-0C66C94CB2CB}"/>
    <dgm:cxn modelId="{E71B2334-30E2-4F29-A3E0-21034985C1C8}" type="presOf" srcId="{3F7F1BB8-9898-4CF0-BE1C-FBF75F545B5D}" destId="{BE707590-E272-4E7C-BC38-D690C3979590}" srcOrd="0" destOrd="0" presId="urn:microsoft.com/office/officeart/2005/8/layout/default"/>
    <dgm:cxn modelId="{2884EF34-8A5F-4A3B-9B46-D67AF5BDE1C8}" type="presOf" srcId="{98E1D19F-9DDC-46EF-B731-82515EB481AB}" destId="{4427720A-11C6-4FF6-A4FD-452FB1EB9F66}" srcOrd="0" destOrd="0" presId="urn:microsoft.com/office/officeart/2005/8/layout/default"/>
    <dgm:cxn modelId="{2044BB3D-4166-4D3D-90E4-C1621713D539}" type="presOf" srcId="{11D3DA8B-E25B-4239-AA7A-D802EC4C34A6}" destId="{E1308081-8284-4DFF-B7EB-A4701D2D2773}" srcOrd="0" destOrd="0" presId="urn:microsoft.com/office/officeart/2005/8/layout/default"/>
    <dgm:cxn modelId="{4C313863-CBDD-44EC-A011-49BC9D8913B1}" type="presOf" srcId="{FBA0E56E-1644-42A6-A8B1-1A62BE5A046F}" destId="{B0FA3A5F-A195-4444-8519-0F4DB44923FB}" srcOrd="0" destOrd="0" presId="urn:microsoft.com/office/officeart/2005/8/layout/default"/>
    <dgm:cxn modelId="{A3DFE050-7302-4585-A083-47615D2DE90E}" srcId="{FBA0E56E-1644-42A6-A8B1-1A62BE5A046F}" destId="{11D3DA8B-E25B-4239-AA7A-D802EC4C34A6}" srcOrd="3" destOrd="0" parTransId="{F97DB837-31F6-489E-8C09-F598F9625F7F}" sibTransId="{34E9A164-BDF4-4DAB-947A-BEB9D0E46F12}"/>
    <dgm:cxn modelId="{50707D7D-801B-4558-A403-30E33C421A22}" type="presOf" srcId="{F7AA96E0-4AB8-4650-A5F3-BD60CA110947}" destId="{5BD68D63-DE7D-4CF3-B346-A72A958891FB}" srcOrd="0" destOrd="0" presId="urn:microsoft.com/office/officeart/2005/8/layout/default"/>
    <dgm:cxn modelId="{40001CB2-DAEB-461C-92FD-864B0420978D}" srcId="{FBA0E56E-1644-42A6-A8B1-1A62BE5A046F}" destId="{A37AFA54-3E74-4535-A976-2A762FCD6990}" srcOrd="4" destOrd="0" parTransId="{AD365766-CEF1-4273-AAF3-BC53ACE757E3}" sibTransId="{8A67AE8D-C32E-43FA-9F91-696EF36FE2B1}"/>
    <dgm:cxn modelId="{80FD8DE0-CCB1-42C0-9593-45731C084BC4}" srcId="{FBA0E56E-1644-42A6-A8B1-1A62BE5A046F}" destId="{3F7F1BB8-9898-4CF0-BE1C-FBF75F545B5D}" srcOrd="0" destOrd="0" parTransId="{D4522E0A-8ADD-4337-BAB4-739E9E10FFE8}" sibTransId="{BD4A26EB-EC95-4A3C-99C3-9206D1706B76}"/>
    <dgm:cxn modelId="{A9CB35EE-1503-4809-9879-74C596B5CCF5}" type="presParOf" srcId="{B0FA3A5F-A195-4444-8519-0F4DB44923FB}" destId="{BE707590-E272-4E7C-BC38-D690C3979590}" srcOrd="0" destOrd="0" presId="urn:microsoft.com/office/officeart/2005/8/layout/default"/>
    <dgm:cxn modelId="{95C4F954-ECCD-4EB1-A0EB-44583646D14F}" type="presParOf" srcId="{B0FA3A5F-A195-4444-8519-0F4DB44923FB}" destId="{07E6D1DD-42BB-4C9D-9E50-A5CF62978F9E}" srcOrd="1" destOrd="0" presId="urn:microsoft.com/office/officeart/2005/8/layout/default"/>
    <dgm:cxn modelId="{55F3C749-EB67-4C58-B2D8-7CA823A1ADB7}" type="presParOf" srcId="{B0FA3A5F-A195-4444-8519-0F4DB44923FB}" destId="{4427720A-11C6-4FF6-A4FD-452FB1EB9F66}" srcOrd="2" destOrd="0" presId="urn:microsoft.com/office/officeart/2005/8/layout/default"/>
    <dgm:cxn modelId="{72F6BE16-61E8-46E1-AEEF-6AFCB746E9DF}" type="presParOf" srcId="{B0FA3A5F-A195-4444-8519-0F4DB44923FB}" destId="{1568E1CB-4D2B-4758-8010-7D873ACA0978}" srcOrd="3" destOrd="0" presId="urn:microsoft.com/office/officeart/2005/8/layout/default"/>
    <dgm:cxn modelId="{023EEFA3-1122-489B-89DD-49EC3EBFF01B}" type="presParOf" srcId="{B0FA3A5F-A195-4444-8519-0F4DB44923FB}" destId="{5BD68D63-DE7D-4CF3-B346-A72A958891FB}" srcOrd="4" destOrd="0" presId="urn:microsoft.com/office/officeart/2005/8/layout/default"/>
    <dgm:cxn modelId="{5C6AD275-B771-4479-9827-E0258EF0F25D}" type="presParOf" srcId="{B0FA3A5F-A195-4444-8519-0F4DB44923FB}" destId="{76E41585-4683-4A80-ACF2-A63857EDBA6C}" srcOrd="5" destOrd="0" presId="urn:microsoft.com/office/officeart/2005/8/layout/default"/>
    <dgm:cxn modelId="{0BC28300-6BB2-4E3B-A3A0-5101537E7F58}" type="presParOf" srcId="{B0FA3A5F-A195-4444-8519-0F4DB44923FB}" destId="{E1308081-8284-4DFF-B7EB-A4701D2D2773}" srcOrd="6" destOrd="0" presId="urn:microsoft.com/office/officeart/2005/8/layout/default"/>
    <dgm:cxn modelId="{3C32D135-2D69-433E-BE13-39ADFCD4F41C}" type="presParOf" srcId="{B0FA3A5F-A195-4444-8519-0F4DB44923FB}" destId="{D69CFDF6-7670-47CA-BD4A-A2D1AA34E4FA}" srcOrd="7" destOrd="0" presId="urn:microsoft.com/office/officeart/2005/8/layout/default"/>
    <dgm:cxn modelId="{E38D45FB-353A-4CAB-9ADB-36BC0A840078}" type="presParOf" srcId="{B0FA3A5F-A195-4444-8519-0F4DB44923FB}" destId="{7E819B64-A808-495C-BF1B-A4FF284BD5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4FA6B-26D9-4538-B876-7524EC7A1C63}">
      <dsp:nvSpPr>
        <dsp:cNvPr id="0" name=""/>
        <dsp:cNvSpPr/>
      </dsp:nvSpPr>
      <dsp:spPr>
        <a:xfrm>
          <a:off x="0" y="0"/>
          <a:ext cx="8938260" cy="12706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err="1"/>
            <a:t>UNet</a:t>
          </a:r>
          <a:r>
            <a:rPr lang="en-GB" sz="2100" kern="1200"/>
            <a:t> is a popular convolutional neural network (CNN) architecture used for image segmentation.</a:t>
          </a:r>
          <a:endParaRPr lang="en-US" sz="2100" kern="1200"/>
        </a:p>
      </dsp:txBody>
      <dsp:txXfrm>
        <a:off x="37216" y="37216"/>
        <a:ext cx="7567144" cy="1196203"/>
      </dsp:txXfrm>
    </dsp:sp>
    <dsp:sp modelId="{E1A3D228-BA15-4800-B81F-CC489B542BE1}">
      <dsp:nvSpPr>
        <dsp:cNvPr id="0" name=""/>
        <dsp:cNvSpPr/>
      </dsp:nvSpPr>
      <dsp:spPr>
        <a:xfrm>
          <a:off x="788669" y="1482407"/>
          <a:ext cx="8938260" cy="1270635"/>
        </a:xfrm>
        <a:prstGeom prst="roundRect">
          <a:avLst>
            <a:gd name="adj" fmla="val 10000"/>
          </a:avLst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architecture was specifically designed for biomedical image segmentation, where it is often necessary to segment small, complex objects with high accuracy.</a:t>
          </a:r>
          <a:endParaRPr lang="en-US" sz="2100" kern="1200"/>
        </a:p>
      </dsp:txBody>
      <dsp:txXfrm>
        <a:off x="825885" y="1519623"/>
        <a:ext cx="7249245" cy="1196203"/>
      </dsp:txXfrm>
    </dsp:sp>
    <dsp:sp modelId="{D213DA80-90A3-4343-B570-2BA3F5846C0F}">
      <dsp:nvSpPr>
        <dsp:cNvPr id="0" name=""/>
        <dsp:cNvSpPr/>
      </dsp:nvSpPr>
      <dsp:spPr>
        <a:xfrm>
          <a:off x="1577339" y="2964815"/>
          <a:ext cx="8938260" cy="1270635"/>
        </a:xfrm>
        <a:prstGeom prst="roundRect">
          <a:avLst>
            <a:gd name="adj" fmla="val 10000"/>
          </a:avLst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err="1"/>
            <a:t>UNet's</a:t>
          </a:r>
          <a:r>
            <a:rPr lang="en-GB" sz="2100" kern="1200"/>
            <a:t> architecture is well-suited for semantic segmentation</a:t>
          </a:r>
          <a:r>
            <a:rPr lang="en-GB" sz="2100" kern="1200">
              <a:latin typeface="Aharoni"/>
            </a:rPr>
            <a:t>.</a:t>
          </a:r>
          <a:endParaRPr lang="en-US" sz="2100" kern="1200"/>
        </a:p>
      </dsp:txBody>
      <dsp:txXfrm>
        <a:off x="1614555" y="3002031"/>
        <a:ext cx="7249245" cy="1196203"/>
      </dsp:txXfrm>
    </dsp:sp>
    <dsp:sp modelId="{8C8AF6AB-FB19-46C8-B4B5-7ED492166608}">
      <dsp:nvSpPr>
        <dsp:cNvPr id="0" name=""/>
        <dsp:cNvSpPr/>
      </dsp:nvSpPr>
      <dsp:spPr>
        <a:xfrm>
          <a:off x="8112347" y="963564"/>
          <a:ext cx="825912" cy="8259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98177" y="963564"/>
        <a:ext cx="454252" cy="621499"/>
      </dsp:txXfrm>
    </dsp:sp>
    <dsp:sp modelId="{FA87815A-06FD-41BD-8FD4-0A08F6E80ED1}">
      <dsp:nvSpPr>
        <dsp:cNvPr id="0" name=""/>
        <dsp:cNvSpPr/>
      </dsp:nvSpPr>
      <dsp:spPr>
        <a:xfrm>
          <a:off x="8901017" y="2437501"/>
          <a:ext cx="825912" cy="8259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472107"/>
            <a:satOff val="-49567"/>
            <a:lumOff val="-41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72107"/>
              <a:satOff val="-49567"/>
              <a:lumOff val="-4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86847" y="2437501"/>
        <a:ext cx="454252" cy="621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CF7E-E3D8-4A91-A292-8DBD57D7E16B}">
      <dsp:nvSpPr>
        <dsp:cNvPr id="0" name=""/>
        <dsp:cNvSpPr/>
      </dsp:nvSpPr>
      <dsp:spPr>
        <a:xfrm>
          <a:off x="0" y="1757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02613-8B41-41F1-83B6-2810A0DE93DC}">
      <dsp:nvSpPr>
        <dsp:cNvPr id="0" name=""/>
        <dsp:cNvSpPr/>
      </dsp:nvSpPr>
      <dsp:spPr>
        <a:xfrm>
          <a:off x="269507" y="202217"/>
          <a:ext cx="490013" cy="490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19DE1-001B-4D1F-8ECA-225D869DD402}">
      <dsp:nvSpPr>
        <dsp:cNvPr id="0" name=""/>
        <dsp:cNvSpPr/>
      </dsp:nvSpPr>
      <dsp:spPr>
        <a:xfrm>
          <a:off x="1029028" y="1757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High accuracy</a:t>
          </a:r>
          <a:endParaRPr lang="en-US" sz="2200" kern="1200"/>
        </a:p>
      </dsp:txBody>
      <dsp:txXfrm>
        <a:off x="1029028" y="1757"/>
        <a:ext cx="9486571" cy="890933"/>
      </dsp:txXfrm>
    </dsp:sp>
    <dsp:sp modelId="{E6ECA875-FD5F-419F-AC74-A7C7E1344D93}">
      <dsp:nvSpPr>
        <dsp:cNvPr id="0" name=""/>
        <dsp:cNvSpPr/>
      </dsp:nvSpPr>
      <dsp:spPr>
        <a:xfrm>
          <a:off x="0" y="1115424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20914-5545-40C9-9139-5E96B29B77C4}">
      <dsp:nvSpPr>
        <dsp:cNvPr id="0" name=""/>
        <dsp:cNvSpPr/>
      </dsp:nvSpPr>
      <dsp:spPr>
        <a:xfrm>
          <a:off x="269507" y="1315884"/>
          <a:ext cx="490013" cy="490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9D82E-7764-4722-8C9B-2AF5A9E2B1A8}">
      <dsp:nvSpPr>
        <dsp:cNvPr id="0" name=""/>
        <dsp:cNvSpPr/>
      </dsp:nvSpPr>
      <dsp:spPr>
        <a:xfrm>
          <a:off x="1029028" y="1115424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Effective use of skip connections</a:t>
          </a:r>
          <a:endParaRPr lang="en-US" sz="2200" kern="1200"/>
        </a:p>
      </dsp:txBody>
      <dsp:txXfrm>
        <a:off x="1029028" y="1115424"/>
        <a:ext cx="9486571" cy="890933"/>
      </dsp:txXfrm>
    </dsp:sp>
    <dsp:sp modelId="{F8873071-CB86-4C64-8796-8ED769AC8348}">
      <dsp:nvSpPr>
        <dsp:cNvPr id="0" name=""/>
        <dsp:cNvSpPr/>
      </dsp:nvSpPr>
      <dsp:spPr>
        <a:xfrm>
          <a:off x="0" y="2229091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71F24-A64E-4B8B-823B-8B18609531C0}">
      <dsp:nvSpPr>
        <dsp:cNvPr id="0" name=""/>
        <dsp:cNvSpPr/>
      </dsp:nvSpPr>
      <dsp:spPr>
        <a:xfrm>
          <a:off x="269507" y="2429551"/>
          <a:ext cx="490013" cy="490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EF725-DAFF-429B-AFFA-57235E2F400C}">
      <dsp:nvSpPr>
        <dsp:cNvPr id="0" name=""/>
        <dsp:cNvSpPr/>
      </dsp:nvSpPr>
      <dsp:spPr>
        <a:xfrm>
          <a:off x="1029028" y="2229091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Efficient memory usage</a:t>
          </a:r>
          <a:endParaRPr lang="en-US" sz="2200" kern="1200"/>
        </a:p>
      </dsp:txBody>
      <dsp:txXfrm>
        <a:off x="1029028" y="2229091"/>
        <a:ext cx="9486571" cy="890933"/>
      </dsp:txXfrm>
    </dsp:sp>
    <dsp:sp modelId="{9FCD36B0-09E9-4186-AC40-C2C143CD5D5D}">
      <dsp:nvSpPr>
        <dsp:cNvPr id="0" name=""/>
        <dsp:cNvSpPr/>
      </dsp:nvSpPr>
      <dsp:spPr>
        <a:xfrm>
          <a:off x="0" y="3342758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ADE95-1815-4695-952C-F3C6D2359967}">
      <dsp:nvSpPr>
        <dsp:cNvPr id="0" name=""/>
        <dsp:cNvSpPr/>
      </dsp:nvSpPr>
      <dsp:spPr>
        <a:xfrm>
          <a:off x="269507" y="3543218"/>
          <a:ext cx="490013" cy="490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62D4D-25BB-4E78-A14F-DE638946CE63}">
      <dsp:nvSpPr>
        <dsp:cNvPr id="0" name=""/>
        <dsp:cNvSpPr/>
      </dsp:nvSpPr>
      <dsp:spPr>
        <a:xfrm>
          <a:off x="1029028" y="3342758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Versatility</a:t>
          </a:r>
          <a:endParaRPr lang="en-US" sz="2200" kern="1200"/>
        </a:p>
      </dsp:txBody>
      <dsp:txXfrm>
        <a:off x="1029028" y="3342758"/>
        <a:ext cx="9486571" cy="890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5FA18-5E23-42AD-8497-666D6D86F796}">
      <dsp:nvSpPr>
        <dsp:cNvPr id="0" name=""/>
        <dsp:cNvSpPr/>
      </dsp:nvSpPr>
      <dsp:spPr>
        <a:xfrm>
          <a:off x="0" y="0"/>
          <a:ext cx="4206239" cy="6275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haroni"/>
            </a:rPr>
            <a:t>2 Convolutional Layer operations having size of 3 x 3 kernel followed by </a:t>
          </a:r>
          <a:r>
            <a:rPr lang="en-GB" sz="1100" kern="1200" err="1">
              <a:latin typeface="Aharoni"/>
            </a:rPr>
            <a:t>ReLU</a:t>
          </a:r>
          <a:r>
            <a:rPr lang="en-GB" sz="1100" kern="1200">
              <a:latin typeface="Aharoni"/>
            </a:rPr>
            <a:t> Unit</a:t>
          </a:r>
          <a:endParaRPr lang="en-GB" sz="1100" kern="1200"/>
        </a:p>
      </dsp:txBody>
      <dsp:txXfrm>
        <a:off x="18380" y="18380"/>
        <a:ext cx="3476059" cy="590768"/>
      </dsp:txXfrm>
    </dsp:sp>
    <dsp:sp modelId="{CB4F9FDC-2205-4B56-88C4-F6FDBA247088}">
      <dsp:nvSpPr>
        <dsp:cNvPr id="0" name=""/>
        <dsp:cNvSpPr/>
      </dsp:nvSpPr>
      <dsp:spPr>
        <a:xfrm>
          <a:off x="352272" y="741625"/>
          <a:ext cx="4206239" cy="627528"/>
        </a:xfrm>
        <a:prstGeom prst="roundRect">
          <a:avLst>
            <a:gd name="adj" fmla="val 10000"/>
          </a:avLst>
        </a:prstGeom>
        <a:solidFill>
          <a:schemeClr val="accent5">
            <a:hueOff val="6444666"/>
            <a:satOff val="-9568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haroni"/>
            </a:rPr>
            <a:t>Max Pooling of 2 x 2 operation with stride 2 for </a:t>
          </a:r>
          <a:r>
            <a:rPr lang="en-GB" sz="1100" kern="1200" err="1">
              <a:latin typeface="Aharoni"/>
            </a:rPr>
            <a:t>downsampling</a:t>
          </a:r>
          <a:r>
            <a:rPr lang="en-GB" sz="1100" kern="1200">
              <a:latin typeface="Aharoni"/>
            </a:rPr>
            <a:t> (Encoder)</a:t>
          </a:r>
          <a:endParaRPr lang="en-GB" sz="1100" kern="1200"/>
        </a:p>
      </dsp:txBody>
      <dsp:txXfrm>
        <a:off x="370652" y="760005"/>
        <a:ext cx="3409312" cy="590768"/>
      </dsp:txXfrm>
    </dsp:sp>
    <dsp:sp modelId="{557A80D1-C8B6-4310-8D23-8AF46E4447C7}">
      <dsp:nvSpPr>
        <dsp:cNvPr id="0" name=""/>
        <dsp:cNvSpPr/>
      </dsp:nvSpPr>
      <dsp:spPr>
        <a:xfrm>
          <a:off x="699287" y="1483250"/>
          <a:ext cx="4206239" cy="627528"/>
        </a:xfrm>
        <a:prstGeom prst="roundRect">
          <a:avLst>
            <a:gd name="adj" fmla="val 10000"/>
          </a:avLst>
        </a:prstGeom>
        <a:solidFill>
          <a:schemeClr val="accent5">
            <a:hueOff val="12889332"/>
            <a:satOff val="-19135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haroni"/>
            </a:rPr>
            <a:t>2 x 2 Up-Sampling / Transposed Convolutions (Decoder)</a:t>
          </a:r>
          <a:endParaRPr lang="en-GB" sz="1100" kern="1200"/>
        </a:p>
      </dsp:txBody>
      <dsp:txXfrm>
        <a:off x="717667" y="1501630"/>
        <a:ext cx="3414570" cy="590768"/>
      </dsp:txXfrm>
    </dsp:sp>
    <dsp:sp modelId="{0C0CFE89-6DE3-47FA-9074-4BD8B00A2DAC}">
      <dsp:nvSpPr>
        <dsp:cNvPr id="0" name=""/>
        <dsp:cNvSpPr/>
      </dsp:nvSpPr>
      <dsp:spPr>
        <a:xfrm>
          <a:off x="1051559" y="2224875"/>
          <a:ext cx="4206239" cy="627528"/>
        </a:xfrm>
        <a:prstGeom prst="roundRect">
          <a:avLst>
            <a:gd name="adj" fmla="val 10000"/>
          </a:avLst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Concatenation</a:t>
          </a:r>
          <a:r>
            <a:rPr lang="en-GB" sz="1100" kern="1200">
              <a:latin typeface="Aharoni"/>
            </a:rPr>
            <a:t> /</a:t>
          </a:r>
          <a:r>
            <a:rPr lang="en-GB" sz="1100" kern="1200"/>
            <a:t> Skip Connections which allow the decoder to access high-level features from the </a:t>
          </a:r>
          <a:r>
            <a:rPr lang="en-GB" sz="1100" kern="1200">
              <a:latin typeface="Aharoni"/>
            </a:rPr>
            <a:t>encoder</a:t>
          </a:r>
        </a:p>
      </dsp:txBody>
      <dsp:txXfrm>
        <a:off x="1069939" y="2243255"/>
        <a:ext cx="3409312" cy="590768"/>
      </dsp:txXfrm>
    </dsp:sp>
    <dsp:sp modelId="{08F3A4DA-6DA1-4C8E-A877-FAD47850934A}">
      <dsp:nvSpPr>
        <dsp:cNvPr id="0" name=""/>
        <dsp:cNvSpPr/>
      </dsp:nvSpPr>
      <dsp:spPr>
        <a:xfrm>
          <a:off x="3798345" y="480630"/>
          <a:ext cx="407893" cy="40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90121" y="480630"/>
        <a:ext cx="224341" cy="306939"/>
      </dsp:txXfrm>
    </dsp:sp>
    <dsp:sp modelId="{F0E4FDF9-495A-48C0-8710-000B8869524E}">
      <dsp:nvSpPr>
        <dsp:cNvPr id="0" name=""/>
        <dsp:cNvSpPr/>
      </dsp:nvSpPr>
      <dsp:spPr>
        <a:xfrm>
          <a:off x="4150617" y="1222255"/>
          <a:ext cx="407893" cy="40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0257762"/>
            <a:satOff val="-20909"/>
            <a:lumOff val="-127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42393" y="1222255"/>
        <a:ext cx="224341" cy="306939"/>
      </dsp:txXfrm>
    </dsp:sp>
    <dsp:sp modelId="{5AA5B69F-A5B4-409B-BFC2-338752C180CA}">
      <dsp:nvSpPr>
        <dsp:cNvPr id="0" name=""/>
        <dsp:cNvSpPr/>
      </dsp:nvSpPr>
      <dsp:spPr>
        <a:xfrm>
          <a:off x="4497632" y="1963880"/>
          <a:ext cx="407893" cy="40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0515523"/>
            <a:satOff val="-41818"/>
            <a:lumOff val="-255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89408" y="1963880"/>
        <a:ext cx="224341" cy="306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A6934-ED29-4324-BEB3-1F353C8D89B3}">
      <dsp:nvSpPr>
        <dsp:cNvPr id="0" name=""/>
        <dsp:cNvSpPr/>
      </dsp:nvSpPr>
      <dsp:spPr>
        <a:xfrm>
          <a:off x="973190" y="928779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89CCA-FE7E-450E-B398-0C07CCEC54AF}">
      <dsp:nvSpPr>
        <dsp:cNvPr id="0" name=""/>
        <dsp:cNvSpPr/>
      </dsp:nvSpPr>
      <dsp:spPr>
        <a:xfrm>
          <a:off x="1242597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A8FA6-5862-4E58-96AF-F85DFFF28EBF}">
      <dsp:nvSpPr>
        <dsp:cNvPr id="0" name=""/>
        <dsp:cNvSpPr/>
      </dsp:nvSpPr>
      <dsp:spPr>
        <a:xfrm>
          <a:off x="569079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Encoder Decoder architecture</a:t>
          </a:r>
          <a:endParaRPr lang="en-US" sz="1600" kern="1200"/>
        </a:p>
      </dsp:txBody>
      <dsp:txXfrm>
        <a:off x="569079" y="2586670"/>
        <a:ext cx="2072362" cy="720000"/>
      </dsp:txXfrm>
    </dsp:sp>
    <dsp:sp modelId="{C203EB6E-62B1-49B9-8062-F802BFF11C35}">
      <dsp:nvSpPr>
        <dsp:cNvPr id="0" name=""/>
        <dsp:cNvSpPr/>
      </dsp:nvSpPr>
      <dsp:spPr>
        <a:xfrm>
          <a:off x="3408216" y="928779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8F388-4994-4290-8186-599673B891BD}">
      <dsp:nvSpPr>
        <dsp:cNvPr id="0" name=""/>
        <dsp:cNvSpPr/>
      </dsp:nvSpPr>
      <dsp:spPr>
        <a:xfrm>
          <a:off x="3677623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AB9B1-7D1E-4161-A810-6AA477DC14C3}">
      <dsp:nvSpPr>
        <dsp:cNvPr id="0" name=""/>
        <dsp:cNvSpPr/>
      </dsp:nvSpPr>
      <dsp:spPr>
        <a:xfrm>
          <a:off x="3004105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Effective use of limited data</a:t>
          </a:r>
          <a:endParaRPr lang="en-US" sz="1600" kern="1200"/>
        </a:p>
      </dsp:txBody>
      <dsp:txXfrm>
        <a:off x="3004105" y="2586670"/>
        <a:ext cx="2072362" cy="720000"/>
      </dsp:txXfrm>
    </dsp:sp>
    <dsp:sp modelId="{81A45510-3849-430D-85A7-254FA49F0A56}">
      <dsp:nvSpPr>
        <dsp:cNvPr id="0" name=""/>
        <dsp:cNvSpPr/>
      </dsp:nvSpPr>
      <dsp:spPr>
        <a:xfrm>
          <a:off x="5843242" y="928779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9CBFC-8E84-4C05-B58F-51D8CEB9456E}">
      <dsp:nvSpPr>
        <dsp:cNvPr id="0" name=""/>
        <dsp:cNvSpPr/>
      </dsp:nvSpPr>
      <dsp:spPr>
        <a:xfrm>
          <a:off x="6112649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BCD64-B749-4F9D-AC9A-226438B4F217}">
      <dsp:nvSpPr>
        <dsp:cNvPr id="0" name=""/>
        <dsp:cNvSpPr/>
      </dsp:nvSpPr>
      <dsp:spPr>
        <a:xfrm>
          <a:off x="5439131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Higher accuracy</a:t>
          </a:r>
          <a:endParaRPr lang="en-US" sz="1600" kern="1200"/>
        </a:p>
      </dsp:txBody>
      <dsp:txXfrm>
        <a:off x="5439131" y="2586670"/>
        <a:ext cx="2072362" cy="720000"/>
      </dsp:txXfrm>
    </dsp:sp>
    <dsp:sp modelId="{4B14A68F-99DA-482F-9842-C8FC98252D7A}">
      <dsp:nvSpPr>
        <dsp:cNvPr id="0" name=""/>
        <dsp:cNvSpPr/>
      </dsp:nvSpPr>
      <dsp:spPr>
        <a:xfrm>
          <a:off x="8278268" y="928779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79154-9E6A-45D3-B3E1-CC5F9524914F}">
      <dsp:nvSpPr>
        <dsp:cNvPr id="0" name=""/>
        <dsp:cNvSpPr/>
      </dsp:nvSpPr>
      <dsp:spPr>
        <a:xfrm>
          <a:off x="8547675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E903E-A219-4740-830A-622D8C2AE521}">
      <dsp:nvSpPr>
        <dsp:cNvPr id="0" name=""/>
        <dsp:cNvSpPr/>
      </dsp:nvSpPr>
      <dsp:spPr>
        <a:xfrm>
          <a:off x="7874157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Fast training and inference</a:t>
          </a:r>
          <a:r>
            <a:rPr lang="en-US" sz="1600" kern="1200"/>
            <a:t>  </a:t>
          </a:r>
        </a:p>
      </dsp:txBody>
      <dsp:txXfrm>
        <a:off x="7874157" y="2586670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7D153-C415-4220-AE17-AA6A9EB5862C}">
      <dsp:nvSpPr>
        <dsp:cNvPr id="0" name=""/>
        <dsp:cNvSpPr/>
      </dsp:nvSpPr>
      <dsp:spPr>
        <a:xfrm>
          <a:off x="0" y="2239"/>
          <a:ext cx="5762564" cy="1135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D194-2E29-4E64-B08E-06174F195118}">
      <dsp:nvSpPr>
        <dsp:cNvPr id="0" name=""/>
        <dsp:cNvSpPr/>
      </dsp:nvSpPr>
      <dsp:spPr>
        <a:xfrm>
          <a:off x="343387" y="257652"/>
          <a:ext cx="624341" cy="624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F4DE-2E69-4868-A557-AF1C2572BC2D}">
      <dsp:nvSpPr>
        <dsp:cNvPr id="0" name=""/>
        <dsp:cNvSpPr/>
      </dsp:nvSpPr>
      <dsp:spPr>
        <a:xfrm>
          <a:off x="1311116" y="2239"/>
          <a:ext cx="4451447" cy="1135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38" tIns="120138" rIns="120138" bIns="12013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Memory requirements</a:t>
          </a:r>
          <a:endParaRPr lang="en-US" sz="2200" kern="1200"/>
        </a:p>
      </dsp:txBody>
      <dsp:txXfrm>
        <a:off x="1311116" y="2239"/>
        <a:ext cx="4451447" cy="1135166"/>
      </dsp:txXfrm>
    </dsp:sp>
    <dsp:sp modelId="{907A7036-6A29-4414-8F0E-172716B0C941}">
      <dsp:nvSpPr>
        <dsp:cNvPr id="0" name=""/>
        <dsp:cNvSpPr/>
      </dsp:nvSpPr>
      <dsp:spPr>
        <a:xfrm>
          <a:off x="0" y="1421197"/>
          <a:ext cx="5762564" cy="1135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6128C-C1CF-4BCE-99B6-EC19A2E7A117}">
      <dsp:nvSpPr>
        <dsp:cNvPr id="0" name=""/>
        <dsp:cNvSpPr/>
      </dsp:nvSpPr>
      <dsp:spPr>
        <a:xfrm>
          <a:off x="343387" y="1676609"/>
          <a:ext cx="624341" cy="624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6D8F0-3347-4CE2-8EAD-499E3BFC696B}">
      <dsp:nvSpPr>
        <dsp:cNvPr id="0" name=""/>
        <dsp:cNvSpPr/>
      </dsp:nvSpPr>
      <dsp:spPr>
        <a:xfrm>
          <a:off x="1311116" y="1421197"/>
          <a:ext cx="4451447" cy="1135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38" tIns="120138" rIns="120138" bIns="12013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Computationally intensive</a:t>
          </a:r>
          <a:endParaRPr lang="en-US" sz="2200" kern="1200"/>
        </a:p>
      </dsp:txBody>
      <dsp:txXfrm>
        <a:off x="1311116" y="1421197"/>
        <a:ext cx="4451447" cy="1135166"/>
      </dsp:txXfrm>
    </dsp:sp>
    <dsp:sp modelId="{07F63DCC-B19E-4C72-8BCA-36D82015B9EB}">
      <dsp:nvSpPr>
        <dsp:cNvPr id="0" name=""/>
        <dsp:cNvSpPr/>
      </dsp:nvSpPr>
      <dsp:spPr>
        <a:xfrm>
          <a:off x="0" y="2840155"/>
          <a:ext cx="5762564" cy="1135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99BF7-95E8-49DC-BB4D-AE1E928FEE12}">
      <dsp:nvSpPr>
        <dsp:cNvPr id="0" name=""/>
        <dsp:cNvSpPr/>
      </dsp:nvSpPr>
      <dsp:spPr>
        <a:xfrm>
          <a:off x="343387" y="3095567"/>
          <a:ext cx="624341" cy="624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B85C9-13CF-4F7C-9D6F-DCB5D2DF3DE1}">
      <dsp:nvSpPr>
        <dsp:cNvPr id="0" name=""/>
        <dsp:cNvSpPr/>
      </dsp:nvSpPr>
      <dsp:spPr>
        <a:xfrm>
          <a:off x="1311116" y="2840155"/>
          <a:ext cx="4451447" cy="1135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38" tIns="120138" rIns="120138" bIns="12013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Limited context</a:t>
          </a:r>
          <a:endParaRPr lang="en-US" sz="2200" kern="1200"/>
        </a:p>
      </dsp:txBody>
      <dsp:txXfrm>
        <a:off x="1311116" y="2840155"/>
        <a:ext cx="4451447" cy="1135166"/>
      </dsp:txXfrm>
    </dsp:sp>
    <dsp:sp modelId="{63FBE6D4-FC72-4BC4-9B74-47E1DEB7AAE4}">
      <dsp:nvSpPr>
        <dsp:cNvPr id="0" name=""/>
        <dsp:cNvSpPr/>
      </dsp:nvSpPr>
      <dsp:spPr>
        <a:xfrm>
          <a:off x="0" y="4259113"/>
          <a:ext cx="5762564" cy="1135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8194F-EF78-450C-9686-068086C69E96}">
      <dsp:nvSpPr>
        <dsp:cNvPr id="0" name=""/>
        <dsp:cNvSpPr/>
      </dsp:nvSpPr>
      <dsp:spPr>
        <a:xfrm>
          <a:off x="343387" y="4514525"/>
          <a:ext cx="624341" cy="6243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7DEE0-9B45-4A25-A1C1-D9AF2C8E2A83}">
      <dsp:nvSpPr>
        <dsp:cNvPr id="0" name=""/>
        <dsp:cNvSpPr/>
      </dsp:nvSpPr>
      <dsp:spPr>
        <a:xfrm>
          <a:off x="1311116" y="4259113"/>
          <a:ext cx="4451447" cy="1135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38" tIns="120138" rIns="120138" bIns="12013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Sensitivity to image quality</a:t>
          </a:r>
          <a:endParaRPr lang="en-US" sz="2200" kern="1200"/>
        </a:p>
      </dsp:txBody>
      <dsp:txXfrm>
        <a:off x="1311116" y="4259113"/>
        <a:ext cx="4451447" cy="1135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F127C-51FB-4473-BE89-B4224243C67A}">
      <dsp:nvSpPr>
        <dsp:cNvPr id="0" name=""/>
        <dsp:cNvSpPr/>
      </dsp:nvSpPr>
      <dsp:spPr>
        <a:xfrm>
          <a:off x="1283" y="1366794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Biomedical image segmentation</a:t>
          </a:r>
          <a:endParaRPr lang="en-US" sz="3200" kern="1200"/>
        </a:p>
      </dsp:txBody>
      <dsp:txXfrm>
        <a:off x="45271" y="1410782"/>
        <a:ext cx="2915747" cy="1413885"/>
      </dsp:txXfrm>
    </dsp:sp>
    <dsp:sp modelId="{BD7DB5D5-E9B9-4128-81E6-04B209F2AEF3}">
      <dsp:nvSpPr>
        <dsp:cNvPr id="0" name=""/>
        <dsp:cNvSpPr/>
      </dsp:nvSpPr>
      <dsp:spPr>
        <a:xfrm>
          <a:off x="3755938" y="1366794"/>
          <a:ext cx="3003723" cy="1501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Object detection and segmentation</a:t>
          </a:r>
          <a:endParaRPr lang="en-US" sz="3200" kern="1200"/>
        </a:p>
      </dsp:txBody>
      <dsp:txXfrm>
        <a:off x="3799926" y="1410782"/>
        <a:ext cx="2915747" cy="1413885"/>
      </dsp:txXfrm>
    </dsp:sp>
    <dsp:sp modelId="{3DAD60A9-CF39-4C86-BF2E-0CD412BBD2CA}">
      <dsp:nvSpPr>
        <dsp:cNvPr id="0" name=""/>
        <dsp:cNvSpPr/>
      </dsp:nvSpPr>
      <dsp:spPr>
        <a:xfrm>
          <a:off x="7510592" y="1366794"/>
          <a:ext cx="3003723" cy="1501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Natural language processing</a:t>
          </a:r>
          <a:endParaRPr lang="en-US" sz="3200" kern="1200"/>
        </a:p>
      </dsp:txBody>
      <dsp:txXfrm>
        <a:off x="7554580" y="1410782"/>
        <a:ext cx="2915747" cy="1413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07590-E272-4E7C-BC38-D690C3979590}">
      <dsp:nvSpPr>
        <dsp:cNvPr id="0" name=""/>
        <dsp:cNvSpPr/>
      </dsp:nvSpPr>
      <dsp:spPr>
        <a:xfrm>
          <a:off x="616148" y="3024"/>
          <a:ext cx="2901032" cy="17406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He, K., Gkioxari, G., Doll´ar, P., Girshick, R.: Mask R-CNN. In: 2017 IEEE International Conference on Computer Vision (ICCV), pp. 2980–2988. IEEE (2017)</a:t>
          </a:r>
          <a:endParaRPr lang="en-US" sz="1300" kern="1200"/>
        </a:p>
      </dsp:txBody>
      <dsp:txXfrm>
        <a:off x="616148" y="3024"/>
        <a:ext cx="2901032" cy="1740619"/>
      </dsp:txXfrm>
    </dsp:sp>
    <dsp:sp modelId="{4427720A-11C6-4FF6-A4FD-452FB1EB9F66}">
      <dsp:nvSpPr>
        <dsp:cNvPr id="0" name=""/>
        <dsp:cNvSpPr/>
      </dsp:nvSpPr>
      <dsp:spPr>
        <a:xfrm>
          <a:off x="3807283" y="3024"/>
          <a:ext cx="2901032" cy="1740619"/>
        </a:xfrm>
        <a:prstGeom prst="rect">
          <a:avLst/>
        </a:prstGeom>
        <a:solidFill>
          <a:schemeClr val="accent5">
            <a:hueOff val="4833500"/>
            <a:satOff val="-7176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Huang, G., Liu, Z., Weinberger, K.Q., van der Maaten, L.: Densely connected</a:t>
          </a:r>
          <a:br>
            <a:rPr lang="en-GB" sz="1300" kern="1200"/>
          </a:br>
          <a:r>
            <a:rPr lang="en-GB" sz="1300" kern="1200"/>
            <a:t>convolutional networks. In: Proceedings of the IEEE Conference on Computer</a:t>
          </a:r>
          <a:br>
            <a:rPr lang="en-GB" sz="1300" kern="1200"/>
          </a:br>
          <a:r>
            <a:rPr lang="en-GB" sz="1300" kern="1200"/>
            <a:t>Vision and Pattern Recognition, vol. 1, p. 3 (2017)</a:t>
          </a:r>
          <a:endParaRPr lang="en-US" sz="1300" kern="1200"/>
        </a:p>
      </dsp:txBody>
      <dsp:txXfrm>
        <a:off x="3807283" y="3024"/>
        <a:ext cx="2901032" cy="1740619"/>
      </dsp:txXfrm>
    </dsp:sp>
    <dsp:sp modelId="{5BD68D63-DE7D-4CF3-B346-A72A958891FB}">
      <dsp:nvSpPr>
        <dsp:cNvPr id="0" name=""/>
        <dsp:cNvSpPr/>
      </dsp:nvSpPr>
      <dsp:spPr>
        <a:xfrm>
          <a:off x="6998419" y="3024"/>
          <a:ext cx="2901032" cy="1740619"/>
        </a:xfrm>
        <a:prstGeom prst="rect">
          <a:avLst/>
        </a:prstGeom>
        <a:solidFill>
          <a:schemeClr val="accent5">
            <a:hueOff val="9666999"/>
            <a:satOff val="-14351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Lee, C.-Y., Xie, S., Gallagher, P., Zhang, Z., Tu, Z.: Deeply-supervised nets. In:</a:t>
          </a:r>
          <a:br>
            <a:rPr lang="en-GB" sz="1300" kern="1200"/>
          </a:br>
          <a:r>
            <a:rPr lang="en-GB" sz="1300" kern="1200"/>
            <a:t>Artificial Intelligence and Statistics, pp. 562–570 (2015)</a:t>
          </a:r>
          <a:endParaRPr lang="en-US" sz="1300" kern="1200"/>
        </a:p>
      </dsp:txBody>
      <dsp:txXfrm>
        <a:off x="6998419" y="3024"/>
        <a:ext cx="2901032" cy="1740619"/>
      </dsp:txXfrm>
    </dsp:sp>
    <dsp:sp modelId="{E1308081-8284-4DFF-B7EB-A4701D2D2773}">
      <dsp:nvSpPr>
        <dsp:cNvPr id="0" name=""/>
        <dsp:cNvSpPr/>
      </dsp:nvSpPr>
      <dsp:spPr>
        <a:xfrm>
          <a:off x="2211716" y="2033747"/>
          <a:ext cx="2901032" cy="1740619"/>
        </a:xfrm>
        <a:prstGeom prst="rect">
          <a:avLst/>
        </a:prstGeom>
        <a:solidFill>
          <a:schemeClr val="accent5">
            <a:hueOff val="14500499"/>
            <a:satOff val="-21527"/>
            <a:lumOff val="-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Li, X., Chen, H., Qi, X., Dou, Q., Fu, C.-W., Heng, P.A.: H-DenseUNet: hybrid</a:t>
          </a:r>
          <a:br>
            <a:rPr lang="en-GB" sz="1300" kern="1200"/>
          </a:br>
          <a:r>
            <a:rPr lang="en-GB" sz="1300" kern="1200"/>
            <a:t>densely connected UNet for liver and liver tumor segmentation from CT volumes.arXiv preprint arXiv:1709.07330 (2017)</a:t>
          </a:r>
          <a:endParaRPr lang="en-US" sz="1300" kern="1200"/>
        </a:p>
      </dsp:txBody>
      <dsp:txXfrm>
        <a:off x="2211716" y="2033747"/>
        <a:ext cx="2901032" cy="1740619"/>
      </dsp:txXfrm>
    </dsp:sp>
    <dsp:sp modelId="{7E819B64-A808-495C-BF1B-A4FF284BD511}">
      <dsp:nvSpPr>
        <dsp:cNvPr id="0" name=""/>
        <dsp:cNvSpPr/>
      </dsp:nvSpPr>
      <dsp:spPr>
        <a:xfrm>
          <a:off x="5402851" y="2033747"/>
          <a:ext cx="2901032" cy="1740619"/>
        </a:xfrm>
        <a:prstGeom prst="rect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Long, J., Shelhamer, E., Darrell, T.: Fully convolutional networks for semantic</a:t>
          </a:r>
          <a:br>
            <a:rPr lang="en-GB" sz="1300" kern="1200"/>
          </a:br>
          <a:r>
            <a:rPr lang="en-GB" sz="1300" kern="1200"/>
            <a:t>segmentation. In: Proceedings of the IEEE Conference on Computer Vision and</a:t>
          </a:r>
          <a:br>
            <a:rPr lang="en-GB" sz="1300" kern="1200"/>
          </a:br>
          <a:r>
            <a:rPr lang="en-GB" sz="1300" kern="1200"/>
            <a:t>Pattern Recognition, pp. 3431–3440 (2015) </a:t>
          </a:r>
          <a:br>
            <a:rPr lang="en-GB" sz="1300" kern="1200"/>
          </a:br>
          <a:endParaRPr lang="en-US" sz="1300" kern="1200"/>
        </a:p>
      </dsp:txBody>
      <dsp:txXfrm>
        <a:off x="5402851" y="2033747"/>
        <a:ext cx="2901032" cy="174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98C2-DADD-E138-8514-F2E7C37D9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6319746" cy="1962406"/>
          </a:xfrm>
        </p:spPr>
        <p:txBody>
          <a:bodyPr anchor="ctr">
            <a:normAutofit/>
          </a:bodyPr>
          <a:lstStyle/>
          <a:p>
            <a:r>
              <a:rPr lang="en-GB" err="1">
                <a:latin typeface="Aharoni"/>
                <a:cs typeface="Angsana New"/>
              </a:rPr>
              <a:t>UNet</a:t>
            </a:r>
            <a:endParaRPr lang="en-GB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652FB-E119-5729-E845-4A61E3A4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8141" y="455533"/>
            <a:ext cx="7994523" cy="37215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/>
              <a:t>Group Members:</a:t>
            </a:r>
            <a:endParaRPr lang="en-US"/>
          </a:p>
          <a:p>
            <a:pPr algn="ctr"/>
            <a:r>
              <a:rPr lang="en-GB">
                <a:ea typeface="+mn-lt"/>
                <a:cs typeface="+mn-lt"/>
              </a:rPr>
              <a:t>ZUHAIR AHMED</a:t>
            </a:r>
            <a:r>
              <a:rPr lang="en-GB"/>
              <a:t> (20-421151-1)</a:t>
            </a:r>
          </a:p>
          <a:p>
            <a:pPr algn="ctr"/>
            <a:r>
              <a:rPr lang="en-GB">
                <a:ea typeface="+mn-lt"/>
                <a:cs typeface="+mn-lt"/>
              </a:rPr>
              <a:t>MD. ALI AHNAF (20-42378-1)</a:t>
            </a:r>
            <a:endParaRPr lang="en-GB"/>
          </a:p>
          <a:p>
            <a:pPr algn="ctr"/>
            <a:r>
              <a:rPr lang="en-GB">
                <a:ea typeface="+mn-lt"/>
                <a:cs typeface="+mn-lt"/>
              </a:rPr>
              <a:t>SADIA SULTANA ALI (20-42386-1)</a:t>
            </a:r>
            <a:endParaRPr lang="en-GB"/>
          </a:p>
          <a:p>
            <a:pPr algn="ctr"/>
            <a:r>
              <a:rPr lang="en-GB">
                <a:ea typeface="+mn-lt"/>
                <a:cs typeface="+mn-lt"/>
              </a:rPr>
              <a:t>PRITOM DEBNATH (20-42414-1)</a:t>
            </a:r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F0215-FDE9-9967-68F4-69DE3A64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20" y="3570980"/>
            <a:ext cx="5191887" cy="2595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0A9F8-6F17-E5B4-C932-5923634E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51" y="3570980"/>
            <a:ext cx="5191887" cy="25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47986-9746-26DE-05B9-402AAC53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284" y="506705"/>
            <a:ext cx="4988916" cy="2888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UNet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3FBD7-F80D-8C6B-15ED-CD31A19F2D20}"/>
              </a:ext>
            </a:extLst>
          </p:cNvPr>
          <p:cNvSpPr txBox="1"/>
          <p:nvPr/>
        </p:nvSpPr>
        <p:spPr>
          <a:xfrm>
            <a:off x="7757839" y="3564412"/>
            <a:ext cx="3748361" cy="2696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err="1"/>
              <a:t>UNet</a:t>
            </a:r>
            <a:r>
              <a:rPr lang="en-US" sz="2800"/>
              <a:t>++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/>
              <a:t>Residual </a:t>
            </a:r>
            <a:r>
              <a:rPr lang="en-US" sz="2800" err="1"/>
              <a:t>UNet</a:t>
            </a:r>
            <a:endParaRPr lang="en-US" sz="28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/>
              <a:t>Nested </a:t>
            </a:r>
            <a:r>
              <a:rPr lang="en-US" sz="2800" err="1"/>
              <a:t>UNet</a:t>
            </a:r>
            <a:endParaRPr lang="en-US" sz="28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/>
              <a:t>Recurrent </a:t>
            </a:r>
            <a:r>
              <a:rPr lang="en-US" sz="2800" err="1"/>
              <a:t>UNet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B1769-7BC9-8261-B8CF-9C12768FE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2" r="20897" b="-1"/>
          <a:stretch/>
        </p:blipFill>
        <p:spPr>
          <a:xfrm>
            <a:off x="594359" y="596643"/>
            <a:ext cx="5555999" cy="56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61F1F-4720-9053-B481-6923EBF9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05D87-1FA7-1B26-0442-3A92AC41021E}"/>
              </a:ext>
            </a:extLst>
          </p:cNvPr>
          <p:cNvSpPr txBox="1"/>
          <p:nvPr/>
        </p:nvSpPr>
        <p:spPr>
          <a:xfrm>
            <a:off x="838199" y="3319796"/>
            <a:ext cx="5257799" cy="28524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/>
              <a:t>Multi-modal image segmentation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/>
              <a:t>Real-time segmentation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/>
              <a:t>Few-shot learning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/>
              <a:t>3D image segmentation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ncorporating attention mechanisms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C823FCAC-8F0D-8192-9A95-96897791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7" r="21191"/>
          <a:stretch/>
        </p:blipFill>
        <p:spPr>
          <a:xfrm>
            <a:off x="6662889" y="596644"/>
            <a:ext cx="4925879" cy="56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E8E03-CE79-5F90-E72E-FBC5026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References</a:t>
            </a:r>
            <a:endParaRPr lang="en-GB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EFEF598-0777-48C1-E752-7EA267437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82489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6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0FD94-489F-7B55-73EE-46B05D9EA2EF}"/>
              </a:ext>
            </a:extLst>
          </p:cNvPr>
          <p:cNvSpPr txBox="1"/>
          <p:nvPr/>
        </p:nvSpPr>
        <p:spPr>
          <a:xfrm>
            <a:off x="838201" y="659527"/>
            <a:ext cx="4638567" cy="3390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66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cs typeface="Angsana New" panose="02020603050405020304" pitchFamily="18" charset="-34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F4468-4886-2DF2-7573-C2458882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682617"/>
            <a:ext cx="5492766" cy="54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8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83D4-ECC3-4521-64D9-4C6E956A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Introduction</a:t>
            </a:r>
            <a:endParaRPr lang="en-GB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DF859D2-C059-0B50-C373-0605539B3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436361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9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9AE8D-4E50-A22A-FA4E-C5B79C72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/>
                <a:cs typeface="Angsana New"/>
              </a:rPr>
              <a:t>Uniqueness of </a:t>
            </a:r>
            <a:r>
              <a:rPr lang="en-US">
                <a:latin typeface="Aharoni"/>
                <a:cs typeface="Angsana New"/>
              </a:rPr>
              <a:t>UNet</a:t>
            </a:r>
            <a:endParaRPr lang="en-US" kern="1200">
              <a:gradFill>
                <a:gsLst>
                  <a:gs pos="100000">
                    <a:schemeClr val="tx2"/>
                  </a:gs>
                  <a:gs pos="0">
                    <a:schemeClr val="accent1"/>
                  </a:gs>
                </a:gsLst>
                <a:lin ang="0" scaled="1"/>
              </a:gradFill>
              <a:latin typeface="Aharoni" panose="02010803020104030203" pitchFamily="2" charset="-79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C2631-8A82-70FF-3785-C3431F090239}"/>
              </a:ext>
            </a:extLst>
          </p:cNvPr>
          <p:cNvSpPr txBox="1"/>
          <p:nvPr/>
        </p:nvSpPr>
        <p:spPr>
          <a:xfrm>
            <a:off x="838199" y="3319796"/>
            <a:ext cx="5257799" cy="28524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/>
              <a:t>Skip connections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/>
              <a:t>Symmetric architecture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/>
              <a:t>Reduced memory usage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/>
              <a:t>Efficient training</a:t>
            </a:r>
          </a:p>
        </p:txBody>
      </p:sp>
      <p:pic>
        <p:nvPicPr>
          <p:cNvPr id="5" name="Picture 4" descr="One orange paper crane surronded by dark cranes">
            <a:extLst>
              <a:ext uri="{FF2B5EF4-FFF2-40B4-BE49-F238E27FC236}">
                <a16:creationId xmlns:a16="http://schemas.microsoft.com/office/drawing/2014/main" id="{6C9FB9C7-DABA-C3FF-1AAD-525AD1A84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0" r="13084" b="2"/>
          <a:stretch/>
        </p:blipFill>
        <p:spPr>
          <a:xfrm>
            <a:off x="6662889" y="596644"/>
            <a:ext cx="4925879" cy="56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83D3E-9C86-5A50-419B-DF4351C0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Why use UNet?</a:t>
            </a:r>
            <a:endParaRPr lang="en-GB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3ABE6D5-E0AB-E5BD-22A5-A73034745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56146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17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83D4-ECC3-4521-64D9-4C6E956A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en-GB" dirty="0">
                <a:latin typeface="Aharoni"/>
                <a:cs typeface="Angsana New"/>
              </a:rPr>
              <a:t>The </a:t>
            </a:r>
            <a:r>
              <a:rPr lang="en-GB" dirty="0" err="1">
                <a:latin typeface="Aharoni"/>
                <a:cs typeface="Angsana New"/>
              </a:rPr>
              <a:t>UNet</a:t>
            </a:r>
            <a:r>
              <a:rPr lang="en-GB" dirty="0">
                <a:latin typeface="Aharoni"/>
                <a:cs typeface="Angsana New"/>
              </a:rPr>
              <a:t> A</a:t>
            </a:r>
            <a:r>
              <a:rPr lang="en-GB" dirty="0">
                <a:latin typeface="Aharoni"/>
                <a:cs typeface="Aharoni"/>
              </a:rPr>
              <a:t>rchitecture</a:t>
            </a:r>
            <a:endParaRPr lang="en-GB" dirty="0"/>
          </a:p>
        </p:txBody>
      </p:sp>
      <p:pic>
        <p:nvPicPr>
          <p:cNvPr id="41" name="Picture 41" descr="Chart&#10;&#10;Description automatically generated">
            <a:extLst>
              <a:ext uri="{FF2B5EF4-FFF2-40B4-BE49-F238E27FC236}">
                <a16:creationId xmlns:a16="http://schemas.microsoft.com/office/drawing/2014/main" id="{1950B0B7-ED04-0D1E-8C47-7EC1B7BD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89" y="1790977"/>
            <a:ext cx="4925879" cy="327570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DF859D2-C059-0B50-C373-0605539B3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847768"/>
              </p:ext>
            </p:extLst>
          </p:nvPr>
        </p:nvGraphicFramePr>
        <p:xfrm>
          <a:off x="838199" y="3319796"/>
          <a:ext cx="5257799" cy="285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72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1D934-7A4D-01EB-3186-F8582D72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Result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0CE1EED3-9BB5-95D9-E396-9AEE44A4A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172" y="2917927"/>
            <a:ext cx="8190444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E06C4-CFEE-7519-9967-2657C63A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Advantages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0686882-65A6-EF1D-F68E-4E99547D3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833259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2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271ED-FD5A-4E16-782A-E7FC7BC9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US" sz="4200">
                <a:latin typeface="Aharoni"/>
                <a:cs typeface="Angsana New"/>
              </a:rPr>
              <a:t>Disadvantages</a:t>
            </a:r>
            <a:endParaRPr lang="en-US" sz="42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EF3BCCF-FB16-9B55-0F4F-ABDEBB213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4270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32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7005-A0F0-8197-DB75-AA66802B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UNet Implementation</a:t>
            </a:r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840DC4B-A687-5CBC-30FB-9D90A98BF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30640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90388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FadeVTI</vt:lpstr>
      <vt:lpstr>UNet</vt:lpstr>
      <vt:lpstr>Introduction</vt:lpstr>
      <vt:lpstr>Uniqueness of UNet</vt:lpstr>
      <vt:lpstr>Why use UNet?</vt:lpstr>
      <vt:lpstr>The UNet Architecture</vt:lpstr>
      <vt:lpstr>Result</vt:lpstr>
      <vt:lpstr>Advantages</vt:lpstr>
      <vt:lpstr>Disadvantages</vt:lpstr>
      <vt:lpstr>UNet Implementation</vt:lpstr>
      <vt:lpstr>UNet Variations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2013-07-15T20:26:40Z</dcterms:created>
  <dcterms:modified xsi:type="dcterms:W3CDTF">2023-04-09T10:10:27Z</dcterms:modified>
</cp:coreProperties>
</file>