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{3BFAAF8E-CE7E-4FFB-A00E-85FCC5F032AF}TFe887d8cf-77a9-48cd-9a74-d8d08097a61c3993dec7_win32-329aa78f548b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Valheinpro HS</dc:creator>
  <cp:lastModifiedBy>Valheinpro HS</cp:lastModifiedBy>
  <cp:revision>1</cp:revision>
  <dcterms:created xsi:type="dcterms:W3CDTF">2025-09-15T08:52:30Z</dcterms:created>
  <dcterms:modified xsi:type="dcterms:W3CDTF">2025-09-15T08:52:59Z</dcterms:modified>
</cp:coreProperties>
</file>