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7C65C-53BD-4A31-BA91-231F4B2F5623}" v="19" dt="2024-11-15T04:23:04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8CC4A-D05F-4932-952A-AE880EE76CB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8995EA2-9BD8-445A-9600-832A25045452}">
      <dgm:prSet/>
      <dgm:spPr/>
      <dgm:t>
        <a:bodyPr/>
        <a:lstStyle/>
        <a:p>
          <a:r>
            <a:rPr lang="en-US" b="1"/>
            <a:t>For Windows:</a:t>
          </a:r>
          <a:endParaRPr lang="en-US"/>
        </a:p>
      </dgm:t>
    </dgm:pt>
    <dgm:pt modelId="{EFB506E2-6760-4C1A-9305-D76546C55CF3}" type="parTrans" cxnId="{41EA272D-E488-4D72-8F0C-E6BFEB137082}">
      <dgm:prSet/>
      <dgm:spPr/>
      <dgm:t>
        <a:bodyPr/>
        <a:lstStyle/>
        <a:p>
          <a:endParaRPr lang="en-US"/>
        </a:p>
      </dgm:t>
    </dgm:pt>
    <dgm:pt modelId="{A6E88921-3BA5-4590-968F-4E7279F0CC92}" type="sibTrans" cxnId="{41EA272D-E488-4D72-8F0C-E6BFEB137082}">
      <dgm:prSet/>
      <dgm:spPr/>
      <dgm:t>
        <a:bodyPr/>
        <a:lstStyle/>
        <a:p>
          <a:endParaRPr lang="en-US"/>
        </a:p>
      </dgm:t>
    </dgm:pt>
    <dgm:pt modelId="{28BF56AB-999B-44C5-8C4B-DDB321682197}">
      <dgm:prSet/>
      <dgm:spPr/>
      <dgm:t>
        <a:bodyPr/>
        <a:lstStyle/>
        <a:p>
          <a:r>
            <a:rPr lang="en-US"/>
            <a:t>Control Panel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System &amp; Security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Backup &amp; Restore</a:t>
          </a:r>
        </a:p>
      </dgm:t>
    </dgm:pt>
    <dgm:pt modelId="{6B47D7DE-0EF1-4BC6-8BDE-CC98BE236A2C}" type="parTrans" cxnId="{8615C7DA-4FE2-4CA0-86BC-7B57372B4C97}">
      <dgm:prSet/>
      <dgm:spPr/>
      <dgm:t>
        <a:bodyPr/>
        <a:lstStyle/>
        <a:p>
          <a:endParaRPr lang="en-US"/>
        </a:p>
      </dgm:t>
    </dgm:pt>
    <dgm:pt modelId="{B0251F8E-42AD-4002-8AF1-2A603DFF4AAA}" type="sibTrans" cxnId="{8615C7DA-4FE2-4CA0-86BC-7B57372B4C97}">
      <dgm:prSet/>
      <dgm:spPr/>
      <dgm:t>
        <a:bodyPr/>
        <a:lstStyle/>
        <a:p>
          <a:endParaRPr lang="en-US"/>
        </a:p>
      </dgm:t>
    </dgm:pt>
    <dgm:pt modelId="{6970E464-8030-415E-B8E4-F58FC70843AE}">
      <dgm:prSet/>
      <dgm:spPr/>
      <dgm:t>
        <a:bodyPr/>
        <a:lstStyle/>
        <a:p>
          <a:r>
            <a:rPr lang="en-US"/>
            <a:t>Click on </a:t>
          </a:r>
          <a:r>
            <a:rPr lang="en-US" b="1"/>
            <a:t>“Create system image”</a:t>
          </a:r>
          <a:endParaRPr lang="en-US"/>
        </a:p>
      </dgm:t>
    </dgm:pt>
    <dgm:pt modelId="{C09070B8-8880-4173-BC26-6EA661944C79}" type="parTrans" cxnId="{3E380943-6252-4F74-A3BC-5E4B6F38EEE0}">
      <dgm:prSet/>
      <dgm:spPr/>
      <dgm:t>
        <a:bodyPr/>
        <a:lstStyle/>
        <a:p>
          <a:endParaRPr lang="en-US"/>
        </a:p>
      </dgm:t>
    </dgm:pt>
    <dgm:pt modelId="{FD2F33FB-CDA1-4DDD-AD87-03D47C416C05}" type="sibTrans" cxnId="{3E380943-6252-4F74-A3BC-5E4B6F38EEE0}">
      <dgm:prSet/>
      <dgm:spPr/>
      <dgm:t>
        <a:bodyPr/>
        <a:lstStyle/>
        <a:p>
          <a:endParaRPr lang="en-US"/>
        </a:p>
      </dgm:t>
    </dgm:pt>
    <dgm:pt modelId="{87B73928-4123-425C-88FE-2B28A7297E8F}">
      <dgm:prSet/>
      <dgm:spPr/>
      <dgm:t>
        <a:bodyPr/>
        <a:lstStyle/>
        <a:p>
          <a:r>
            <a:rPr lang="en-US"/>
            <a:t>Follow the prompts</a:t>
          </a:r>
        </a:p>
      </dgm:t>
    </dgm:pt>
    <dgm:pt modelId="{520EBECE-EB7D-4A8E-8F10-CE6C9FAC1F86}" type="parTrans" cxnId="{CA0BAA74-A42C-40BF-884B-90D38DC75B08}">
      <dgm:prSet/>
      <dgm:spPr/>
      <dgm:t>
        <a:bodyPr/>
        <a:lstStyle/>
        <a:p>
          <a:endParaRPr lang="en-US"/>
        </a:p>
      </dgm:t>
    </dgm:pt>
    <dgm:pt modelId="{099D16FF-56C0-4A87-9995-279E1B8ACEBD}" type="sibTrans" cxnId="{CA0BAA74-A42C-40BF-884B-90D38DC75B08}">
      <dgm:prSet/>
      <dgm:spPr/>
      <dgm:t>
        <a:bodyPr/>
        <a:lstStyle/>
        <a:p>
          <a:endParaRPr lang="en-US"/>
        </a:p>
      </dgm:t>
    </dgm:pt>
    <dgm:pt modelId="{DA6F5C17-36C4-46B3-A51C-FD941E4BC325}" type="pres">
      <dgm:prSet presAssocID="{E108CC4A-D05F-4932-952A-AE880EE76C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531652-5FF6-4C4A-B1FD-C1E09892712D}" type="pres">
      <dgm:prSet presAssocID="{E8995EA2-9BD8-445A-9600-832A25045452}" presName="hierRoot1" presStyleCnt="0"/>
      <dgm:spPr/>
    </dgm:pt>
    <dgm:pt modelId="{97ACC8D2-B391-4860-973F-ED0E57E9D453}" type="pres">
      <dgm:prSet presAssocID="{E8995EA2-9BD8-445A-9600-832A25045452}" presName="composite" presStyleCnt="0"/>
      <dgm:spPr/>
    </dgm:pt>
    <dgm:pt modelId="{104A4DAD-BDC8-4FBE-B34E-DB7E08294C64}" type="pres">
      <dgm:prSet presAssocID="{E8995EA2-9BD8-445A-9600-832A25045452}" presName="background" presStyleLbl="node0" presStyleIdx="0" presStyleCnt="1"/>
      <dgm:spPr/>
    </dgm:pt>
    <dgm:pt modelId="{C2E32DD5-FA55-4CF4-A651-452829F1E5EF}" type="pres">
      <dgm:prSet presAssocID="{E8995EA2-9BD8-445A-9600-832A25045452}" presName="text" presStyleLbl="fgAcc0" presStyleIdx="0" presStyleCnt="1">
        <dgm:presLayoutVars>
          <dgm:chPref val="3"/>
        </dgm:presLayoutVars>
      </dgm:prSet>
      <dgm:spPr/>
    </dgm:pt>
    <dgm:pt modelId="{674F1E28-5679-431E-AA5E-3245F395098C}" type="pres">
      <dgm:prSet presAssocID="{E8995EA2-9BD8-445A-9600-832A25045452}" presName="hierChild2" presStyleCnt="0"/>
      <dgm:spPr/>
    </dgm:pt>
    <dgm:pt modelId="{01EA7A26-FDBE-46F5-8F13-CE8536909963}" type="pres">
      <dgm:prSet presAssocID="{6B47D7DE-0EF1-4BC6-8BDE-CC98BE236A2C}" presName="Name10" presStyleLbl="parChTrans1D2" presStyleIdx="0" presStyleCnt="3"/>
      <dgm:spPr/>
    </dgm:pt>
    <dgm:pt modelId="{009EDB78-6C61-44AA-A757-7372B9638796}" type="pres">
      <dgm:prSet presAssocID="{28BF56AB-999B-44C5-8C4B-DDB321682197}" presName="hierRoot2" presStyleCnt="0"/>
      <dgm:spPr/>
    </dgm:pt>
    <dgm:pt modelId="{535B3D60-B50B-4EAC-8B08-040101371044}" type="pres">
      <dgm:prSet presAssocID="{28BF56AB-999B-44C5-8C4B-DDB321682197}" presName="composite2" presStyleCnt="0"/>
      <dgm:spPr/>
    </dgm:pt>
    <dgm:pt modelId="{CDC6A6F8-F7F4-4469-94E8-01F5EADE5E94}" type="pres">
      <dgm:prSet presAssocID="{28BF56AB-999B-44C5-8C4B-DDB321682197}" presName="background2" presStyleLbl="node2" presStyleIdx="0" presStyleCnt="3"/>
      <dgm:spPr/>
    </dgm:pt>
    <dgm:pt modelId="{C7A6A971-04C5-444A-98DC-A66FA6B1F26A}" type="pres">
      <dgm:prSet presAssocID="{28BF56AB-999B-44C5-8C4B-DDB321682197}" presName="text2" presStyleLbl="fgAcc2" presStyleIdx="0" presStyleCnt="3">
        <dgm:presLayoutVars>
          <dgm:chPref val="3"/>
        </dgm:presLayoutVars>
      </dgm:prSet>
      <dgm:spPr/>
    </dgm:pt>
    <dgm:pt modelId="{F3239A0E-79C6-46F0-A8E2-AA1171BD0EF0}" type="pres">
      <dgm:prSet presAssocID="{28BF56AB-999B-44C5-8C4B-DDB321682197}" presName="hierChild3" presStyleCnt="0"/>
      <dgm:spPr/>
    </dgm:pt>
    <dgm:pt modelId="{57A3E176-3C44-4D08-9C63-A59E4020005B}" type="pres">
      <dgm:prSet presAssocID="{C09070B8-8880-4173-BC26-6EA661944C79}" presName="Name10" presStyleLbl="parChTrans1D2" presStyleIdx="1" presStyleCnt="3"/>
      <dgm:spPr/>
    </dgm:pt>
    <dgm:pt modelId="{6E54CE37-CDE9-4E35-BAB5-3765E0C7AA5A}" type="pres">
      <dgm:prSet presAssocID="{6970E464-8030-415E-B8E4-F58FC70843AE}" presName="hierRoot2" presStyleCnt="0"/>
      <dgm:spPr/>
    </dgm:pt>
    <dgm:pt modelId="{103862A4-C648-4A19-8E63-B3E9C2452427}" type="pres">
      <dgm:prSet presAssocID="{6970E464-8030-415E-B8E4-F58FC70843AE}" presName="composite2" presStyleCnt="0"/>
      <dgm:spPr/>
    </dgm:pt>
    <dgm:pt modelId="{0B689DA0-5B7E-46A7-9482-DBD479DB4055}" type="pres">
      <dgm:prSet presAssocID="{6970E464-8030-415E-B8E4-F58FC70843AE}" presName="background2" presStyleLbl="node2" presStyleIdx="1" presStyleCnt="3"/>
      <dgm:spPr/>
    </dgm:pt>
    <dgm:pt modelId="{0498EB33-ACA4-440C-A96B-4A0FB920A978}" type="pres">
      <dgm:prSet presAssocID="{6970E464-8030-415E-B8E4-F58FC70843AE}" presName="text2" presStyleLbl="fgAcc2" presStyleIdx="1" presStyleCnt="3">
        <dgm:presLayoutVars>
          <dgm:chPref val="3"/>
        </dgm:presLayoutVars>
      </dgm:prSet>
      <dgm:spPr/>
    </dgm:pt>
    <dgm:pt modelId="{05AE5A29-67A9-4E53-B4BA-B78B11FA7C4A}" type="pres">
      <dgm:prSet presAssocID="{6970E464-8030-415E-B8E4-F58FC70843AE}" presName="hierChild3" presStyleCnt="0"/>
      <dgm:spPr/>
    </dgm:pt>
    <dgm:pt modelId="{CF209B8F-A51A-46AB-A00B-4199CD582DE0}" type="pres">
      <dgm:prSet presAssocID="{520EBECE-EB7D-4A8E-8F10-CE6C9FAC1F86}" presName="Name10" presStyleLbl="parChTrans1D2" presStyleIdx="2" presStyleCnt="3"/>
      <dgm:spPr/>
    </dgm:pt>
    <dgm:pt modelId="{DBB0DB93-4CD4-4D1E-B873-ACF2B7657C02}" type="pres">
      <dgm:prSet presAssocID="{87B73928-4123-425C-88FE-2B28A7297E8F}" presName="hierRoot2" presStyleCnt="0"/>
      <dgm:spPr/>
    </dgm:pt>
    <dgm:pt modelId="{BE08FFF3-E920-48DE-8710-4415F541ECF7}" type="pres">
      <dgm:prSet presAssocID="{87B73928-4123-425C-88FE-2B28A7297E8F}" presName="composite2" presStyleCnt="0"/>
      <dgm:spPr/>
    </dgm:pt>
    <dgm:pt modelId="{91DAB26E-8D6E-4A5D-85A4-8D979531A3AA}" type="pres">
      <dgm:prSet presAssocID="{87B73928-4123-425C-88FE-2B28A7297E8F}" presName="background2" presStyleLbl="node2" presStyleIdx="2" presStyleCnt="3"/>
      <dgm:spPr/>
    </dgm:pt>
    <dgm:pt modelId="{EF0567E3-0AE2-48F7-BBD8-15FDEACE9F96}" type="pres">
      <dgm:prSet presAssocID="{87B73928-4123-425C-88FE-2B28A7297E8F}" presName="text2" presStyleLbl="fgAcc2" presStyleIdx="2" presStyleCnt="3">
        <dgm:presLayoutVars>
          <dgm:chPref val="3"/>
        </dgm:presLayoutVars>
      </dgm:prSet>
      <dgm:spPr/>
    </dgm:pt>
    <dgm:pt modelId="{B089731D-B6E6-4714-B70E-196EA8F1027D}" type="pres">
      <dgm:prSet presAssocID="{87B73928-4123-425C-88FE-2B28A7297E8F}" presName="hierChild3" presStyleCnt="0"/>
      <dgm:spPr/>
    </dgm:pt>
  </dgm:ptLst>
  <dgm:cxnLst>
    <dgm:cxn modelId="{D24EB218-9F65-465A-A4BB-996270B6AE2B}" type="presOf" srcId="{28BF56AB-999B-44C5-8C4B-DDB321682197}" destId="{C7A6A971-04C5-444A-98DC-A66FA6B1F26A}" srcOrd="0" destOrd="0" presId="urn:microsoft.com/office/officeart/2005/8/layout/hierarchy1"/>
    <dgm:cxn modelId="{7F137E28-10A7-478D-A5EE-AC84CC0127BD}" type="presOf" srcId="{C09070B8-8880-4173-BC26-6EA661944C79}" destId="{57A3E176-3C44-4D08-9C63-A59E4020005B}" srcOrd="0" destOrd="0" presId="urn:microsoft.com/office/officeart/2005/8/layout/hierarchy1"/>
    <dgm:cxn modelId="{41EA272D-E488-4D72-8F0C-E6BFEB137082}" srcId="{E108CC4A-D05F-4932-952A-AE880EE76CBF}" destId="{E8995EA2-9BD8-445A-9600-832A25045452}" srcOrd="0" destOrd="0" parTransId="{EFB506E2-6760-4C1A-9305-D76546C55CF3}" sibTransId="{A6E88921-3BA5-4590-968F-4E7279F0CC92}"/>
    <dgm:cxn modelId="{3E380943-6252-4F74-A3BC-5E4B6F38EEE0}" srcId="{E8995EA2-9BD8-445A-9600-832A25045452}" destId="{6970E464-8030-415E-B8E4-F58FC70843AE}" srcOrd="1" destOrd="0" parTransId="{C09070B8-8880-4173-BC26-6EA661944C79}" sibTransId="{FD2F33FB-CDA1-4DDD-AD87-03D47C416C05}"/>
    <dgm:cxn modelId="{F79B8445-9550-4AC6-AE92-9085008C6222}" type="presOf" srcId="{6B47D7DE-0EF1-4BC6-8BDE-CC98BE236A2C}" destId="{01EA7A26-FDBE-46F5-8F13-CE8536909963}" srcOrd="0" destOrd="0" presId="urn:microsoft.com/office/officeart/2005/8/layout/hierarchy1"/>
    <dgm:cxn modelId="{CA0BAA74-A42C-40BF-884B-90D38DC75B08}" srcId="{E8995EA2-9BD8-445A-9600-832A25045452}" destId="{87B73928-4123-425C-88FE-2B28A7297E8F}" srcOrd="2" destOrd="0" parTransId="{520EBECE-EB7D-4A8E-8F10-CE6C9FAC1F86}" sibTransId="{099D16FF-56C0-4A87-9995-279E1B8ACEBD}"/>
    <dgm:cxn modelId="{C277E285-18D3-427E-A2A8-F87C9C245CB2}" type="presOf" srcId="{87B73928-4123-425C-88FE-2B28A7297E8F}" destId="{EF0567E3-0AE2-48F7-BBD8-15FDEACE9F96}" srcOrd="0" destOrd="0" presId="urn:microsoft.com/office/officeart/2005/8/layout/hierarchy1"/>
    <dgm:cxn modelId="{550C11A7-C760-4E0F-A58F-449D9F3997E1}" type="presOf" srcId="{E8995EA2-9BD8-445A-9600-832A25045452}" destId="{C2E32DD5-FA55-4CF4-A651-452829F1E5EF}" srcOrd="0" destOrd="0" presId="urn:microsoft.com/office/officeart/2005/8/layout/hierarchy1"/>
    <dgm:cxn modelId="{8615C7DA-4FE2-4CA0-86BC-7B57372B4C97}" srcId="{E8995EA2-9BD8-445A-9600-832A25045452}" destId="{28BF56AB-999B-44C5-8C4B-DDB321682197}" srcOrd="0" destOrd="0" parTransId="{6B47D7DE-0EF1-4BC6-8BDE-CC98BE236A2C}" sibTransId="{B0251F8E-42AD-4002-8AF1-2A603DFF4AAA}"/>
    <dgm:cxn modelId="{4B533BDB-8AB4-4D90-85A1-D80318670705}" type="presOf" srcId="{E108CC4A-D05F-4932-952A-AE880EE76CBF}" destId="{DA6F5C17-36C4-46B3-A51C-FD941E4BC325}" srcOrd="0" destOrd="0" presId="urn:microsoft.com/office/officeart/2005/8/layout/hierarchy1"/>
    <dgm:cxn modelId="{5495C6DE-FFF2-43B8-B54C-CD82F65A9EB1}" type="presOf" srcId="{520EBECE-EB7D-4A8E-8F10-CE6C9FAC1F86}" destId="{CF209B8F-A51A-46AB-A00B-4199CD582DE0}" srcOrd="0" destOrd="0" presId="urn:microsoft.com/office/officeart/2005/8/layout/hierarchy1"/>
    <dgm:cxn modelId="{670DA1F5-6890-4352-B7DF-7F35BF5826BA}" type="presOf" srcId="{6970E464-8030-415E-B8E4-F58FC70843AE}" destId="{0498EB33-ACA4-440C-A96B-4A0FB920A978}" srcOrd="0" destOrd="0" presId="urn:microsoft.com/office/officeart/2005/8/layout/hierarchy1"/>
    <dgm:cxn modelId="{6A2DA502-FD0F-45A7-ACB2-0EADAFF4D972}" type="presParOf" srcId="{DA6F5C17-36C4-46B3-A51C-FD941E4BC325}" destId="{7D531652-5FF6-4C4A-B1FD-C1E09892712D}" srcOrd="0" destOrd="0" presId="urn:microsoft.com/office/officeart/2005/8/layout/hierarchy1"/>
    <dgm:cxn modelId="{D0985DD5-900B-418D-9591-D9DB374A51DD}" type="presParOf" srcId="{7D531652-5FF6-4C4A-B1FD-C1E09892712D}" destId="{97ACC8D2-B391-4860-973F-ED0E57E9D453}" srcOrd="0" destOrd="0" presId="urn:microsoft.com/office/officeart/2005/8/layout/hierarchy1"/>
    <dgm:cxn modelId="{E406B3A7-3880-47D0-8481-E0AE64746593}" type="presParOf" srcId="{97ACC8D2-B391-4860-973F-ED0E57E9D453}" destId="{104A4DAD-BDC8-4FBE-B34E-DB7E08294C64}" srcOrd="0" destOrd="0" presId="urn:microsoft.com/office/officeart/2005/8/layout/hierarchy1"/>
    <dgm:cxn modelId="{91D41A8C-B863-4F57-AFAC-2FF3DCD66797}" type="presParOf" srcId="{97ACC8D2-B391-4860-973F-ED0E57E9D453}" destId="{C2E32DD5-FA55-4CF4-A651-452829F1E5EF}" srcOrd="1" destOrd="0" presId="urn:microsoft.com/office/officeart/2005/8/layout/hierarchy1"/>
    <dgm:cxn modelId="{890BC21F-6068-4CE5-80C3-F04E6064BFDE}" type="presParOf" srcId="{7D531652-5FF6-4C4A-B1FD-C1E09892712D}" destId="{674F1E28-5679-431E-AA5E-3245F395098C}" srcOrd="1" destOrd="0" presId="urn:microsoft.com/office/officeart/2005/8/layout/hierarchy1"/>
    <dgm:cxn modelId="{F051FFAF-63A5-43A4-98E2-BD05AA1BF4E4}" type="presParOf" srcId="{674F1E28-5679-431E-AA5E-3245F395098C}" destId="{01EA7A26-FDBE-46F5-8F13-CE8536909963}" srcOrd="0" destOrd="0" presId="urn:microsoft.com/office/officeart/2005/8/layout/hierarchy1"/>
    <dgm:cxn modelId="{13CE66F4-FDE0-4DF7-B04B-FA0F35C0908D}" type="presParOf" srcId="{674F1E28-5679-431E-AA5E-3245F395098C}" destId="{009EDB78-6C61-44AA-A757-7372B9638796}" srcOrd="1" destOrd="0" presId="urn:microsoft.com/office/officeart/2005/8/layout/hierarchy1"/>
    <dgm:cxn modelId="{6342FB5C-23B7-4D2B-B279-C7B707BBA2E7}" type="presParOf" srcId="{009EDB78-6C61-44AA-A757-7372B9638796}" destId="{535B3D60-B50B-4EAC-8B08-040101371044}" srcOrd="0" destOrd="0" presId="urn:microsoft.com/office/officeart/2005/8/layout/hierarchy1"/>
    <dgm:cxn modelId="{A8338892-0DE1-4153-BD1E-28A2FD2344D8}" type="presParOf" srcId="{535B3D60-B50B-4EAC-8B08-040101371044}" destId="{CDC6A6F8-F7F4-4469-94E8-01F5EADE5E94}" srcOrd="0" destOrd="0" presId="urn:microsoft.com/office/officeart/2005/8/layout/hierarchy1"/>
    <dgm:cxn modelId="{BD984477-A71F-4931-BFA3-AC2D38BF319E}" type="presParOf" srcId="{535B3D60-B50B-4EAC-8B08-040101371044}" destId="{C7A6A971-04C5-444A-98DC-A66FA6B1F26A}" srcOrd="1" destOrd="0" presId="urn:microsoft.com/office/officeart/2005/8/layout/hierarchy1"/>
    <dgm:cxn modelId="{CFB303C7-7400-45BE-94A0-C310A00A7304}" type="presParOf" srcId="{009EDB78-6C61-44AA-A757-7372B9638796}" destId="{F3239A0E-79C6-46F0-A8E2-AA1171BD0EF0}" srcOrd="1" destOrd="0" presId="urn:microsoft.com/office/officeart/2005/8/layout/hierarchy1"/>
    <dgm:cxn modelId="{86A543E8-A650-4449-8EDA-B978F7157A39}" type="presParOf" srcId="{674F1E28-5679-431E-AA5E-3245F395098C}" destId="{57A3E176-3C44-4D08-9C63-A59E4020005B}" srcOrd="2" destOrd="0" presId="urn:microsoft.com/office/officeart/2005/8/layout/hierarchy1"/>
    <dgm:cxn modelId="{BA8AE31C-1C9A-4AAA-B9D0-018863116339}" type="presParOf" srcId="{674F1E28-5679-431E-AA5E-3245F395098C}" destId="{6E54CE37-CDE9-4E35-BAB5-3765E0C7AA5A}" srcOrd="3" destOrd="0" presId="urn:microsoft.com/office/officeart/2005/8/layout/hierarchy1"/>
    <dgm:cxn modelId="{36670D93-3F59-4DE4-8E66-09CE5A330354}" type="presParOf" srcId="{6E54CE37-CDE9-4E35-BAB5-3765E0C7AA5A}" destId="{103862A4-C648-4A19-8E63-B3E9C2452427}" srcOrd="0" destOrd="0" presId="urn:microsoft.com/office/officeart/2005/8/layout/hierarchy1"/>
    <dgm:cxn modelId="{C4E393A8-418C-4200-B37E-82CDBEACAD82}" type="presParOf" srcId="{103862A4-C648-4A19-8E63-B3E9C2452427}" destId="{0B689DA0-5B7E-46A7-9482-DBD479DB4055}" srcOrd="0" destOrd="0" presId="urn:microsoft.com/office/officeart/2005/8/layout/hierarchy1"/>
    <dgm:cxn modelId="{3E7A1635-3CA3-41CD-815B-C821F70F1564}" type="presParOf" srcId="{103862A4-C648-4A19-8E63-B3E9C2452427}" destId="{0498EB33-ACA4-440C-A96B-4A0FB920A978}" srcOrd="1" destOrd="0" presId="urn:microsoft.com/office/officeart/2005/8/layout/hierarchy1"/>
    <dgm:cxn modelId="{A4AFF511-11B9-44FF-9985-6A73D5C89AB9}" type="presParOf" srcId="{6E54CE37-CDE9-4E35-BAB5-3765E0C7AA5A}" destId="{05AE5A29-67A9-4E53-B4BA-B78B11FA7C4A}" srcOrd="1" destOrd="0" presId="urn:microsoft.com/office/officeart/2005/8/layout/hierarchy1"/>
    <dgm:cxn modelId="{A626333B-528C-4557-8907-51A155079D24}" type="presParOf" srcId="{674F1E28-5679-431E-AA5E-3245F395098C}" destId="{CF209B8F-A51A-46AB-A00B-4199CD582DE0}" srcOrd="4" destOrd="0" presId="urn:microsoft.com/office/officeart/2005/8/layout/hierarchy1"/>
    <dgm:cxn modelId="{909FCACD-7DCC-4F4D-A316-8E67F2E0CEBB}" type="presParOf" srcId="{674F1E28-5679-431E-AA5E-3245F395098C}" destId="{DBB0DB93-4CD4-4D1E-B873-ACF2B7657C02}" srcOrd="5" destOrd="0" presId="urn:microsoft.com/office/officeart/2005/8/layout/hierarchy1"/>
    <dgm:cxn modelId="{0355DE13-8311-43E5-B8F9-21579988FAD0}" type="presParOf" srcId="{DBB0DB93-4CD4-4D1E-B873-ACF2B7657C02}" destId="{BE08FFF3-E920-48DE-8710-4415F541ECF7}" srcOrd="0" destOrd="0" presId="urn:microsoft.com/office/officeart/2005/8/layout/hierarchy1"/>
    <dgm:cxn modelId="{26BEF90E-EAFF-4D8D-A646-85AEA93E1882}" type="presParOf" srcId="{BE08FFF3-E920-48DE-8710-4415F541ECF7}" destId="{91DAB26E-8D6E-4A5D-85A4-8D979531A3AA}" srcOrd="0" destOrd="0" presId="urn:microsoft.com/office/officeart/2005/8/layout/hierarchy1"/>
    <dgm:cxn modelId="{0A9B855F-DB6A-43C8-9E81-B816CDC68659}" type="presParOf" srcId="{BE08FFF3-E920-48DE-8710-4415F541ECF7}" destId="{EF0567E3-0AE2-48F7-BBD8-15FDEACE9F96}" srcOrd="1" destOrd="0" presId="urn:microsoft.com/office/officeart/2005/8/layout/hierarchy1"/>
    <dgm:cxn modelId="{ABC52CE3-ED95-4BD1-8355-4EAAD1F2E90C}" type="presParOf" srcId="{DBB0DB93-4CD4-4D1E-B873-ACF2B7657C02}" destId="{B089731D-B6E6-4714-B70E-196EA8F102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09B8F-A51A-46AB-A00B-4199CD582DE0}">
      <dsp:nvSpPr>
        <dsp:cNvPr id="0" name=""/>
        <dsp:cNvSpPr/>
      </dsp:nvSpPr>
      <dsp:spPr>
        <a:xfrm>
          <a:off x="5082293" y="1223491"/>
          <a:ext cx="2352378" cy="559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459"/>
              </a:lnTo>
              <a:lnTo>
                <a:pt x="2352378" y="381459"/>
              </a:lnTo>
              <a:lnTo>
                <a:pt x="2352378" y="55975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3E176-3C44-4D08-9C63-A59E4020005B}">
      <dsp:nvSpPr>
        <dsp:cNvPr id="0" name=""/>
        <dsp:cNvSpPr/>
      </dsp:nvSpPr>
      <dsp:spPr>
        <a:xfrm>
          <a:off x="5036573" y="1223491"/>
          <a:ext cx="91440" cy="559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975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A7A26-FDBE-46F5-8F13-CE8536909963}">
      <dsp:nvSpPr>
        <dsp:cNvPr id="0" name=""/>
        <dsp:cNvSpPr/>
      </dsp:nvSpPr>
      <dsp:spPr>
        <a:xfrm>
          <a:off x="2729914" y="1223491"/>
          <a:ext cx="2352378" cy="559759"/>
        </a:xfrm>
        <a:custGeom>
          <a:avLst/>
          <a:gdLst/>
          <a:ahLst/>
          <a:cxnLst/>
          <a:rect l="0" t="0" r="0" b="0"/>
          <a:pathLst>
            <a:path>
              <a:moveTo>
                <a:pt x="2352378" y="0"/>
              </a:moveTo>
              <a:lnTo>
                <a:pt x="2352378" y="381459"/>
              </a:lnTo>
              <a:lnTo>
                <a:pt x="0" y="381459"/>
              </a:lnTo>
              <a:lnTo>
                <a:pt x="0" y="55975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A4DAD-BDC8-4FBE-B34E-DB7E08294C64}">
      <dsp:nvSpPr>
        <dsp:cNvPr id="0" name=""/>
        <dsp:cNvSpPr/>
      </dsp:nvSpPr>
      <dsp:spPr>
        <a:xfrm>
          <a:off x="4119956" y="1323"/>
          <a:ext cx="1924673" cy="12221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32DD5-FA55-4CF4-A651-452829F1E5EF}">
      <dsp:nvSpPr>
        <dsp:cNvPr id="0" name=""/>
        <dsp:cNvSpPr/>
      </dsp:nvSpPr>
      <dsp:spPr>
        <a:xfrm>
          <a:off x="4333809" y="204483"/>
          <a:ext cx="1924673" cy="12221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For Windows:</a:t>
          </a:r>
          <a:endParaRPr lang="en-US" sz="1700" kern="1200"/>
        </a:p>
      </dsp:txBody>
      <dsp:txXfrm>
        <a:off x="4369605" y="240279"/>
        <a:ext cx="1853081" cy="1150575"/>
      </dsp:txXfrm>
    </dsp:sp>
    <dsp:sp modelId="{CDC6A6F8-F7F4-4469-94E8-01F5EADE5E94}">
      <dsp:nvSpPr>
        <dsp:cNvPr id="0" name=""/>
        <dsp:cNvSpPr/>
      </dsp:nvSpPr>
      <dsp:spPr>
        <a:xfrm>
          <a:off x="1767578" y="1783250"/>
          <a:ext cx="1924673" cy="12221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6A971-04C5-444A-98DC-A66FA6B1F26A}">
      <dsp:nvSpPr>
        <dsp:cNvPr id="0" name=""/>
        <dsp:cNvSpPr/>
      </dsp:nvSpPr>
      <dsp:spPr>
        <a:xfrm>
          <a:off x="1981430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Control Panel </a:t>
          </a:r>
          <a:r>
            <a:rPr lang="en-US" sz="1700" kern="1200">
              <a:sym typeface="Wingdings" panose="05000000000000000000" pitchFamily="2" charset="2"/>
            </a:rPr>
            <a:t></a:t>
          </a:r>
          <a:r>
            <a:rPr lang="en-US" sz="1700" kern="1200"/>
            <a:t> System &amp; Security </a:t>
          </a:r>
          <a:r>
            <a:rPr lang="en-US" sz="1700" kern="1200">
              <a:sym typeface="Wingdings" panose="05000000000000000000" pitchFamily="2" charset="2"/>
            </a:rPr>
            <a:t></a:t>
          </a:r>
          <a:r>
            <a:rPr lang="en-US" sz="1700" kern="1200"/>
            <a:t> Backup &amp; Restore</a:t>
          </a:r>
        </a:p>
      </dsp:txBody>
      <dsp:txXfrm>
        <a:off x="2017226" y="2022206"/>
        <a:ext cx="1853081" cy="1150575"/>
      </dsp:txXfrm>
    </dsp:sp>
    <dsp:sp modelId="{0B689DA0-5B7E-46A7-9482-DBD479DB4055}">
      <dsp:nvSpPr>
        <dsp:cNvPr id="0" name=""/>
        <dsp:cNvSpPr/>
      </dsp:nvSpPr>
      <dsp:spPr>
        <a:xfrm>
          <a:off x="4119956" y="1783250"/>
          <a:ext cx="1924673" cy="12221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8EB33-ACA4-440C-A96B-4A0FB920A978}">
      <dsp:nvSpPr>
        <dsp:cNvPr id="0" name=""/>
        <dsp:cNvSpPr/>
      </dsp:nvSpPr>
      <dsp:spPr>
        <a:xfrm>
          <a:off x="4333809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Click on </a:t>
          </a:r>
          <a:r>
            <a:rPr lang="en-US" sz="1700" b="1" kern="1200"/>
            <a:t>“Create system image”</a:t>
          </a:r>
          <a:endParaRPr lang="en-US" sz="1700" kern="1200"/>
        </a:p>
      </dsp:txBody>
      <dsp:txXfrm>
        <a:off x="4369605" y="2022206"/>
        <a:ext cx="1853081" cy="1150575"/>
      </dsp:txXfrm>
    </dsp:sp>
    <dsp:sp modelId="{91DAB26E-8D6E-4A5D-85A4-8D979531A3AA}">
      <dsp:nvSpPr>
        <dsp:cNvPr id="0" name=""/>
        <dsp:cNvSpPr/>
      </dsp:nvSpPr>
      <dsp:spPr>
        <a:xfrm>
          <a:off x="6472335" y="1783250"/>
          <a:ext cx="1924673" cy="12221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567E3-0AE2-48F7-BBD8-15FDEACE9F96}">
      <dsp:nvSpPr>
        <dsp:cNvPr id="0" name=""/>
        <dsp:cNvSpPr/>
      </dsp:nvSpPr>
      <dsp:spPr>
        <a:xfrm>
          <a:off x="6686188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Follow the prompts</a:t>
          </a:r>
        </a:p>
      </dsp:txBody>
      <dsp:txXfrm>
        <a:off x="6721984" y="2022206"/>
        <a:ext cx="1853081" cy="115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0BDCA-7239-59B6-08E4-35A0AF3F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1208" y="781258"/>
            <a:ext cx="6080793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OS Image Recovery and Backup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460ED8B5-8D8A-DE73-0A0D-43CEF5F62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F88D-4F2C-1668-FFBF-7834138F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Fatematuz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Zuhra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 15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Course:It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 for office management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46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02DA-B693-D28F-F897-67E0A7119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4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516E30-7F51-CE5B-9546-ADB45D22E1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9280"/>
            <a:ext cx="9144000" cy="2163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OS Image Recovery and Backup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rgbClr val="FFFFFF"/>
                </a:solidFill>
              </a:rPr>
              <a:t>OS image recovery and backup</a:t>
            </a:r>
            <a:r>
              <a:rPr lang="en-US" sz="1700" dirty="0">
                <a:solidFill>
                  <a:srgbClr val="FFFFFF"/>
                </a:solidFill>
              </a:rPr>
              <a:t> are processes aimed at safeguarding your operating system (OS), applications, configurations, and files. They create a </a:t>
            </a:r>
            <a:r>
              <a:rPr lang="en-US" sz="1700" b="1" dirty="0">
                <a:solidFill>
                  <a:srgbClr val="FFFFFF"/>
                </a:solidFill>
              </a:rPr>
              <a:t>snapshot</a:t>
            </a:r>
            <a:r>
              <a:rPr lang="en-US" sz="1700" dirty="0">
                <a:solidFill>
                  <a:srgbClr val="FFFFFF"/>
                </a:solidFill>
              </a:rPr>
              <a:t> or </a:t>
            </a:r>
            <a:r>
              <a:rPr lang="en-US" sz="1700" b="1" dirty="0">
                <a:solidFill>
                  <a:srgbClr val="FFFFFF"/>
                </a:solidFill>
              </a:rPr>
              <a:t>clone</a:t>
            </a:r>
            <a:r>
              <a:rPr lang="en-US" sz="1700" dirty="0">
                <a:solidFill>
                  <a:srgbClr val="FFFFFF"/>
                </a:solidFill>
              </a:rPr>
              <a:t> of your entire OS, which can be restored in case of system failure, malware attack, or hardware crash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4CCF-8BA0-E0CF-BC27-1BA80AC6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800"/>
            <a:ext cx="10515600" cy="5618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Choose a Backup Tool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E4C069-C8AC-C08D-1B6C-E2E0CE24008E}"/>
              </a:ext>
            </a:extLst>
          </p:cNvPr>
          <p:cNvCxnSpPr/>
          <p:nvPr/>
        </p:nvCxnSpPr>
        <p:spPr>
          <a:xfrm>
            <a:off x="6096000" y="1209040"/>
            <a:ext cx="0" cy="802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E6E96B-922A-4F7E-EC45-9827F6351773}"/>
              </a:ext>
            </a:extLst>
          </p:cNvPr>
          <p:cNvCxnSpPr>
            <a:cxnSpLocks/>
          </p:cNvCxnSpPr>
          <p:nvPr/>
        </p:nvCxnSpPr>
        <p:spPr>
          <a:xfrm flipV="1">
            <a:off x="2133600" y="2021840"/>
            <a:ext cx="8686800" cy="1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85C86C-10F4-9921-FABD-B5F27FA747F9}"/>
              </a:ext>
            </a:extLst>
          </p:cNvPr>
          <p:cNvCxnSpPr/>
          <p:nvPr/>
        </p:nvCxnSpPr>
        <p:spPr>
          <a:xfrm>
            <a:off x="2153920" y="2032000"/>
            <a:ext cx="0" cy="985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2596A7-9BCD-0F6E-3F3A-95021B63B3ED}"/>
              </a:ext>
            </a:extLst>
          </p:cNvPr>
          <p:cNvCxnSpPr/>
          <p:nvPr/>
        </p:nvCxnSpPr>
        <p:spPr>
          <a:xfrm>
            <a:off x="6096000" y="2032000"/>
            <a:ext cx="0" cy="985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134546-DEBA-05B1-A468-9532167E2755}"/>
              </a:ext>
            </a:extLst>
          </p:cNvPr>
          <p:cNvCxnSpPr/>
          <p:nvPr/>
        </p:nvCxnSpPr>
        <p:spPr>
          <a:xfrm>
            <a:off x="10820400" y="2021840"/>
            <a:ext cx="0" cy="985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359EB0C-7F9A-2130-B317-1E958C960478}"/>
              </a:ext>
            </a:extLst>
          </p:cNvPr>
          <p:cNvSpPr/>
          <p:nvPr/>
        </p:nvSpPr>
        <p:spPr>
          <a:xfrm>
            <a:off x="259083" y="3057526"/>
            <a:ext cx="3789674" cy="2418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Built-in: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Clonezilla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50AD70-371E-551F-971E-EF5C2797AF3A}"/>
              </a:ext>
            </a:extLst>
          </p:cNvPr>
          <p:cNvSpPr/>
          <p:nvPr/>
        </p:nvSpPr>
        <p:spPr>
          <a:xfrm>
            <a:off x="4201163" y="3082926"/>
            <a:ext cx="3789674" cy="2418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Third Party: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Acrinic</a:t>
            </a:r>
            <a:r>
              <a:rPr lang="en-US" dirty="0"/>
              <a:t> True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Macrium Reflect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Easeus</a:t>
            </a:r>
            <a:r>
              <a:rPr lang="en-US" dirty="0"/>
              <a:t> Todo Backup</a:t>
            </a:r>
          </a:p>
          <a:p>
            <a:pPr algn="ctr"/>
            <a:endParaRPr lang="en-US" sz="28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257B4-E264-DB98-0A36-BDC6C4D536C7}"/>
              </a:ext>
            </a:extLst>
          </p:cNvPr>
          <p:cNvSpPr/>
          <p:nvPr/>
        </p:nvSpPr>
        <p:spPr>
          <a:xfrm>
            <a:off x="8300720" y="3047366"/>
            <a:ext cx="3677920" cy="2418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Linux: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dd</a:t>
            </a:r>
            <a:r>
              <a:rPr lang="en-US" dirty="0"/>
              <a:t> for bit-by-bit copies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rsync</a:t>
            </a:r>
            <a:r>
              <a:rPr lang="en-US" dirty="0"/>
              <a:t> for custom backup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Timeshift</a:t>
            </a:r>
            <a:r>
              <a:rPr lang="en-US" dirty="0"/>
              <a:t> for system snapshot</a:t>
            </a:r>
          </a:p>
        </p:txBody>
      </p:sp>
    </p:spTree>
    <p:extLst>
      <p:ext uri="{BB962C8B-B14F-4D97-AF65-F5344CB8AC3E}">
        <p14:creationId xmlns:p14="http://schemas.microsoft.com/office/powerpoint/2010/main" val="276652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809C3-7849-50AF-D645-16D35D6E8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948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0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A6E37-2E69-A667-C872-6ABC7CE5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Create OS Image Backup: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D3FE2-441E-F8BE-D584-EC22E2CDB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70663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253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578FE-26CB-9BD4-4B6A-37E8022E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For MacOS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4EBB-77F6-2484-0EDC-F9AE6850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 Connect an external drive and open Time Machine.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Select the drive as your backup disk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Time Machine will begin creating backups automatically.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  <a:p>
            <a:pPr marL="514350" indent="-514350">
              <a:buFont typeface="+mj-lt"/>
              <a:buAutoNum type="arabicPeriod"/>
            </a:pP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44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8584F-BEC6-C883-54D6-42A47560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For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DBA3-59CD-45D2-5675-6D4153BE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/>
              <a:t>For Ubuntu based System:</a:t>
            </a:r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endParaRPr lang="en-US" sz="2000"/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For more control use </a:t>
            </a:r>
            <a:r>
              <a:rPr lang="en-US" sz="2000" b="1"/>
              <a:t>dd:</a:t>
            </a:r>
          </a:p>
          <a:p>
            <a:pPr marL="514350" indent="-514350">
              <a:buFont typeface="+mj-lt"/>
              <a:buAutoNum type="arabicPeriod"/>
            </a:pP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662BB-8984-93D0-26A1-EE3A02F7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434" y="1531126"/>
            <a:ext cx="4491887" cy="1825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9682A-3729-1DCB-6FAA-36F9B77E3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434" y="3583312"/>
            <a:ext cx="4491887" cy="116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7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5E3FF7-B72B-E64D-D983-7EBF6756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4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F6253-1D05-C7C9-B475-4A02A65FAE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1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179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Wingdings</vt:lpstr>
      <vt:lpstr>office theme</vt:lpstr>
      <vt:lpstr>OS Image Recovery and Backup</vt:lpstr>
      <vt:lpstr>OS Image Recovery and Backup</vt:lpstr>
      <vt:lpstr>PowerPoint Presentation</vt:lpstr>
      <vt:lpstr>PowerPoint Presentation</vt:lpstr>
      <vt:lpstr>Create OS Image Backup:</vt:lpstr>
      <vt:lpstr>For MacOS</vt:lpstr>
      <vt:lpstr>For Linux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Sudipto Dey Himel</cp:lastModifiedBy>
  <cp:revision>3</cp:revision>
  <dcterms:created xsi:type="dcterms:W3CDTF">2024-11-06T08:53:19Z</dcterms:created>
  <dcterms:modified xsi:type="dcterms:W3CDTF">2024-11-16T14:07:07Z</dcterms:modified>
</cp:coreProperties>
</file>