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148C-F005-4D9C-A683-962966D9B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B0BCE8-DFA3-4E70-9090-B3151DB8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58D85-3FF4-46B1-A5D9-2CDE3842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1FE62-69CB-49C3-AA95-1724721F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4B8F7-75E0-4F4F-B1E5-A8E666F8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1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C66FE-5068-4294-B109-9E0FD342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BBAEF-29B7-4E0B-8512-D72436B1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A8809-6F5C-4E6C-B37F-1AAE4600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B6C24-9E94-4834-84D6-A8F19BAF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F1D01-1E95-452F-A1EA-F0DD7B50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7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153200-4302-47F2-A406-D14DAC17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D8220-222F-4CA8-BC9E-1E75C193C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2148E-0198-41FA-86FC-6587C273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7BEF7-1EF5-4A91-A71F-20CC4ED0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91F6D-A4F1-4400-A806-F70AA90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7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3E08-B74C-4C11-8625-621DF849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58779-8274-4678-AD95-12B87981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D4DFD-B9AE-46FF-B536-BAAA781D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EE01A-93F0-482B-AE51-9163B50F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00D2F-2AA8-4B08-9153-854B403B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2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DF353-632B-487B-828F-DB95DC72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0236B-169F-4FA7-B8EB-118CCF652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21A84-BD99-407E-B70A-863EE2C8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6938F-B3D8-4DBC-930A-FF18EE5F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FE0BE-6325-4483-96CC-101563B8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2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A38AD-2238-4610-A992-E0E3F495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FBC20-C8E8-4245-BAB1-122DFBE58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36166-F689-4CF1-AA82-05AE0B02D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6D6C3-83AE-48CA-937C-D77ABEE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17346-88A7-4635-89EB-D6C29D00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BDFF0-D26D-46CC-8C10-8D8ED6FF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4F36C-53F8-4241-AA77-58EA2286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4386D-2566-41F6-9918-9B9AC557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63F3A-8AC9-4921-B93C-4762D20B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0EAEEB-9137-4775-B0C6-23F4CD57B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7AE9F1-2D06-41B1-9603-B967762F8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4FFE54-F7E7-43C3-82E6-4B1AE35F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38AE1E-04D1-4806-8D08-59580EAD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E63D60-5FAD-43A3-BFD9-D6C39BD4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7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58D2B-C9F1-406F-9FD0-1ABF56A1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32EB7-AD5E-41ED-9A79-C3E46C70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BA132F-3A18-4DD3-8D91-B031B634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2CA39E-38CB-457F-A86E-9A601CDB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4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6785DE-FFE9-4857-AFC8-01D4A4E4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FF88A4-D547-4686-9751-6C39605B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35CCB-88E8-4DFF-83A2-091875FE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2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87DCB-F388-4BD0-B8E5-E3A99522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148FC-5180-46A8-AEDE-A53911CF5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C56C68-0A6F-4BB6-B7EC-791651ABB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9C6B9-7332-450E-A63E-E9A55296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F65B6-ED52-4E74-BF44-7ED7DB87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239E8-902F-4091-A17A-0F5B5EF9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5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9AEC-6E6B-4435-A4C6-630D1460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FF4136-23BC-451A-8C17-74DCB9755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AFB904-4B6C-44A0-8596-1ED45D950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10703-D9D8-40E0-8220-853D892F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440B2-7B79-409D-9039-4C98E022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200415-3B67-4310-A886-68C0808D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9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84DFE-D479-4C47-9E2A-2A0C80B4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32140-17CA-4483-B21D-D3402A23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43F77-9177-46D8-95F2-AE9FE4680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455A-51E3-49F5-9AC5-4EBE82C3996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F498D-896E-4039-BA21-C8273E646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A4A21-826B-4BAE-A08B-CC79C1A12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7EB8-4F2E-4856-B265-1E629E8EC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F9B0F-87E6-4852-93F6-1A5277BBE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38BEBF-4FC0-4DD0-8C6D-B916EC8D9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一套用于构建用户界面的渐进式框架</a:t>
            </a:r>
          </a:p>
        </p:txBody>
      </p:sp>
    </p:spTree>
    <p:extLst>
      <p:ext uri="{BB962C8B-B14F-4D97-AF65-F5344CB8AC3E}">
        <p14:creationId xmlns:p14="http://schemas.microsoft.com/office/powerpoint/2010/main" val="331423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E2996-391B-46E4-9D49-0254EF4A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组件实例的方法</a:t>
            </a:r>
            <a:r>
              <a:rPr lang="en-US" altLang="zh-CN" dirty="0"/>
              <a:t>-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0589F-2613-4200-9A6C-BB612150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$watch</a:t>
            </a:r>
          </a:p>
          <a:p>
            <a:r>
              <a:rPr lang="en-US" altLang="zh-CN" dirty="0"/>
              <a:t>$set</a:t>
            </a:r>
          </a:p>
          <a:p>
            <a:r>
              <a:rPr lang="en-US" altLang="zh-CN" dirty="0"/>
              <a:t>$delete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5A1A6-D568-4EAD-9322-1CFD5C4F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组件实例的方法</a:t>
            </a:r>
            <a:r>
              <a:rPr lang="en-US" altLang="zh-CN" dirty="0"/>
              <a:t>-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0C453-AB56-4A32-A0D5-0691CE61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$on</a:t>
            </a:r>
          </a:p>
          <a:p>
            <a:r>
              <a:rPr lang="en-US" altLang="zh-CN" dirty="0"/>
              <a:t>$once</a:t>
            </a:r>
          </a:p>
          <a:p>
            <a:r>
              <a:rPr lang="en-US" altLang="zh-CN" dirty="0"/>
              <a:t>$off</a:t>
            </a:r>
          </a:p>
          <a:p>
            <a:r>
              <a:rPr lang="en-US" altLang="zh-CN" dirty="0"/>
              <a:t>$emit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05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A4D06-55FA-440B-A30A-D519B1F1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组件实例的方法</a:t>
            </a:r>
            <a:r>
              <a:rPr lang="en-US" altLang="zh-CN" dirty="0"/>
              <a:t>-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A1F92-868A-4B1C-80BB-43F07FC7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$mount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forceUpdate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nextTick</a:t>
            </a:r>
            <a:endParaRPr lang="en-US" altLang="zh-CN" dirty="0"/>
          </a:p>
          <a:p>
            <a:r>
              <a:rPr lang="en-US" altLang="zh-CN" dirty="0"/>
              <a:t>$destroy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D6B5C-EC70-4498-82E0-B056E5A5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9FC35-82EF-413A-B108-0B1DDCA2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</a:p>
          <a:p>
            <a:r>
              <a:rPr lang="en-US" altLang="zh-CN" dirty="0"/>
              <a:t>ref</a:t>
            </a:r>
          </a:p>
          <a:p>
            <a:r>
              <a:rPr lang="en-US" altLang="zh-CN" dirty="0"/>
              <a:t>slot</a:t>
            </a:r>
          </a:p>
          <a:p>
            <a:r>
              <a:rPr lang="en-US" altLang="zh-CN" dirty="0"/>
              <a:t>scope-slot</a:t>
            </a:r>
          </a:p>
          <a:p>
            <a:r>
              <a:rPr lang="en-US" altLang="zh-CN" dirty="0"/>
              <a:t>is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08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F53B4-93CC-4E01-95CB-EC26B28E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5BB90-C73C-4E24-AEE7-E72D23FF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</a:p>
          <a:p>
            <a:r>
              <a:rPr lang="en-US" altLang="zh-CN" dirty="0"/>
              <a:t>transition</a:t>
            </a:r>
          </a:p>
          <a:p>
            <a:r>
              <a:rPr lang="en-US" altLang="zh-CN" dirty="0"/>
              <a:t>transition-group</a:t>
            </a:r>
          </a:p>
          <a:p>
            <a:r>
              <a:rPr lang="en-US" altLang="zh-CN" dirty="0"/>
              <a:t>keep-alive</a:t>
            </a:r>
          </a:p>
          <a:p>
            <a:r>
              <a:rPr lang="en-US" altLang="zh-CN" dirty="0"/>
              <a:t>slot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1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E3BD7-8937-4E5F-ACFA-D892BE1B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43F9D-5AF2-4BC3-957E-7D79BC37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组件实例</a:t>
            </a:r>
            <a:endParaRPr lang="en-US" altLang="zh-CN" dirty="0"/>
          </a:p>
          <a:p>
            <a:r>
              <a:rPr lang="zh-CN" altLang="en-US" dirty="0"/>
              <a:t>组件的创建</a:t>
            </a:r>
            <a:endParaRPr lang="en-US" altLang="zh-CN" dirty="0"/>
          </a:p>
          <a:p>
            <a:r>
              <a:rPr lang="zh-CN" altLang="en-US" dirty="0"/>
              <a:t>组件的调用</a:t>
            </a:r>
            <a:endParaRPr lang="en-US" altLang="zh-CN" dirty="0"/>
          </a:p>
          <a:p>
            <a:r>
              <a:rPr lang="zh-CN" altLang="en-US" dirty="0"/>
              <a:t>组件的属性</a:t>
            </a:r>
            <a:endParaRPr lang="en-US" altLang="zh-CN" dirty="0"/>
          </a:p>
          <a:p>
            <a:r>
              <a:rPr lang="zh-CN" altLang="en-US" dirty="0"/>
              <a:t>组件的插槽</a:t>
            </a:r>
            <a:endParaRPr lang="en-US" altLang="zh-CN" dirty="0"/>
          </a:p>
          <a:p>
            <a:r>
              <a:rPr lang="zh-CN" altLang="en-US" dirty="0"/>
              <a:t>组件的事件</a:t>
            </a:r>
          </a:p>
        </p:txBody>
      </p:sp>
    </p:spTree>
    <p:extLst>
      <p:ext uri="{BB962C8B-B14F-4D97-AF65-F5344CB8AC3E}">
        <p14:creationId xmlns:p14="http://schemas.microsoft.com/office/powerpoint/2010/main" val="278360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6A985-03B5-4B49-A240-DA578BCF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CD3B4-F353-4ABB-92E3-1F955F87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690688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3200" dirty="0"/>
              <a:t>v-text   </a:t>
            </a:r>
            <a:r>
              <a:rPr lang="zh-CN" altLang="en-US" sz="3200" dirty="0"/>
              <a:t>只更新元素的文本内容   同</a:t>
            </a:r>
            <a:r>
              <a:rPr lang="en-US" altLang="zh-CN" sz="3200" dirty="0"/>
              <a:t>{{}}  </a:t>
            </a:r>
            <a:r>
              <a:rPr lang="zh-CN" altLang="en-US" sz="3200" dirty="0"/>
              <a:t>标签会原样输出</a:t>
            </a:r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en-US" altLang="zh-CN" sz="3200" dirty="0"/>
              <a:t>v-html  </a:t>
            </a:r>
            <a:r>
              <a:rPr lang="zh-CN" altLang="en-US" sz="3200" dirty="0"/>
              <a:t>更新元素的</a:t>
            </a:r>
            <a:r>
              <a:rPr lang="en-US" altLang="zh-CN" sz="3200" dirty="0" err="1"/>
              <a:t>innerHTML</a:t>
            </a:r>
            <a:r>
              <a:rPr lang="en-US" altLang="zh-CN" sz="3200" dirty="0"/>
              <a:t>  </a:t>
            </a:r>
            <a:r>
              <a:rPr lang="zh-CN" altLang="en-US" sz="3200" dirty="0"/>
              <a:t>标签会加载为</a:t>
            </a:r>
            <a:r>
              <a:rPr lang="en-US" altLang="zh-CN" sz="3200" dirty="0" err="1"/>
              <a:t>dom</a:t>
            </a:r>
            <a:r>
              <a:rPr lang="zh-CN" altLang="en-US" sz="3200" dirty="0"/>
              <a:t>节点</a:t>
            </a:r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en-US" altLang="zh-CN" sz="3200" dirty="0"/>
              <a:t>v-show </a:t>
            </a:r>
            <a:r>
              <a:rPr lang="zh-CN" altLang="en-US" sz="3200" dirty="0"/>
              <a:t>控制元素的</a:t>
            </a:r>
            <a:r>
              <a:rPr lang="en-US" altLang="zh-CN" sz="3200" dirty="0"/>
              <a:t>display</a:t>
            </a:r>
            <a:r>
              <a:rPr lang="zh-CN" altLang="en-US" sz="3200" dirty="0"/>
              <a:t>样式；</a:t>
            </a:r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en-US" altLang="zh-CN" sz="3200" dirty="0"/>
              <a:t>v-if  v-else-if v-else  </a:t>
            </a:r>
            <a:r>
              <a:rPr lang="zh-CN" altLang="en-US" sz="3200" dirty="0"/>
              <a:t>控制元素的添加和删除</a:t>
            </a:r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en-US" altLang="zh-CN" sz="3200" dirty="0"/>
              <a:t>v-for </a:t>
            </a:r>
            <a:r>
              <a:rPr lang="zh-CN" altLang="en-US" sz="3200" dirty="0"/>
              <a:t>遍历列表，可遍历数组，数字，字符串，对象</a:t>
            </a:r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en-US" altLang="zh-CN" sz="3200" dirty="0"/>
              <a:t>v-on </a:t>
            </a:r>
            <a:r>
              <a:rPr lang="zh-CN" altLang="en-US" sz="3200" dirty="0"/>
              <a:t>绑定事件   简写为</a:t>
            </a:r>
            <a:r>
              <a:rPr lang="en-US" altLang="zh-CN" sz="3200" dirty="0"/>
              <a:t>@</a:t>
            </a:r>
          </a:p>
          <a:p>
            <a:pPr>
              <a:lnSpc>
                <a:spcPct val="170000"/>
              </a:lnSpc>
            </a:pPr>
            <a:r>
              <a:rPr lang="en-US" altLang="zh-CN" sz="3200" dirty="0"/>
              <a:t>v-bind  </a:t>
            </a:r>
            <a:r>
              <a:rPr lang="zh-CN" altLang="en-US" sz="3200" dirty="0"/>
              <a:t>绑定属性  简写为</a:t>
            </a:r>
            <a:r>
              <a:rPr lang="en-US" altLang="zh-CN" sz="3200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zh-CN" sz="3200" dirty="0"/>
              <a:t> v-model  </a:t>
            </a:r>
            <a:r>
              <a:rPr lang="zh-CN" altLang="en-US" sz="3200" dirty="0"/>
              <a:t>用于表单元素，双向绑定</a:t>
            </a: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73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74B3D-F203-4144-82E2-C0390CFE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00A40-452F-4E5D-BAAF-DFAEC809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v-pre  </a:t>
            </a:r>
            <a:r>
              <a:rPr lang="zh-CN" altLang="en-US" dirty="0"/>
              <a:t>使用该指令的节点模板会跳过编译；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v-cloak </a:t>
            </a:r>
            <a:r>
              <a:rPr lang="zh-CN" altLang="en-US" dirty="0"/>
              <a:t>在编译模板关联实例之前一直存在；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v-once  </a:t>
            </a:r>
            <a:r>
              <a:rPr lang="zh-CN" altLang="en-US" dirty="0"/>
              <a:t>只渲染元素一次，随后的更新不会再渲染，可优化性能</a:t>
            </a:r>
          </a:p>
        </p:txBody>
      </p:sp>
    </p:spTree>
    <p:extLst>
      <p:ext uri="{BB962C8B-B14F-4D97-AF65-F5344CB8AC3E}">
        <p14:creationId xmlns:p14="http://schemas.microsoft.com/office/powerpoint/2010/main" val="30725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8B51B-58E0-4C8D-8761-E89AB09C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配置选项</a:t>
            </a:r>
            <a:r>
              <a:rPr lang="en-US" altLang="zh-CN" dirty="0"/>
              <a:t>-</a:t>
            </a:r>
            <a:r>
              <a:rPr lang="en-US" altLang="zh-CN" dirty="0" err="1"/>
              <a:t>dom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EDD85-1DD5-498D-B5EA-5547B0B5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el-</a:t>
            </a:r>
            <a:r>
              <a:rPr lang="zh-CN" altLang="en-US" dirty="0"/>
              <a:t>用于挂载实例</a:t>
            </a:r>
            <a:endParaRPr lang="en-US" altLang="zh-CN" dirty="0"/>
          </a:p>
          <a:p>
            <a:r>
              <a:rPr lang="en-US" altLang="zh-CN" dirty="0"/>
              <a:t>template-</a:t>
            </a:r>
            <a:r>
              <a:rPr lang="zh-CN" altLang="en-US" dirty="0"/>
              <a:t>用于提供模板</a:t>
            </a:r>
            <a:r>
              <a:rPr lang="en-US" altLang="zh-CN" dirty="0"/>
              <a:t>(</a:t>
            </a:r>
            <a:r>
              <a:rPr lang="zh-CN" altLang="en-US" dirty="0"/>
              <a:t>字符串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render-</a:t>
            </a:r>
            <a:r>
              <a:rPr lang="zh-CN" altLang="en-US" dirty="0"/>
              <a:t>用于替换</a:t>
            </a:r>
            <a:r>
              <a:rPr lang="en-US" altLang="zh-CN" dirty="0"/>
              <a:t>template</a:t>
            </a:r>
            <a:r>
              <a:rPr lang="zh-CN" altLang="en-US" dirty="0"/>
              <a:t>模板，的渲染函数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72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FC2E9-CD06-4843-9D8B-F46B392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配置选项</a:t>
            </a:r>
            <a:r>
              <a:rPr lang="en-US" altLang="zh-CN" dirty="0"/>
              <a:t>-</a:t>
            </a:r>
            <a:r>
              <a:rPr lang="zh-CN" altLang="en-US" dirty="0"/>
              <a:t>数据相关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63225-4CC1-4D75-800C-453B59AD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data – </a:t>
            </a:r>
            <a:r>
              <a:rPr lang="zh-CN" altLang="en-US" dirty="0"/>
              <a:t>给模板提供响应式数据   对象</a:t>
            </a:r>
            <a:r>
              <a:rPr lang="en-US" altLang="zh-CN" dirty="0"/>
              <a:t>|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computed – </a:t>
            </a:r>
            <a:r>
              <a:rPr lang="zh-CN" altLang="en-US" dirty="0"/>
              <a:t>计算属性，用于派生</a:t>
            </a:r>
            <a:r>
              <a:rPr lang="en-US" altLang="zh-CN" dirty="0"/>
              <a:t>data</a:t>
            </a:r>
            <a:r>
              <a:rPr lang="zh-CN" altLang="en-US" dirty="0"/>
              <a:t>中的数据；第一个参数为组件实例，有缓存特性，可设置</a:t>
            </a:r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，在模板中以属性的方式使用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methods – </a:t>
            </a:r>
            <a:r>
              <a:rPr lang="zh-CN" altLang="en-US" dirty="0"/>
              <a:t>操作数据的函数，可访问组件实例。可在模板中调用，无缓存；可接受参数</a:t>
            </a:r>
          </a:p>
        </p:txBody>
      </p:sp>
    </p:spTree>
    <p:extLst>
      <p:ext uri="{BB962C8B-B14F-4D97-AF65-F5344CB8AC3E}">
        <p14:creationId xmlns:p14="http://schemas.microsoft.com/office/powerpoint/2010/main" val="278026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8BA2C-66AE-441A-8EBB-8A6C88D5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配置选项</a:t>
            </a:r>
            <a:r>
              <a:rPr lang="en-US" altLang="zh-CN" dirty="0"/>
              <a:t>-</a:t>
            </a:r>
            <a:r>
              <a:rPr lang="zh-CN" altLang="en-US" dirty="0"/>
              <a:t>数据相关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3E71B-B9DE-4D95-82BD-29029BFD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watch  </a:t>
            </a:r>
            <a:r>
              <a:rPr lang="zh-CN" altLang="en-US" dirty="0"/>
              <a:t>用于监测实例上的数据变化，数据名作为键名，回调函数作为值，接受新值和旧值，数据变动就执行；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props </a:t>
            </a:r>
            <a:r>
              <a:rPr lang="zh-CN" altLang="en-US" dirty="0"/>
              <a:t>用于接受父组件传递的数据，可以是数组形式也可以是对象形式；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07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B3542-B969-40DE-ABA9-878374B9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配置选项</a:t>
            </a:r>
            <a:r>
              <a:rPr lang="en-US" altLang="zh-CN" dirty="0"/>
              <a:t>-</a:t>
            </a:r>
            <a:r>
              <a:rPr lang="zh-CN" altLang="en-US" dirty="0"/>
              <a:t>组件相关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2893D-7748-4D67-AEBC-210BD99D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components – </a:t>
            </a:r>
            <a:r>
              <a:rPr lang="zh-CN" altLang="en-US" dirty="0"/>
              <a:t>用于接受子组件；</a:t>
            </a:r>
          </a:p>
        </p:txBody>
      </p:sp>
    </p:spTree>
    <p:extLst>
      <p:ext uri="{BB962C8B-B14F-4D97-AF65-F5344CB8AC3E}">
        <p14:creationId xmlns:p14="http://schemas.microsoft.com/office/powerpoint/2010/main" val="85706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E49B2-E227-4023-8C0B-AA5C31F1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配置选项</a:t>
            </a:r>
            <a:r>
              <a:rPr lang="en-US" altLang="zh-CN" dirty="0"/>
              <a:t>-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A0B24-5BCC-416C-AA6F-A4B8F57E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beforeCreated</a:t>
            </a:r>
            <a:endParaRPr lang="en-US" altLang="zh-CN" dirty="0"/>
          </a:p>
          <a:p>
            <a:r>
              <a:rPr lang="en-US" altLang="zh-CN" dirty="0"/>
              <a:t>created</a:t>
            </a:r>
          </a:p>
          <a:p>
            <a:r>
              <a:rPr lang="en-US" altLang="zh-CN" dirty="0" err="1"/>
              <a:t>beforeMount</a:t>
            </a:r>
            <a:endParaRPr lang="en-US" altLang="zh-CN" dirty="0"/>
          </a:p>
          <a:p>
            <a:r>
              <a:rPr lang="en-US" altLang="zh-CN" dirty="0"/>
              <a:t>mounted</a:t>
            </a:r>
          </a:p>
          <a:p>
            <a:r>
              <a:rPr lang="en-US" altLang="zh-CN" dirty="0" err="1"/>
              <a:t>beforeUpdate</a:t>
            </a:r>
            <a:endParaRPr lang="en-US" altLang="zh-CN" dirty="0"/>
          </a:p>
          <a:p>
            <a:r>
              <a:rPr lang="en-US" altLang="zh-CN" dirty="0"/>
              <a:t>updated</a:t>
            </a:r>
          </a:p>
          <a:p>
            <a:r>
              <a:rPr lang="en-US" altLang="zh-CN" dirty="0"/>
              <a:t>activated</a:t>
            </a:r>
          </a:p>
          <a:p>
            <a:r>
              <a:rPr lang="en-US" altLang="zh-CN" dirty="0"/>
              <a:t>deactivated</a:t>
            </a:r>
          </a:p>
          <a:p>
            <a:r>
              <a:rPr lang="en-US" altLang="zh-CN" dirty="0" err="1"/>
              <a:t>beforeDestroy</a:t>
            </a:r>
            <a:endParaRPr lang="en-US" altLang="zh-CN" dirty="0"/>
          </a:p>
          <a:p>
            <a:r>
              <a:rPr lang="en-US" altLang="zh-CN" dirty="0"/>
              <a:t>destroyed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81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95EC-B099-4496-897A-0F887C6E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组件实例的属性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0C211-A807-4863-AA36-BFA5CE14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690688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$data</a:t>
            </a:r>
          </a:p>
          <a:p>
            <a:r>
              <a:rPr lang="en-US" altLang="zh-CN" dirty="0"/>
              <a:t>$props</a:t>
            </a:r>
          </a:p>
          <a:p>
            <a:r>
              <a:rPr lang="en-US" altLang="zh-CN" dirty="0"/>
              <a:t>$el</a:t>
            </a:r>
          </a:p>
          <a:p>
            <a:r>
              <a:rPr lang="en-US" altLang="zh-CN" dirty="0"/>
              <a:t>$options</a:t>
            </a:r>
          </a:p>
          <a:p>
            <a:r>
              <a:rPr lang="en-US" altLang="zh-CN" dirty="0"/>
              <a:t>$parent</a:t>
            </a:r>
          </a:p>
          <a:p>
            <a:r>
              <a:rPr lang="en-US" altLang="zh-CN" dirty="0"/>
              <a:t>$children</a:t>
            </a:r>
          </a:p>
          <a:p>
            <a:r>
              <a:rPr lang="en-US" altLang="zh-CN" dirty="0"/>
              <a:t>$root</a:t>
            </a:r>
          </a:p>
          <a:p>
            <a:r>
              <a:rPr lang="en-US" altLang="zh-CN" dirty="0"/>
              <a:t>$children</a:t>
            </a:r>
          </a:p>
          <a:p>
            <a:r>
              <a:rPr lang="en-US" altLang="zh-CN" dirty="0"/>
              <a:t>$refs</a:t>
            </a:r>
          </a:p>
          <a:p>
            <a:r>
              <a:rPr lang="en-US" altLang="zh-CN" dirty="0"/>
              <a:t>$slots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scopedSlots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01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415</Words>
  <Application>Microsoft Office PowerPoint</Application>
  <PresentationFormat>宽屏</PresentationFormat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Vue.js</vt:lpstr>
      <vt:lpstr>常用指令</vt:lpstr>
      <vt:lpstr>常用指令</vt:lpstr>
      <vt:lpstr>配置选项-dom</vt:lpstr>
      <vt:lpstr>配置选项-数据相关</vt:lpstr>
      <vt:lpstr>配置选项-数据相关</vt:lpstr>
      <vt:lpstr>配置选项-组件相关</vt:lpstr>
      <vt:lpstr>配置选项-生命周期</vt:lpstr>
      <vt:lpstr>组件实例的属性</vt:lpstr>
      <vt:lpstr>组件实例的方法-数据</vt:lpstr>
      <vt:lpstr>组件实例的方法-事件</vt:lpstr>
      <vt:lpstr>组件实例的方法-生命周期</vt:lpstr>
      <vt:lpstr>特殊特性</vt:lpstr>
      <vt:lpstr>内置的组件</vt:lpstr>
      <vt:lpstr>理解组件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王韬涛</dc:creator>
  <cp:lastModifiedBy>王韬涛</cp:lastModifiedBy>
  <cp:revision>136</cp:revision>
  <dcterms:created xsi:type="dcterms:W3CDTF">2018-05-16T02:33:30Z</dcterms:created>
  <dcterms:modified xsi:type="dcterms:W3CDTF">2018-05-17T01:35:54Z</dcterms:modified>
</cp:coreProperties>
</file>