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A3DEF9-9D9E-4267-A605-0E3B464B6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FA04DFD-985F-47E9-A77F-CF23C928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563DD88-AC20-45FB-8BE2-2CF24122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ECF92B-FE61-4FF7-AD5C-E3D08005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6D79B0-7954-4E9C-8DFA-5D6087DA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761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EADDED-67B0-4C2C-A01C-963E4A9B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EB2F34B-E793-4F5D-A434-9628EE57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2F1742-090D-4CD9-85EC-39DBC386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0DF4558-21ED-4AB2-ABD6-0C9607AE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0708A6-62B3-474A-9850-8A182709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53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B4F9319-43FD-4310-94D2-9D2D22355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D7EA395-86CA-467F-B485-FA0B1FF4D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459711C-1DDF-49DD-BA99-14D29A53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E8A90C-B643-42E1-B341-D07DC884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E9A4A86-0414-4D64-8208-1F7CE939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314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BD5A18-C8FE-487E-9653-66EC7C78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11DE15-0818-4ED8-B467-99DC35D3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8727B04-A631-466A-A09B-CC20837A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AAD132-1C1D-428C-8C78-026BA54B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0D9EF6-FA64-4B53-9217-0B9588F2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96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21605-1F67-445C-8D3F-F201F20C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DE31B27-5CE0-4E39-8214-DF1F0307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7573CD-B692-4875-A690-82C18E01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886A23-4360-4B62-8887-87EE9627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7C56CA7-1761-4C2C-BE5F-0545432A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03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CEA747-0041-4451-92E0-D8CD27C5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315350B-8610-4829-BEDB-E967B9126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AAE0C25-34EF-4090-A6AF-46EB9E26A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1BEBAD1-DFE3-4DDB-934F-EDE1DAE9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A02A856-C49B-4123-B532-2AFF0885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6C574E-3327-401D-848B-165E2FCC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73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21D30B-31C4-4DDE-8945-505882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E4EA5E-7FE9-46A3-B0CF-FACB8A7D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BBBE639-48D7-4326-9A3E-A94078C2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4A35AE5-DDBA-4B8E-80FB-F127670AA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E16D394-113B-4811-9BA3-53C594CFB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07C7F73-BB67-4293-AAF4-4F12D600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CDF42CA-5CBC-47E7-A1EC-396C0652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8EB04CD-9FEB-4329-8154-FF1527F0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34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F08CD8-82D2-4F76-8E07-5412954A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4A5CE48-7EAB-404A-951D-9CAA3481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E5ECB1-031E-4BB4-B9A7-294AE98A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330D84D-330B-4D50-AD15-527AF7C1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913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673D606-F902-4340-8D16-70B8539D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1BEDC23-DA28-4EF9-A9EC-1929C5A7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5E703A5-E2A1-4C4E-8D4F-B49AFD1A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9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3A15A-362E-4CB4-A6E4-E05BA269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B37F01-5EC9-4AD9-8CB7-B4DB76BB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C352367-6BC3-4BFC-A9A5-AABA9131B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6E445E4-E763-4C7B-95EF-870AB51B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EF057C-D048-4E47-ABE8-6A9F197C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37BC950-AE6A-423D-910A-FB430156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188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F72D17-EB45-411B-920A-F0EBDBD9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60807CC-F15E-4A27-8002-0D5D3795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456E9E-41EC-4DE6-9CDB-750FB837B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23C70D0-A22F-4341-BCBD-4344F6B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1B9D199-52A0-4F0A-BC7B-DAE71AF0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B4052A7-55CF-473C-B0AD-D1F44CFD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7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5C1C3C3-D82D-4F32-888A-6B8959F6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177D656-A257-4BB2-9CA7-AC6B1D84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EF4DDCF-EBB4-4ACA-84A9-903992F2E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9BB9-BC78-4B49-BC12-4784E202D47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6C5DF65-8B86-42A4-A556-0D8E1F521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54DF8AD-CE20-4F7D-B9C1-34FDC0ED5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2F66-BD99-4494-8615-FF0DEC6EE0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01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CF170-146C-4F29-9A8F-D75E73076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7355E06-5BAF-4A4D-835B-2F73034BD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一个专为 </a:t>
            </a:r>
            <a:r>
              <a:rPr lang="en-US" altLang="zh-CN" dirty="0"/>
              <a:t>Vue.js </a:t>
            </a:r>
            <a:r>
              <a:rPr lang="zh-CN" altLang="en-US" dirty="0"/>
              <a:t>应用程序开发的</a:t>
            </a:r>
            <a:r>
              <a:rPr lang="zh-CN" altLang="en-US" b="1" dirty="0"/>
              <a:t>状态管理模式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979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29EB6B-7653-455B-B920-DA487108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</a:t>
            </a:r>
            <a:r>
              <a:rPr lang="zh-CN" altLang="en-US" dirty="0"/>
              <a:t>实例的</a:t>
            </a:r>
            <a:r>
              <a:rPr lang="en-US" altLang="zh-CN" dirty="0"/>
              <a:t>subscribe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695EE5-3C04-4847-A5E9-0595BB8C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该方法用于注册一个监听器，用来监听</a:t>
            </a:r>
            <a:r>
              <a:rPr lang="en-US" altLang="zh-CN" dirty="0"/>
              <a:t>mutations</a:t>
            </a:r>
            <a:r>
              <a:rPr lang="zh-CN" altLang="en-US" dirty="0"/>
              <a:t>被提交；所有的监听器都接收两个参数，第一个参数用于描述</a:t>
            </a:r>
            <a:r>
              <a:rPr lang="en-US" altLang="zh-CN" dirty="0"/>
              <a:t>mutations</a:t>
            </a:r>
            <a:r>
              <a:rPr lang="zh-CN" altLang="en-US" dirty="0"/>
              <a:t>的动作；第二个参数是最新的状态（</a:t>
            </a:r>
            <a:r>
              <a:rPr lang="en-US" altLang="zh-CN" dirty="0"/>
              <a:t>state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store.subscribe</a:t>
            </a:r>
            <a:r>
              <a:rPr lang="en-US" altLang="zh-CN" dirty="0"/>
              <a:t>((</a:t>
            </a:r>
            <a:r>
              <a:rPr lang="en-US" altLang="zh-CN" dirty="0" err="1"/>
              <a:t>mutation,state</a:t>
            </a:r>
            <a:r>
              <a:rPr lang="en-US" altLang="zh-CN" dirty="0"/>
              <a:t>)=&gt;{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console.log(</a:t>
            </a:r>
            <a:r>
              <a:rPr lang="en-US" altLang="zh-CN" dirty="0" err="1"/>
              <a:t>mutation,state</a:t>
            </a:r>
            <a:r>
              <a:rPr lang="en-US" altLang="zh-CN" dirty="0"/>
              <a:t>);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341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163D88-349B-4C7C-B6E0-75220F41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A5F402F-730B-4470-8D05-523B3D0C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为了在组件中方便使用</a:t>
            </a:r>
            <a:r>
              <a:rPr lang="en-US" altLang="zh-CN" dirty="0" err="1"/>
              <a:t>vuex</a:t>
            </a:r>
            <a:r>
              <a:rPr lang="zh-CN" altLang="en-US" dirty="0"/>
              <a:t>中的各项，</a:t>
            </a:r>
            <a:r>
              <a:rPr lang="en-US" altLang="zh-CN" dirty="0" err="1"/>
              <a:t>vuex</a:t>
            </a:r>
            <a:r>
              <a:rPr lang="zh-CN" altLang="en-US" dirty="0"/>
              <a:t>给我们提供了一些辅助函数，这些函数的作用就是把各项映射到组件中；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辅助函数如下：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mapState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mapGetters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mapMutations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mapActions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738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ACAD27-F21C-4DFD-8EA6-7ED7F7E9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mapState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AF3ADA-1686-427C-BCC5-BB68103C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把状态的各项映射的组件中（三种写法）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数组的形式  </a:t>
            </a:r>
            <a:r>
              <a:rPr lang="en-US" altLang="zh-CN" dirty="0" err="1"/>
              <a:t>mapState</a:t>
            </a:r>
            <a:r>
              <a:rPr lang="en-US" altLang="zh-CN" dirty="0"/>
              <a:t>([‘key1’,’key2’…])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对象的形式  </a:t>
            </a:r>
            <a:r>
              <a:rPr lang="en-US" altLang="zh-CN" dirty="0" err="1"/>
              <a:t>mapState</a:t>
            </a:r>
            <a:r>
              <a:rPr lang="en-US" altLang="zh-CN" dirty="0"/>
              <a:t>({com:’</a:t>
            </a:r>
            <a:r>
              <a:rPr lang="en-US" altLang="zh-CN" dirty="0" err="1"/>
              <a:t>vuex</a:t>
            </a:r>
            <a:r>
              <a:rPr lang="en-US" altLang="zh-CN" dirty="0"/>
              <a:t>’})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对象的函数形式  </a:t>
            </a:r>
            <a:r>
              <a:rPr lang="en-US" altLang="zh-CN" dirty="0" err="1"/>
              <a:t>mapState</a:t>
            </a:r>
            <a:r>
              <a:rPr lang="en-US" altLang="zh-CN" dirty="0"/>
              <a:t>({com(state){}})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该函数返回一个对象，该对象为映射后键值的组合；</a:t>
            </a:r>
          </a:p>
        </p:txBody>
      </p:sp>
    </p:spTree>
    <p:extLst>
      <p:ext uri="{BB962C8B-B14F-4D97-AF65-F5344CB8AC3E}">
        <p14:creationId xmlns:p14="http://schemas.microsoft.com/office/powerpoint/2010/main" xmlns="" val="390620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265D36-657A-44D1-8CEE-21830041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mapGetters,mapMutations,mapActions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2D67208-BCB5-4B91-AE0B-93F33B86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映射各项到组件中（两种写法）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mapGetters</a:t>
            </a:r>
            <a:r>
              <a:rPr lang="en-US" altLang="zh-CN" dirty="0"/>
              <a:t>/</a:t>
            </a:r>
            <a:r>
              <a:rPr lang="en-US" altLang="zh-CN" dirty="0" err="1"/>
              <a:t>mapMutations</a:t>
            </a:r>
            <a:r>
              <a:rPr lang="en-US" altLang="zh-CN" dirty="0"/>
              <a:t>/</a:t>
            </a:r>
            <a:r>
              <a:rPr lang="en-US" altLang="zh-CN" dirty="0" err="1"/>
              <a:t>mapActions</a:t>
            </a:r>
            <a:r>
              <a:rPr lang="en-US" altLang="zh-CN" dirty="0"/>
              <a:t>([‘key1’,’key2’…])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mapGetters</a:t>
            </a:r>
            <a:r>
              <a:rPr lang="en-US" altLang="zh-CN" dirty="0"/>
              <a:t>/</a:t>
            </a:r>
            <a:r>
              <a:rPr lang="en-US" altLang="zh-CN" dirty="0" err="1"/>
              <a:t>mapMutations</a:t>
            </a:r>
            <a:r>
              <a:rPr lang="en-US" altLang="zh-CN" dirty="0"/>
              <a:t>/</a:t>
            </a:r>
            <a:r>
              <a:rPr lang="en-US" altLang="zh-CN" dirty="0" err="1"/>
              <a:t>mapActions</a:t>
            </a:r>
            <a:r>
              <a:rPr lang="en-US" altLang="zh-CN" dirty="0"/>
              <a:t>({key:’</a:t>
            </a:r>
            <a:r>
              <a:rPr lang="en-US" altLang="zh-CN" dirty="0" err="1"/>
              <a:t>vuex</a:t>
            </a:r>
            <a:r>
              <a:rPr lang="en-US" altLang="zh-CN" dirty="0"/>
              <a:t>’…})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20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603EAD-4082-49A1-A6C2-C9100B1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89728C-0839-47B9-9161-AA372CA4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创建实例时可接受 </a:t>
            </a:r>
            <a:r>
              <a:rPr lang="en-US" altLang="zh-CN" dirty="0"/>
              <a:t>plugins</a:t>
            </a:r>
            <a:r>
              <a:rPr lang="zh-CN" altLang="en-US" dirty="0"/>
              <a:t>作为参数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该参数是一个数组，数组中是一个个的函数，这些函数就是插件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每个插件都接收一个</a:t>
            </a:r>
            <a:r>
              <a:rPr lang="en-US" altLang="zh-CN" dirty="0"/>
              <a:t>store</a:t>
            </a:r>
            <a:r>
              <a:rPr lang="zh-CN" altLang="en-US" dirty="0"/>
              <a:t>作为参数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插件在实例创建后被调用一次；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可以结合</a:t>
            </a:r>
            <a:r>
              <a:rPr lang="en-US" altLang="zh-CN" dirty="0"/>
              <a:t>subscribe</a:t>
            </a:r>
            <a:r>
              <a:rPr lang="zh-CN" altLang="en-US" dirty="0"/>
              <a:t>方法去监听</a:t>
            </a:r>
            <a:r>
              <a:rPr lang="en-US" altLang="zh-CN" dirty="0"/>
              <a:t>mutations</a:t>
            </a:r>
            <a:r>
              <a:rPr lang="zh-CN" altLang="en-US" dirty="0"/>
              <a:t>的变化；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vuex</a:t>
            </a:r>
            <a:r>
              <a:rPr lang="zh-CN" altLang="en-US" dirty="0"/>
              <a:t>内置</a:t>
            </a:r>
            <a:r>
              <a:rPr lang="en-US" altLang="zh-CN" dirty="0"/>
              <a:t>Logger</a:t>
            </a:r>
            <a:r>
              <a:rPr lang="zh-CN" altLang="en-US" dirty="0"/>
              <a:t>插件  </a:t>
            </a:r>
            <a:r>
              <a:rPr lang="en-US" altLang="zh-CN" dirty="0"/>
              <a:t>import </a:t>
            </a:r>
            <a:r>
              <a:rPr lang="en-US" altLang="zh-CN" dirty="0" err="1"/>
              <a:t>createLogger</a:t>
            </a:r>
            <a:r>
              <a:rPr lang="en-US" altLang="zh-CN" dirty="0"/>
              <a:t> from ‘</a:t>
            </a:r>
            <a:r>
              <a:rPr lang="en-US" altLang="zh-CN" dirty="0" err="1"/>
              <a:t>vuex</a:t>
            </a:r>
            <a:r>
              <a:rPr lang="en-US" altLang="zh-CN" dirty="0"/>
              <a:t>/</a:t>
            </a:r>
            <a:r>
              <a:rPr lang="en-US" altLang="zh-CN" dirty="0" err="1"/>
              <a:t>dist</a:t>
            </a:r>
            <a:r>
              <a:rPr lang="en-US" altLang="zh-CN" dirty="0"/>
              <a:t>/logger’;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983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716002-E46A-46D9-82CA-33B3795C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C790ED-AF3C-4A71-AE54-86DAE278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store</a:t>
            </a:r>
            <a:r>
              <a:rPr lang="zh-CN" altLang="en-US" dirty="0"/>
              <a:t>可以接受</a:t>
            </a:r>
            <a:r>
              <a:rPr lang="en-US" altLang="zh-CN" dirty="0"/>
              <a:t>modules</a:t>
            </a:r>
            <a:r>
              <a:rPr lang="zh-CN" altLang="en-US" dirty="0"/>
              <a:t>配置项</a:t>
            </a:r>
            <a:r>
              <a:rPr lang="en-US" altLang="zh-CN" dirty="0"/>
              <a:t>,</a:t>
            </a:r>
            <a:r>
              <a:rPr lang="zh-CN" altLang="en-US" dirty="0"/>
              <a:t>用来将状态树进行拆分；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modules</a:t>
            </a:r>
            <a:r>
              <a:rPr lang="zh-CN" altLang="en-US" dirty="0"/>
              <a:t>是个对象内配置的是各个子模块，子模块也包括</a:t>
            </a:r>
            <a:r>
              <a:rPr lang="en-US" altLang="zh-CN" dirty="0" err="1"/>
              <a:t>state,getters,mutations,actions</a:t>
            </a:r>
            <a:r>
              <a:rPr lang="zh-CN" altLang="en-US" dirty="0"/>
              <a:t>四项，可嵌套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子模块中的</a:t>
            </a:r>
            <a:r>
              <a:rPr lang="en-US" altLang="zh-CN" dirty="0"/>
              <a:t>state</a:t>
            </a:r>
            <a:r>
              <a:rPr lang="zh-CN" altLang="en-US" dirty="0"/>
              <a:t>挂在各模块命名的对象下；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子模块中的其他三项直接暴露在根状态下；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getters</a:t>
            </a:r>
            <a:r>
              <a:rPr lang="zh-CN" altLang="en-US" dirty="0"/>
              <a:t>可以通过第三个参数接受根状态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actions</a:t>
            </a:r>
            <a:r>
              <a:rPr lang="zh-CN" altLang="en-US" dirty="0"/>
              <a:t>通过</a:t>
            </a:r>
            <a:r>
              <a:rPr lang="en-US" altLang="zh-CN" dirty="0" err="1"/>
              <a:t>rootState</a:t>
            </a:r>
            <a:r>
              <a:rPr lang="zh-CN" altLang="en-US" dirty="0"/>
              <a:t>属性接受根状态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141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82B0CD-02D2-415E-ADE8-4FD9705E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r>
              <a:rPr lang="en-US" altLang="zh-CN" dirty="0"/>
              <a:t>-</a:t>
            </a:r>
            <a:r>
              <a:rPr lang="zh-CN" altLang="en-US" dirty="0"/>
              <a:t>命名空间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F6F59AC-1514-440D-A309-549F14DD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可在模块中使用</a:t>
            </a:r>
            <a:r>
              <a:rPr lang="en-US" altLang="zh-CN" dirty="0" err="1"/>
              <a:t>namespaced</a:t>
            </a:r>
            <a:r>
              <a:rPr lang="zh-CN" altLang="en-US" dirty="0"/>
              <a:t>：</a:t>
            </a:r>
            <a:r>
              <a:rPr lang="en-US" altLang="zh-CN" dirty="0"/>
              <a:t>true</a:t>
            </a:r>
            <a:r>
              <a:rPr lang="zh-CN" altLang="en-US" dirty="0"/>
              <a:t>使该模块的名字可用；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因为</a:t>
            </a:r>
            <a:r>
              <a:rPr lang="en-US" altLang="zh-CN" dirty="0"/>
              <a:t>state</a:t>
            </a:r>
            <a:r>
              <a:rPr lang="zh-CN" altLang="en-US" dirty="0"/>
              <a:t>本来就是嵌套的，所以对它没有影响；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辅助函数可以接收一个参数用来表示命名上下文环境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可以通过</a:t>
            </a:r>
            <a:r>
              <a:rPr lang="en-US" altLang="zh-CN" dirty="0" err="1"/>
              <a:t>createNamespacedHelpers</a:t>
            </a:r>
            <a:r>
              <a:rPr lang="en-US" altLang="zh-CN" dirty="0"/>
              <a:t>(‘</a:t>
            </a:r>
            <a:r>
              <a:rPr lang="zh-CN" altLang="en-US" dirty="0"/>
              <a:t>命名路径</a:t>
            </a:r>
            <a:r>
              <a:rPr lang="en-US" altLang="zh-CN" dirty="0"/>
              <a:t>’)</a:t>
            </a:r>
            <a:r>
              <a:rPr lang="zh-CN" altLang="en-US" dirty="0"/>
              <a:t>创建基于该命名空间的辅助函数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Store</a:t>
            </a:r>
            <a:r>
              <a:rPr lang="zh-CN" altLang="en-US" dirty="0"/>
              <a:t>创建后可使用</a:t>
            </a:r>
            <a:r>
              <a:rPr lang="en-US" altLang="zh-CN" dirty="0" err="1"/>
              <a:t>store.registerModule</a:t>
            </a:r>
            <a:r>
              <a:rPr lang="en-US" altLang="zh-CN" dirty="0"/>
              <a:t>(‘</a:t>
            </a:r>
            <a:r>
              <a:rPr lang="zh-CN" altLang="en-US" dirty="0"/>
              <a:t>命名</a:t>
            </a:r>
            <a:r>
              <a:rPr lang="en-US" altLang="zh-CN" dirty="0"/>
              <a:t>’/[‘</a:t>
            </a:r>
            <a:r>
              <a:rPr lang="zh-CN" altLang="en-US" dirty="0"/>
              <a:t>命名</a:t>
            </a:r>
            <a:r>
              <a:rPr lang="en-US" altLang="zh-CN" dirty="0"/>
              <a:t>1’,’</a:t>
            </a:r>
            <a:r>
              <a:rPr lang="zh-CN" altLang="en-US" dirty="0"/>
              <a:t>命名</a:t>
            </a:r>
            <a:r>
              <a:rPr lang="en-US" altLang="zh-CN" dirty="0"/>
              <a:t>2’],{})</a:t>
            </a:r>
            <a:r>
              <a:rPr lang="zh-CN" altLang="en-US" dirty="0"/>
              <a:t>注册模块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867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916" y="825910"/>
            <a:ext cx="10574594" cy="473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A85393-5780-43FC-A399-E2C67278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推荐的项目结构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0746528E-7629-467A-AFC0-2727E6E81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1817" y="2027678"/>
            <a:ext cx="6739621" cy="40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76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B1411D-AC8A-4C28-8D89-B2FD896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D2CD30-AEDB-469A-8EB2-A7AE4E9A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引入</a:t>
            </a:r>
            <a:r>
              <a:rPr lang="en-US" altLang="zh-CN" dirty="0" err="1"/>
              <a:t>vuex</a:t>
            </a:r>
            <a:r>
              <a:rPr lang="zh-CN" altLang="en-US" dirty="0"/>
              <a:t>并安装</a:t>
            </a:r>
            <a:r>
              <a:rPr lang="en-US" altLang="zh-CN" dirty="0"/>
              <a:t>   import </a:t>
            </a:r>
            <a:r>
              <a:rPr lang="en-US" altLang="zh-CN" dirty="0" err="1"/>
              <a:t>Vuex</a:t>
            </a:r>
            <a:r>
              <a:rPr lang="en-US" altLang="zh-CN" dirty="0"/>
              <a:t> from ‘</a:t>
            </a:r>
            <a:r>
              <a:rPr lang="en-US" altLang="zh-CN" dirty="0" err="1"/>
              <a:t>vuex</a:t>
            </a:r>
            <a:r>
              <a:rPr lang="en-US" altLang="zh-CN" dirty="0"/>
              <a:t>’</a:t>
            </a:r>
            <a:r>
              <a:rPr lang="zh-CN" altLang="en-US" dirty="0"/>
              <a:t>； </a:t>
            </a:r>
            <a:r>
              <a:rPr lang="en-US" altLang="zh-CN" dirty="0" err="1"/>
              <a:t>Vue.use</a:t>
            </a:r>
            <a:r>
              <a:rPr lang="en-US" altLang="zh-CN" dirty="0"/>
              <a:t>(</a:t>
            </a:r>
            <a:r>
              <a:rPr lang="en-US" altLang="zh-CN" dirty="0" err="1"/>
              <a:t>Vuex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创建</a:t>
            </a:r>
            <a:r>
              <a:rPr lang="en-US" altLang="zh-CN" dirty="0"/>
              <a:t>store       let store  =  new  </a:t>
            </a:r>
            <a:r>
              <a:rPr lang="en-US" altLang="zh-CN" dirty="0" err="1"/>
              <a:t>Vuex.Store</a:t>
            </a:r>
            <a:r>
              <a:rPr lang="en-US" altLang="zh-CN" dirty="0"/>
              <a:t>({…});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store</a:t>
            </a:r>
            <a:r>
              <a:rPr lang="zh-CN" altLang="en-US" dirty="0"/>
              <a:t>注入我们的</a:t>
            </a:r>
            <a:r>
              <a:rPr lang="en-US" altLang="zh-CN" dirty="0" err="1"/>
              <a:t>vue</a:t>
            </a:r>
            <a:r>
              <a:rPr lang="zh-CN" altLang="en-US" dirty="0"/>
              <a:t>实例中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至此，所有的</a:t>
            </a:r>
            <a:r>
              <a:rPr lang="en-US" altLang="zh-CN" dirty="0" err="1"/>
              <a:t>vue</a:t>
            </a:r>
            <a:r>
              <a:rPr lang="zh-CN" altLang="en-US" dirty="0"/>
              <a:t>组件就可以访问我们的</a:t>
            </a:r>
            <a:r>
              <a:rPr lang="en-US" altLang="zh-CN" dirty="0"/>
              <a:t>store</a:t>
            </a:r>
            <a:r>
              <a:rPr lang="zh-CN" altLang="en-US" dirty="0"/>
              <a:t>实例了；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32307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A8B183-FD7C-4320-9404-18D5044E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store</a:t>
            </a:r>
            <a:r>
              <a:rPr lang="zh-CN" altLang="en-US" dirty="0"/>
              <a:t>的配置项</a:t>
            </a:r>
            <a:r>
              <a:rPr lang="en-US" altLang="zh-CN" dirty="0"/>
              <a:t>-</a:t>
            </a:r>
            <a:r>
              <a:rPr lang="zh-CN" altLang="en-US" dirty="0"/>
              <a:t>基本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C49666C-7DDF-4D10-AAF2-B48523F8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state – store</a:t>
            </a:r>
            <a:r>
              <a:rPr lang="zh-CN" altLang="en-US" dirty="0"/>
              <a:t>的状态，用于存储集中管理的数据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getters – </a:t>
            </a:r>
            <a:r>
              <a:rPr lang="zh-CN" altLang="en-US" dirty="0"/>
              <a:t>对</a:t>
            </a:r>
            <a:r>
              <a:rPr lang="en-US" altLang="zh-CN" dirty="0"/>
              <a:t>state</a:t>
            </a:r>
            <a:r>
              <a:rPr lang="zh-CN" altLang="en-US" dirty="0"/>
              <a:t>中的数据进行派生，类似于</a:t>
            </a:r>
            <a:r>
              <a:rPr lang="en-US" altLang="zh-CN" dirty="0" err="1"/>
              <a:t>vue</a:t>
            </a:r>
            <a:r>
              <a:rPr lang="zh-CN" altLang="en-US" dirty="0"/>
              <a:t>组件中的</a:t>
            </a:r>
            <a:r>
              <a:rPr lang="en-US" altLang="zh-CN" dirty="0"/>
              <a:t>computed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mutations – </a:t>
            </a:r>
            <a:r>
              <a:rPr lang="zh-CN" altLang="en-US" dirty="0"/>
              <a:t>用于改变状态（</a:t>
            </a:r>
            <a:r>
              <a:rPr lang="en-US" altLang="zh-CN" dirty="0"/>
              <a:t>state</a:t>
            </a:r>
            <a:r>
              <a:rPr lang="zh-CN" altLang="en-US" dirty="0"/>
              <a:t>中的数据），唯一改变状态的方式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actions  -   </a:t>
            </a:r>
            <a:r>
              <a:rPr lang="zh-CN" altLang="en-US" dirty="0"/>
              <a:t>可包含任何操作</a:t>
            </a:r>
          </a:p>
        </p:txBody>
      </p:sp>
    </p:spTree>
    <p:extLst>
      <p:ext uri="{BB962C8B-B14F-4D97-AF65-F5344CB8AC3E}">
        <p14:creationId xmlns:p14="http://schemas.microsoft.com/office/powerpoint/2010/main" xmlns="" val="87268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76406D-B44F-485E-9CCE-BB616F25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</a:t>
            </a:r>
            <a:r>
              <a:rPr lang="zh-CN" altLang="en-US" dirty="0"/>
              <a:t>实例的方式和属性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B64F26-2D40-4589-A882-A845CED9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store</a:t>
            </a:r>
            <a:r>
              <a:rPr lang="zh-CN" altLang="en-US" dirty="0"/>
              <a:t>中的</a:t>
            </a:r>
            <a:r>
              <a:rPr lang="en-US" altLang="zh-CN" dirty="0"/>
              <a:t>state</a:t>
            </a:r>
            <a:r>
              <a:rPr lang="zh-CN" altLang="en-US" dirty="0"/>
              <a:t>可以直接读取属性的状态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store</a:t>
            </a:r>
            <a:r>
              <a:rPr lang="zh-CN" altLang="en-US" dirty="0"/>
              <a:t>中的</a:t>
            </a:r>
            <a:r>
              <a:rPr lang="en-US" altLang="zh-CN" dirty="0"/>
              <a:t>getters</a:t>
            </a:r>
            <a:r>
              <a:rPr lang="zh-CN" altLang="en-US" dirty="0"/>
              <a:t>可以获取各个</a:t>
            </a:r>
            <a:r>
              <a:rPr lang="en-US" altLang="zh-CN" dirty="0"/>
              <a:t>getters</a:t>
            </a:r>
            <a:r>
              <a:rPr lang="zh-CN" altLang="en-US" dirty="0"/>
              <a:t>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store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方法可以提交</a:t>
            </a:r>
            <a:r>
              <a:rPr lang="en-US" altLang="zh-CN" dirty="0"/>
              <a:t>mutations</a:t>
            </a:r>
            <a:r>
              <a:rPr lang="zh-CN" altLang="en-US" dirty="0"/>
              <a:t>中的各项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store</a:t>
            </a:r>
            <a:r>
              <a:rPr lang="zh-CN" altLang="en-US" dirty="0"/>
              <a:t>的</a:t>
            </a:r>
            <a:r>
              <a:rPr lang="en-US" altLang="zh-CN" dirty="0"/>
              <a:t>dispatch</a:t>
            </a:r>
            <a:r>
              <a:rPr lang="zh-CN" altLang="en-US" dirty="0"/>
              <a:t>方法可以触发</a:t>
            </a:r>
            <a:r>
              <a:rPr lang="en-US" altLang="zh-CN" dirty="0"/>
              <a:t>actions</a:t>
            </a:r>
            <a:r>
              <a:rPr lang="zh-CN" altLang="en-US" dirty="0"/>
              <a:t>中的各项</a:t>
            </a:r>
          </a:p>
        </p:txBody>
      </p:sp>
    </p:spTree>
    <p:extLst>
      <p:ext uri="{BB962C8B-B14F-4D97-AF65-F5344CB8AC3E}">
        <p14:creationId xmlns:p14="http://schemas.microsoft.com/office/powerpoint/2010/main" xmlns="" val="236831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A25A49-D709-4805-9D3B-CCDFDEF1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getters</a:t>
            </a:r>
            <a:r>
              <a:rPr lang="zh-CN" altLang="en-US" dirty="0"/>
              <a:t>中的函数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9C2FD6-7DBD-4E40-AAC4-2F08543E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Getters</a:t>
            </a:r>
            <a:r>
              <a:rPr lang="zh-CN" altLang="en-US" dirty="0"/>
              <a:t>中的函数可以接收两个参数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第一个参数为状态 </a:t>
            </a:r>
            <a:r>
              <a:rPr lang="en-US" altLang="zh-CN" dirty="0"/>
              <a:t>state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第二个参数为</a:t>
            </a:r>
            <a:r>
              <a:rPr lang="en-US" altLang="zh-CN" dirty="0"/>
              <a:t>getters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可以返回任何值，包括函数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把</a:t>
            </a:r>
            <a:r>
              <a:rPr lang="en-US" altLang="zh-CN" dirty="0"/>
              <a:t>getters</a:t>
            </a:r>
            <a:r>
              <a:rPr lang="zh-CN" altLang="en-US" dirty="0"/>
              <a:t>理解为属性，类似于</a:t>
            </a:r>
            <a:r>
              <a:rPr lang="en-US" altLang="zh-CN" dirty="0"/>
              <a:t>computed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getters</a:t>
            </a:r>
            <a:r>
              <a:rPr lang="zh-CN" altLang="en-US" dirty="0"/>
              <a:t>是响应式的；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getters</a:t>
            </a:r>
            <a:r>
              <a:rPr lang="zh-CN" altLang="en-US" dirty="0"/>
              <a:t>的作用是派生</a:t>
            </a:r>
            <a:r>
              <a:rPr lang="en-US" altLang="zh-CN" dirty="0"/>
              <a:t>state</a:t>
            </a:r>
            <a:r>
              <a:rPr lang="zh-CN" altLang="en-US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xmlns="" val="5644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632DBC-5743-4AB6-B365-82641B2D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mutations</a:t>
            </a:r>
            <a:r>
              <a:rPr lang="zh-CN" altLang="en-US" dirty="0"/>
              <a:t>中的函数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BDDE9E-CA46-4701-9307-3013017E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mutations</a:t>
            </a:r>
            <a:r>
              <a:rPr lang="zh-CN" altLang="en-US" dirty="0"/>
              <a:t>中的函数是唯一改变</a:t>
            </a:r>
            <a:r>
              <a:rPr lang="en-US" altLang="zh-CN" dirty="0"/>
              <a:t>state</a:t>
            </a:r>
            <a:r>
              <a:rPr lang="zh-CN" altLang="en-US" dirty="0"/>
              <a:t>的方式；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mutations</a:t>
            </a:r>
            <a:r>
              <a:rPr lang="zh-CN" altLang="en-US" dirty="0"/>
              <a:t>中的函数接收两个参数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第一个参数是状态</a:t>
            </a:r>
            <a:r>
              <a:rPr lang="en-US" altLang="zh-CN" dirty="0"/>
              <a:t>(state)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第二个参数是用户提交的载荷（可以是任意的数据形式）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mutations</a:t>
            </a:r>
            <a:r>
              <a:rPr lang="zh-CN" altLang="en-US" dirty="0"/>
              <a:t>必须是同步的且是纯函数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</a:t>
            </a:r>
            <a:r>
              <a:rPr lang="en-US" altLang="zh-CN"/>
              <a:t>utations</a:t>
            </a:r>
            <a:r>
              <a:rPr lang="zh-CN" altLang="en-US" dirty="0"/>
              <a:t>中的函数应该由</a:t>
            </a:r>
            <a:r>
              <a:rPr lang="en-US" altLang="zh-CN" dirty="0"/>
              <a:t>commit</a:t>
            </a:r>
            <a:r>
              <a:rPr lang="zh-CN" altLang="en-US" dirty="0"/>
              <a:t>方法触发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61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1BECA2-8589-4160-81B4-D60713A1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actions</a:t>
            </a:r>
            <a:r>
              <a:rPr lang="zh-CN" altLang="en-US" dirty="0"/>
              <a:t>中的函数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6A1719-0DDD-44D3-B763-B232BB72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actions</a:t>
            </a:r>
            <a:r>
              <a:rPr lang="zh-CN" altLang="en-US" dirty="0"/>
              <a:t>中的函数可以处理任何的事情（包括异步和提交</a:t>
            </a:r>
            <a:r>
              <a:rPr lang="en-US" altLang="zh-CN" dirty="0"/>
              <a:t>mutations</a:t>
            </a:r>
            <a:r>
              <a:rPr lang="zh-CN" altLang="en-US" dirty="0"/>
              <a:t>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actions</a:t>
            </a:r>
            <a:r>
              <a:rPr lang="zh-CN" altLang="en-US" dirty="0"/>
              <a:t>中的函数接收两个参数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第一个参数是一个和</a:t>
            </a:r>
            <a:r>
              <a:rPr lang="en-US" altLang="zh-CN" dirty="0"/>
              <a:t>store</a:t>
            </a:r>
            <a:r>
              <a:rPr lang="zh-CN" altLang="en-US" dirty="0"/>
              <a:t>拥有同样属性方法的对象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第二个参数是用户提交的载荷</a:t>
            </a:r>
            <a:r>
              <a:rPr lang="en-US" altLang="zh-CN" dirty="0"/>
              <a:t>(</a:t>
            </a:r>
            <a:r>
              <a:rPr lang="zh-CN" altLang="en-US" dirty="0"/>
              <a:t>可以是任意形式的数据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actions</a:t>
            </a:r>
            <a:r>
              <a:rPr lang="zh-CN" altLang="en-US" dirty="0"/>
              <a:t>中的函数必须通过</a:t>
            </a:r>
            <a:r>
              <a:rPr lang="en-US" altLang="zh-CN" dirty="0"/>
              <a:t>dispatch</a:t>
            </a:r>
            <a:r>
              <a:rPr lang="zh-CN" altLang="en-US" dirty="0"/>
              <a:t>方法触发；</a:t>
            </a:r>
          </a:p>
        </p:txBody>
      </p:sp>
    </p:spTree>
    <p:extLst>
      <p:ext uri="{BB962C8B-B14F-4D97-AF65-F5344CB8AC3E}">
        <p14:creationId xmlns:p14="http://schemas.microsoft.com/office/powerpoint/2010/main" xmlns="" val="17352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64817-C064-4BA9-BE0A-C173F257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702A64-982F-4577-B91C-061CB73F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理解了诸多</a:t>
            </a:r>
            <a:r>
              <a:rPr lang="en-US" altLang="zh-CN" dirty="0"/>
              <a:t>action</a:t>
            </a:r>
            <a:r>
              <a:rPr lang="zh-CN" altLang="en-US" dirty="0"/>
              <a:t>的特性之后，我们可以把多个</a:t>
            </a:r>
            <a:r>
              <a:rPr lang="en-US" altLang="zh-CN" dirty="0"/>
              <a:t>action</a:t>
            </a:r>
            <a:r>
              <a:rPr lang="zh-CN" altLang="en-US" dirty="0"/>
              <a:t>组合起来，在组合</a:t>
            </a:r>
            <a:r>
              <a:rPr lang="en-US" altLang="zh-CN" dirty="0"/>
              <a:t>action</a:t>
            </a:r>
            <a:r>
              <a:rPr lang="zh-CN" altLang="en-US" dirty="0"/>
              <a:t>之前需要知道</a:t>
            </a:r>
            <a:r>
              <a:rPr lang="en-US" altLang="zh-CN" dirty="0"/>
              <a:t>dispatch</a:t>
            </a:r>
            <a:r>
              <a:rPr lang="zh-CN" altLang="en-US" dirty="0"/>
              <a:t>这个函数的更多功能；</a:t>
            </a:r>
            <a:r>
              <a:rPr lang="en-US" altLang="zh-CN" dirty="0"/>
              <a:t>dispatch</a:t>
            </a:r>
            <a:r>
              <a:rPr lang="zh-CN" altLang="en-US" dirty="0"/>
              <a:t>不仅能触发</a:t>
            </a:r>
            <a:r>
              <a:rPr lang="en-US" altLang="zh-CN" dirty="0"/>
              <a:t>actions</a:t>
            </a:r>
            <a:r>
              <a:rPr lang="zh-CN" altLang="en-US" dirty="0"/>
              <a:t>，还能返回一个</a:t>
            </a:r>
            <a:r>
              <a:rPr lang="en-US" altLang="zh-CN" dirty="0"/>
              <a:t>promise</a:t>
            </a:r>
            <a:r>
              <a:rPr lang="zh-CN" altLang="en-US" dirty="0"/>
              <a:t>，并且该</a:t>
            </a:r>
            <a:r>
              <a:rPr lang="en-US" altLang="zh-CN" dirty="0"/>
              <a:t>promise</a:t>
            </a:r>
            <a:r>
              <a:rPr lang="zh-CN" altLang="en-US" dirty="0"/>
              <a:t>是</a:t>
            </a:r>
            <a:r>
              <a:rPr lang="en-US" altLang="zh-CN" dirty="0"/>
              <a:t>actions</a:t>
            </a:r>
            <a:r>
              <a:rPr lang="zh-CN" altLang="en-US" dirty="0"/>
              <a:t>函数返回的</a:t>
            </a:r>
            <a:r>
              <a:rPr lang="en-US" altLang="zh-CN" dirty="0"/>
              <a:t>promise</a:t>
            </a:r>
            <a:r>
              <a:rPr lang="zh-CN" altLang="en-US" dirty="0"/>
              <a:t>；因此我们可以组合</a:t>
            </a:r>
            <a:r>
              <a:rPr lang="en-US" altLang="zh-CN" dirty="0"/>
              <a:t>actions</a:t>
            </a:r>
            <a:r>
              <a:rPr lang="zh-CN" altLang="en-US" dirty="0"/>
              <a:t>（把多个异步函数组合在一起，处理继发或者并发的任务）；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也可以结合 </a:t>
            </a:r>
            <a:r>
              <a:rPr lang="en-US" altLang="zh-CN" dirty="0"/>
              <a:t>async/await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363635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B95004-40B5-4223-8B63-03C52476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 err="1"/>
              <a:t>vuex</a:t>
            </a:r>
            <a:r>
              <a:rPr lang="zh-CN" altLang="en-US" dirty="0"/>
              <a:t>的数据流向图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E4B4F726-015B-4D28-A071-DD4D51CBA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576" y="1927274"/>
            <a:ext cx="10760880" cy="43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169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1212</Words>
  <Application>Microsoft Office PowerPoint</Application>
  <PresentationFormat>自定义</PresentationFormat>
  <Paragraphs>89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vuex</vt:lpstr>
      <vt:lpstr>初步使用</vt:lpstr>
      <vt:lpstr>创建store的配置项-基本</vt:lpstr>
      <vt:lpstr>store实例的方式和属性</vt:lpstr>
      <vt:lpstr>getters中的函数</vt:lpstr>
      <vt:lpstr>mutations中的函数</vt:lpstr>
      <vt:lpstr>actions中的函数</vt:lpstr>
      <vt:lpstr>组合action</vt:lpstr>
      <vt:lpstr>认识vuex的数据流向图</vt:lpstr>
      <vt:lpstr>store实例的subscribe方法</vt:lpstr>
      <vt:lpstr>辅助函数</vt:lpstr>
      <vt:lpstr>mapState</vt:lpstr>
      <vt:lpstr>mapGetters,mapMutations,mapActions</vt:lpstr>
      <vt:lpstr>插件</vt:lpstr>
      <vt:lpstr>模块</vt:lpstr>
      <vt:lpstr>模块-命名空间</vt:lpstr>
      <vt:lpstr>幻灯片 17</vt:lpstr>
      <vt:lpstr>推荐的项目结构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vuex</dc:title>
  <dc:creator>王韬涛</dc:creator>
  <cp:lastModifiedBy>Administrator</cp:lastModifiedBy>
  <cp:revision>189</cp:revision>
  <dcterms:created xsi:type="dcterms:W3CDTF">2018-05-13T13:18:10Z</dcterms:created>
  <dcterms:modified xsi:type="dcterms:W3CDTF">2018-05-18T06:47:07Z</dcterms:modified>
</cp:coreProperties>
</file>