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0"/>
  </p:notesMasterIdLst>
  <p:sldIdLst>
    <p:sldId id="256" r:id="rId2"/>
    <p:sldId id="257" r:id="rId3"/>
    <p:sldId id="259" r:id="rId4"/>
    <p:sldId id="258" r:id="rId5"/>
    <p:sldId id="261" r:id="rId6"/>
    <p:sldId id="263" r:id="rId7"/>
    <p:sldId id="264" r:id="rId8"/>
    <p:sldId id="265"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E56A"/>
    <a:srgbClr val="FBE197"/>
    <a:srgbClr val="C125FF"/>
    <a:srgbClr val="5EEC3C"/>
    <a:srgbClr val="FFA3FF"/>
    <a:srgbClr val="FA6AF3"/>
    <a:srgbClr val="D47A02"/>
    <a:srgbClr val="E6B254"/>
    <a:srgbClr val="BF7E37"/>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7" d="100"/>
          <a:sy n="147" d="100"/>
        </p:scale>
        <p:origin x="-594" y="-10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3/24/2023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59785" y="3946094"/>
            <a:ext cx="7635249" cy="610821"/>
          </a:xfrm>
        </p:spPr>
        <p:txBody>
          <a:bodyPr>
            <a:normAutofit/>
          </a:bodyPr>
          <a:lstStyle>
            <a:lvl1pPr marL="0" indent="0" algn="r">
              <a:buNone/>
              <a:defRPr sz="2800" b="0" i="0">
                <a:solidFill>
                  <a:schemeClr val="accent5">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2" name="Title 1"/>
          <p:cNvSpPr>
            <a:spLocks noGrp="1"/>
          </p:cNvSpPr>
          <p:nvPr>
            <p:ph type="ctrTitle" hasCustomPrompt="1"/>
          </p:nvPr>
        </p:nvSpPr>
        <p:spPr>
          <a:xfrm>
            <a:off x="5335525" y="1808225"/>
            <a:ext cx="3359511" cy="2137869"/>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a:t>
            </a:r>
            <a:r>
              <a:rPr lang="en-US" dirty="0" smtClean="0"/>
              <a:t>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3/24/2023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40164" y="2769394"/>
            <a:ext cx="1463675" cy="39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128470"/>
            <a:ext cx="7940659" cy="891995"/>
          </a:xfrm>
        </p:spPr>
        <p:txBody>
          <a:bodyPr>
            <a:normAutofit/>
          </a:bodyPr>
          <a:lstStyle>
            <a:lvl1pPr algn="r">
              <a:defRPr sz="3600" baseline="0">
                <a:solidFill>
                  <a:schemeClr val="accent5">
                    <a:lumMod val="20000"/>
                    <a:lumOff val="8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601670" y="1655519"/>
            <a:ext cx="7940660" cy="3206805"/>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8720" y="433880"/>
            <a:ext cx="6413610" cy="916229"/>
          </a:xfrm>
          <a:noFill/>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128720" y="1350110"/>
            <a:ext cx="6413610" cy="3359510"/>
          </a:xfrm>
        </p:spPr>
        <p:txBody>
          <a:bodyPr/>
          <a:lstStyle>
            <a:lvl1pPr algn="l">
              <a:defRPr sz="2800">
                <a:solidFill>
                  <a:schemeClr val="accent5">
                    <a:lumMod val="40000"/>
                    <a:lumOff val="60000"/>
                  </a:schemeClr>
                </a:solidFill>
              </a:defRPr>
            </a:lvl1pPr>
            <a:lvl2pPr algn="l">
              <a:defRPr>
                <a:solidFill>
                  <a:schemeClr val="accent5">
                    <a:lumMod val="40000"/>
                    <a:lumOff val="60000"/>
                  </a:schemeClr>
                </a:solidFill>
              </a:defRPr>
            </a:lvl2pPr>
            <a:lvl3pPr algn="l">
              <a:defRPr>
                <a:solidFill>
                  <a:schemeClr val="accent5">
                    <a:lumMod val="40000"/>
                    <a:lumOff val="60000"/>
                  </a:schemeClr>
                </a:solidFill>
              </a:defRPr>
            </a:lvl3pPr>
            <a:lvl4pPr algn="l">
              <a:defRPr>
                <a:solidFill>
                  <a:schemeClr val="accent5">
                    <a:lumMod val="40000"/>
                    <a:lumOff val="60000"/>
                  </a:schemeClr>
                </a:solidFill>
              </a:defRPr>
            </a:lvl4pPr>
            <a:lvl5pPr algn="l">
              <a:defRPr>
                <a:solidFill>
                  <a:schemeClr val="accent5">
                    <a:lumMod val="40000"/>
                    <a:lumOff val="6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3/24/2023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093365" cy="916230"/>
          </a:xfrm>
        </p:spPr>
        <p:txBody>
          <a:bodyPr>
            <a:normAutofit/>
          </a:bodyPr>
          <a:lstStyle>
            <a:lvl1pPr algn="r">
              <a:defRPr sz="3600" baseline="0">
                <a:solidFill>
                  <a:schemeClr val="accent5">
                    <a:lumMod val="20000"/>
                    <a:lumOff val="8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7" y="180822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7" y="2280621"/>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0822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80621"/>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3/24/2023</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latin typeface="Berlin Sans FB Demi" pitchFamily="34" charset="0"/>
              </a:rPr>
              <a:t>Student Fingerprint Attendance</a:t>
            </a:r>
            <a:endParaRPr lang="en-US" dirty="0">
              <a:latin typeface="Berlin Sans FB Demi" pitchFamily="34" charset="0"/>
            </a:endParaRPr>
          </a:p>
        </p:txBody>
      </p:sp>
      <p:sp>
        <p:nvSpPr>
          <p:cNvPr id="3" name="Subtitle 2"/>
          <p:cNvSpPr>
            <a:spLocks noGrp="1"/>
          </p:cNvSpPr>
          <p:nvPr>
            <p:ph type="subTitle" idx="1"/>
          </p:nvPr>
        </p:nvSpPr>
        <p:spPr/>
        <p:txBody>
          <a:bodyPr>
            <a:normAutofit/>
          </a:bodyPr>
          <a:lstStyle/>
          <a:p>
            <a:r>
              <a:rPr lang="en-US" b="1" dirty="0" smtClean="0"/>
              <a:t>by: Group 7</a:t>
            </a:r>
            <a:endParaRPr lang="en-US" b="1" dirty="0"/>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85000" lnSpcReduction="20000"/>
          </a:bodyPr>
          <a:lstStyle/>
          <a:p>
            <a:r>
              <a:rPr lang="en-US" dirty="0"/>
              <a:t>Fingerprint is one of the most unique parts of the human body that distinguishes one person from others and is easily accessed. This uniqueness is supported by technology that can automatically identify or recognize a person called fingerprint sensor. </a:t>
            </a:r>
            <a:endParaRPr lang="en-US" dirty="0" smtClean="0"/>
          </a:p>
          <a:p>
            <a:endParaRPr lang="en-PH" dirty="0"/>
          </a:p>
          <a:p>
            <a:r>
              <a:rPr lang="en-US" dirty="0" smtClean="0"/>
              <a:t>Student biometric attendance increases </a:t>
            </a:r>
            <a:r>
              <a:rPr lang="en-US" dirty="0"/>
              <a:t>the efficiency of the process of taking student attendance. This </a:t>
            </a:r>
            <a:r>
              <a:rPr lang="en-US" dirty="0" smtClean="0"/>
              <a:t>presents </a:t>
            </a:r>
            <a:r>
              <a:rPr lang="en-US" dirty="0"/>
              <a:t>a simple and portable approach to student attendance in the form of an Internet of Things (IOT) based </a:t>
            </a:r>
            <a:r>
              <a:rPr lang="en-US" dirty="0" smtClean="0"/>
              <a:t>system.</a:t>
            </a:r>
            <a:endParaRPr lang="en-US" dirty="0"/>
          </a:p>
        </p:txBody>
      </p:sp>
    </p:spTree>
    <p:extLst>
      <p:ext uri="{BB962C8B-B14F-4D97-AF65-F5344CB8AC3E}">
        <p14:creationId xmlns:p14="http://schemas.microsoft.com/office/powerpoint/2010/main" val="410330949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STATEMENT OF THE PROBLEM</a:t>
            </a:r>
            <a:endParaRPr lang="en-US" dirty="0"/>
          </a:p>
        </p:txBody>
      </p:sp>
      <p:sp>
        <p:nvSpPr>
          <p:cNvPr id="5" name="Content Placeholder 4"/>
          <p:cNvSpPr>
            <a:spLocks noGrp="1"/>
          </p:cNvSpPr>
          <p:nvPr>
            <p:ph idx="1"/>
          </p:nvPr>
        </p:nvSpPr>
        <p:spPr>
          <a:xfrm>
            <a:off x="1670605" y="1655520"/>
            <a:ext cx="6413610" cy="3359510"/>
          </a:xfrm>
        </p:spPr>
        <p:txBody>
          <a:bodyPr>
            <a:noAutofit/>
          </a:bodyPr>
          <a:lstStyle/>
          <a:p>
            <a:pPr marL="0" indent="0">
              <a:buNone/>
            </a:pPr>
            <a:r>
              <a:rPr lang="en-US" b="1" dirty="0">
                <a:effectLst>
                  <a:outerShdw blurRad="38100" dist="38100" dir="2700000" algn="tl">
                    <a:srgbClr val="000000">
                      <a:alpha val="43137"/>
                    </a:srgbClr>
                  </a:outerShdw>
                </a:effectLst>
              </a:rPr>
              <a:t>A</a:t>
            </a:r>
            <a:r>
              <a:rPr lang="en-US" b="1" dirty="0">
                <a:effectLst>
                  <a:outerShdw blurRad="38100" dist="38100" dir="2700000" algn="tl">
                    <a:srgbClr val="000000">
                      <a:alpha val="43137"/>
                    </a:srgbClr>
                  </a:outerShdw>
                </a:effectLst>
              </a:rPr>
              <a:t>ims</a:t>
            </a:r>
            <a:r>
              <a:rPr lang="en-US" b="1" dirty="0">
                <a:effectLst>
                  <a:outerShdw blurRad="38100" dist="38100" dir="2700000" algn="tl">
                    <a:srgbClr val="000000">
                      <a:alpha val="43137"/>
                    </a:srgbClr>
                  </a:outerShdw>
                </a:effectLst>
              </a:rPr>
              <a:t> to automate the attendance procedure of an educational institution using </a:t>
            </a:r>
            <a:r>
              <a:rPr lang="en-US" b="1" dirty="0" smtClean="0">
                <a:effectLst>
                  <a:outerShdw blurRad="38100" dist="38100" dir="2700000" algn="tl">
                    <a:srgbClr val="000000">
                      <a:alpha val="43137"/>
                    </a:srgbClr>
                  </a:outerShdw>
                </a:effectLst>
              </a:rPr>
              <a:t>technology</a:t>
            </a:r>
            <a:r>
              <a:rPr lang="en-US" b="1" dirty="0">
                <a:effectLst>
                  <a:outerShdw blurRad="38100" dist="38100" dir="2700000" algn="tl">
                    <a:srgbClr val="000000">
                      <a:alpha val="43137"/>
                    </a:srgbClr>
                  </a:outerShdw>
                </a:effectLst>
              </a:rPr>
              <a:t>. </a:t>
            </a:r>
            <a:r>
              <a:rPr lang="en-US" b="1" dirty="0">
                <a:effectLst>
                  <a:outerShdw blurRad="38100" dist="38100" dir="2700000" algn="tl">
                    <a:srgbClr val="000000">
                      <a:alpha val="43137"/>
                    </a:srgbClr>
                  </a:outerShdw>
                </a:effectLst>
              </a:rPr>
              <a:t>This will save time wasted on calling out names and it gives a fool-proof method of attendance marking.</a:t>
            </a:r>
          </a:p>
        </p:txBody>
      </p:sp>
    </p:spTree>
    <p:extLst>
      <p:ext uri="{BB962C8B-B14F-4D97-AF65-F5344CB8AC3E}">
        <p14:creationId xmlns:p14="http://schemas.microsoft.com/office/powerpoint/2010/main" val="110163387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39540" y="586585"/>
            <a:ext cx="3054100" cy="916230"/>
          </a:xfrm>
        </p:spPr>
        <p:txBody>
          <a:bodyPr/>
          <a:lstStyle/>
          <a:p>
            <a:r>
              <a:rPr lang="en-US" dirty="0" smtClean="0"/>
              <a:t>OBJECTIVE</a:t>
            </a:r>
            <a:endParaRPr lang="en-US" dirty="0"/>
          </a:p>
        </p:txBody>
      </p:sp>
      <p:sp>
        <p:nvSpPr>
          <p:cNvPr id="6" name="Content Placeholder 5"/>
          <p:cNvSpPr>
            <a:spLocks noGrp="1"/>
          </p:cNvSpPr>
          <p:nvPr>
            <p:ph sz="half" idx="2"/>
          </p:nvPr>
        </p:nvSpPr>
        <p:spPr/>
        <p:txBody>
          <a:bodyPr>
            <a:normAutofit fontScale="77500" lnSpcReduction="20000"/>
          </a:bodyPr>
          <a:lstStyle/>
          <a:p>
            <a:r>
              <a:rPr lang="en-US" dirty="0"/>
              <a:t>The  concept  of  this  project  work  fully  enlightens   the applications  of modern  technology,  a  major  objective  of  this paper is to fully eliminate the attendance systems where use of paper  works  still  exists and  to provide highly secured system data  records.</a:t>
            </a:r>
            <a:endParaRPr lang="en-US" dirty="0"/>
          </a:p>
        </p:txBody>
      </p:sp>
      <p:sp>
        <p:nvSpPr>
          <p:cNvPr id="8" name="Content Placeholder 7"/>
          <p:cNvSpPr>
            <a:spLocks noGrp="1"/>
          </p:cNvSpPr>
          <p:nvPr>
            <p:ph sz="quarter" idx="4"/>
          </p:nvPr>
        </p:nvSpPr>
        <p:spPr>
          <a:xfrm>
            <a:off x="4877410" y="2266340"/>
            <a:ext cx="4041775" cy="2276294"/>
          </a:xfrm>
        </p:spPr>
        <p:txBody>
          <a:bodyPr>
            <a:normAutofit/>
          </a:bodyPr>
          <a:lstStyle/>
          <a:p>
            <a:r>
              <a:rPr lang="en-US" sz="1900" dirty="0"/>
              <a:t>For  real  time  implementation  of  the  system basically in  schools,  colleges</a:t>
            </a:r>
            <a:endParaRPr lang="en-US" sz="1900" dirty="0" smtClean="0"/>
          </a:p>
          <a:p>
            <a:pPr marL="0" indent="0">
              <a:buNone/>
            </a:pPr>
            <a:r>
              <a:rPr lang="en-US" sz="1900" dirty="0" smtClean="0"/>
              <a:t>And </a:t>
            </a:r>
            <a:r>
              <a:rPr lang="en-US" sz="1900" dirty="0"/>
              <a:t>once the system is installed it becomes very easy to operate it and then apply.</a:t>
            </a:r>
            <a:endParaRPr lang="en-PH" sz="1900" dirty="0"/>
          </a:p>
          <a:p>
            <a:pPr marL="0" indent="0">
              <a:buNone/>
            </a:pPr>
            <a:endParaRPr lang="en-US" sz="1900" dirty="0" smtClean="0"/>
          </a:p>
        </p:txBody>
      </p:sp>
    </p:spTree>
    <p:extLst>
      <p:ext uri="{BB962C8B-B14F-4D97-AF65-F5344CB8AC3E}">
        <p14:creationId xmlns:p14="http://schemas.microsoft.com/office/powerpoint/2010/main" val="417078371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effectLst/>
              </a:rPr>
              <a:t>Scope and Limitation</a:t>
            </a:r>
            <a:endParaRPr lang="en-US" dirty="0"/>
          </a:p>
        </p:txBody>
      </p:sp>
      <p:sp>
        <p:nvSpPr>
          <p:cNvPr id="3" name="Content Placeholder 2"/>
          <p:cNvSpPr>
            <a:spLocks noGrp="1"/>
          </p:cNvSpPr>
          <p:nvPr>
            <p:ph idx="1"/>
          </p:nvPr>
        </p:nvSpPr>
        <p:spPr/>
        <p:txBody>
          <a:bodyPr>
            <a:normAutofit/>
          </a:bodyPr>
          <a:lstStyle/>
          <a:p>
            <a:r>
              <a:rPr lang="en-US" dirty="0"/>
              <a:t>Our system </a:t>
            </a:r>
            <a:r>
              <a:rPr lang="en-US" dirty="0" smtClean="0"/>
              <a:t>can only CALL </a:t>
            </a:r>
            <a:r>
              <a:rPr lang="en-US" dirty="0"/>
              <a:t>stored credentials </a:t>
            </a:r>
            <a:r>
              <a:rPr lang="en-US" dirty="0" smtClean="0"/>
              <a:t>on arduino board serve as data collector.</a:t>
            </a:r>
          </a:p>
          <a:p>
            <a:endParaRPr lang="en-US" dirty="0"/>
          </a:p>
          <a:p>
            <a:r>
              <a:rPr lang="en-US" dirty="0"/>
              <a:t>Our </a:t>
            </a:r>
            <a:r>
              <a:rPr lang="en-US" dirty="0" smtClean="0"/>
              <a:t>system is limited on storing Student CREDENTIALS, this project is advisable only for ONE class/section.</a:t>
            </a:r>
            <a:endParaRPr lang="en-US" dirty="0"/>
          </a:p>
        </p:txBody>
      </p:sp>
    </p:spTree>
    <p:extLst>
      <p:ext uri="{BB962C8B-B14F-4D97-AF65-F5344CB8AC3E}">
        <p14:creationId xmlns:p14="http://schemas.microsoft.com/office/powerpoint/2010/main" val="203325265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rPr>
              <a:t>SCALABILITY</a:t>
            </a:r>
            <a:endParaRPr lang="en-PH" dirty="0"/>
          </a:p>
        </p:txBody>
      </p:sp>
      <p:sp>
        <p:nvSpPr>
          <p:cNvPr id="3" name="Content Placeholder 2"/>
          <p:cNvSpPr>
            <a:spLocks noGrp="1"/>
          </p:cNvSpPr>
          <p:nvPr>
            <p:ph idx="1"/>
          </p:nvPr>
        </p:nvSpPr>
        <p:spPr>
          <a:xfrm>
            <a:off x="2128720" y="1655520"/>
            <a:ext cx="6413610" cy="3359510"/>
          </a:xfrm>
        </p:spPr>
        <p:txBody>
          <a:bodyPr/>
          <a:lstStyle/>
          <a:p>
            <a:r>
              <a:rPr lang="en-US" b="1" dirty="0"/>
              <a:t>The thing that we can add in the future to make our prototype better is by </a:t>
            </a:r>
            <a:r>
              <a:rPr lang="en-US" b="1" dirty="0" smtClean="0"/>
              <a:t>adding webserver and more functionality on STORING a LOT of STUDENT CREDENTIALS.	</a:t>
            </a:r>
            <a:endParaRPr lang="en-PH" b="1" dirty="0"/>
          </a:p>
        </p:txBody>
      </p:sp>
    </p:spTree>
    <p:extLst>
      <p:ext uri="{BB962C8B-B14F-4D97-AF65-F5344CB8AC3E}">
        <p14:creationId xmlns:p14="http://schemas.microsoft.com/office/powerpoint/2010/main" val="32794537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effectLst/>
              </a:rPr>
              <a:t>Programming Knowledge</a:t>
            </a:r>
            <a:endParaRPr lang="en-US" dirty="0"/>
          </a:p>
        </p:txBody>
      </p:sp>
      <p:sp>
        <p:nvSpPr>
          <p:cNvPr id="3" name="Content Placeholder 2"/>
          <p:cNvSpPr>
            <a:spLocks noGrp="1"/>
          </p:cNvSpPr>
          <p:nvPr>
            <p:ph idx="1"/>
          </p:nvPr>
        </p:nvSpPr>
        <p:spPr>
          <a:xfrm>
            <a:off x="601670" y="1808225"/>
            <a:ext cx="7940660" cy="1985166"/>
          </a:xfrm>
        </p:spPr>
        <p:txBody>
          <a:bodyPr>
            <a:normAutofit/>
          </a:bodyPr>
          <a:lstStyle/>
          <a:p>
            <a:r>
              <a:rPr lang="en-US" dirty="0" smtClean="0"/>
              <a:t>On this project we only USED ARDUINO CODE LIBRARY and DO some IF else Method to call the enroll Student Credentials.</a:t>
            </a:r>
            <a:endParaRPr lang="en-US" dirty="0"/>
          </a:p>
        </p:txBody>
      </p:sp>
    </p:spTree>
    <p:extLst>
      <p:ext uri="{BB962C8B-B14F-4D97-AF65-F5344CB8AC3E}">
        <p14:creationId xmlns:p14="http://schemas.microsoft.com/office/powerpoint/2010/main" val="93797417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335525" y="3946095"/>
            <a:ext cx="3664920" cy="610821"/>
          </a:xfrm>
        </p:spPr>
        <p:txBody>
          <a:bodyPr>
            <a:normAutofit fontScale="77500" lnSpcReduction="20000"/>
          </a:bodyPr>
          <a:lstStyle/>
          <a:p>
            <a:r>
              <a:rPr lang="en-US" dirty="0" smtClean="0"/>
              <a:t>HAVE A NICE DAY EVERYONE</a:t>
            </a:r>
            <a:endParaRPr lang="en-PH" dirty="0"/>
          </a:p>
        </p:txBody>
      </p:sp>
      <p:sp>
        <p:nvSpPr>
          <p:cNvPr id="3" name="Title 2"/>
          <p:cNvSpPr>
            <a:spLocks noGrp="1"/>
          </p:cNvSpPr>
          <p:nvPr>
            <p:ph type="ctrTitle"/>
          </p:nvPr>
        </p:nvSpPr>
        <p:spPr/>
        <p:txBody>
          <a:bodyPr/>
          <a:lstStyle/>
          <a:p>
            <a:r>
              <a:rPr lang="en-US" dirty="0" smtClean="0"/>
              <a:t>THANK YOU!</a:t>
            </a:r>
            <a:endParaRPr lang="en-PH" dirty="0"/>
          </a:p>
        </p:txBody>
      </p:sp>
    </p:spTree>
    <p:extLst>
      <p:ext uri="{BB962C8B-B14F-4D97-AF65-F5344CB8AC3E}">
        <p14:creationId xmlns:p14="http://schemas.microsoft.com/office/powerpoint/2010/main" val="7477149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263</Words>
  <Application>Microsoft Office PowerPoint</Application>
  <PresentationFormat>On-screen Show (16:9)</PresentationFormat>
  <Paragraphs>22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Student Fingerprint Attendance</vt:lpstr>
      <vt:lpstr>ABSTRACT</vt:lpstr>
      <vt:lpstr>STATEMENT OF THE PROBLEM</vt:lpstr>
      <vt:lpstr>OBJECTIVE</vt:lpstr>
      <vt:lpstr>Scope and Limitation</vt:lpstr>
      <vt:lpstr>SCALABILITY</vt:lpstr>
      <vt:lpstr>Programming Knowledge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2023-03-23T16:51:32Z</dcterms:modified>
</cp:coreProperties>
</file>