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E8AC29-3246-4D9B-9B9B-4E46E060AFE9}" v="34" dt="2023-01-31T17:04:50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0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0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7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0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7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8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7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5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3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5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rgbClr val="FFFFFF"/>
            </a:solidFill>
          </p:grpSpPr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chemeClr val="tx1"/>
            </a:solidFill>
          </p:grpSpPr>
          <p:sp>
            <p:nvSpPr>
              <p:cNvPr id="1036" name="Freeform: Shape 1035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3AE7D3-F3AA-461B-8F67-0B2DE2A50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20805"/>
            <a:ext cx="4324642" cy="206100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nl-NL" sz="4000" b="0" cap="none" spc="0" dirty="0">
                <a:latin typeface="Arial Black" panose="020B0A04020102020204" pitchFamily="34" charset="0"/>
              </a:rPr>
              <a:t>Wat is data </a:t>
            </a:r>
            <a:r>
              <a:rPr lang="nl-NL" sz="4000" b="0" cap="none" spc="0" dirty="0" err="1">
                <a:latin typeface="Arial Black" panose="020B0A04020102020204" pitchFamily="34" charset="0"/>
              </a:rPr>
              <a:t>science</a:t>
            </a:r>
            <a:r>
              <a:rPr lang="nl-NL" sz="4000" b="0" cap="none" spc="0" dirty="0"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6768015-A9F1-464C-8213-8F331BA4A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846" y="3869267"/>
            <a:ext cx="4324642" cy="1297127"/>
          </a:xfrm>
        </p:spPr>
        <p:txBody>
          <a:bodyPr anchor="ctr">
            <a:normAutofit/>
          </a:bodyPr>
          <a:lstStyle/>
          <a:p>
            <a:r>
              <a:rPr lang="nl-NL" sz="2000" cap="none" dirty="0">
                <a:latin typeface="Arial" panose="020B0604020202020204" pitchFamily="34" charset="0"/>
                <a:cs typeface="Arial" panose="020B0604020202020204" pitchFamily="34" charset="0"/>
              </a:rPr>
              <a:t>De studie van gegevens om zo zinvolle inzichten voor een bedrijf te verkrijgen.</a:t>
            </a:r>
          </a:p>
        </p:txBody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Data Science: Wat is Data Science? Eenvoudig Uitgelegd">
            <a:extLst>
              <a:ext uri="{FF2B5EF4-FFF2-40B4-BE49-F238E27FC236}">
                <a16:creationId xmlns:a16="http://schemas.microsoft.com/office/drawing/2014/main" id="{88B817A5-1CA9-4209-A13A-D88604440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" r="22878" b="2"/>
          <a:stretch/>
        </p:blipFill>
        <p:spPr bwMode="auto">
          <a:xfrm>
            <a:off x="8993454" y="2780124"/>
            <a:ext cx="2830912" cy="2754034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2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28" name="Picture 4" descr="4 Components of a Data Science Project - Macadamian">
            <a:extLst>
              <a:ext uri="{FF2B5EF4-FFF2-40B4-BE49-F238E27FC236}">
                <a16:creationId xmlns:a16="http://schemas.microsoft.com/office/drawing/2014/main" id="{D550695B-5C7A-4EFB-A3B2-966749B2D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939" y="386056"/>
            <a:ext cx="4158525" cy="231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Science Definition">
            <a:extLst>
              <a:ext uri="{FF2B5EF4-FFF2-40B4-BE49-F238E27FC236}">
                <a16:creationId xmlns:a16="http://schemas.microsoft.com/office/drawing/2014/main" id="{31E81F7F-9DC8-4501-8B62-8C1C64CB8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47" y="3381812"/>
            <a:ext cx="2654835" cy="264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67124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235BE125C0F54590414B777F5BB6A8" ma:contentTypeVersion="15" ma:contentTypeDescription="Create a new document." ma:contentTypeScope="" ma:versionID="b4cabf59565fad35923f261433c375e5">
  <xsd:schema xmlns:xsd="http://www.w3.org/2001/XMLSchema" xmlns:xs="http://www.w3.org/2001/XMLSchema" xmlns:p="http://schemas.microsoft.com/office/2006/metadata/properties" xmlns:ns3="1d8e63a4-3ef5-4eea-bd97-6371d71d1c0d" xmlns:ns4="16580387-af4e-4548-ba73-287f2cad64bb" targetNamespace="http://schemas.microsoft.com/office/2006/metadata/properties" ma:root="true" ma:fieldsID="48790b2941c37b4d3a804d58bcc4c915" ns3:_="" ns4:_="">
    <xsd:import namespace="1d8e63a4-3ef5-4eea-bd97-6371d71d1c0d"/>
    <xsd:import namespace="16580387-af4e-4548-ba73-287f2cad64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8e63a4-3ef5-4eea-bd97-6371d71d1c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80387-af4e-4548-ba73-287f2cad64b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d8e63a4-3ef5-4eea-bd97-6371d71d1c0d" xsi:nil="true"/>
  </documentManagement>
</p:properties>
</file>

<file path=customXml/itemProps1.xml><?xml version="1.0" encoding="utf-8"?>
<ds:datastoreItem xmlns:ds="http://schemas.openxmlformats.org/officeDocument/2006/customXml" ds:itemID="{73B371E6-5753-428A-A796-34D668EAA1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8e63a4-3ef5-4eea-bd97-6371d71d1c0d"/>
    <ds:schemaRef ds:uri="16580387-af4e-4548-ba73-287f2cad64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05A912-4B5F-4E32-94E2-CEACBD0EE2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56BDC0-79FC-4E44-840C-2DC98E97D0B2}">
  <ds:schemaRefs>
    <ds:schemaRef ds:uri="1d8e63a4-3ef5-4eea-bd97-6371d71d1c0d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16580387-af4e-4548-ba73-287f2cad64bb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Breedbeeld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Source Sans Pro</vt:lpstr>
      <vt:lpstr>FunkyShapesVTI</vt:lpstr>
      <vt:lpstr>Wat is data science?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Daniel van Zuijdam</dc:creator>
  <cp:lastModifiedBy>Daniel van Zuijdam</cp:lastModifiedBy>
  <cp:revision>2</cp:revision>
  <dcterms:created xsi:type="dcterms:W3CDTF">2023-01-31T16:43:41Z</dcterms:created>
  <dcterms:modified xsi:type="dcterms:W3CDTF">2023-01-31T17:05:41Z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0x0101008C235BE125C0F54590414B777F5BB6A8</vt:lpwstr>
  </property>
</Properties>
</file>