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29062-6233-44ED-A702-24DE4B793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72CA21A-5433-4BDC-BC7C-A964FD7E4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E40710-BDEF-46B4-8CCB-035335EC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083-69FD-4A59-8DD5-D6B493135B0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290981-0426-455B-9842-92C1327E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980AA1-0785-49C4-A070-7B875A8F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328-215C-4062-87DC-ECEA380BF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68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096FF-FC34-4476-A169-1BFA64DF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FCB1C47-F80E-48CF-AF5E-86F4822F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944F24-BB9E-487C-8A96-CE88B89F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083-69FD-4A59-8DD5-D6B493135B0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983A54-580E-427A-91E2-91A5CE08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027A71-5754-4917-AFF1-818AAEAF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328-215C-4062-87DC-ECEA380BF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39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31446A8-3C44-4086-9067-7BB3930AA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32D896-D376-4655-A2B4-0C49DB7FD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85C069-CB79-4AE4-B099-D2D486D6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083-69FD-4A59-8DD5-D6B493135B0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5070BC-F2F0-48DF-BB6D-2764FA43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025BD0-FA97-40CE-A54E-116D3F1E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328-215C-4062-87DC-ECEA380BF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69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757D3-F253-4BF7-A337-39EC6431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63A2E3-4420-45CC-B230-4CB19A06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A07613-FBF4-4423-ABB9-0685AF6F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083-69FD-4A59-8DD5-D6B493135B0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3B7734-4190-424B-9F00-B7DED933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49D3DD-8273-47DC-AF00-A5B252EA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328-215C-4062-87DC-ECEA380BF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094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8D9C8-DE55-4EEC-937A-2EEFF37A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AA8F8B-5A7A-420D-89A8-AD60975AF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0C834F-FB8B-41D0-9D71-73337B6B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083-69FD-4A59-8DD5-D6B493135B0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7931CD-09DC-43C7-BFA4-9A64E806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45C8B9-68F3-4EF4-8C36-798659CC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328-215C-4062-87DC-ECEA380BF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380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48A59-9C31-4F12-A106-B7D62BF8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E1BF82-96AA-46A1-87F0-632441869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521B54D-A872-4C99-A18F-B20C889C8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CD429D8-C0AD-47D6-91AC-6E262916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083-69FD-4A59-8DD5-D6B493135B0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5E00366-E641-4418-BC33-443229E3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540A0D-EAC0-4384-BBC7-DCBE6E92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328-215C-4062-87DC-ECEA380BF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83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23B51-02D1-449A-9828-F401325B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99C3C4-6AB4-4ED4-9244-F0E54977A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293AB8-D867-48C0-806E-88368CB17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22C994-B3DE-489F-8F5D-1C01520CE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60A6980-42CE-4CEF-8423-E43C3008A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F1AEE14-16E5-4FB4-A183-03E48534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083-69FD-4A59-8DD5-D6B493135B0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E4DC8D6-1918-4A30-B4E9-BCD84E62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FF548E8-3861-4C6A-B8E8-1CA98660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328-215C-4062-87DC-ECEA380BF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99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C150A-5E55-424A-9661-DA3DE171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27208D6-11C0-49C3-AEE5-D45859B2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083-69FD-4A59-8DD5-D6B493135B0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6F1AB8C-6166-4EAA-B35C-F428ED83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D8FFAF1-755E-4F4A-869B-D59BDDC3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328-215C-4062-87DC-ECEA380BF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87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4EAB9C3-12FD-4C6F-BD7C-674D014A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083-69FD-4A59-8DD5-D6B493135B0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29E927A-EBDA-488D-97AC-58CF7105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F3A9311-913F-46F2-A12D-B640EA11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328-215C-4062-87DC-ECEA380BF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78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6ADBB-6E6B-45A1-84F3-A41DDAA2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712726-5B9E-4E84-A182-F1CF747AD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7BFC73-9552-4A55-9B9E-F736359FC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2251832-4D47-4FBF-A173-5F7712D7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083-69FD-4A59-8DD5-D6B493135B0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22731E0-9A7A-44C7-A1CF-340E6CDD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766866C-DDCD-43C8-843D-5E574082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328-215C-4062-87DC-ECEA380BF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577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AC32F-1D78-415E-A2E8-B340941A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78231E1-CCE8-4030-A1A8-53C31ED20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4C3205-655C-457D-9385-6236EF754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9995396-7F9F-41EE-9699-271703F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0083-69FD-4A59-8DD5-D6B493135B0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A0F55B2-5880-408C-87D9-30832040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48BFC9-EE2C-4B2E-A744-5E6D67CA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3328-215C-4062-87DC-ECEA380BF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15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130E10D-99A1-47DC-A272-802C4715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EAB465-FEB1-42B8-B4DF-82FF304D7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3305AB-F4E2-43DA-8CE8-C2851CCF5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0083-69FD-4A59-8DD5-D6B493135B0F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AC4555-AC92-48C1-817E-5D876602D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6AAC3C-42BA-407E-AD01-0B13E1BC9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33328-215C-4062-87DC-ECEA380BF9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1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D1F13-6C59-40FA-8C38-9F282C08F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368" y="4921823"/>
            <a:ext cx="4937937" cy="1147150"/>
          </a:xfr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pPr algn="l"/>
            <a:r>
              <a:rPr lang="nl-N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 zijn de meest populaire data </a:t>
            </a:r>
            <a:r>
              <a:rPr lang="nl-NL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nl-N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tools?</a:t>
            </a:r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6" name="Freeform: Shape 1105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8" name="Freeform: Shape 1107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0" name="Freeform: Shape 1109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4E7F3DA-F8A3-4542-B903-BCA5BCE1F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389" y="468471"/>
            <a:ext cx="2422847" cy="99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Freeform: Shape 1111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4" name="Freeform: Shape 1113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8" name="Freeform: Shape 1117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B540F1F-03BF-4A64-BEEC-5E4CB4891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651" b="70722"/>
          <a:stretch/>
        </p:blipFill>
        <p:spPr>
          <a:xfrm>
            <a:off x="6130915" y="1263131"/>
            <a:ext cx="1778697" cy="1263608"/>
          </a:xfrm>
          <a:prstGeom prst="rect">
            <a:avLst/>
          </a:prstGeom>
        </p:spPr>
      </p:pic>
      <p:sp>
        <p:nvSpPr>
          <p:cNvPr id="1120" name="Freeform: Shape 1119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2" name="Freeform: Shape 1121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40" name="Picture 16" descr="spss-1-logo-png-transparent - Rens van de Schoot">
            <a:extLst>
              <a:ext uri="{FF2B5EF4-FFF2-40B4-BE49-F238E27FC236}">
                <a16:creationId xmlns:a16="http://schemas.microsoft.com/office/drawing/2014/main" id="{E207C54C-CC66-48C3-A2ED-5A7043775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5" b="31962"/>
          <a:stretch/>
        </p:blipFill>
        <p:spPr bwMode="auto">
          <a:xfrm>
            <a:off x="9281282" y="736658"/>
            <a:ext cx="2828765" cy="105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ject Jupyter - Wikipedia">
            <a:extLst>
              <a:ext uri="{FF2B5EF4-FFF2-40B4-BE49-F238E27FC236}">
                <a16:creationId xmlns:a16="http://schemas.microsoft.com/office/drawing/2014/main" id="{DBE72ACD-A759-469B-9951-5E6B017D5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10" y="3516613"/>
            <a:ext cx="2248275" cy="260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Excel Logo transparent PNG - StickPNG">
            <a:extLst>
              <a:ext uri="{FF2B5EF4-FFF2-40B4-BE49-F238E27FC236}">
                <a16:creationId xmlns:a16="http://schemas.microsoft.com/office/drawing/2014/main" id="{2D663DDC-38B0-4A46-B454-DFF934A6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9243" y="3025176"/>
            <a:ext cx="1036965" cy="64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Freeform: Shape 1123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" name="Freeform: Shape 1125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2" name="Picture 8" descr="Explanation of PySpark and Coding | by Anandaram | Analytics Vidhya | Medium">
            <a:extLst>
              <a:ext uri="{FF2B5EF4-FFF2-40B4-BE49-F238E27FC236}">
                <a16:creationId xmlns:a16="http://schemas.microsoft.com/office/drawing/2014/main" id="{28D4DCE0-65B3-49AC-A5DE-CE28E475F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0" t="9396" r="15522" b="23026"/>
          <a:stretch/>
        </p:blipFill>
        <p:spPr bwMode="auto">
          <a:xfrm>
            <a:off x="9408044" y="4921823"/>
            <a:ext cx="2783958" cy="145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2A7729F7-D463-4155-A180-C3936F4F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47" y="817435"/>
            <a:ext cx="3038101" cy="194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92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Wat zijn de meest populaire data science tools?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zijn de meest populaire data science tools?</dc:title>
  <dc:creator>Daniel van Zuijdam</dc:creator>
  <cp:lastModifiedBy>Daniel van Zuijdam</cp:lastModifiedBy>
  <cp:revision>1</cp:revision>
  <dcterms:created xsi:type="dcterms:W3CDTF">2023-01-31T18:09:40Z</dcterms:created>
  <dcterms:modified xsi:type="dcterms:W3CDTF">2023-01-31T19:44:47Z</dcterms:modified>
</cp:coreProperties>
</file>