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86" r:id="rId11"/>
    <p:sldId id="281" r:id="rId12"/>
    <p:sldId id="279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0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C71C-72B4-4AD6-B20E-02EC9BC6E935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69"/>
            <p14:sldId id="286"/>
          </p14:sldIdLst>
        </p14:section>
        <p14:section name="List Test Cases" id="{51E30654-D6C8-4503-9413-8E25CEC5DCE2}">
          <p14:sldIdLst>
            <p14:sldId id="281"/>
            <p14:sldId id="279"/>
            <p14:sldId id="278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  <p14:section name="Map Test Cases" id="{4CD68418-9C4C-422D-872F-109A63B51C2B}">
          <p14:sldIdLst>
            <p14:sldId id="27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0009A"/>
    <a:srgbClr val="386B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7" y="3331025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48103" y="732021"/>
            <a:ext cx="4571404" cy="5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36989" y="3210759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2012" y="1045336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330" y="3910766"/>
            <a:ext cx="4140607" cy="523220"/>
            <a:chOff x="6184497" y="2147254"/>
            <a:chExt cx="414060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5074" y="3121523"/>
            <a:ext cx="4140607" cy="523220"/>
            <a:chOff x="6184497" y="2147254"/>
            <a:chExt cx="4140607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330" y="2299654"/>
            <a:ext cx="4140607" cy="523220"/>
            <a:chOff x="6184497" y="2147254"/>
            <a:chExt cx="414060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4976" y="4703245"/>
            <a:ext cx="4140607" cy="523220"/>
            <a:chOff x="6184497" y="2147254"/>
            <a:chExt cx="414060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6853" y="5630160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9838" y="5026016"/>
            <a:ext cx="6230983" cy="1305072"/>
            <a:chOff x="2529838" y="3134975"/>
            <a:chExt cx="623098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9838" y="3786904"/>
              <a:ext cx="145829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7617" y="4012824"/>
            <a:ext cx="71105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Peanut Butter.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7. 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two flavours starting with the letter C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 has total fifteen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9.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consonants.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are not same.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68" y="4044467"/>
            <a:ext cx="6714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empty.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209" y="3053583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72007" y="1242203"/>
            <a:ext cx="69913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2041" y="244908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2007" y="3372164"/>
            <a:ext cx="699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is null', () =&gt;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716" y="1332081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6624" y="2016485"/>
            <a:ext cx="103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686" y="1985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7519" y="259199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709" y="3515854"/>
            <a:ext cx="459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2528" y="2855747"/>
            <a:ext cx="291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List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not empty.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7418" y="3910540"/>
            <a:ext cx="9049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not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['Chocolate', 'Caramel', 'Vanilla', 'Peanut Butter'];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138" y="3979156"/>
            <a:ext cx="438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1024" y="4720438"/>
            <a:ext cx="6062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four flavours',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lessThan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(5));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2691" y="2758114"/>
            <a:ext cx="58277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30490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02691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6365" y="2758114"/>
            <a:ext cx="0" cy="44228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5276" y="3343816"/>
            <a:ext cx="156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D0009A"/>
                </a:solidFill>
                <a:latin typeface="Consolas" panose="020B0609020204030204" pitchFamily="49" charset="0"/>
              </a:rPr>
              <a:t>Length = 4</a:t>
            </a:r>
          </a:p>
        </p:txBody>
      </p:sp>
    </p:spTree>
    <p:extLst>
      <p:ext uri="{BB962C8B-B14F-4D97-AF65-F5344CB8AC3E}">
        <p14:creationId xmlns:p14="http://schemas.microsoft.com/office/powerpoint/2010/main" val="41987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495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5.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3879" y="2413464"/>
            <a:ext cx="714269" cy="164877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7219" y="5504584"/>
            <a:ext cx="765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test('First flavour of list is Chocolate',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flavours.first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equals('Chocolate')));</a:t>
            </a:r>
          </a:p>
        </p:txBody>
      </p:sp>
    </p:spTree>
    <p:extLst>
      <p:ext uri="{BB962C8B-B14F-4D97-AF65-F5344CB8AC3E}">
        <p14:creationId xmlns:p14="http://schemas.microsoft.com/office/powerpoint/2010/main" val="652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542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Peanut Butter.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29765" y="2413464"/>
            <a:ext cx="714269" cy="137445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9841" y="5360893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test('Last flavour of list is Peanut Butter',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flavours.last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(equals('Chocolate'))));</a:t>
            </a:r>
          </a:p>
        </p:txBody>
      </p:sp>
    </p:spTree>
    <p:extLst>
      <p:ext uri="{BB962C8B-B14F-4D97-AF65-F5344CB8AC3E}">
        <p14:creationId xmlns:p14="http://schemas.microsoft.com/office/powerpoint/2010/main" val="112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119" y="2746283"/>
            <a:ext cx="673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the letter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4845" y="3579150"/>
            <a:ext cx="1049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'List has two flavours starting with letter C',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flavours.where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flavour.startsWith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('C')).length,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equals(2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ooae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aia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eau </a:t>
              </a:r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49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fifteen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fifteen vowels', () {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var vowels = [];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flavours.forEach((flavour) =&gt;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vowels.add(flavour.split(RegExp('[^aeiouyAEIOUY0-9\W]+')).join()));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expect(vowels.join().length, equals(15));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627645"/>
            <a:ext cx="916917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Chclt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Crml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Vnll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PntBttr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77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twenty consonants',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consonants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flavours.forEach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consonants.add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flavour.split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(r'[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AaEeIiOoUu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]')).join()));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consonants.join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().length, equals(20));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55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533478" y="2077938"/>
            <a:ext cx="805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endParaRPr lang="en-US" sz="5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0892" y="4557827"/>
            <a:ext cx="33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same.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9207" y="5238206"/>
            <a:ext cx="5679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test('Lists are not same',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 == 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30287" y="1055463"/>
            <a:ext cx="6230982" cy="653143"/>
            <a:chOff x="1593669" y="1737360"/>
            <a:chExt cx="6230982" cy="653143"/>
          </a:xfrm>
        </p:grpSpPr>
        <p:sp>
          <p:nvSpPr>
            <p:cNvPr id="14" name="Rectangle 13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07195" y="1739867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0257" y="1708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0287" y="3082509"/>
            <a:ext cx="6230982" cy="653143"/>
            <a:chOff x="1593669" y="1737360"/>
            <a:chExt cx="6230982" cy="653143"/>
          </a:xfrm>
        </p:grpSpPr>
        <p:sp>
          <p:nvSpPr>
            <p:cNvPr id="28" name="Rectangle 27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107195" y="3766913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0257" y="37356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878" y="4285916"/>
            <a:ext cx="671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Key is a string.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Value is a bool.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848" y="3164509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MAP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8609" y="1207508"/>
            <a:ext cx="6235723" cy="1305072"/>
            <a:chOff x="2525098" y="3134975"/>
            <a:chExt cx="6235723" cy="1305072"/>
          </a:xfrm>
        </p:grpSpPr>
        <p:sp>
          <p:nvSpPr>
            <p:cNvPr id="14" name="Rectangle 13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174046" y="2530960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1740" y="3164509"/>
            <a:ext cx="263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8610" y="1207508"/>
            <a:ext cx="703691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8609" y="1859437"/>
            <a:ext cx="703691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8359" y="3815235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('Map is null',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929585" y="641807"/>
            <a:ext cx="2634535" cy="23814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8860" y="3216186"/>
            <a:ext cx="249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22" y="3973193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test('Map is empty',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6390" y="3216186"/>
            <a:ext cx="311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Key is 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string.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0038" y="3990466"/>
            <a:ext cx="904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Key is a string',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mappedFlavours.keys.runtimeType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940" y="1312676"/>
            <a:ext cx="15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== STRING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33753" y="1175975"/>
            <a:ext cx="1076383" cy="7621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6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888" y="3244800"/>
            <a:ext cx="335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Value is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bool.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7523" y="3990466"/>
            <a:ext cx="980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Value is a bool',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mappedFlavours.values.runtimeType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String,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4398734" y="1859437"/>
            <a:ext cx="1076383" cy="63684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12946" y="2019470"/>
            <a:ext cx="96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 ==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365" y="3226521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888029" y="3142450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68048" y="4197068"/>
            <a:ext cx="166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ElevatedButton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37810" y="3865140"/>
            <a:ext cx="1" cy="385614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3653" y="1354013"/>
            <a:ext cx="4074602" cy="416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80392" y="583167"/>
            <a:ext cx="251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653" y="-67541"/>
            <a:ext cx="11059471" cy="6858305"/>
            <a:chOff x="683653" y="-67541"/>
            <a:chExt cx="11059471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4365" y="3226521"/>
              <a:ext cx="1686891" cy="4426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BUTTON</a:t>
              </a:r>
              <a:endParaRPr lang="en-US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88029" y="3142450"/>
              <a:ext cx="1267690" cy="7090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8048" y="4197068"/>
              <a:ext cx="166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7030A0"/>
                  </a:solidFill>
                </a:rPr>
                <a:t>ElevatedButton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637810" y="3865140"/>
              <a:ext cx="1" cy="38561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653" y="1354013"/>
              <a:ext cx="4074602" cy="4166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80392" y="583167"/>
              <a:ext cx="2514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DEMO PAGE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1909" y="1591442"/>
            <a:ext cx="3159614" cy="347977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20" y="2789767"/>
            <a:ext cx="1929925" cy="940653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MULTISELECTFORMFIELD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3944350" y="2882612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3492" y="672068"/>
            <a:ext cx="25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54562" y="1605118"/>
            <a:ext cx="225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>
                  <a:alpha val="784"/>
                </a:srgbClr>
              </a:clrFrom>
              <a:clrTo>
                <a:srgbClr val="01010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793">
            <a:off x="674315" y="4296090"/>
            <a:ext cx="429369" cy="429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angle 57"/>
          <p:cNvSpPr/>
          <p:nvPr/>
        </p:nvSpPr>
        <p:spPr>
          <a:xfrm>
            <a:off x="923041" y="4439528"/>
            <a:ext cx="2753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GlobalKey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FormState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43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01500"/>
              </p:ext>
            </p:extLst>
          </p:nvPr>
        </p:nvGraphicFramePr>
        <p:xfrm>
          <a:off x="838200" y="1825623"/>
          <a:ext cx="10515600" cy="386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806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35450" y="2120900"/>
            <a:ext cx="3721100" cy="1193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151346" y="4200921"/>
            <a:ext cx="2476183" cy="46275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9580" y="2456190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Card Container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151223" y="2350968"/>
            <a:ext cx="3882833" cy="7336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05686" y="3115233"/>
            <a:ext cx="377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MULTISELECT FORMFIELD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417" y="438856"/>
            <a:ext cx="3480362" cy="2591726"/>
            <a:chOff x="298203" y="790277"/>
            <a:chExt cx="3159614" cy="3479776"/>
          </a:xfrm>
        </p:grpSpPr>
        <p:sp>
          <p:nvSpPr>
            <p:cNvPr id="52" name="Rectangle 51"/>
            <p:cNvSpPr/>
            <p:nvPr/>
          </p:nvSpPr>
          <p:spPr>
            <a:xfrm>
              <a:off x="298203" y="790277"/>
              <a:ext cx="3159614" cy="347977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014" y="1988602"/>
              <a:ext cx="1929925" cy="1193829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MULTISELECT</a:t>
              </a:r>
              <a:br>
                <a:rPr lang="en-US" b="1" dirty="0" smtClean="0"/>
              </a:br>
              <a:r>
                <a:rPr lang="en-US" b="1" dirty="0" smtClean="0"/>
                <a:t>FORMFIELD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856" y="803953"/>
              <a:ext cx="225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10101">
                    <a:alpha val="784"/>
                  </a:srgbClr>
                </a:clrFrom>
                <a:clrTo>
                  <a:srgbClr val="010101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30">
              <a:off x="547685" y="3425236"/>
              <a:ext cx="269541" cy="5895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Rectangle 57"/>
            <p:cNvSpPr/>
            <p:nvPr/>
          </p:nvSpPr>
          <p:spPr>
            <a:xfrm>
              <a:off x="699335" y="3638363"/>
              <a:ext cx="275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GlobalKey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FormState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&gt;()</a:t>
              </a:r>
            </a:p>
          </p:txBody>
        </p:sp>
      </p:grpSp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36172"/>
              </p:ext>
            </p:extLst>
          </p:nvPr>
        </p:nvGraphicFramePr>
        <p:xfrm>
          <a:off x="1472394" y="3824426"/>
          <a:ext cx="3267886" cy="295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86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212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143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2134730" y="4167049"/>
            <a:ext cx="1875984" cy="55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Alternate Process 71"/>
          <p:cNvSpPr/>
          <p:nvPr/>
        </p:nvSpPr>
        <p:spPr>
          <a:xfrm>
            <a:off x="2585478" y="5724263"/>
            <a:ext cx="962187" cy="322958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13870" y="4277736"/>
            <a:ext cx="1757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CARD CONTAINER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4357202" y="4142958"/>
            <a:ext cx="1841994" cy="733663"/>
          </a:xfrm>
          <a:prstGeom prst="rightArrow">
            <a:avLst>
              <a:gd name="adj1" fmla="val 50000"/>
              <a:gd name="adj2" fmla="val 856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973531" y="-19645"/>
            <a:ext cx="202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DEMO PAGE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96516" y="1308779"/>
            <a:ext cx="2322789" cy="103883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9" name="Elbow Connector 78"/>
          <p:cNvCxnSpPr>
            <a:stCxn id="4" idx="1"/>
            <a:endCxn id="70" idx="1"/>
          </p:cNvCxnSpPr>
          <p:nvPr/>
        </p:nvCxnSpPr>
        <p:spPr>
          <a:xfrm rot="10800000" flipH="1" flipV="1">
            <a:off x="929162" y="1775944"/>
            <a:ext cx="543231" cy="3523623"/>
          </a:xfrm>
          <a:prstGeom prst="bentConnector3">
            <a:avLst>
              <a:gd name="adj1" fmla="val -9017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1999" y="3557127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COLUMN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1475365" y="4656354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2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5417" y="-67541"/>
            <a:ext cx="11507707" cy="6858305"/>
            <a:chOff x="235417" y="-67541"/>
            <a:chExt cx="11507707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05686" y="3115233"/>
              <a:ext cx="377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MULTISELECT FORMFIELD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35417" y="438856"/>
              <a:ext cx="3480362" cy="2591726"/>
              <a:chOff x="298203" y="790277"/>
              <a:chExt cx="3159614" cy="34797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8203" y="790277"/>
                <a:ext cx="3159614" cy="34797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8014" y="1988602"/>
                <a:ext cx="1929925" cy="1193829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MULTISELECT</a:t>
                </a:r>
                <a:br>
                  <a:rPr lang="en-US" b="1" dirty="0" smtClean="0"/>
                </a:br>
                <a:r>
                  <a:rPr lang="en-US" b="1" dirty="0" smtClean="0"/>
                  <a:t>FORMFIELD</a:t>
                </a:r>
                <a:endParaRPr lang="en-US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0856" y="803953"/>
                <a:ext cx="22525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010101">
                      <a:alpha val="784"/>
                    </a:srgbClr>
                  </a:clrFrom>
                  <a:clrTo>
                    <a:srgbClr val="010101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81630">
                <a:off x="547685" y="3425236"/>
                <a:ext cx="269541" cy="5895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699335" y="3638363"/>
                <a:ext cx="2753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 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GlobalKey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&lt;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FormState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&gt;()</a:t>
                </a:r>
              </a:p>
            </p:txBody>
          </p:sp>
        </p:grpSp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611072"/>
                </p:ext>
              </p:extLst>
            </p:nvPr>
          </p:nvGraphicFramePr>
          <p:xfrm>
            <a:off x="1472394" y="3824426"/>
            <a:ext cx="3267886" cy="2950284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67886">
                    <a:extLst>
                      <a:ext uri="{9D8B030D-6E8A-4147-A177-3AD203B41FA5}">
                        <a16:colId xmlns:a16="http://schemas.microsoft.com/office/drawing/2014/main" val="2621722216"/>
                      </a:ext>
                    </a:extLst>
                  </a:gridCol>
                </a:tblGrid>
                <a:tr h="1212924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65330328"/>
                    </a:ext>
                  </a:extLst>
                </a:tr>
                <a:tr h="143696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smtClean="0"/>
                          <a:t>IF</a:t>
                        </a:r>
                        <a:r>
                          <a:rPr lang="en-US" baseline="0" dirty="0" smtClean="0"/>
                          <a:t> STATE.HASERROR IS TRUE</a:t>
                        </a:r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ELSE SHOW EMPTY CONTAINER</a:t>
                        </a:r>
                        <a:endParaRPr lang="en-US" dirty="0" smtClean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14576371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2134730" y="4167049"/>
              <a:ext cx="1875984" cy="55485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Alternate Process 71"/>
            <p:cNvSpPr/>
            <p:nvPr/>
          </p:nvSpPr>
          <p:spPr>
            <a:xfrm>
              <a:off x="2585478" y="5724263"/>
              <a:ext cx="962187" cy="322958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ERROR!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3870" y="4277736"/>
              <a:ext cx="1757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CARD CONTAINER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4357202" y="4142958"/>
              <a:ext cx="1841994" cy="733663"/>
            </a:xfrm>
            <a:prstGeom prst="rightArrow">
              <a:avLst>
                <a:gd name="adj1" fmla="val 50000"/>
                <a:gd name="adj2" fmla="val 8561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ONTAP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3531" y="-19645"/>
              <a:ext cx="2027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DEMO PAGE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3796516" y="1308779"/>
              <a:ext cx="2322789" cy="103883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RETURN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Elbow Connector 78"/>
            <p:cNvCxnSpPr>
              <a:stCxn id="4" idx="1"/>
              <a:endCxn id="70" idx="1"/>
            </p:cNvCxnSpPr>
            <p:nvPr/>
          </p:nvCxnSpPr>
          <p:spPr>
            <a:xfrm rot="10800000" flipH="1" flipV="1">
              <a:off x="929162" y="1775944"/>
              <a:ext cx="543231" cy="3523623"/>
            </a:xfrm>
            <a:prstGeom prst="bentConnector3">
              <a:avLst>
                <a:gd name="adj1" fmla="val -90175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501999" y="3557127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COLUMN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5365" y="4656354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ROW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153287" cy="7620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?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9839" y="5026016"/>
            <a:ext cx="6230982" cy="1305072"/>
            <a:chOff x="2529839" y="3134975"/>
            <a:chExt cx="6230982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9839" y="3786904"/>
              <a:ext cx="1458298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959</Words>
  <Application>Microsoft Office PowerPoint</Application>
  <PresentationFormat>Widescreen</PresentationFormat>
  <Paragraphs>383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300</cp:revision>
  <dcterms:created xsi:type="dcterms:W3CDTF">2021-02-10T13:30:19Z</dcterms:created>
  <dcterms:modified xsi:type="dcterms:W3CDTF">2021-03-14T16:23:07Z</dcterms:modified>
</cp:coreProperties>
</file>