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7618" r:id="rId3"/>
    <p:sldId id="7619" r:id="rId4"/>
    <p:sldId id="7620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89B"/>
    <a:srgbClr val="9FA3AF"/>
    <a:srgbClr val="1E3266"/>
    <a:srgbClr val="1E3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49023-6A45-4E0A-97D4-0466C42BC4B1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25F7D-97BA-4DBB-B31D-CBE618E61E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236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>
          <a:extLst>
            <a:ext uri="{FF2B5EF4-FFF2-40B4-BE49-F238E27FC236}">
              <a16:creationId xmlns:a16="http://schemas.microsoft.com/office/drawing/2014/main" id="{DF2779A9-569F-7973-4939-68527093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:notes">
            <a:extLst>
              <a:ext uri="{FF2B5EF4-FFF2-40B4-BE49-F238E27FC236}">
                <a16:creationId xmlns:a16="http://schemas.microsoft.com/office/drawing/2014/main" id="{0AC73E42-819B-B4AC-5CB1-5C1EA72F5E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7" name="Google Shape;607;p29:notes">
            <a:extLst>
              <a:ext uri="{FF2B5EF4-FFF2-40B4-BE49-F238E27FC236}">
                <a16:creationId xmlns:a16="http://schemas.microsoft.com/office/drawing/2014/main" id="{F1363850-3896-78C7-15FF-F2A0CCEDB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974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>
          <a:extLst>
            <a:ext uri="{FF2B5EF4-FFF2-40B4-BE49-F238E27FC236}">
              <a16:creationId xmlns:a16="http://schemas.microsoft.com/office/drawing/2014/main" id="{DF2779A9-569F-7973-4939-68527093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:notes">
            <a:extLst>
              <a:ext uri="{FF2B5EF4-FFF2-40B4-BE49-F238E27FC236}">
                <a16:creationId xmlns:a16="http://schemas.microsoft.com/office/drawing/2014/main" id="{0AC73E42-819B-B4AC-5CB1-5C1EA72F5E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7" name="Google Shape;607;p29:notes">
            <a:extLst>
              <a:ext uri="{FF2B5EF4-FFF2-40B4-BE49-F238E27FC236}">
                <a16:creationId xmlns:a16="http://schemas.microsoft.com/office/drawing/2014/main" id="{F1363850-3896-78C7-15FF-F2A0CCEDB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692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>
          <a:extLst>
            <a:ext uri="{FF2B5EF4-FFF2-40B4-BE49-F238E27FC236}">
              <a16:creationId xmlns:a16="http://schemas.microsoft.com/office/drawing/2014/main" id="{DF2779A9-569F-7973-4939-68527093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:notes">
            <a:extLst>
              <a:ext uri="{FF2B5EF4-FFF2-40B4-BE49-F238E27FC236}">
                <a16:creationId xmlns:a16="http://schemas.microsoft.com/office/drawing/2014/main" id="{0AC73E42-819B-B4AC-5CB1-5C1EA72F5E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7" name="Google Shape;607;p29:notes">
            <a:extLst>
              <a:ext uri="{FF2B5EF4-FFF2-40B4-BE49-F238E27FC236}">
                <a16:creationId xmlns:a16="http://schemas.microsoft.com/office/drawing/2014/main" id="{F1363850-3896-78C7-15FF-F2A0CCEDB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494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7" name="Google Shape;6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030B-2603-4705-8C09-7CEFEC39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7BE23-26D6-45F1-9E57-EEE8D03A0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6E99-A2D8-4CC1-BAF3-C525E152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DF4-A3FB-4B54-ADE6-E7DF3644BFF1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86AD-17B1-4A61-859B-6849366C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3E42-3DEB-4E41-B397-DAE5187F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237-29B5-43AB-91D4-CC6EF276A6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136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AAA4-D507-4C52-97E5-1E46AE32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B6975-1F77-48FA-81C3-69CFE51E1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196F-AEC8-42DF-953B-5191EA78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DF4-A3FB-4B54-ADE6-E7DF3644BFF1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53309-8B81-42C8-9B5E-58DDD549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4ABB-B2F5-44E9-8B04-2D757C04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237-29B5-43AB-91D4-CC6EF276A6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423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8E4C3-7A63-46A1-8ADA-3ABD6609A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632B2-F4A8-4997-AB86-5841991C4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CEB1-7F29-4D58-A5EF-0E92D9FA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DF4-A3FB-4B54-ADE6-E7DF3644BFF1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F3F1-E8AB-4D90-BC8D-17F65E9E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91625-14B9-44A4-9071-44E4F0DB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237-29B5-43AB-91D4-CC6EF276A6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498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777C-07D4-43F9-9D44-AD768CA6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20DA-65F5-45F4-965C-231459900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1B09-A972-49AC-8DCC-8E380980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DF4-A3FB-4B54-ADE6-E7DF3644BFF1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CADDB-B0AC-4910-8195-33DCC003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760D-A2BB-4700-AC7E-024C205C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237-29B5-43AB-91D4-CC6EF276A6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28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48CC-41AF-41EC-B16B-B75148BD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4AEC7-C9F5-4AF3-8924-EFBD51BE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CD04-06BA-4664-8446-B3EF1F6E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DF4-A3FB-4B54-ADE6-E7DF3644BFF1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5F84-F7D0-421B-911E-94385EE5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02FED-9A43-476E-9D5B-5F5C8D32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237-29B5-43AB-91D4-CC6EF276A6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274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BBB6-235C-4613-AB9E-9FE98B89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B0C5-747E-4EA5-BD8B-092372834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B28DC-A18B-4914-9B2E-D7F5A503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8AA7-F254-4C23-AA31-3A853AF5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DF4-A3FB-4B54-ADE6-E7DF3644BFF1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3446E-002F-415A-8C02-A1628FA7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6DEA0-A35A-4525-ACF4-F9FE4C1F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237-29B5-43AB-91D4-CC6EF276A6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452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CEAB-A1EB-4758-A8C6-C58CD6E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79E86-F0C0-422E-B5A3-B6C8344A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4BAB1-1484-462B-A60B-462FF4A10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C1D3B-7714-4206-8B85-237F1B6EC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AA5AC-30C9-44B6-A461-45E52A31A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38100-9E3B-4FEF-9FD0-8F801F3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DF4-A3FB-4B54-ADE6-E7DF3644BFF1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685D1-9356-4095-AF05-5C63D108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78F55-DE2E-4219-8488-82151A77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237-29B5-43AB-91D4-CC6EF276A6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074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6000-61FF-49C3-8376-99C4010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518E4-4918-4140-BE59-74674A14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DF4-A3FB-4B54-ADE6-E7DF3644BFF1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082D5-FE7E-4849-BBC7-E8162D8D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BDBAE-924D-4C46-8C9F-094809A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237-29B5-43AB-91D4-CC6EF276A6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05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F30F8-479A-4F0E-8C09-878AFD11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DF4-A3FB-4B54-ADE6-E7DF3644BFF1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A58AC-9F83-4EE7-87D3-AEB2CE2A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CABA4-5703-454F-87F4-7AD725D9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237-29B5-43AB-91D4-CC6EF276A6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90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BE9B-E1C9-49FB-976A-6D638A6A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5028-D755-42AA-9EE4-057C0ADDB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0CB69-262C-4423-A2F5-F153DF30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0E8E3-24CB-4B40-915F-34F597F9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DF4-A3FB-4B54-ADE6-E7DF3644BFF1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764B2-9690-404F-B8AB-7923F998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4DF1F-7DDD-4CEB-A8BF-19A5D81B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237-29B5-43AB-91D4-CC6EF276A6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17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B526-3AED-44F5-9FCA-A00EDB45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112BB-CA9B-4DB7-92EA-41947A582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9CD6-BAC9-4D86-BA63-17034CE28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72AE6-2799-4A75-8B50-E931AF74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DF4-A3FB-4B54-ADE6-E7DF3644BFF1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BADCC-B63A-4439-BD05-2B7BDA1A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258B5-2FAE-4800-B198-12922A4F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237-29B5-43AB-91D4-CC6EF276A6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86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270B4-32C1-4888-AB65-F4348E90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6D962-5C06-40A6-99CB-0C865FB9B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8DAA-1B33-47F7-8723-FFE02484B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16DF4-A3FB-4B54-ADE6-E7DF3644BFF1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AF4F8-381B-49A5-9FA0-91A6988EF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D097-ED36-4943-AD56-86876F396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7237-29B5-43AB-91D4-CC6EF276A6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370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B918C36-4E31-488F-92C5-9C0804A23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20000" r="25614" b="7499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8" name="Google Shape;615;p29">
            <a:extLst>
              <a:ext uri="{FF2B5EF4-FFF2-40B4-BE49-F238E27FC236}">
                <a16:creationId xmlns:a16="http://schemas.microsoft.com/office/drawing/2014/main" id="{4B77653D-CBA6-485D-9582-BAB3DECC56EF}"/>
              </a:ext>
            </a:extLst>
          </p:cNvPr>
          <p:cNvSpPr/>
          <p:nvPr/>
        </p:nvSpPr>
        <p:spPr>
          <a:xfrm>
            <a:off x="-1294" y="0"/>
            <a:ext cx="12191999" cy="6875665"/>
          </a:xfrm>
          <a:prstGeom prst="rect">
            <a:avLst/>
          </a:prstGeom>
          <a:solidFill>
            <a:schemeClr val="bg1">
              <a:lumMod val="95000"/>
              <a:alpha val="85098"/>
            </a:schemeClr>
          </a:soli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651" y="2295343"/>
            <a:ext cx="1130490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600" b="1" i="0" u="none" strike="noStrike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</a:rPr>
              <a:t>ASRI: </a:t>
            </a:r>
            <a:r>
              <a:rPr lang="en-US" sz="3600" b="1" i="0" u="none" strike="noStrike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</a:rPr>
              <a:t>All Sectors Recommendation Infrastructure</a:t>
            </a:r>
            <a:endParaRPr lang="en-ID" sz="3600" b="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263" y="2963391"/>
            <a:ext cx="90592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Geospatially Driven Framework for Holistic Infrastructure Assessment, Monitoring, and Recommendations</a:t>
            </a:r>
            <a:endParaRPr lang="en-ID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CF353D-738A-4E8F-AEF8-D90BF920415C}"/>
              </a:ext>
            </a:extLst>
          </p:cNvPr>
          <p:cNvGrpSpPr/>
          <p:nvPr/>
        </p:nvGrpSpPr>
        <p:grpSpPr>
          <a:xfrm>
            <a:off x="213651" y="4178057"/>
            <a:ext cx="6896261" cy="819305"/>
            <a:chOff x="324614" y="3691589"/>
            <a:chExt cx="6896261" cy="819305"/>
          </a:xfrm>
        </p:grpSpPr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14" y="3691590"/>
              <a:ext cx="805157" cy="78105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563" y="3691590"/>
              <a:ext cx="805157" cy="78105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4512" y="3691590"/>
              <a:ext cx="805156" cy="7810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4460" y="3691590"/>
              <a:ext cx="805156" cy="80263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4407" y="3691589"/>
              <a:ext cx="805155" cy="80683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9651" y="3698094"/>
              <a:ext cx="805155" cy="80599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44301" y="3698094"/>
              <a:ext cx="812800" cy="812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08075" y="3698094"/>
              <a:ext cx="812800" cy="812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1972FF-F716-4455-9BF5-395AB12DAE90}"/>
              </a:ext>
            </a:extLst>
          </p:cNvPr>
          <p:cNvGrpSpPr/>
          <p:nvPr/>
        </p:nvGrpSpPr>
        <p:grpSpPr>
          <a:xfrm>
            <a:off x="254000" y="305602"/>
            <a:ext cx="1508693" cy="538945"/>
            <a:chOff x="5688466" y="201795"/>
            <a:chExt cx="1705127" cy="635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67CEF9C-530E-43C4-A8E7-8A1315EDFE2C}"/>
                </a:ext>
              </a:extLst>
            </p:cNvPr>
            <p:cNvSpPr/>
            <p:nvPr/>
          </p:nvSpPr>
          <p:spPr>
            <a:xfrm>
              <a:off x="5688466" y="201795"/>
              <a:ext cx="1705127" cy="635000"/>
            </a:xfrm>
            <a:prstGeom prst="roundRect">
              <a:avLst>
                <a:gd name="adj" fmla="val 9339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  <a:defRPr/>
              </a:pPr>
              <a:endParaRPr lang="en-ID" sz="876" kern="1200">
                <a:solidFill>
                  <a:prstClr val="white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D7A84CF-A30E-4E9C-AD8D-FDB32ABB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49359" y="252550"/>
              <a:ext cx="1608739" cy="53349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B5E8F5-47A4-4297-9EE9-5083F221F6A9}"/>
              </a:ext>
            </a:extLst>
          </p:cNvPr>
          <p:cNvSpPr txBox="1"/>
          <p:nvPr/>
        </p:nvSpPr>
        <p:spPr>
          <a:xfrm>
            <a:off x="2410094" y="272882"/>
            <a:ext cx="2979622" cy="615499"/>
          </a:xfrm>
          <a:prstGeom prst="rect">
            <a:avLst/>
          </a:prstGeom>
          <a:noFill/>
        </p:spPr>
        <p:txBody>
          <a:bodyPr wrap="square" lIns="91386" tIns="45693" rIns="91386" bIns="45693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id-ID" sz="1700" kern="1200" dirty="0">
                <a:solidFill>
                  <a:srgbClr val="1E3267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rPr>
              <a:t>Badan Pengembangan Infrastruktur Wilayah</a:t>
            </a:r>
            <a:r>
              <a:rPr lang="en-US" sz="1700" kern="1200" dirty="0">
                <a:solidFill>
                  <a:srgbClr val="1E3267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lang="id-ID" sz="1700" kern="1200" dirty="0">
              <a:solidFill>
                <a:srgbClr val="1E3267"/>
              </a:solidFill>
              <a:latin typeface="Bahnschrift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320A912-42FE-49DB-AC78-0616AAF4F98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6781" y="361903"/>
            <a:ext cx="484586" cy="482644"/>
          </a:xfrm>
          <a:prstGeom prst="rect">
            <a:avLst/>
          </a:prstGeom>
        </p:spPr>
      </p:pic>
      <p:pic>
        <p:nvPicPr>
          <p:cNvPr id="26" name="Google Shape;339;p119" descr="World with solid fill">
            <a:extLst>
              <a:ext uri="{FF2B5EF4-FFF2-40B4-BE49-F238E27FC236}">
                <a16:creationId xmlns:a16="http://schemas.microsoft.com/office/drawing/2014/main" id="{434E09E7-ECDE-4B58-97C3-60BBD0019399}"/>
              </a:ext>
            </a:extLst>
          </p:cNvPr>
          <p:cNvPicPr preferRelativeResize="0"/>
          <p:nvPr/>
        </p:nvPicPr>
        <p:blipFill rotWithShape="1">
          <a:blip r:embed="rId13">
            <a:alphaModFix/>
            <a:duotone>
              <a:prstClr val="black"/>
              <a:srgbClr val="1E32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69263" y="6371271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40;p119">
            <a:extLst>
              <a:ext uri="{FF2B5EF4-FFF2-40B4-BE49-F238E27FC236}">
                <a16:creationId xmlns:a16="http://schemas.microsoft.com/office/drawing/2014/main" id="{C2A5E678-80A6-412A-845C-A168F0D037FB}"/>
              </a:ext>
            </a:extLst>
          </p:cNvPr>
          <p:cNvSpPr txBox="1"/>
          <p:nvPr/>
        </p:nvSpPr>
        <p:spPr>
          <a:xfrm>
            <a:off x="371454" y="6377654"/>
            <a:ext cx="1026134" cy="2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84889B"/>
                </a:solidFill>
                <a:latin typeface="Leelawadee"/>
                <a:ea typeface="Leelawadee"/>
                <a:cs typeface="Leelawadee"/>
                <a:sym typeface="Leelawadee"/>
              </a:rPr>
              <a:t>bpiw.pu.go.id</a:t>
            </a:r>
            <a:endParaRPr sz="1400" b="0" i="0" u="none" strike="noStrike" cap="none" dirty="0">
              <a:solidFill>
                <a:srgbClr val="8488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41;p119">
            <a:extLst>
              <a:ext uri="{FF2B5EF4-FFF2-40B4-BE49-F238E27FC236}">
                <a16:creationId xmlns:a16="http://schemas.microsoft.com/office/drawing/2014/main" id="{837FFE8D-FEAF-41D6-8DB3-6D723346EFF5}"/>
              </a:ext>
            </a:extLst>
          </p:cNvPr>
          <p:cNvSpPr txBox="1"/>
          <p:nvPr/>
        </p:nvSpPr>
        <p:spPr>
          <a:xfrm>
            <a:off x="1609774" y="6370321"/>
            <a:ext cx="1200861" cy="2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84889B"/>
                </a:solidFill>
                <a:latin typeface="Leelawadee"/>
                <a:ea typeface="Leelawadee"/>
                <a:cs typeface="Leelawadee"/>
                <a:sym typeface="Leelawadee"/>
              </a:rPr>
              <a:t>@pupr_bpiw</a:t>
            </a:r>
            <a:endParaRPr sz="1400" b="0" i="0" u="none" strike="noStrike" cap="none" dirty="0">
              <a:solidFill>
                <a:srgbClr val="8488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42;p119">
            <a:extLst>
              <a:ext uri="{FF2B5EF4-FFF2-40B4-BE49-F238E27FC236}">
                <a16:creationId xmlns:a16="http://schemas.microsoft.com/office/drawing/2014/main" id="{8811998C-344D-4B91-9D50-144134EAF109}"/>
              </a:ext>
            </a:extLst>
          </p:cNvPr>
          <p:cNvPicPr preferRelativeResize="0"/>
          <p:nvPr/>
        </p:nvPicPr>
        <p:blipFill rotWithShape="1">
          <a:blip r:embed="rId15">
            <a:alphaModFix/>
            <a:duotone>
              <a:prstClr val="black"/>
              <a:srgbClr val="1E32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445482" y="6411594"/>
            <a:ext cx="193386" cy="193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3CA80E1-4880-4690-A770-6BB9C17D1427}"/>
              </a:ext>
            </a:extLst>
          </p:cNvPr>
          <p:cNvGrpSpPr/>
          <p:nvPr/>
        </p:nvGrpSpPr>
        <p:grpSpPr>
          <a:xfrm>
            <a:off x="1295" y="5814121"/>
            <a:ext cx="2684755" cy="384558"/>
            <a:chOff x="3626" y="5580466"/>
            <a:chExt cx="2408799" cy="384558"/>
          </a:xfrm>
        </p:grpSpPr>
        <p:sp>
          <p:nvSpPr>
            <p:cNvPr id="24" name="Google Shape;334;p119">
              <a:extLst>
                <a:ext uri="{FF2B5EF4-FFF2-40B4-BE49-F238E27FC236}">
                  <a16:creationId xmlns:a16="http://schemas.microsoft.com/office/drawing/2014/main" id="{EB790BA8-00EE-4FEB-92D4-9E51C5AD8109}"/>
                </a:ext>
              </a:extLst>
            </p:cNvPr>
            <p:cNvSpPr/>
            <p:nvPr/>
          </p:nvSpPr>
          <p:spPr>
            <a:xfrm>
              <a:off x="3626" y="5580466"/>
              <a:ext cx="2367742" cy="384558"/>
            </a:xfrm>
            <a:custGeom>
              <a:avLst/>
              <a:gdLst/>
              <a:ahLst/>
              <a:cxnLst/>
              <a:rect l="l" t="t" r="r" b="b"/>
              <a:pathLst>
                <a:path w="1120775" h="222856" extrusionOk="0">
                  <a:moveTo>
                    <a:pt x="0" y="0"/>
                  </a:moveTo>
                  <a:lnTo>
                    <a:pt x="1009347" y="0"/>
                  </a:lnTo>
                  <a:cubicBezTo>
                    <a:pt x="1070887" y="0"/>
                    <a:pt x="1120775" y="49888"/>
                    <a:pt x="1120775" y="111428"/>
                  </a:cubicBezTo>
                  <a:cubicBezTo>
                    <a:pt x="1120775" y="172968"/>
                    <a:pt x="1070887" y="222856"/>
                    <a:pt x="1009347" y="222856"/>
                  </a:cubicBezTo>
                  <a:lnTo>
                    <a:pt x="0" y="222856"/>
                  </a:lnTo>
                  <a:close/>
                </a:path>
              </a:pathLst>
            </a:custGeom>
            <a:solidFill>
              <a:srgbClr val="FFC9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38"/>
                <a:buFont typeface="Calibri"/>
                <a:buNone/>
              </a:pPr>
              <a:endParaRPr sz="738" b="0" i="0" u="none" strike="noStrike" cap="none">
                <a:solidFill>
                  <a:srgbClr val="FFFFFF"/>
                </a:solidFill>
                <a:latin typeface="Leelawadee"/>
                <a:ea typeface="Leelawadee"/>
                <a:cs typeface="Leelawadee"/>
                <a:sym typeface="Leelawadee"/>
              </a:endParaRPr>
            </a:p>
          </p:txBody>
        </p:sp>
        <p:sp>
          <p:nvSpPr>
            <p:cNvPr id="32" name="Google Shape;345;p119">
              <a:extLst>
                <a:ext uri="{FF2B5EF4-FFF2-40B4-BE49-F238E27FC236}">
                  <a16:creationId xmlns:a16="http://schemas.microsoft.com/office/drawing/2014/main" id="{1FCA3A71-523D-40BA-B1DA-0A6A3DDA3E54}"/>
                </a:ext>
              </a:extLst>
            </p:cNvPr>
            <p:cNvSpPr/>
            <p:nvPr/>
          </p:nvSpPr>
          <p:spPr>
            <a:xfrm>
              <a:off x="241625" y="5589639"/>
              <a:ext cx="2170800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600" dirty="0">
                  <a:solidFill>
                    <a:srgbClr val="171616"/>
                  </a:solidFill>
                  <a:latin typeface="Leelawadee"/>
                  <a:ea typeface="Leelawadee"/>
                  <a:cs typeface="Leelawadee"/>
                  <a:sym typeface="Leelawadee"/>
                </a:rPr>
                <a:t> </a:t>
              </a:r>
              <a:r>
                <a:rPr lang="en-US" sz="1600" dirty="0" err="1">
                  <a:solidFill>
                    <a:srgbClr val="171616"/>
                  </a:solidFill>
                  <a:latin typeface="Leelawadee"/>
                  <a:ea typeface="Leelawadee"/>
                  <a:cs typeface="Leelawadee"/>
                  <a:sym typeface="Leelawadee"/>
                </a:rPr>
                <a:t>Oktober</a:t>
              </a:r>
              <a:r>
                <a:rPr lang="en-US" sz="1600" dirty="0">
                  <a:solidFill>
                    <a:srgbClr val="171616"/>
                  </a:solidFill>
                  <a:latin typeface="Leelawadee"/>
                  <a:ea typeface="Leelawadee"/>
                  <a:cs typeface="Leelawadee"/>
                  <a:sym typeface="Leelawadee"/>
                </a:rPr>
                <a:t> 2024</a:t>
              </a:r>
              <a:endParaRPr sz="1600" i="1" u="none" strike="noStrike" cap="none" dirty="0">
                <a:solidFill>
                  <a:srgbClr val="171616"/>
                </a:solidFill>
                <a:latin typeface="Leelawadee"/>
                <a:ea typeface="Leelawadee"/>
                <a:cs typeface="Leelawadee"/>
                <a:sym typeface="Leelawadee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>
          <a:extLst>
            <a:ext uri="{FF2B5EF4-FFF2-40B4-BE49-F238E27FC236}">
              <a16:creationId xmlns:a16="http://schemas.microsoft.com/office/drawing/2014/main" id="{B67065C3-1B9D-8C6A-197E-2D7ABC385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9">
            <a:extLst>
              <a:ext uri="{FF2B5EF4-FFF2-40B4-BE49-F238E27FC236}">
                <a16:creationId xmlns:a16="http://schemas.microsoft.com/office/drawing/2014/main" id="{EEDF539F-6B7E-69CA-82A6-C1804B32C2D4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-1" y="0"/>
            <a:chExt cx="12192000" cy="6858000"/>
          </a:xfrm>
        </p:grpSpPr>
        <p:pic>
          <p:nvPicPr>
            <p:cNvPr id="610" name="Google Shape;610;p29">
              <a:extLst>
                <a:ext uri="{FF2B5EF4-FFF2-40B4-BE49-F238E27FC236}">
                  <a16:creationId xmlns:a16="http://schemas.microsoft.com/office/drawing/2014/main" id="{29D2267F-7AF0-A070-5AC0-D5F68E13D7D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-258" r="70247"/>
            <a:stretch/>
          </p:blipFill>
          <p:spPr>
            <a:xfrm>
              <a:off x="9104799" y="0"/>
              <a:ext cx="3087200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1" name="Google Shape;611;p29">
              <a:extLst>
                <a:ext uri="{FF2B5EF4-FFF2-40B4-BE49-F238E27FC236}">
                  <a16:creationId xmlns:a16="http://schemas.microsoft.com/office/drawing/2014/main" id="{F6DE4C09-5733-3240-99A2-B9A5BE6C5D82}"/>
                </a:ext>
              </a:extLst>
            </p:cNvPr>
            <p:cNvGrpSpPr/>
            <p:nvPr/>
          </p:nvGrpSpPr>
          <p:grpSpPr>
            <a:xfrm>
              <a:off x="-1" y="0"/>
              <a:ext cx="9131300" cy="6858000"/>
              <a:chOff x="0" y="0"/>
              <a:chExt cx="9131300" cy="6858000"/>
            </a:xfrm>
          </p:grpSpPr>
          <p:pic>
            <p:nvPicPr>
              <p:cNvPr id="612" name="Google Shape;612;p29">
                <a:extLst>
                  <a:ext uri="{FF2B5EF4-FFF2-40B4-BE49-F238E27FC236}">
                    <a16:creationId xmlns:a16="http://schemas.microsoft.com/office/drawing/2014/main" id="{26DFB924-6383-4B5C-39AD-8B063FEE20A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34612" r="37217"/>
              <a:stretch/>
            </p:blipFill>
            <p:spPr>
              <a:xfrm>
                <a:off x="6095999" y="0"/>
                <a:ext cx="303530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3" name="Google Shape;613;p29">
                <a:extLst>
                  <a:ext uri="{FF2B5EF4-FFF2-40B4-BE49-F238E27FC236}">
                    <a16:creationId xmlns:a16="http://schemas.microsoft.com/office/drawing/2014/main" id="{A1341437-A3FD-92D5-055C-D00072DD5CA1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39947" r="34949"/>
              <a:stretch/>
            </p:blipFill>
            <p:spPr>
              <a:xfrm>
                <a:off x="3035299" y="0"/>
                <a:ext cx="306070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4" name="Google Shape;614;p29">
                <a:extLst>
                  <a:ext uri="{FF2B5EF4-FFF2-40B4-BE49-F238E27FC236}">
                    <a16:creationId xmlns:a16="http://schemas.microsoft.com/office/drawing/2014/main" id="{9349ECF7-917E-2FC0-5016-59062B08AF21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l="43991" r="33329" b="23147"/>
              <a:stretch/>
            </p:blipFill>
            <p:spPr>
              <a:xfrm>
                <a:off x="0" y="0"/>
                <a:ext cx="3035300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15" name="Google Shape;615;p29">
            <a:extLst>
              <a:ext uri="{FF2B5EF4-FFF2-40B4-BE49-F238E27FC236}">
                <a16:creationId xmlns:a16="http://schemas.microsoft.com/office/drawing/2014/main" id="{BA7078A1-3097-2278-B5AA-4F67C4A56D21}"/>
              </a:ext>
            </a:extLst>
          </p:cNvPr>
          <p:cNvSpPr/>
          <p:nvPr/>
        </p:nvSpPr>
        <p:spPr>
          <a:xfrm>
            <a:off x="1" y="0"/>
            <a:ext cx="12191999" cy="6875665"/>
          </a:xfrm>
          <a:prstGeom prst="rect">
            <a:avLst/>
          </a:prstGeom>
          <a:solidFill>
            <a:srgbClr val="0E192C">
              <a:alpha val="85098"/>
            </a:srgbClr>
          </a:soli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9">
            <a:extLst>
              <a:ext uri="{FF2B5EF4-FFF2-40B4-BE49-F238E27FC236}">
                <a16:creationId xmlns:a16="http://schemas.microsoft.com/office/drawing/2014/main" id="{99D0CC7D-E201-A02A-02B0-D2DF0D8CB825}"/>
              </a:ext>
            </a:extLst>
          </p:cNvPr>
          <p:cNvSpPr txBox="1"/>
          <p:nvPr/>
        </p:nvSpPr>
        <p:spPr>
          <a:xfrm>
            <a:off x="2374937" y="2721519"/>
            <a:ext cx="7432679" cy="75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650" tIns="38825" rIns="77650" bIns="388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entury Gothic"/>
              <a:buNone/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GIO</a:t>
            </a:r>
            <a:endParaRPr lang="en-US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29">
            <a:extLst>
              <a:ext uri="{FF2B5EF4-FFF2-40B4-BE49-F238E27FC236}">
                <a16:creationId xmlns:a16="http://schemas.microsoft.com/office/drawing/2014/main" id="{D9F3290C-31E8-4C71-9998-D88D61C3898F}"/>
              </a:ext>
            </a:extLst>
          </p:cNvPr>
          <p:cNvGrpSpPr/>
          <p:nvPr/>
        </p:nvGrpSpPr>
        <p:grpSpPr>
          <a:xfrm>
            <a:off x="339361" y="349436"/>
            <a:ext cx="1296014" cy="482644"/>
            <a:chOff x="5688466" y="201795"/>
            <a:chExt cx="1705127" cy="635000"/>
          </a:xfrm>
        </p:grpSpPr>
        <p:sp>
          <p:nvSpPr>
            <p:cNvPr id="618" name="Google Shape;618;p29">
              <a:extLst>
                <a:ext uri="{FF2B5EF4-FFF2-40B4-BE49-F238E27FC236}">
                  <a16:creationId xmlns:a16="http://schemas.microsoft.com/office/drawing/2014/main" id="{892433B9-1522-B940-755A-702553DAB1EE}"/>
                </a:ext>
              </a:extLst>
            </p:cNvPr>
            <p:cNvSpPr/>
            <p:nvPr/>
          </p:nvSpPr>
          <p:spPr>
            <a:xfrm>
              <a:off x="5688466" y="201795"/>
              <a:ext cx="1705127" cy="635000"/>
            </a:xfrm>
            <a:prstGeom prst="roundRect">
              <a:avLst>
                <a:gd name="adj" fmla="val 933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76"/>
                <a:buFont typeface="Calibri"/>
                <a:buNone/>
              </a:pPr>
              <a:endParaRPr sz="87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9" name="Google Shape;619;p29">
              <a:extLst>
                <a:ext uri="{FF2B5EF4-FFF2-40B4-BE49-F238E27FC236}">
                  <a16:creationId xmlns:a16="http://schemas.microsoft.com/office/drawing/2014/main" id="{2A6EEB32-D479-0D6A-CA3E-73126E3FB21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749359" y="252550"/>
              <a:ext cx="1608739" cy="533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0" name="Google Shape;620;p29">
            <a:extLst>
              <a:ext uri="{FF2B5EF4-FFF2-40B4-BE49-F238E27FC236}">
                <a16:creationId xmlns:a16="http://schemas.microsoft.com/office/drawing/2014/main" id="{C55977CE-0DD9-2A62-BA37-B47E13FA9F2F}"/>
              </a:ext>
            </a:extLst>
          </p:cNvPr>
          <p:cNvSpPr txBox="1"/>
          <p:nvPr/>
        </p:nvSpPr>
        <p:spPr>
          <a:xfrm>
            <a:off x="2421489" y="342654"/>
            <a:ext cx="2979622" cy="52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Badan Pengembangan Infrastruktur Wilayah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1" name="Google Shape;621;p29" descr="Logo&#10;&#10;Description automatically generated">
            <a:extLst>
              <a:ext uri="{FF2B5EF4-FFF2-40B4-BE49-F238E27FC236}">
                <a16:creationId xmlns:a16="http://schemas.microsoft.com/office/drawing/2014/main" id="{1FD1C6E2-F3F7-82C1-E041-79CF46D9451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b="21514"/>
          <a:stretch/>
        </p:blipFill>
        <p:spPr>
          <a:xfrm>
            <a:off x="1886781" y="361903"/>
            <a:ext cx="484586" cy="482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17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>
          <a:extLst>
            <a:ext uri="{FF2B5EF4-FFF2-40B4-BE49-F238E27FC236}">
              <a16:creationId xmlns:a16="http://schemas.microsoft.com/office/drawing/2014/main" id="{B67065C3-1B9D-8C6A-197E-2D7ABC385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9">
            <a:extLst>
              <a:ext uri="{FF2B5EF4-FFF2-40B4-BE49-F238E27FC236}">
                <a16:creationId xmlns:a16="http://schemas.microsoft.com/office/drawing/2014/main" id="{EEDF539F-6B7E-69CA-82A6-C1804B32C2D4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-1" y="0"/>
            <a:chExt cx="12192000" cy="6858000"/>
          </a:xfrm>
        </p:grpSpPr>
        <p:pic>
          <p:nvPicPr>
            <p:cNvPr id="610" name="Google Shape;610;p29">
              <a:extLst>
                <a:ext uri="{FF2B5EF4-FFF2-40B4-BE49-F238E27FC236}">
                  <a16:creationId xmlns:a16="http://schemas.microsoft.com/office/drawing/2014/main" id="{29D2267F-7AF0-A070-5AC0-D5F68E13D7D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-258" r="70247"/>
            <a:stretch/>
          </p:blipFill>
          <p:spPr>
            <a:xfrm>
              <a:off x="9104799" y="0"/>
              <a:ext cx="3087200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1" name="Google Shape;611;p29">
              <a:extLst>
                <a:ext uri="{FF2B5EF4-FFF2-40B4-BE49-F238E27FC236}">
                  <a16:creationId xmlns:a16="http://schemas.microsoft.com/office/drawing/2014/main" id="{F6DE4C09-5733-3240-99A2-B9A5BE6C5D82}"/>
                </a:ext>
              </a:extLst>
            </p:cNvPr>
            <p:cNvGrpSpPr/>
            <p:nvPr/>
          </p:nvGrpSpPr>
          <p:grpSpPr>
            <a:xfrm>
              <a:off x="-1" y="0"/>
              <a:ext cx="9131300" cy="6858000"/>
              <a:chOff x="0" y="0"/>
              <a:chExt cx="9131300" cy="6858000"/>
            </a:xfrm>
          </p:grpSpPr>
          <p:pic>
            <p:nvPicPr>
              <p:cNvPr id="612" name="Google Shape;612;p29">
                <a:extLst>
                  <a:ext uri="{FF2B5EF4-FFF2-40B4-BE49-F238E27FC236}">
                    <a16:creationId xmlns:a16="http://schemas.microsoft.com/office/drawing/2014/main" id="{26DFB924-6383-4B5C-39AD-8B063FEE20A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34612" r="37217"/>
              <a:stretch/>
            </p:blipFill>
            <p:spPr>
              <a:xfrm>
                <a:off x="6095999" y="0"/>
                <a:ext cx="303530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3" name="Google Shape;613;p29">
                <a:extLst>
                  <a:ext uri="{FF2B5EF4-FFF2-40B4-BE49-F238E27FC236}">
                    <a16:creationId xmlns:a16="http://schemas.microsoft.com/office/drawing/2014/main" id="{A1341437-A3FD-92D5-055C-D00072DD5CA1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39947" r="34949"/>
              <a:stretch/>
            </p:blipFill>
            <p:spPr>
              <a:xfrm>
                <a:off x="3035299" y="0"/>
                <a:ext cx="306070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4" name="Google Shape;614;p29">
                <a:extLst>
                  <a:ext uri="{FF2B5EF4-FFF2-40B4-BE49-F238E27FC236}">
                    <a16:creationId xmlns:a16="http://schemas.microsoft.com/office/drawing/2014/main" id="{9349ECF7-917E-2FC0-5016-59062B08AF21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l="43991" r="33329" b="23147"/>
              <a:stretch/>
            </p:blipFill>
            <p:spPr>
              <a:xfrm>
                <a:off x="0" y="0"/>
                <a:ext cx="3035300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15" name="Google Shape;615;p29">
            <a:extLst>
              <a:ext uri="{FF2B5EF4-FFF2-40B4-BE49-F238E27FC236}">
                <a16:creationId xmlns:a16="http://schemas.microsoft.com/office/drawing/2014/main" id="{BA7078A1-3097-2278-B5AA-4F67C4A56D21}"/>
              </a:ext>
            </a:extLst>
          </p:cNvPr>
          <p:cNvSpPr/>
          <p:nvPr/>
        </p:nvSpPr>
        <p:spPr>
          <a:xfrm>
            <a:off x="-4722" y="0"/>
            <a:ext cx="12191999" cy="6875665"/>
          </a:xfrm>
          <a:prstGeom prst="rect">
            <a:avLst/>
          </a:prstGeom>
          <a:solidFill>
            <a:srgbClr val="0E192C">
              <a:alpha val="85098"/>
            </a:srgbClr>
          </a:soli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9">
            <a:extLst>
              <a:ext uri="{FF2B5EF4-FFF2-40B4-BE49-F238E27FC236}">
                <a16:creationId xmlns:a16="http://schemas.microsoft.com/office/drawing/2014/main" id="{99D0CC7D-E201-A02A-02B0-D2DF0D8CB825}"/>
              </a:ext>
            </a:extLst>
          </p:cNvPr>
          <p:cNvSpPr txBox="1"/>
          <p:nvPr/>
        </p:nvSpPr>
        <p:spPr>
          <a:xfrm>
            <a:off x="2374937" y="2721519"/>
            <a:ext cx="7432679" cy="75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650" tIns="38825" rIns="77650" bIns="388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entury Gothic"/>
              <a:buNone/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OVY</a:t>
            </a:r>
            <a:endParaRPr lang="en-US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29">
            <a:extLst>
              <a:ext uri="{FF2B5EF4-FFF2-40B4-BE49-F238E27FC236}">
                <a16:creationId xmlns:a16="http://schemas.microsoft.com/office/drawing/2014/main" id="{D9F3290C-31E8-4C71-9998-D88D61C3898F}"/>
              </a:ext>
            </a:extLst>
          </p:cNvPr>
          <p:cNvGrpSpPr/>
          <p:nvPr/>
        </p:nvGrpSpPr>
        <p:grpSpPr>
          <a:xfrm>
            <a:off x="339361" y="349436"/>
            <a:ext cx="1296014" cy="482644"/>
            <a:chOff x="5688466" y="201795"/>
            <a:chExt cx="1705127" cy="635000"/>
          </a:xfrm>
        </p:grpSpPr>
        <p:sp>
          <p:nvSpPr>
            <p:cNvPr id="618" name="Google Shape;618;p29">
              <a:extLst>
                <a:ext uri="{FF2B5EF4-FFF2-40B4-BE49-F238E27FC236}">
                  <a16:creationId xmlns:a16="http://schemas.microsoft.com/office/drawing/2014/main" id="{892433B9-1522-B940-755A-702553DAB1EE}"/>
                </a:ext>
              </a:extLst>
            </p:cNvPr>
            <p:cNvSpPr/>
            <p:nvPr/>
          </p:nvSpPr>
          <p:spPr>
            <a:xfrm>
              <a:off x="5688466" y="201795"/>
              <a:ext cx="1705127" cy="635000"/>
            </a:xfrm>
            <a:prstGeom prst="roundRect">
              <a:avLst>
                <a:gd name="adj" fmla="val 933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76"/>
                <a:buFont typeface="Calibri"/>
                <a:buNone/>
              </a:pPr>
              <a:endParaRPr sz="87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9" name="Google Shape;619;p29">
              <a:extLst>
                <a:ext uri="{FF2B5EF4-FFF2-40B4-BE49-F238E27FC236}">
                  <a16:creationId xmlns:a16="http://schemas.microsoft.com/office/drawing/2014/main" id="{2A6EEB32-D479-0D6A-CA3E-73126E3FB21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749359" y="252550"/>
              <a:ext cx="1608739" cy="533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0" name="Google Shape;620;p29">
            <a:extLst>
              <a:ext uri="{FF2B5EF4-FFF2-40B4-BE49-F238E27FC236}">
                <a16:creationId xmlns:a16="http://schemas.microsoft.com/office/drawing/2014/main" id="{C55977CE-0DD9-2A62-BA37-B47E13FA9F2F}"/>
              </a:ext>
            </a:extLst>
          </p:cNvPr>
          <p:cNvSpPr txBox="1"/>
          <p:nvPr/>
        </p:nvSpPr>
        <p:spPr>
          <a:xfrm>
            <a:off x="2421489" y="342654"/>
            <a:ext cx="2979622" cy="52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Badan Pengembangan Infrastruktur Wilayah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1" name="Google Shape;621;p29" descr="Logo&#10;&#10;Description automatically generated">
            <a:extLst>
              <a:ext uri="{FF2B5EF4-FFF2-40B4-BE49-F238E27FC236}">
                <a16:creationId xmlns:a16="http://schemas.microsoft.com/office/drawing/2014/main" id="{1FD1C6E2-F3F7-82C1-E041-79CF46D9451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b="21514"/>
          <a:stretch/>
        </p:blipFill>
        <p:spPr>
          <a:xfrm>
            <a:off x="1886781" y="361903"/>
            <a:ext cx="484586" cy="482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>
          <a:extLst>
            <a:ext uri="{FF2B5EF4-FFF2-40B4-BE49-F238E27FC236}">
              <a16:creationId xmlns:a16="http://schemas.microsoft.com/office/drawing/2014/main" id="{B67065C3-1B9D-8C6A-197E-2D7ABC385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9">
            <a:extLst>
              <a:ext uri="{FF2B5EF4-FFF2-40B4-BE49-F238E27FC236}">
                <a16:creationId xmlns:a16="http://schemas.microsoft.com/office/drawing/2014/main" id="{EEDF539F-6B7E-69CA-82A6-C1804B32C2D4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-1" y="0"/>
            <a:chExt cx="12192000" cy="6858000"/>
          </a:xfrm>
        </p:grpSpPr>
        <p:pic>
          <p:nvPicPr>
            <p:cNvPr id="610" name="Google Shape;610;p29">
              <a:extLst>
                <a:ext uri="{FF2B5EF4-FFF2-40B4-BE49-F238E27FC236}">
                  <a16:creationId xmlns:a16="http://schemas.microsoft.com/office/drawing/2014/main" id="{29D2267F-7AF0-A070-5AC0-D5F68E13D7D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-258" r="70247"/>
            <a:stretch/>
          </p:blipFill>
          <p:spPr>
            <a:xfrm>
              <a:off x="9104799" y="0"/>
              <a:ext cx="3087200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1" name="Google Shape;611;p29">
              <a:extLst>
                <a:ext uri="{FF2B5EF4-FFF2-40B4-BE49-F238E27FC236}">
                  <a16:creationId xmlns:a16="http://schemas.microsoft.com/office/drawing/2014/main" id="{F6DE4C09-5733-3240-99A2-B9A5BE6C5D82}"/>
                </a:ext>
              </a:extLst>
            </p:cNvPr>
            <p:cNvGrpSpPr/>
            <p:nvPr/>
          </p:nvGrpSpPr>
          <p:grpSpPr>
            <a:xfrm>
              <a:off x="-1" y="0"/>
              <a:ext cx="9131300" cy="6858000"/>
              <a:chOff x="0" y="0"/>
              <a:chExt cx="9131300" cy="6858000"/>
            </a:xfrm>
          </p:grpSpPr>
          <p:pic>
            <p:nvPicPr>
              <p:cNvPr id="612" name="Google Shape;612;p29">
                <a:extLst>
                  <a:ext uri="{FF2B5EF4-FFF2-40B4-BE49-F238E27FC236}">
                    <a16:creationId xmlns:a16="http://schemas.microsoft.com/office/drawing/2014/main" id="{26DFB924-6383-4B5C-39AD-8B063FEE20A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34612" r="37217"/>
              <a:stretch/>
            </p:blipFill>
            <p:spPr>
              <a:xfrm>
                <a:off x="6095999" y="0"/>
                <a:ext cx="303530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3" name="Google Shape;613;p29">
                <a:extLst>
                  <a:ext uri="{FF2B5EF4-FFF2-40B4-BE49-F238E27FC236}">
                    <a16:creationId xmlns:a16="http://schemas.microsoft.com/office/drawing/2014/main" id="{A1341437-A3FD-92D5-055C-D00072DD5CA1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39947" r="34949"/>
              <a:stretch/>
            </p:blipFill>
            <p:spPr>
              <a:xfrm>
                <a:off x="3035299" y="0"/>
                <a:ext cx="306070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4" name="Google Shape;614;p29">
                <a:extLst>
                  <a:ext uri="{FF2B5EF4-FFF2-40B4-BE49-F238E27FC236}">
                    <a16:creationId xmlns:a16="http://schemas.microsoft.com/office/drawing/2014/main" id="{9349ECF7-917E-2FC0-5016-59062B08AF21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l="43991" r="33329" b="23147"/>
              <a:stretch/>
            </p:blipFill>
            <p:spPr>
              <a:xfrm>
                <a:off x="0" y="0"/>
                <a:ext cx="3035300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15" name="Google Shape;615;p29">
            <a:extLst>
              <a:ext uri="{FF2B5EF4-FFF2-40B4-BE49-F238E27FC236}">
                <a16:creationId xmlns:a16="http://schemas.microsoft.com/office/drawing/2014/main" id="{BA7078A1-3097-2278-B5AA-4F67C4A56D21}"/>
              </a:ext>
            </a:extLst>
          </p:cNvPr>
          <p:cNvSpPr/>
          <p:nvPr/>
        </p:nvSpPr>
        <p:spPr>
          <a:xfrm>
            <a:off x="-4722" y="0"/>
            <a:ext cx="12191999" cy="6875665"/>
          </a:xfrm>
          <a:prstGeom prst="rect">
            <a:avLst/>
          </a:prstGeom>
          <a:solidFill>
            <a:srgbClr val="0E192C">
              <a:alpha val="85098"/>
            </a:srgbClr>
          </a:soli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9">
            <a:extLst>
              <a:ext uri="{FF2B5EF4-FFF2-40B4-BE49-F238E27FC236}">
                <a16:creationId xmlns:a16="http://schemas.microsoft.com/office/drawing/2014/main" id="{99D0CC7D-E201-A02A-02B0-D2DF0D8CB825}"/>
              </a:ext>
            </a:extLst>
          </p:cNvPr>
          <p:cNvSpPr txBox="1"/>
          <p:nvPr/>
        </p:nvSpPr>
        <p:spPr>
          <a:xfrm>
            <a:off x="2374937" y="2721519"/>
            <a:ext cx="7432679" cy="75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650" tIns="38825" rIns="77650" bIns="388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entury Gothic"/>
              <a:buNone/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FOMY</a:t>
            </a:r>
            <a:endParaRPr lang="en-US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29">
            <a:extLst>
              <a:ext uri="{FF2B5EF4-FFF2-40B4-BE49-F238E27FC236}">
                <a16:creationId xmlns:a16="http://schemas.microsoft.com/office/drawing/2014/main" id="{D9F3290C-31E8-4C71-9998-D88D61C3898F}"/>
              </a:ext>
            </a:extLst>
          </p:cNvPr>
          <p:cNvGrpSpPr/>
          <p:nvPr/>
        </p:nvGrpSpPr>
        <p:grpSpPr>
          <a:xfrm>
            <a:off x="339361" y="349436"/>
            <a:ext cx="1296014" cy="482644"/>
            <a:chOff x="5688466" y="201795"/>
            <a:chExt cx="1705127" cy="635000"/>
          </a:xfrm>
        </p:grpSpPr>
        <p:sp>
          <p:nvSpPr>
            <p:cNvPr id="618" name="Google Shape;618;p29">
              <a:extLst>
                <a:ext uri="{FF2B5EF4-FFF2-40B4-BE49-F238E27FC236}">
                  <a16:creationId xmlns:a16="http://schemas.microsoft.com/office/drawing/2014/main" id="{892433B9-1522-B940-755A-702553DAB1EE}"/>
                </a:ext>
              </a:extLst>
            </p:cNvPr>
            <p:cNvSpPr/>
            <p:nvPr/>
          </p:nvSpPr>
          <p:spPr>
            <a:xfrm>
              <a:off x="5688466" y="201795"/>
              <a:ext cx="1705127" cy="635000"/>
            </a:xfrm>
            <a:prstGeom prst="roundRect">
              <a:avLst>
                <a:gd name="adj" fmla="val 933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76"/>
                <a:buFont typeface="Calibri"/>
                <a:buNone/>
              </a:pPr>
              <a:endParaRPr sz="87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9" name="Google Shape;619;p29">
              <a:extLst>
                <a:ext uri="{FF2B5EF4-FFF2-40B4-BE49-F238E27FC236}">
                  <a16:creationId xmlns:a16="http://schemas.microsoft.com/office/drawing/2014/main" id="{2A6EEB32-D479-0D6A-CA3E-73126E3FB21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749359" y="252550"/>
              <a:ext cx="1608739" cy="533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0" name="Google Shape;620;p29">
            <a:extLst>
              <a:ext uri="{FF2B5EF4-FFF2-40B4-BE49-F238E27FC236}">
                <a16:creationId xmlns:a16="http://schemas.microsoft.com/office/drawing/2014/main" id="{C55977CE-0DD9-2A62-BA37-B47E13FA9F2F}"/>
              </a:ext>
            </a:extLst>
          </p:cNvPr>
          <p:cNvSpPr txBox="1"/>
          <p:nvPr/>
        </p:nvSpPr>
        <p:spPr>
          <a:xfrm>
            <a:off x="2421489" y="342654"/>
            <a:ext cx="2979622" cy="52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Badan Pengembangan Infrastruktur Wilayah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1" name="Google Shape;621;p29" descr="Logo&#10;&#10;Description automatically generated">
            <a:extLst>
              <a:ext uri="{FF2B5EF4-FFF2-40B4-BE49-F238E27FC236}">
                <a16:creationId xmlns:a16="http://schemas.microsoft.com/office/drawing/2014/main" id="{1FD1C6E2-F3F7-82C1-E041-79CF46D9451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b="21514"/>
          <a:stretch/>
        </p:blipFill>
        <p:spPr>
          <a:xfrm>
            <a:off x="1886781" y="361903"/>
            <a:ext cx="484586" cy="482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31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9"/>
          <p:cNvGrpSpPr/>
          <p:nvPr/>
        </p:nvGrpSpPr>
        <p:grpSpPr>
          <a:xfrm>
            <a:off x="-1" y="0"/>
            <a:ext cx="12192000" cy="6858000"/>
            <a:chOff x="-1" y="0"/>
            <a:chExt cx="12192000" cy="6858000"/>
          </a:xfrm>
        </p:grpSpPr>
        <p:pic>
          <p:nvPicPr>
            <p:cNvPr id="610" name="Google Shape;610;p29"/>
            <p:cNvPicPr preferRelativeResize="0"/>
            <p:nvPr/>
          </p:nvPicPr>
          <p:blipFill rotWithShape="1">
            <a:blip r:embed="rId3">
              <a:alphaModFix/>
            </a:blip>
            <a:srcRect l="-258" r="70247"/>
            <a:stretch/>
          </p:blipFill>
          <p:spPr>
            <a:xfrm>
              <a:off x="9104799" y="0"/>
              <a:ext cx="3087200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1" name="Google Shape;611;p29"/>
            <p:cNvGrpSpPr/>
            <p:nvPr/>
          </p:nvGrpSpPr>
          <p:grpSpPr>
            <a:xfrm>
              <a:off x="-1" y="0"/>
              <a:ext cx="9131300" cy="6858000"/>
              <a:chOff x="0" y="0"/>
              <a:chExt cx="9131300" cy="6858000"/>
            </a:xfrm>
          </p:grpSpPr>
          <p:pic>
            <p:nvPicPr>
              <p:cNvPr id="612" name="Google Shape;612;p29"/>
              <p:cNvPicPr preferRelativeResize="0"/>
              <p:nvPr/>
            </p:nvPicPr>
            <p:blipFill rotWithShape="1">
              <a:blip r:embed="rId4">
                <a:alphaModFix/>
              </a:blip>
              <a:srcRect l="34612" r="37217"/>
              <a:stretch/>
            </p:blipFill>
            <p:spPr>
              <a:xfrm>
                <a:off x="6095999" y="0"/>
                <a:ext cx="303530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3" name="Google Shape;613;p29"/>
              <p:cNvPicPr preferRelativeResize="0"/>
              <p:nvPr/>
            </p:nvPicPr>
            <p:blipFill rotWithShape="1">
              <a:blip r:embed="rId5">
                <a:alphaModFix/>
              </a:blip>
              <a:srcRect l="39947" r="34949"/>
              <a:stretch/>
            </p:blipFill>
            <p:spPr>
              <a:xfrm>
                <a:off x="3035299" y="0"/>
                <a:ext cx="306070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4" name="Google Shape;614;p29"/>
              <p:cNvPicPr preferRelativeResize="0"/>
              <p:nvPr/>
            </p:nvPicPr>
            <p:blipFill rotWithShape="1">
              <a:blip r:embed="rId6">
                <a:alphaModFix/>
              </a:blip>
              <a:srcRect l="43991" r="33329" b="23147"/>
              <a:stretch/>
            </p:blipFill>
            <p:spPr>
              <a:xfrm>
                <a:off x="0" y="0"/>
                <a:ext cx="3035300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15" name="Google Shape;615;p29"/>
          <p:cNvSpPr/>
          <p:nvPr/>
        </p:nvSpPr>
        <p:spPr>
          <a:xfrm>
            <a:off x="-4722" y="0"/>
            <a:ext cx="12191999" cy="6875665"/>
          </a:xfrm>
          <a:prstGeom prst="rect">
            <a:avLst/>
          </a:prstGeom>
          <a:solidFill>
            <a:srgbClr val="0E192C">
              <a:alpha val="85098"/>
            </a:srgbClr>
          </a:soli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9"/>
          <p:cNvSpPr txBox="1"/>
          <p:nvPr/>
        </p:nvSpPr>
        <p:spPr>
          <a:xfrm>
            <a:off x="3035296" y="2837508"/>
            <a:ext cx="6069503" cy="109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650" tIns="38825" rIns="77650" bIns="388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entury Gothic"/>
              <a:buNone/>
            </a:pPr>
            <a:r>
              <a:rPr lang="en-US" sz="66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TERIMA </a:t>
            </a:r>
            <a:r>
              <a:rPr lang="en-US" sz="6600" b="1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KASIH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29"/>
          <p:cNvGrpSpPr/>
          <p:nvPr/>
        </p:nvGrpSpPr>
        <p:grpSpPr>
          <a:xfrm>
            <a:off x="339361" y="349436"/>
            <a:ext cx="1296014" cy="482644"/>
            <a:chOff x="5688466" y="201795"/>
            <a:chExt cx="1705127" cy="635000"/>
          </a:xfrm>
        </p:grpSpPr>
        <p:sp>
          <p:nvSpPr>
            <p:cNvPr id="618" name="Google Shape;618;p29"/>
            <p:cNvSpPr/>
            <p:nvPr/>
          </p:nvSpPr>
          <p:spPr>
            <a:xfrm>
              <a:off x="5688466" y="201795"/>
              <a:ext cx="1705127" cy="635000"/>
            </a:xfrm>
            <a:prstGeom prst="roundRect">
              <a:avLst>
                <a:gd name="adj" fmla="val 933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76"/>
                <a:buFont typeface="Calibri"/>
                <a:buNone/>
              </a:pPr>
              <a:endParaRPr sz="87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9" name="Google Shape;619;p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749359" y="252550"/>
              <a:ext cx="1608739" cy="533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0" name="Google Shape;620;p29"/>
          <p:cNvSpPr txBox="1"/>
          <p:nvPr/>
        </p:nvSpPr>
        <p:spPr>
          <a:xfrm>
            <a:off x="2421489" y="342654"/>
            <a:ext cx="2979622" cy="52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Badan Pengembangan Infrastruktur Wilayah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1" name="Google Shape;621;p29" descr="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b="21514"/>
          <a:stretch/>
        </p:blipFill>
        <p:spPr>
          <a:xfrm>
            <a:off x="1886781" y="361903"/>
            <a:ext cx="484586" cy="482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29" descr="World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59270" y="4180523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9"/>
          <p:cNvSpPr txBox="1"/>
          <p:nvPr/>
        </p:nvSpPr>
        <p:spPr>
          <a:xfrm>
            <a:off x="5023854" y="4177844"/>
            <a:ext cx="1026134" cy="2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Leelawadee"/>
                <a:ea typeface="Leelawadee"/>
                <a:cs typeface="Leelawadee"/>
                <a:sym typeface="Leelawadee"/>
              </a:rPr>
              <a:t>bpiw.pu.go.id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6370161" y="4177844"/>
            <a:ext cx="1200861" cy="2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Leelawadee"/>
                <a:ea typeface="Leelawadee"/>
                <a:cs typeface="Leelawadee"/>
                <a:sym typeface="Leelawadee"/>
              </a:rPr>
              <a:t>@informasibpiw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78864" y="4220845"/>
            <a:ext cx="193386" cy="1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66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Century Gothic</vt:lpstr>
      <vt:lpstr>Leelawadee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Al Faruq</dc:creator>
  <cp:lastModifiedBy>Ismail Al Faruq</cp:lastModifiedBy>
  <cp:revision>1</cp:revision>
  <dcterms:created xsi:type="dcterms:W3CDTF">2024-10-14T06:16:08Z</dcterms:created>
  <dcterms:modified xsi:type="dcterms:W3CDTF">2024-10-14T09:10:41Z</dcterms:modified>
</cp:coreProperties>
</file>