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5143500" cx="9144000"/>
  <p:notesSz cx="6858000" cy="9144000"/>
  <p:embeddedFontLst>
    <p:embeddedFont>
      <p:font typeface="Raleway"/>
      <p:regular r:id="rId80"/>
      <p:bold r:id="rId81"/>
      <p:italic r:id="rId82"/>
      <p:boldItalic r:id="rId83"/>
    </p:embeddedFont>
    <p:embeddedFont>
      <p:font typeface="Lato"/>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Lato-regular.fntdata"/><Relationship Id="rId83" Type="http://schemas.openxmlformats.org/officeDocument/2006/relationships/font" Target="fonts/Raleway-boldItalic.fntdata"/><Relationship Id="rId42" Type="http://schemas.openxmlformats.org/officeDocument/2006/relationships/slide" Target="slides/slide36.xml"/><Relationship Id="rId86" Type="http://schemas.openxmlformats.org/officeDocument/2006/relationships/font" Target="fonts/Lato-italic.fntdata"/><Relationship Id="rId41" Type="http://schemas.openxmlformats.org/officeDocument/2006/relationships/slide" Target="slides/slide35.xml"/><Relationship Id="rId85" Type="http://schemas.openxmlformats.org/officeDocument/2006/relationships/font" Target="fonts/Lato-bold.fntdata"/><Relationship Id="rId44" Type="http://schemas.openxmlformats.org/officeDocument/2006/relationships/slide" Target="slides/slide38.xml"/><Relationship Id="rId43" Type="http://schemas.openxmlformats.org/officeDocument/2006/relationships/slide" Target="slides/slide37.xml"/><Relationship Id="rId87" Type="http://schemas.openxmlformats.org/officeDocument/2006/relationships/font" Target="fonts/Lato-bold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aleway-regular.fntdata"/><Relationship Id="rId82" Type="http://schemas.openxmlformats.org/officeDocument/2006/relationships/font" Target="fonts/Raleway-italic.fntdata"/><Relationship Id="rId81"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a20965888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a20965888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a2096588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a2096588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a2096588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a2096588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a2096588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a2096588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a2096588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a2096588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a20965888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a20965888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a2096588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a2096588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a2096588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a20965888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a20965888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a20965888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a2096588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a2096588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a2096588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a2096588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a2096588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a2096588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a20965888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a20965888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a2096588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a2096588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a20965888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a20965888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a2096588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a2096588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a20965888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a20965888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a2096588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a2096588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a20965888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a20965888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a2096588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a2096588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a20965888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a20965888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a2096588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a2096588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a20965888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a20965888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a2096588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a2096588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a20965888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a20965888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a2096588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a2096588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a20965888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a20965888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a20965888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a20965888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a20965888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da20965888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a20965888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a20965888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a20965888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a20965888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a20965888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da20965888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a2096588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a2096588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da20965888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da20965888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a20965888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a20965888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a20965888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a20965888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a20965888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a20965888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a20965888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a20965888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a20965888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a20965888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da20965888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da20965888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a20965888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a20965888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a20965888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a20965888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a2096588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a2096588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a2096588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a2096588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a20965888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da20965888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da20965888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da20965888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a20965888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a20965888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a20965888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a20965888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a20965888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a20965888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a20965888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a20965888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a20965888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da20965888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a20965888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da20965888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da20965888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da20965888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da2096588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da2096588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a2096588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a2096588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da20965888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da20965888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a20965888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da20965888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a20965888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da20965888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da2096588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da2096588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da20965888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da20965888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da20965888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da20965888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da20965888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da20965888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da20965888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da20965888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da2096588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da2096588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da20965888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da20965888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a2096588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a2096588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da20965888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da20965888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da20965888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da20965888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da2096588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da2096588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da2096588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da2096588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a2096588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a2096588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a2096588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a2096588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getcomposer.org/downloa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s://www.php.net/manual/en/language.oop5.autoload.ph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hyperlink" Target="https://packagist.org/" TargetMode="External"/><Relationship Id="rId4" Type="http://schemas.openxmlformats.org/officeDocument/2006/relationships/hyperlink" Target="https://getcomposer.org/doc/05-repositories.m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hyperlink" Target="https://getcomposer.org/doc/articles/versions.md" TargetMode="External"/><Relationship Id="rId4" Type="http://schemas.openxmlformats.org/officeDocument/2006/relationships/hyperlink" Target="https://semver.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2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hyperlink" Target="https://getcomposer.org/doc/articles/authentication-for-private-packages.md"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hyperlink" Target="https://getcomposer.org/doc/articles/plugins.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hyperlink" Target="https://getcomposer.org/doc/articles/vendor-binaries.md"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hyperlink" Target="https://getcomposer.org/doc/"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getcomposer.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PHP Composer</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Composer</a:t>
            </a:r>
            <a:endParaRPr/>
          </a:p>
        </p:txBody>
      </p:sp>
      <p:pic>
        <p:nvPicPr>
          <p:cNvPr id="218" name="Google Shape;218;p34"/>
          <p:cNvPicPr preferRelativeResize="0"/>
          <p:nvPr/>
        </p:nvPicPr>
        <p:blipFill>
          <a:blip r:embed="rId3">
            <a:alphaModFix/>
          </a:blip>
          <a:stretch>
            <a:fillRect/>
          </a:stretch>
        </p:blipFill>
        <p:spPr>
          <a:xfrm>
            <a:off x="1684488" y="2006250"/>
            <a:ext cx="5775036"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Composer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Composer</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u="sng">
                <a:solidFill>
                  <a:schemeClr val="hlink"/>
                </a:solidFill>
                <a:hlinkClick r:id="rId3"/>
              </a:rPr>
              <a:t>https://getcomposer.org/download/</a:t>
            </a:r>
            <a:r>
              <a:rPr lang="id"/>
              <a:t> </a:t>
            </a:r>
            <a:endParaRPr/>
          </a:p>
          <a:p>
            <a:pPr indent="-311150" lvl="0" marL="457200" rtl="0" algn="l">
              <a:spcBef>
                <a:spcPts val="0"/>
              </a:spcBef>
              <a:spcAft>
                <a:spcPts val="0"/>
              </a:spcAft>
              <a:buSzPts val="1300"/>
              <a:buChar char="●"/>
            </a:pPr>
            <a:r>
              <a:rPr lang="id"/>
              <a:t>Untuk menginstall Composer sangatlah sederhana, kita cukup download binary file composer, lalu masukkan ke dalam path directory bin PHP, atau bisa gunakan directory terpisah, namun kita perlu menambahkan ke PATH lagi jika menggunakan directory terpisah</a:t>
            </a:r>
            <a:endParaRPr/>
          </a:p>
          <a:p>
            <a:pPr indent="-311150" lvl="0" marL="457200" rtl="0" algn="l">
              <a:spcBef>
                <a:spcPts val="0"/>
              </a:spcBef>
              <a:spcAft>
                <a:spcPts val="0"/>
              </a:spcAft>
              <a:buSzPts val="1300"/>
              <a:buChar char="●"/>
            </a:pPr>
            <a:r>
              <a:rPr lang="id"/>
              <a:t>Setelah menginstall Composer di PATH, kita bisa gunakan perintah berikut di terminal / command line untuk mengecek versi </a:t>
            </a:r>
            <a:r>
              <a:rPr lang="id"/>
              <a:t>composer</a:t>
            </a:r>
            <a:r>
              <a:rPr lang="id"/>
              <a:t> yang sudah terinstall :</a:t>
            </a:r>
            <a:br>
              <a:rPr lang="id"/>
            </a:br>
            <a:r>
              <a:rPr b="1" lang="id"/>
              <a:t>composer --version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 Composer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 Composer</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project composer sangat sederhana, kita cukup membuat file composer.json pada project PHP kita</a:t>
            </a:r>
            <a:endParaRPr/>
          </a:p>
          <a:p>
            <a:pPr indent="-311150" lvl="0" marL="457200" rtl="0" algn="l">
              <a:spcBef>
                <a:spcPts val="0"/>
              </a:spcBef>
              <a:spcAft>
                <a:spcPts val="0"/>
              </a:spcAft>
              <a:buSzPts val="1300"/>
              <a:buChar char="●"/>
            </a:pPr>
            <a:r>
              <a:rPr lang="id"/>
              <a:t>Oleh karena itu, kita bisa menambahkan di project baru ataupun di project lama</a:t>
            </a:r>
            <a:endParaRPr/>
          </a:p>
          <a:p>
            <a:pPr indent="-311150" lvl="0" marL="457200" rtl="0" algn="l">
              <a:spcBef>
                <a:spcPts val="0"/>
              </a:spcBef>
              <a:spcAft>
                <a:spcPts val="0"/>
              </a:spcAft>
              <a:buSzPts val="1300"/>
              <a:buChar char="●"/>
            </a:pPr>
            <a:r>
              <a:rPr lang="id"/>
              <a:t>Namun jika ingin secara otomatis, kita bisa menggunakan perintah :</a:t>
            </a:r>
            <a:br>
              <a:rPr lang="id"/>
            </a:br>
            <a:r>
              <a:rPr b="1" lang="id"/>
              <a:t>composer init</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Composer Init</a:t>
            </a:r>
            <a:endParaRPr/>
          </a:p>
        </p:txBody>
      </p:sp>
      <p:pic>
        <p:nvPicPr>
          <p:cNvPr id="246" name="Google Shape;246;p39"/>
          <p:cNvPicPr preferRelativeResize="0"/>
          <p:nvPr/>
        </p:nvPicPr>
        <p:blipFill>
          <a:blip r:embed="rId3">
            <a:alphaModFix/>
          </a:blip>
          <a:stretch>
            <a:fillRect/>
          </a:stretch>
        </p:blipFill>
        <p:spPr>
          <a:xfrm>
            <a:off x="152400" y="2006250"/>
            <a:ext cx="8609823" cy="2984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composer.json</a:t>
            </a:r>
            <a:endParaRPr/>
          </a:p>
        </p:txBody>
      </p:sp>
      <p:pic>
        <p:nvPicPr>
          <p:cNvPr id="252" name="Google Shape;252;p40"/>
          <p:cNvPicPr preferRelativeResize="0"/>
          <p:nvPr/>
        </p:nvPicPr>
        <p:blipFill>
          <a:blip r:embed="rId3">
            <a:alphaModFix/>
          </a:blip>
          <a:stretch>
            <a:fillRect/>
          </a:stretch>
        </p:blipFill>
        <p:spPr>
          <a:xfrm>
            <a:off x="152400" y="2006250"/>
            <a:ext cx="6753310" cy="2984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Dependency</a:t>
            </a:r>
            <a:endParaRPr/>
          </a:p>
        </p:txBody>
      </p:sp>
      <p:sp>
        <p:nvSpPr>
          <p:cNvPr id="258" name="Google Shape;25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membuat project Composer, selanjutnya kita perlu menginstall dependency</a:t>
            </a:r>
            <a:endParaRPr/>
          </a:p>
          <a:p>
            <a:pPr indent="-311150" lvl="0" marL="457200" rtl="0" algn="l">
              <a:spcBef>
                <a:spcPts val="0"/>
              </a:spcBef>
              <a:spcAft>
                <a:spcPts val="0"/>
              </a:spcAft>
              <a:buSzPts val="1300"/>
              <a:buChar char="●"/>
            </a:pPr>
            <a:r>
              <a:rPr lang="id"/>
              <a:t>Walaupun sampai sekarang kita belum menambah dependency apapun, tapi itu tidak masalah</a:t>
            </a:r>
            <a:endParaRPr/>
          </a:p>
          <a:p>
            <a:pPr indent="-311150" lvl="0" marL="457200" rtl="0" algn="l">
              <a:spcBef>
                <a:spcPts val="0"/>
              </a:spcBef>
              <a:spcAft>
                <a:spcPts val="0"/>
              </a:spcAft>
              <a:buSzPts val="1300"/>
              <a:buChar char="●"/>
            </a:pPr>
            <a:r>
              <a:rPr lang="id"/>
              <a:t>Untuk menginstall dependency, kita bisa menggunakan perintah :</a:t>
            </a:r>
            <a:br>
              <a:rPr lang="id"/>
            </a:br>
            <a:r>
              <a:rPr b="1" lang="id"/>
              <a:t>composer update</a:t>
            </a:r>
            <a:endParaRPr b="1"/>
          </a:p>
          <a:p>
            <a:pPr indent="-311150" lvl="0" marL="457200" rtl="0" algn="l">
              <a:spcBef>
                <a:spcPts val="0"/>
              </a:spcBef>
              <a:spcAft>
                <a:spcPts val="0"/>
              </a:spcAft>
              <a:buSzPts val="1300"/>
              <a:buChar char="●"/>
            </a:pPr>
            <a:r>
              <a:rPr lang="id"/>
              <a:t>Perintah composer update, akan menginstall semua dependency yang terdapat di file </a:t>
            </a:r>
            <a:r>
              <a:rPr b="1" lang="id"/>
              <a:t>composer.json</a:t>
            </a:r>
            <a:r>
              <a:rPr lang="id"/>
              <a:t>, lalu semua dependency akan di update di file </a:t>
            </a:r>
            <a:r>
              <a:rPr b="1" lang="id"/>
              <a:t>composer.lock</a:t>
            </a:r>
            <a:endParaRPr b="1"/>
          </a:p>
          <a:p>
            <a:pPr indent="-311150" lvl="0" marL="457200" rtl="0" algn="l">
              <a:spcBef>
                <a:spcPts val="0"/>
              </a:spcBef>
              <a:spcAft>
                <a:spcPts val="0"/>
              </a:spcAft>
              <a:buSzPts val="1300"/>
              <a:buChar char="●"/>
            </a:pPr>
            <a:r>
              <a:rPr lang="id"/>
              <a:t>Hasil semua instalasi dependency, akan disimpan di folder vendor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composer update</a:t>
            </a:r>
            <a:endParaRPr/>
          </a:p>
        </p:txBody>
      </p:sp>
      <p:pic>
        <p:nvPicPr>
          <p:cNvPr id="264" name="Google Shape;264;p42"/>
          <p:cNvPicPr preferRelativeResize="0"/>
          <p:nvPr/>
        </p:nvPicPr>
        <p:blipFill>
          <a:blip r:embed="rId3">
            <a:alphaModFix/>
          </a:blip>
          <a:stretch>
            <a:fillRect/>
          </a:stretch>
        </p:blipFill>
        <p:spPr>
          <a:xfrm>
            <a:off x="152400" y="2006250"/>
            <a:ext cx="8839200" cy="22326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Hello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Hello World</a:t>
            </a:r>
            <a:endParaRPr/>
          </a:p>
        </p:txBody>
      </p:sp>
      <p:sp>
        <p:nvSpPr>
          <p:cNvPr id="275" name="Google Shape;275;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Composer secara otomatis akan menyimpan semua library yang kita gunakan di directory vendor</a:t>
            </a:r>
            <a:endParaRPr/>
          </a:p>
          <a:p>
            <a:pPr indent="-311150" lvl="0" marL="457200" rtl="0" algn="l">
              <a:spcBef>
                <a:spcPts val="0"/>
              </a:spcBef>
              <a:spcAft>
                <a:spcPts val="0"/>
              </a:spcAft>
              <a:buSzPts val="1300"/>
              <a:buChar char="●"/>
            </a:pPr>
            <a:r>
              <a:rPr lang="id"/>
              <a:t>Lantas bagaimana cara include file library nya?</a:t>
            </a:r>
            <a:endParaRPr/>
          </a:p>
          <a:p>
            <a:pPr indent="-311150" lvl="0" marL="457200" rtl="0" algn="l">
              <a:spcBef>
                <a:spcPts val="0"/>
              </a:spcBef>
              <a:spcAft>
                <a:spcPts val="0"/>
              </a:spcAft>
              <a:buSzPts val="1300"/>
              <a:buChar char="●"/>
            </a:pPr>
            <a:r>
              <a:rPr lang="id"/>
              <a:t>Kita tidak perlu melakukan satu per satu, kita cukup menggunakan file /vendor/autoload.php yang sudah secara otomatis di generate oleh composer</a:t>
            </a:r>
            <a:endParaRPr/>
          </a:p>
          <a:p>
            <a:pPr indent="-311150" lvl="0" marL="457200" rtl="0" algn="l">
              <a:spcBef>
                <a:spcPts val="0"/>
              </a:spcBef>
              <a:spcAft>
                <a:spcPts val="0"/>
              </a:spcAft>
              <a:buSzPts val="1300"/>
              <a:buChar char="●"/>
            </a:pPr>
            <a:r>
              <a:rPr lang="id"/>
              <a:t>File autoload.php tersebut bisa secara otomatis meng-include class-class yang kita butuhkah di library</a:t>
            </a:r>
            <a:endParaRPr/>
          </a:p>
          <a:p>
            <a:pPr indent="-311150" lvl="0" marL="457200" rtl="0" algn="l">
              <a:spcBef>
                <a:spcPts val="0"/>
              </a:spcBef>
              <a:spcAft>
                <a:spcPts val="0"/>
              </a:spcAft>
              <a:buSzPts val="1300"/>
              <a:buChar char="●"/>
            </a:pPr>
            <a:r>
              <a:rPr lang="id"/>
              <a:t>Jadi di file PHP kita, kita cukup hanya menambahkan autoload.php saja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a:t>
            </a:r>
            <a:endParaRPr/>
          </a:p>
        </p:txBody>
      </p:sp>
      <p:pic>
        <p:nvPicPr>
          <p:cNvPr id="281" name="Google Shape;281;p45"/>
          <p:cNvPicPr preferRelativeResize="0"/>
          <p:nvPr/>
        </p:nvPicPr>
        <p:blipFill>
          <a:blip r:embed="rId3">
            <a:alphaModFix/>
          </a:blip>
          <a:stretch>
            <a:fillRect/>
          </a:stretch>
        </p:blipFill>
        <p:spPr>
          <a:xfrm>
            <a:off x="152400" y="2006250"/>
            <a:ext cx="8839202" cy="29026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Autoload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Autoload</a:t>
            </a:r>
            <a:endParaRPr/>
          </a:p>
        </p:txBody>
      </p:sp>
      <p:sp>
        <p:nvSpPr>
          <p:cNvPr id="292" name="Google Shape;292;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Composer menggunakan fitur PHP Class Autoload untuk load class yang terdapat di directory vendor</a:t>
            </a:r>
            <a:endParaRPr/>
          </a:p>
          <a:p>
            <a:pPr indent="-311150" lvl="0" marL="457200" rtl="0" algn="l">
              <a:spcBef>
                <a:spcPts val="0"/>
              </a:spcBef>
              <a:spcAft>
                <a:spcPts val="0"/>
              </a:spcAft>
              <a:buSzPts val="1300"/>
              <a:buChar char="●"/>
            </a:pPr>
            <a:r>
              <a:rPr lang="id" u="sng">
                <a:solidFill>
                  <a:schemeClr val="hlink"/>
                </a:solidFill>
                <a:hlinkClick r:id="rId3"/>
              </a:rPr>
              <a:t>https://www.php.net/manual/en/language.oop5.autoload.php</a:t>
            </a:r>
            <a:r>
              <a:rPr lang="id"/>
              <a:t> </a:t>
            </a:r>
            <a:endParaRPr/>
          </a:p>
          <a:p>
            <a:pPr indent="-311150" lvl="0" marL="457200" rtl="0" algn="l">
              <a:spcBef>
                <a:spcPts val="0"/>
              </a:spcBef>
              <a:spcAft>
                <a:spcPts val="0"/>
              </a:spcAft>
              <a:buSzPts val="1300"/>
              <a:buChar char="●"/>
            </a:pPr>
            <a:r>
              <a:rPr lang="id"/>
              <a:t>Selain itu, kita juga bisa memasukkan source code di project kita ke autoload agar kita tidak perlu melakukan include satu per satu file PHP class nya</a:t>
            </a:r>
            <a:endParaRPr/>
          </a:p>
          <a:p>
            <a:pPr indent="-311150" lvl="0" marL="457200" rtl="0" algn="l">
              <a:spcBef>
                <a:spcPts val="0"/>
              </a:spcBef>
              <a:spcAft>
                <a:spcPts val="0"/>
              </a:spcAft>
              <a:buSzPts val="1300"/>
              <a:buChar char="●"/>
            </a:pPr>
            <a:r>
              <a:rPr lang="id"/>
              <a:t>Namun agar bisa autoload, ada standar yang perlu kita ikuti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Autoload</a:t>
            </a:r>
            <a:endParaRPr/>
          </a:p>
        </p:txBody>
      </p:sp>
      <p:pic>
        <p:nvPicPr>
          <p:cNvPr id="298" name="Google Shape;298;p48"/>
          <p:cNvPicPr preferRelativeResize="0"/>
          <p:nvPr/>
        </p:nvPicPr>
        <p:blipFill>
          <a:blip r:embed="rId3">
            <a:alphaModFix/>
          </a:blip>
          <a:stretch>
            <a:fillRect/>
          </a:stretch>
        </p:blipFill>
        <p:spPr>
          <a:xfrm>
            <a:off x="152400" y="2006250"/>
            <a:ext cx="8839198" cy="26872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composer dump-autoload</a:t>
            </a:r>
            <a:endParaRPr/>
          </a:p>
        </p:txBody>
      </p:sp>
      <p:sp>
        <p:nvSpPr>
          <p:cNvPr id="304" name="Google Shape;304;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menambah autoload, kita perlu melakukan generate ulang file autoload.php </a:t>
            </a:r>
            <a:endParaRPr/>
          </a:p>
          <a:p>
            <a:pPr indent="-311150" lvl="0" marL="457200" rtl="0" algn="l">
              <a:spcBef>
                <a:spcPts val="0"/>
              </a:spcBef>
              <a:spcAft>
                <a:spcPts val="0"/>
              </a:spcAft>
              <a:buSzPts val="1300"/>
              <a:buChar char="●"/>
            </a:pPr>
            <a:r>
              <a:rPr lang="id"/>
              <a:t>Untuk melakukan itu, kita bisa menggunakan perintah :</a:t>
            </a:r>
            <a:br>
              <a:rPr lang="id"/>
            </a:br>
            <a:r>
              <a:rPr b="1" lang="id"/>
              <a:t>composer dump-autoload</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Pembuatan </a:t>
            </a:r>
            <a:r>
              <a:rPr lang="id"/>
              <a:t>Source Code</a:t>
            </a:r>
            <a:endParaRPr/>
          </a:p>
        </p:txBody>
      </p:sp>
      <p:sp>
        <p:nvSpPr>
          <p:cNvPr id="310" name="Google Shape;310;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composer.json sebelumnya, kita sudah menggunakan namespace ProgrammerZamanNow di directory src</a:t>
            </a:r>
            <a:endParaRPr/>
          </a:p>
          <a:p>
            <a:pPr indent="-311150" lvl="0" marL="457200" rtl="0" algn="l">
              <a:spcBef>
                <a:spcPts val="0"/>
              </a:spcBef>
              <a:spcAft>
                <a:spcPts val="0"/>
              </a:spcAft>
              <a:buSzPts val="1300"/>
              <a:buChar char="●"/>
            </a:pPr>
            <a:r>
              <a:rPr lang="id"/>
              <a:t>Artinya jika kita import class di namespace ProgrammerZamanNow, nama dia akan include file di directory src</a:t>
            </a:r>
            <a:endParaRPr/>
          </a:p>
          <a:p>
            <a:pPr indent="-311150" lvl="0" marL="457200" rtl="0" algn="l">
              <a:spcBef>
                <a:spcPts val="0"/>
              </a:spcBef>
              <a:spcAft>
                <a:spcPts val="0"/>
              </a:spcAft>
              <a:buSzPts val="1300"/>
              <a:buChar char="●"/>
            </a:pPr>
            <a:r>
              <a:rPr lang="id"/>
              <a:t>Jika namespace nya ProgrammerZamanNow, maka foldernya adalah src, jika namespace nya ProgrammerZamanNow\Data, maka foldernya adalah src/Data</a:t>
            </a:r>
            <a:endParaRPr/>
          </a:p>
          <a:p>
            <a:pPr indent="-311150" lvl="0" marL="457200" rtl="0" algn="l">
              <a:spcBef>
                <a:spcPts val="0"/>
              </a:spcBef>
              <a:spcAft>
                <a:spcPts val="0"/>
              </a:spcAft>
              <a:buSzPts val="1300"/>
              <a:buChar char="●"/>
            </a:pPr>
            <a:r>
              <a:rPr lang="id"/>
              <a:t>Sedangkan untuk nama file, harus sama dengan nama class, jika nama class nya People, maka nama file harus People.php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Struktur Directory</a:t>
            </a:r>
            <a:endParaRPr/>
          </a:p>
        </p:txBody>
      </p:sp>
      <p:pic>
        <p:nvPicPr>
          <p:cNvPr id="316" name="Google Shape;316;p51"/>
          <p:cNvPicPr preferRelativeResize="0"/>
          <p:nvPr/>
        </p:nvPicPr>
        <p:blipFill>
          <a:blip r:embed="rId3">
            <a:alphaModFix/>
          </a:blip>
          <a:stretch>
            <a:fillRect/>
          </a:stretch>
        </p:blipFill>
        <p:spPr>
          <a:xfrm>
            <a:off x="152400" y="2006250"/>
            <a:ext cx="8498043" cy="298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Class People</a:t>
            </a:r>
            <a:endParaRPr/>
          </a:p>
        </p:txBody>
      </p:sp>
      <p:pic>
        <p:nvPicPr>
          <p:cNvPr id="322" name="Google Shape;322;p52"/>
          <p:cNvPicPr preferRelativeResize="0"/>
          <p:nvPr/>
        </p:nvPicPr>
        <p:blipFill>
          <a:blip r:embed="rId3">
            <a:alphaModFix/>
          </a:blip>
          <a:stretch>
            <a:fillRect/>
          </a:stretch>
        </p:blipFill>
        <p:spPr>
          <a:xfrm>
            <a:off x="152400" y="2006250"/>
            <a:ext cx="7759089" cy="2984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Autoload</a:t>
            </a:r>
            <a:endParaRPr/>
          </a:p>
        </p:txBody>
      </p:sp>
      <p:pic>
        <p:nvPicPr>
          <p:cNvPr id="328" name="Google Shape;328;p53"/>
          <p:cNvPicPr preferRelativeResize="0"/>
          <p:nvPr/>
        </p:nvPicPr>
        <p:blipFill>
          <a:blip r:embed="rId3">
            <a:alphaModFix/>
          </a:blip>
          <a:stretch>
            <a:fillRect/>
          </a:stretch>
        </p:blipFill>
        <p:spPr>
          <a:xfrm>
            <a:off x="152400" y="2006250"/>
            <a:ext cx="8839203" cy="29536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Repository merupakan tempat semua dependency di simpan</a:t>
            </a:r>
            <a:endParaRPr/>
          </a:p>
          <a:p>
            <a:pPr indent="-311150" lvl="0" marL="457200" rtl="0" algn="l">
              <a:spcBef>
                <a:spcPts val="0"/>
              </a:spcBef>
              <a:spcAft>
                <a:spcPts val="0"/>
              </a:spcAft>
              <a:buSzPts val="1300"/>
              <a:buChar char="●"/>
            </a:pPr>
            <a:r>
              <a:rPr lang="id"/>
              <a:t>Secara default, composer menggunakan repository Packagist</a:t>
            </a:r>
            <a:endParaRPr/>
          </a:p>
          <a:p>
            <a:pPr indent="-311150" lvl="0" marL="457200" rtl="0" algn="l">
              <a:spcBef>
                <a:spcPts val="0"/>
              </a:spcBef>
              <a:spcAft>
                <a:spcPts val="0"/>
              </a:spcAft>
              <a:buSzPts val="1300"/>
              <a:buChar char="●"/>
            </a:pPr>
            <a:r>
              <a:rPr lang="id" u="sng">
                <a:solidFill>
                  <a:schemeClr val="hlink"/>
                </a:solidFill>
                <a:hlinkClick r:id="rId3"/>
              </a:rPr>
              <a:t>https://packagist.org/</a:t>
            </a:r>
            <a:r>
              <a:rPr lang="id"/>
              <a:t> </a:t>
            </a:r>
            <a:endParaRPr/>
          </a:p>
          <a:p>
            <a:pPr indent="-311150" lvl="0" marL="457200" rtl="0" algn="l">
              <a:spcBef>
                <a:spcPts val="0"/>
              </a:spcBef>
              <a:spcAft>
                <a:spcPts val="0"/>
              </a:spcAft>
              <a:buSzPts val="1300"/>
              <a:buChar char="●"/>
            </a:pPr>
            <a:r>
              <a:rPr lang="id"/>
              <a:t>Kita juga bisa menambahkan repository selain packagist jika mau : </a:t>
            </a:r>
            <a:r>
              <a:rPr lang="id" u="sng">
                <a:solidFill>
                  <a:schemeClr val="hlink"/>
                </a:solidFill>
                <a:hlinkClick r:id="rId4"/>
              </a:rPr>
              <a:t>https://getcomposer.org/doc/05-repositories.md</a:t>
            </a:r>
            <a:r>
              <a:rPr lang="id"/>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Dependency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Dependency</a:t>
            </a:r>
            <a:endParaRPr/>
          </a:p>
        </p:txBody>
      </p:sp>
      <p:sp>
        <p:nvSpPr>
          <p:cNvPr id="350" name="Google Shape;350;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keuntungan menggunakan Composer adalah, kita bisa dengan mudah menambahkan dependency library yang kita butuhkan</a:t>
            </a:r>
            <a:endParaRPr/>
          </a:p>
          <a:p>
            <a:pPr indent="-311150" lvl="0" marL="457200" rtl="0" algn="l">
              <a:spcBef>
                <a:spcPts val="0"/>
              </a:spcBef>
              <a:spcAft>
                <a:spcPts val="0"/>
              </a:spcAft>
              <a:buSzPts val="1300"/>
              <a:buChar char="●"/>
            </a:pPr>
            <a:r>
              <a:rPr lang="id"/>
              <a:t>Terdapat dua jenis library di composer, library yang digunakan  ketika development, dan library yang digunakan ketika aplikasi berjalan</a:t>
            </a:r>
            <a:endParaRPr/>
          </a:p>
          <a:p>
            <a:pPr indent="-311150" lvl="0" marL="457200" rtl="0" algn="l">
              <a:spcBef>
                <a:spcPts val="0"/>
              </a:spcBef>
              <a:spcAft>
                <a:spcPts val="0"/>
              </a:spcAft>
              <a:buSzPts val="1300"/>
              <a:buChar char="●"/>
            </a:pPr>
            <a:r>
              <a:rPr lang="id"/>
              <a:t>Contoh library yang digunakan ketika development adalah unit test misalnya</a:t>
            </a:r>
            <a:endParaRPr/>
          </a:p>
          <a:p>
            <a:pPr indent="-311150" lvl="0" marL="457200" rtl="0" algn="l">
              <a:spcBef>
                <a:spcPts val="0"/>
              </a:spcBef>
              <a:spcAft>
                <a:spcPts val="0"/>
              </a:spcAft>
              <a:buSzPts val="1300"/>
              <a:buChar char="●"/>
            </a:pPr>
            <a:r>
              <a:rPr lang="id"/>
              <a:t>Untuk menambah library, kita bisa tambahkan di composer dengan attribute require (untuk library aplikasi), dan require-dev (untuk library development)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Composer Dependency</a:t>
            </a:r>
            <a:endParaRPr/>
          </a:p>
        </p:txBody>
      </p:sp>
      <p:pic>
        <p:nvPicPr>
          <p:cNvPr id="356" name="Google Shape;356;p58"/>
          <p:cNvPicPr preferRelativeResize="0"/>
          <p:nvPr/>
        </p:nvPicPr>
        <p:blipFill>
          <a:blip r:embed="rId3">
            <a:alphaModFix/>
          </a:blip>
          <a:stretch>
            <a:fillRect/>
          </a:stretch>
        </p:blipFill>
        <p:spPr>
          <a:xfrm>
            <a:off x="152400" y="2006250"/>
            <a:ext cx="8839200" cy="278931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Versi Library</a:t>
            </a:r>
            <a:endParaRPr/>
          </a:p>
        </p:txBody>
      </p:sp>
      <p:sp>
        <p:nvSpPr>
          <p:cNvPr id="362" name="Google Shape;362;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menambahkan library, kita perlu menentukan versi berapa yang akan kita gunakan</a:t>
            </a:r>
            <a:endParaRPr/>
          </a:p>
          <a:p>
            <a:pPr indent="-311150" lvl="0" marL="457200" rtl="0" algn="l">
              <a:spcBef>
                <a:spcPts val="0"/>
              </a:spcBef>
              <a:spcAft>
                <a:spcPts val="0"/>
              </a:spcAft>
              <a:buSzPts val="1300"/>
              <a:buChar char="●"/>
            </a:pPr>
            <a:r>
              <a:rPr lang="id"/>
              <a:t>Ada beberapa cara menggunakan versi library di composer, semuanya tertulis di halaman resmi composer : </a:t>
            </a:r>
            <a:r>
              <a:rPr lang="id" u="sng">
                <a:solidFill>
                  <a:schemeClr val="hlink"/>
                </a:solidFill>
                <a:hlinkClick r:id="rId3"/>
              </a:rPr>
              <a:t>https://getcomposer.org/doc/articles/versions.md</a:t>
            </a:r>
            <a:r>
              <a:rPr lang="id"/>
              <a:t> </a:t>
            </a:r>
            <a:endParaRPr/>
          </a:p>
          <a:p>
            <a:pPr indent="-311150" lvl="0" marL="457200" rtl="0" algn="l">
              <a:spcBef>
                <a:spcPts val="0"/>
              </a:spcBef>
              <a:spcAft>
                <a:spcPts val="0"/>
              </a:spcAft>
              <a:buSzPts val="1300"/>
              <a:buChar char="●"/>
            </a:pPr>
            <a:r>
              <a:rPr lang="id"/>
              <a:t>Version di Composer mengikuti Semantic Versioning </a:t>
            </a:r>
            <a:r>
              <a:rPr lang="id" u="sng">
                <a:solidFill>
                  <a:schemeClr val="hlink"/>
                </a:solidFill>
                <a:hlinkClick r:id="rId4"/>
              </a:rPr>
              <a:t>https://semver.org/</a:t>
            </a:r>
            <a:r>
              <a:rPr lang="id"/>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Library Monolog</a:t>
            </a:r>
            <a:endParaRPr/>
          </a:p>
        </p:txBody>
      </p:sp>
      <p:pic>
        <p:nvPicPr>
          <p:cNvPr id="368" name="Google Shape;368;p60"/>
          <p:cNvPicPr preferRelativeResize="0"/>
          <p:nvPr/>
        </p:nvPicPr>
        <p:blipFill>
          <a:blip r:embed="rId3">
            <a:alphaModFix/>
          </a:blip>
          <a:stretch>
            <a:fillRect/>
          </a:stretch>
        </p:blipFill>
        <p:spPr>
          <a:xfrm>
            <a:off x="152400" y="2006250"/>
            <a:ext cx="8839200" cy="242069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Jangan Lupa</a:t>
            </a:r>
            <a:endParaRPr/>
          </a:p>
        </p:txBody>
      </p:sp>
      <p:sp>
        <p:nvSpPr>
          <p:cNvPr id="374" name="Google Shape;374;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menambah library, biasakan melakukan update : composer update</a:t>
            </a:r>
            <a:endParaRPr/>
          </a:p>
          <a:p>
            <a:pPr indent="-311150" lvl="0" marL="457200" rtl="0" algn="l">
              <a:spcBef>
                <a:spcPts val="0"/>
              </a:spcBef>
              <a:spcAft>
                <a:spcPts val="0"/>
              </a:spcAft>
              <a:buSzPts val="1300"/>
              <a:buChar char="●"/>
            </a:pPr>
            <a:r>
              <a:rPr lang="id"/>
              <a:t>Dan melakukan generate autoload : composer dump-autoload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Composer Update</a:t>
            </a:r>
            <a:endParaRPr/>
          </a:p>
        </p:txBody>
      </p:sp>
      <p:pic>
        <p:nvPicPr>
          <p:cNvPr id="380" name="Google Shape;380;p62"/>
          <p:cNvPicPr preferRelativeResize="0"/>
          <p:nvPr/>
        </p:nvPicPr>
        <p:blipFill>
          <a:blip r:embed="rId3">
            <a:alphaModFix/>
          </a:blip>
          <a:stretch>
            <a:fillRect/>
          </a:stretch>
        </p:blipFill>
        <p:spPr>
          <a:xfrm>
            <a:off x="152400" y="2006250"/>
            <a:ext cx="6527738" cy="298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Mencoba Monolog</a:t>
            </a:r>
            <a:endParaRPr/>
          </a:p>
        </p:txBody>
      </p:sp>
      <p:pic>
        <p:nvPicPr>
          <p:cNvPr id="386" name="Google Shape;386;p63"/>
          <p:cNvPicPr preferRelativeResize="0"/>
          <p:nvPr/>
        </p:nvPicPr>
        <p:blipFill>
          <a:blip r:embed="rId3">
            <a:alphaModFix/>
          </a:blip>
          <a:stretch>
            <a:fillRect/>
          </a:stretch>
        </p:blipFill>
        <p:spPr>
          <a:xfrm>
            <a:off x="152400" y="2006250"/>
            <a:ext cx="8839202" cy="27288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Dasar</a:t>
            </a:r>
            <a:endParaRPr/>
          </a:p>
          <a:p>
            <a:pPr indent="-311150" lvl="0" marL="457200" rtl="0" algn="l">
              <a:spcBef>
                <a:spcPts val="0"/>
              </a:spcBef>
              <a:spcAft>
                <a:spcPts val="0"/>
              </a:spcAft>
              <a:buSzPts val="1300"/>
              <a:buChar char="●"/>
            </a:pPr>
            <a:r>
              <a:rPr lang="id"/>
              <a:t>PHP Object Oriented Programming</a:t>
            </a:r>
            <a:endParaRPr/>
          </a:p>
          <a:p>
            <a:pPr indent="-311150" lvl="0" marL="457200" rtl="0" algn="l">
              <a:spcBef>
                <a:spcPts val="0"/>
              </a:spcBef>
              <a:spcAft>
                <a:spcPts val="0"/>
              </a:spcAft>
              <a:buSzPts val="1300"/>
              <a:buChar char="●"/>
            </a:pPr>
            <a:r>
              <a:rPr lang="id"/>
              <a:t>PHP 8</a:t>
            </a:r>
            <a:endParaRPr/>
          </a:p>
          <a:p>
            <a:pPr indent="-311150" lvl="0" marL="457200" rtl="0" algn="l">
              <a:spcBef>
                <a:spcPts val="0"/>
              </a:spcBef>
              <a:spcAft>
                <a:spcPts val="0"/>
              </a:spcAft>
              <a:buSzPts val="1300"/>
              <a:buChar char="●"/>
            </a:pPr>
            <a:r>
              <a:rPr lang="id"/>
              <a:t>PHP Database</a:t>
            </a:r>
            <a:endParaRPr/>
          </a:p>
          <a:p>
            <a:pPr indent="-311150" lvl="0" marL="457200" rtl="0" algn="l">
              <a:spcBef>
                <a:spcPts val="0"/>
              </a:spcBef>
              <a:spcAft>
                <a:spcPts val="0"/>
              </a:spcAft>
              <a:buSzPts val="1300"/>
              <a:buChar char="●"/>
            </a:pPr>
            <a:r>
              <a:rPr lang="id"/>
              <a:t>PHP Web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Library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Library</a:t>
            </a:r>
            <a:endParaRPr/>
          </a:p>
        </p:txBody>
      </p:sp>
      <p:sp>
        <p:nvSpPr>
          <p:cNvPr id="397" name="Google Shape;397;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Sekarang kita sudah tahu bagaimana menggunakan Composer di project aplikasi kita</a:t>
            </a:r>
            <a:endParaRPr/>
          </a:p>
          <a:p>
            <a:pPr indent="-311150" lvl="0" marL="457200" rtl="0" algn="l">
              <a:spcBef>
                <a:spcPts val="0"/>
              </a:spcBef>
              <a:spcAft>
                <a:spcPts val="0"/>
              </a:spcAft>
              <a:buSzPts val="1300"/>
              <a:buChar char="●"/>
            </a:pPr>
            <a:r>
              <a:rPr lang="id"/>
              <a:t>Sekarang pertanyaannya, bagaimana jika kita ingin membuat library?</a:t>
            </a:r>
            <a:endParaRPr/>
          </a:p>
          <a:p>
            <a:pPr indent="-311150" lvl="0" marL="457200" rtl="0" algn="l">
              <a:spcBef>
                <a:spcPts val="0"/>
              </a:spcBef>
              <a:spcAft>
                <a:spcPts val="0"/>
              </a:spcAft>
              <a:buSzPts val="1300"/>
              <a:buChar char="●"/>
            </a:pPr>
            <a:r>
              <a:rPr lang="id"/>
              <a:t>Library yang bisa digunakan di project kita atau oleh project orang lain?</a:t>
            </a:r>
            <a:endParaRPr/>
          </a:p>
          <a:p>
            <a:pPr indent="-311150" lvl="0" marL="457200" rtl="0" algn="l">
              <a:spcBef>
                <a:spcPts val="0"/>
              </a:spcBef>
              <a:spcAft>
                <a:spcPts val="0"/>
              </a:spcAft>
              <a:buSzPts val="1300"/>
              <a:buChar char="●"/>
            </a:pPr>
            <a:r>
              <a:rPr lang="id"/>
              <a:t>Composer tidak hanya mendukung pembuatan project, namun juga library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Library</a:t>
            </a:r>
            <a:endParaRPr/>
          </a:p>
        </p:txBody>
      </p:sp>
      <p:pic>
        <p:nvPicPr>
          <p:cNvPr id="403" name="Google Shape;403;p66"/>
          <p:cNvPicPr preferRelativeResize="0"/>
          <p:nvPr/>
        </p:nvPicPr>
        <p:blipFill>
          <a:blip r:embed="rId3">
            <a:alphaModFix/>
          </a:blip>
          <a:stretch>
            <a:fillRect/>
          </a:stretch>
        </p:blipFill>
        <p:spPr>
          <a:xfrm>
            <a:off x="152400" y="2006250"/>
            <a:ext cx="7482220" cy="2984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composer.json</a:t>
            </a:r>
            <a:endParaRPr/>
          </a:p>
        </p:txBody>
      </p:sp>
      <p:pic>
        <p:nvPicPr>
          <p:cNvPr id="409" name="Google Shape;409;p67"/>
          <p:cNvPicPr preferRelativeResize="0"/>
          <p:nvPr/>
        </p:nvPicPr>
        <p:blipFill>
          <a:blip r:embed="rId3">
            <a:alphaModFix/>
          </a:blip>
          <a:stretch>
            <a:fillRect/>
          </a:stretch>
        </p:blipFill>
        <p:spPr>
          <a:xfrm>
            <a:off x="152400" y="2006250"/>
            <a:ext cx="7597803" cy="29848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Class Customer</a:t>
            </a:r>
            <a:endParaRPr/>
          </a:p>
        </p:txBody>
      </p:sp>
      <p:pic>
        <p:nvPicPr>
          <p:cNvPr id="415" name="Google Shape;415;p68"/>
          <p:cNvPicPr preferRelativeResize="0"/>
          <p:nvPr/>
        </p:nvPicPr>
        <p:blipFill>
          <a:blip r:embed="rId3">
            <a:alphaModFix/>
          </a:blip>
          <a:stretch>
            <a:fillRect/>
          </a:stretch>
        </p:blipFill>
        <p:spPr>
          <a:xfrm>
            <a:off x="152400" y="2006250"/>
            <a:ext cx="7310867" cy="29848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Upload ke </a:t>
            </a:r>
            <a:r>
              <a:rPr lang="id"/>
              <a:t>Repository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Upload ke Repository</a:t>
            </a:r>
            <a:endParaRPr/>
          </a:p>
        </p:txBody>
      </p:sp>
      <p:sp>
        <p:nvSpPr>
          <p:cNvPr id="426" name="Google Shape;426;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selesai membuat library, kita bisa upload library yang sudah kita buat ke Git Repository</a:t>
            </a:r>
            <a:endParaRPr/>
          </a:p>
          <a:p>
            <a:pPr indent="-311150" lvl="0" marL="457200" rtl="0" algn="l">
              <a:spcBef>
                <a:spcPts val="0"/>
              </a:spcBef>
              <a:spcAft>
                <a:spcPts val="0"/>
              </a:spcAft>
              <a:buSzPts val="1300"/>
              <a:buChar char="●"/>
            </a:pPr>
            <a:r>
              <a:rPr lang="id"/>
              <a:t>Ada banyak Git Repository yang gratis, contohnya adalah Github</a:t>
            </a:r>
            <a:endParaRPr/>
          </a:p>
          <a:p>
            <a:pPr indent="-311150" lvl="0" marL="457200" rtl="0" algn="l">
              <a:spcBef>
                <a:spcPts val="0"/>
              </a:spcBef>
              <a:spcAft>
                <a:spcPts val="0"/>
              </a:spcAft>
              <a:buSzPts val="1300"/>
              <a:buChar char="●"/>
            </a:pPr>
            <a:r>
              <a:rPr lang="id"/>
              <a:t>Pada course ini saya tidak akan membahas tentang Git, karena Git dibuat dalam course terpisah</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Git Repository</a:t>
            </a:r>
            <a:endParaRPr/>
          </a:p>
        </p:txBody>
      </p:sp>
      <p:pic>
        <p:nvPicPr>
          <p:cNvPr id="432" name="Google Shape;432;p71"/>
          <p:cNvPicPr preferRelativeResize="0"/>
          <p:nvPr/>
        </p:nvPicPr>
        <p:blipFill>
          <a:blip r:embed="rId3">
            <a:alphaModFix/>
          </a:blip>
          <a:stretch>
            <a:fillRect/>
          </a:stretch>
        </p:blipFill>
        <p:spPr>
          <a:xfrm>
            <a:off x="152400" y="2006250"/>
            <a:ext cx="5883515" cy="298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Release atau Tag</a:t>
            </a:r>
            <a:endParaRPr/>
          </a:p>
        </p:txBody>
      </p:sp>
      <p:pic>
        <p:nvPicPr>
          <p:cNvPr id="438" name="Google Shape;438;p72"/>
          <p:cNvPicPr preferRelativeResize="0"/>
          <p:nvPr/>
        </p:nvPicPr>
        <p:blipFill>
          <a:blip r:embed="rId3">
            <a:alphaModFix/>
          </a:blip>
          <a:stretch>
            <a:fillRect/>
          </a:stretch>
        </p:blipFill>
        <p:spPr>
          <a:xfrm>
            <a:off x="152400" y="2006250"/>
            <a:ext cx="6401019" cy="298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dari Repository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Dependency Management</a:t>
            </a:r>
            <a:endParaRPr/>
          </a:p>
          <a:p>
            <a:pPr indent="-311150" lvl="0" marL="457200" rtl="0" algn="l">
              <a:spcBef>
                <a:spcPts val="0"/>
              </a:spcBef>
              <a:spcAft>
                <a:spcPts val="0"/>
              </a:spcAft>
              <a:buSzPts val="1300"/>
              <a:buChar char="●"/>
            </a:pPr>
            <a:r>
              <a:rPr lang="id"/>
              <a:t>Pengenalan Composer</a:t>
            </a:r>
            <a:endParaRPr/>
          </a:p>
          <a:p>
            <a:pPr indent="-311150" lvl="0" marL="457200" rtl="0" algn="l">
              <a:spcBef>
                <a:spcPts val="0"/>
              </a:spcBef>
              <a:spcAft>
                <a:spcPts val="0"/>
              </a:spcAft>
              <a:buSzPts val="1300"/>
              <a:buChar char="●"/>
            </a:pPr>
            <a:r>
              <a:rPr lang="id"/>
              <a:t>Membuat Project</a:t>
            </a:r>
            <a:endParaRPr/>
          </a:p>
          <a:p>
            <a:pPr indent="-311150" lvl="0" marL="457200" rtl="0" algn="l">
              <a:spcBef>
                <a:spcPts val="0"/>
              </a:spcBef>
              <a:spcAft>
                <a:spcPts val="0"/>
              </a:spcAft>
              <a:buSzPts val="1300"/>
              <a:buChar char="●"/>
            </a:pPr>
            <a:r>
              <a:rPr lang="id"/>
              <a:t>Autoload</a:t>
            </a:r>
            <a:endParaRPr/>
          </a:p>
          <a:p>
            <a:pPr indent="-311150" lvl="0" marL="457200" rtl="0" algn="l">
              <a:spcBef>
                <a:spcPts val="0"/>
              </a:spcBef>
              <a:spcAft>
                <a:spcPts val="0"/>
              </a:spcAft>
              <a:buSzPts val="1300"/>
              <a:buChar char="●"/>
            </a:pPr>
            <a:r>
              <a:rPr lang="id"/>
              <a:t>Repository</a:t>
            </a:r>
            <a:endParaRPr/>
          </a:p>
          <a:p>
            <a:pPr indent="-311150" lvl="0" marL="457200" rtl="0" algn="l">
              <a:spcBef>
                <a:spcPts val="0"/>
              </a:spcBef>
              <a:spcAft>
                <a:spcPts val="0"/>
              </a:spcAft>
              <a:buSzPts val="1300"/>
              <a:buChar char="●"/>
            </a:pPr>
            <a:r>
              <a:rPr lang="id"/>
              <a:t>Upload ke Repository</a:t>
            </a:r>
            <a:endParaRPr/>
          </a:p>
          <a:p>
            <a:pPr indent="-311150" lvl="0" marL="457200" rtl="0" algn="l">
              <a:spcBef>
                <a:spcPts val="0"/>
              </a:spcBef>
              <a:spcAft>
                <a:spcPts val="0"/>
              </a:spcAft>
              <a:buSzPts val="1300"/>
              <a:buChar char="●"/>
            </a:pPr>
            <a:r>
              <a:rPr lang="id"/>
              <a:t>Download dari Repository</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dari Repository</a:t>
            </a:r>
            <a:endParaRPr/>
          </a:p>
        </p:txBody>
      </p:sp>
      <p:sp>
        <p:nvSpPr>
          <p:cNvPr id="449" name="Google Shape;449;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library kita di upload ke repository, kita bisa menggunakan library tersebut di project kita</a:t>
            </a:r>
            <a:endParaRPr/>
          </a:p>
          <a:p>
            <a:pPr indent="-311150" lvl="0" marL="457200" rtl="0" algn="l">
              <a:spcBef>
                <a:spcPts val="0"/>
              </a:spcBef>
              <a:spcAft>
                <a:spcPts val="0"/>
              </a:spcAft>
              <a:buSzPts val="1300"/>
              <a:buChar char="●"/>
            </a:pPr>
            <a:r>
              <a:rPr lang="id"/>
              <a:t>Untungnya composer juga terintegrasi dengan Git repository, jadi kita bisa menambahkan git repository sebagai composer repository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Dependency</a:t>
            </a:r>
            <a:endParaRPr/>
          </a:p>
        </p:txBody>
      </p:sp>
      <p:pic>
        <p:nvPicPr>
          <p:cNvPr id="455" name="Google Shape;455;p75"/>
          <p:cNvPicPr preferRelativeResize="0"/>
          <p:nvPr/>
        </p:nvPicPr>
        <p:blipFill>
          <a:blip r:embed="rId3">
            <a:alphaModFix/>
          </a:blip>
          <a:stretch>
            <a:fillRect/>
          </a:stretch>
        </p:blipFill>
        <p:spPr>
          <a:xfrm>
            <a:off x="152400" y="2006250"/>
            <a:ext cx="8184938" cy="2984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Library</a:t>
            </a:r>
            <a:endParaRPr/>
          </a:p>
        </p:txBody>
      </p:sp>
      <p:pic>
        <p:nvPicPr>
          <p:cNvPr id="461" name="Google Shape;461;p76"/>
          <p:cNvPicPr preferRelativeResize="0"/>
          <p:nvPr/>
        </p:nvPicPr>
        <p:blipFill>
          <a:blip r:embed="rId3">
            <a:alphaModFix/>
          </a:blip>
          <a:stretch>
            <a:fillRect/>
          </a:stretch>
        </p:blipFill>
        <p:spPr>
          <a:xfrm>
            <a:off x="152400" y="2006250"/>
            <a:ext cx="8839199" cy="225312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Upgrade Versi Library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Upgrade Versi Library</a:t>
            </a:r>
            <a:endParaRPr/>
          </a:p>
        </p:txBody>
      </p:sp>
      <p:sp>
        <p:nvSpPr>
          <p:cNvPr id="472" name="Google Shape;472;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library, sudah pasti kita akan melakukan proses update dan upgrade</a:t>
            </a:r>
            <a:endParaRPr/>
          </a:p>
          <a:p>
            <a:pPr indent="-311150" lvl="0" marL="457200" rtl="0" algn="l">
              <a:spcBef>
                <a:spcPts val="0"/>
              </a:spcBef>
              <a:spcAft>
                <a:spcPts val="0"/>
              </a:spcAft>
              <a:buSzPts val="1300"/>
              <a:buChar char="●"/>
            </a:pPr>
            <a:r>
              <a:rPr lang="id"/>
              <a:t>Untuk melakukan upgrade library, caranya cukup mudah, kita hanya tinggal membuat update kode library, lalu membuat release atau tag baru</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Update Kode Library</a:t>
            </a:r>
            <a:endParaRPr/>
          </a:p>
        </p:txBody>
      </p:sp>
      <p:pic>
        <p:nvPicPr>
          <p:cNvPr id="478" name="Google Shape;478;p79"/>
          <p:cNvPicPr preferRelativeResize="0"/>
          <p:nvPr/>
        </p:nvPicPr>
        <p:blipFill>
          <a:blip r:embed="rId3">
            <a:alphaModFix/>
          </a:blip>
          <a:stretch>
            <a:fillRect/>
          </a:stretch>
        </p:blipFill>
        <p:spPr>
          <a:xfrm>
            <a:off x="152400" y="2006250"/>
            <a:ext cx="8839200" cy="220626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Release atau Tag Baru</a:t>
            </a:r>
            <a:endParaRPr/>
          </a:p>
        </p:txBody>
      </p:sp>
      <p:pic>
        <p:nvPicPr>
          <p:cNvPr id="484" name="Google Shape;484;p80"/>
          <p:cNvPicPr preferRelativeResize="0"/>
          <p:nvPr/>
        </p:nvPicPr>
        <p:blipFill>
          <a:blip r:embed="rId3">
            <a:alphaModFix/>
          </a:blip>
          <a:stretch>
            <a:fillRect/>
          </a:stretch>
        </p:blipFill>
        <p:spPr>
          <a:xfrm>
            <a:off x="152400" y="2006250"/>
            <a:ext cx="7797161" cy="298485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Update Versi Library</a:t>
            </a:r>
            <a:endParaRPr/>
          </a:p>
        </p:txBody>
      </p:sp>
      <p:pic>
        <p:nvPicPr>
          <p:cNvPr id="490" name="Google Shape;490;p81"/>
          <p:cNvPicPr preferRelativeResize="0"/>
          <p:nvPr/>
        </p:nvPicPr>
        <p:blipFill>
          <a:blip r:embed="rId3">
            <a:alphaModFix/>
          </a:blip>
          <a:stretch>
            <a:fillRect/>
          </a:stretch>
        </p:blipFill>
        <p:spPr>
          <a:xfrm>
            <a:off x="152400" y="2006250"/>
            <a:ext cx="8802037" cy="29848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Submit ke Packagist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Packagist</a:t>
            </a:r>
            <a:endParaRPr/>
          </a:p>
        </p:txBody>
      </p:sp>
      <p:sp>
        <p:nvSpPr>
          <p:cNvPr id="501" name="Google Shape;501;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Khusus OpenSource library, kita juga bisa submit ke Packagist</a:t>
            </a:r>
            <a:endParaRPr/>
          </a:p>
          <a:p>
            <a:pPr indent="-311150" lvl="0" marL="457200" rtl="0" algn="l">
              <a:spcBef>
                <a:spcPts val="0"/>
              </a:spcBef>
              <a:spcAft>
                <a:spcPts val="0"/>
              </a:spcAft>
              <a:buSzPts val="1300"/>
              <a:buChar char="●"/>
            </a:pPr>
            <a:r>
              <a:rPr lang="id"/>
              <a:t>Caranya pun sangat mudah, kita cukup registrasi, lalu submit repository kita di Github</a:t>
            </a:r>
            <a:endParaRPr/>
          </a:p>
          <a:p>
            <a:pPr indent="-311150" lvl="0" marL="457200" rtl="0" algn="l">
              <a:spcBef>
                <a:spcPts val="0"/>
              </a:spcBef>
              <a:spcAft>
                <a:spcPts val="0"/>
              </a:spcAft>
              <a:buSzPts val="1300"/>
              <a:buChar char="●"/>
            </a:pPr>
            <a:r>
              <a:rPr lang="id"/>
              <a:t>Packagist bisa secara otomatis mendeteksi versi library kita sesuai dengan Tag atau Release di Git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Composer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Submit ke Packagist</a:t>
            </a:r>
            <a:endParaRPr/>
          </a:p>
        </p:txBody>
      </p:sp>
      <p:pic>
        <p:nvPicPr>
          <p:cNvPr id="507" name="Google Shape;507;p84"/>
          <p:cNvPicPr preferRelativeResize="0"/>
          <p:nvPr/>
        </p:nvPicPr>
        <p:blipFill>
          <a:blip r:embed="rId3">
            <a:alphaModFix/>
          </a:blip>
          <a:stretch>
            <a:fillRect/>
          </a:stretch>
        </p:blipFill>
        <p:spPr>
          <a:xfrm>
            <a:off x="152400" y="2006250"/>
            <a:ext cx="7174851" cy="2984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Library di Packagist</a:t>
            </a:r>
            <a:endParaRPr/>
          </a:p>
        </p:txBody>
      </p:sp>
      <p:pic>
        <p:nvPicPr>
          <p:cNvPr id="513" name="Google Shape;513;p85"/>
          <p:cNvPicPr preferRelativeResize="0"/>
          <p:nvPr/>
        </p:nvPicPr>
        <p:blipFill>
          <a:blip r:embed="rId3">
            <a:alphaModFix/>
          </a:blip>
          <a:stretch>
            <a:fillRect/>
          </a:stretch>
        </p:blipFill>
        <p:spPr>
          <a:xfrm>
            <a:off x="152400" y="2006250"/>
            <a:ext cx="4949775"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Keuntungan Menggunakan Packagist</a:t>
            </a:r>
            <a:endParaRPr/>
          </a:p>
        </p:txBody>
      </p:sp>
      <p:sp>
        <p:nvSpPr>
          <p:cNvPr id="519" name="Google Shape;519;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tidak perlu menambahkan repository git di composer.json satu per satu</a:t>
            </a:r>
            <a:endParaRPr/>
          </a:p>
          <a:p>
            <a:pPr indent="-311150" lvl="0" marL="457200" rtl="0" algn="l">
              <a:spcBef>
                <a:spcPts val="0"/>
              </a:spcBef>
              <a:spcAft>
                <a:spcPts val="0"/>
              </a:spcAft>
              <a:buSzPts val="1300"/>
              <a:buChar char="●"/>
            </a:pPr>
            <a:r>
              <a:rPr lang="id"/>
              <a:t>Bisa sync secara otomatis ketika ada release versi baru</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Update composer.json</a:t>
            </a:r>
            <a:endParaRPr/>
          </a:p>
        </p:txBody>
      </p:sp>
      <p:pic>
        <p:nvPicPr>
          <p:cNvPr id="525" name="Google Shape;525;p87"/>
          <p:cNvPicPr preferRelativeResize="0"/>
          <p:nvPr/>
        </p:nvPicPr>
        <p:blipFill>
          <a:blip r:embed="rId3">
            <a:alphaModFix/>
          </a:blip>
          <a:stretch>
            <a:fillRect/>
          </a:stretch>
        </p:blipFill>
        <p:spPr>
          <a:xfrm>
            <a:off x="152400" y="2006250"/>
            <a:ext cx="8839199" cy="259693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Fitur Lainnya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Fitur Lainnya</a:t>
            </a:r>
            <a:endParaRPr/>
          </a:p>
        </p:txBody>
      </p:sp>
      <p:sp>
        <p:nvSpPr>
          <p:cNvPr id="536" name="Google Shape;536;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Sebenarnya, sampai disini teman-teman sudah bisa mulai menggunakan composer</a:t>
            </a:r>
            <a:endParaRPr/>
          </a:p>
          <a:p>
            <a:pPr indent="-311150" lvl="0" marL="457200" rtl="0" algn="l">
              <a:spcBef>
                <a:spcPts val="0"/>
              </a:spcBef>
              <a:spcAft>
                <a:spcPts val="0"/>
              </a:spcAft>
              <a:buSzPts val="1300"/>
              <a:buChar char="●"/>
            </a:pPr>
            <a:r>
              <a:rPr lang="id"/>
              <a:t>Karena tujuan composer memang untuk dependency management</a:t>
            </a:r>
            <a:endParaRPr/>
          </a:p>
          <a:p>
            <a:pPr indent="-311150" lvl="0" marL="457200" rtl="0" algn="l">
              <a:spcBef>
                <a:spcPts val="0"/>
              </a:spcBef>
              <a:spcAft>
                <a:spcPts val="0"/>
              </a:spcAft>
              <a:buSzPts val="1300"/>
              <a:buChar char="●"/>
            </a:pPr>
            <a:r>
              <a:rPr lang="id"/>
              <a:t>Namun selain dependency management, masih banyak lagi fitur-fitur tambahan yang terdapat di composer</a:t>
            </a:r>
            <a:endParaRPr/>
          </a:p>
          <a:p>
            <a:pPr indent="-311150" lvl="0" marL="457200" rtl="0" algn="l">
              <a:spcBef>
                <a:spcPts val="0"/>
              </a:spcBef>
              <a:spcAft>
                <a:spcPts val="0"/>
              </a:spcAft>
              <a:buSzPts val="1300"/>
              <a:buChar char="●"/>
            </a:pPr>
            <a:r>
              <a:rPr lang="id"/>
              <a:t>Kita akan bahas sekilas saja, dan teman-teman bisa eksplore lebih dalam jika tertarik dengan fitur-fitur lainnya diluar dependency management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Script</a:t>
            </a:r>
            <a:endParaRPr/>
          </a:p>
        </p:txBody>
      </p:sp>
      <p:sp>
        <p:nvSpPr>
          <p:cNvPr id="542" name="Google Shape;542;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Fitur ini bisa digunakan untuk membuat custom script</a:t>
            </a:r>
            <a:endParaRPr/>
          </a:p>
          <a:p>
            <a:pPr indent="-311150" lvl="0" marL="457200" rtl="0" algn="l">
              <a:spcBef>
                <a:spcPts val="0"/>
              </a:spcBef>
              <a:spcAft>
                <a:spcPts val="0"/>
              </a:spcAft>
              <a:buSzPts val="1300"/>
              <a:buChar char="●"/>
            </a:pPr>
            <a:r>
              <a:rPr lang="id"/>
              <a:t>Dengan custom script ini, kita bisa menggunakan composer untuk membuat perintah misal :</a:t>
            </a:r>
            <a:br>
              <a:rPr lang="id"/>
            </a:br>
            <a:r>
              <a:rPr lang="id"/>
              <a:t>composer script-saya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Script</a:t>
            </a:r>
            <a:endParaRPr/>
          </a:p>
        </p:txBody>
      </p:sp>
      <p:pic>
        <p:nvPicPr>
          <p:cNvPr id="548" name="Google Shape;548;p91"/>
          <p:cNvPicPr preferRelativeResize="0"/>
          <p:nvPr/>
        </p:nvPicPr>
        <p:blipFill>
          <a:blip r:embed="rId3">
            <a:alphaModFix/>
          </a:blip>
          <a:stretch>
            <a:fillRect/>
          </a:stretch>
        </p:blipFill>
        <p:spPr>
          <a:xfrm>
            <a:off x="152400" y="2006250"/>
            <a:ext cx="8839200" cy="173819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Private Repository</a:t>
            </a:r>
            <a:endParaRPr/>
          </a:p>
        </p:txBody>
      </p:sp>
      <p:sp>
        <p:nvSpPr>
          <p:cNvPr id="554" name="Google Shape;55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aplikasi di perusahaan, sudah pasti project dan library nya tidak akan public, alias private</a:t>
            </a:r>
            <a:endParaRPr/>
          </a:p>
          <a:p>
            <a:pPr indent="-311150" lvl="0" marL="457200" rtl="0" algn="l">
              <a:spcBef>
                <a:spcPts val="0"/>
              </a:spcBef>
              <a:spcAft>
                <a:spcPts val="0"/>
              </a:spcAft>
              <a:buSzPts val="1300"/>
              <a:buChar char="●"/>
            </a:pPr>
            <a:r>
              <a:rPr lang="id"/>
              <a:t>Composer juga mendukung private repository dengan menambahkan authentication</a:t>
            </a:r>
            <a:endParaRPr/>
          </a:p>
          <a:p>
            <a:pPr indent="-311150" lvl="0" marL="457200" rtl="0" algn="l">
              <a:spcBef>
                <a:spcPts val="0"/>
              </a:spcBef>
              <a:spcAft>
                <a:spcPts val="0"/>
              </a:spcAft>
              <a:buSzPts val="1300"/>
              <a:buChar char="●"/>
            </a:pPr>
            <a:r>
              <a:rPr lang="id"/>
              <a:t>Tiap jenis repository berbeda-beda cara authentication nya</a:t>
            </a:r>
            <a:endParaRPr/>
          </a:p>
          <a:p>
            <a:pPr indent="-311150" lvl="0" marL="457200" rtl="0" algn="l">
              <a:spcBef>
                <a:spcPts val="0"/>
              </a:spcBef>
              <a:spcAft>
                <a:spcPts val="0"/>
              </a:spcAft>
              <a:buSzPts val="1300"/>
              <a:buChar char="●"/>
            </a:pPr>
            <a:r>
              <a:rPr lang="id"/>
              <a:t>Kita bisa lihat di dokumentasinya </a:t>
            </a:r>
            <a:r>
              <a:rPr lang="id" u="sng">
                <a:solidFill>
                  <a:schemeClr val="hlink"/>
                </a:solidFill>
                <a:hlinkClick r:id="rId3"/>
              </a:rPr>
              <a:t>https://getcomposer.org/doc/articles/authentication-for-private-packages.md</a:t>
            </a:r>
            <a:r>
              <a:rPr lang="id"/>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Plugin</a:t>
            </a:r>
            <a:endParaRPr/>
          </a:p>
        </p:txBody>
      </p:sp>
      <p:sp>
        <p:nvSpPr>
          <p:cNvPr id="560" name="Google Shape;560;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juga bisa mengubah atau meningkatkan fungsionalitas composer itu sendiri </a:t>
            </a:r>
            <a:endParaRPr/>
          </a:p>
          <a:p>
            <a:pPr indent="-311150" lvl="0" marL="457200" rtl="0" algn="l">
              <a:spcBef>
                <a:spcPts val="0"/>
              </a:spcBef>
              <a:spcAft>
                <a:spcPts val="0"/>
              </a:spcAft>
              <a:buSzPts val="1300"/>
              <a:buChar char="●"/>
            </a:pPr>
            <a:r>
              <a:rPr lang="id"/>
              <a:t>Untuk hal ini, di composer terdapat fitur plugin</a:t>
            </a:r>
            <a:endParaRPr/>
          </a:p>
          <a:p>
            <a:pPr indent="-311150" lvl="0" marL="457200" rtl="0" algn="l">
              <a:spcBef>
                <a:spcPts val="0"/>
              </a:spcBef>
              <a:spcAft>
                <a:spcPts val="0"/>
              </a:spcAft>
              <a:buSzPts val="1300"/>
              <a:buChar char="●"/>
            </a:pPr>
            <a:r>
              <a:rPr lang="id" u="sng">
                <a:solidFill>
                  <a:schemeClr val="hlink"/>
                </a:solidFill>
                <a:hlinkClick r:id="rId3"/>
              </a:rPr>
              <a:t>https://getcomposer.org/doc/articles/plugins.md</a:t>
            </a:r>
            <a:r>
              <a:rPr lang="id"/>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Dependency Management</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aplikasi, biasanya kita sering sekali membutuhkan library atau framework</a:t>
            </a:r>
            <a:endParaRPr/>
          </a:p>
          <a:p>
            <a:pPr indent="-311150" lvl="0" marL="457200" rtl="0" algn="l">
              <a:spcBef>
                <a:spcPts val="0"/>
              </a:spcBef>
              <a:spcAft>
                <a:spcPts val="0"/>
              </a:spcAft>
              <a:buSzPts val="1300"/>
              <a:buChar char="●"/>
            </a:pPr>
            <a:r>
              <a:rPr lang="id"/>
              <a:t>Sebelum menggunakan dependency management, jika kita membutuhkan library atau framework, maka kita perlu download library atau framework tersebut secara manual. Setelah itu kita masukkan ke dalam kode program kita</a:t>
            </a:r>
            <a:endParaRPr/>
          </a:p>
          <a:p>
            <a:pPr indent="-311150" lvl="0" marL="457200" rtl="0" algn="l">
              <a:spcBef>
                <a:spcPts val="0"/>
              </a:spcBef>
              <a:spcAft>
                <a:spcPts val="0"/>
              </a:spcAft>
              <a:buSzPts val="1300"/>
              <a:buChar char="●"/>
            </a:pPr>
            <a:r>
              <a:rPr lang="id"/>
              <a:t>Jika library nya sederhana, mungkin masih mudah untuk mengelolanya, tapi bagaimana jika ternyata library tersebut membutuhkan library lain, dan tidak hanya satu, tapi ada banyak?</a:t>
            </a:r>
            <a:endParaRPr/>
          </a:p>
          <a:p>
            <a:pPr indent="-311150" lvl="0" marL="457200" rtl="0" algn="l">
              <a:spcBef>
                <a:spcPts val="0"/>
              </a:spcBef>
              <a:spcAft>
                <a:spcPts val="0"/>
              </a:spcAft>
              <a:buSzPts val="1300"/>
              <a:buChar char="●"/>
            </a:pPr>
            <a:r>
              <a:rPr lang="id"/>
              <a:t>Alhasil kita harus download semua library yang dibutuhkan oleh library yang kita gunakan</a:t>
            </a:r>
            <a:endParaRPr/>
          </a:p>
          <a:p>
            <a:pPr indent="-311150" lvl="0" marL="457200" rtl="0" algn="l">
              <a:spcBef>
                <a:spcPts val="0"/>
              </a:spcBef>
              <a:spcAft>
                <a:spcPts val="0"/>
              </a:spcAft>
              <a:buSzPts val="1300"/>
              <a:buChar char="●"/>
            </a:pPr>
            <a:r>
              <a:rPr lang="id"/>
              <a:t>Belum lagi, kita harus tahu versi berapa library lain yang digunakan oleh library yang kita gunakan</a:t>
            </a:r>
            <a:endParaRPr/>
          </a:p>
          <a:p>
            <a:pPr indent="-311150" lvl="0" marL="457200" rtl="0" algn="l">
              <a:spcBef>
                <a:spcPts val="0"/>
              </a:spcBef>
              <a:spcAft>
                <a:spcPts val="0"/>
              </a:spcAft>
              <a:buSzPts val="1300"/>
              <a:buChar char="●"/>
            </a:pPr>
            <a:r>
              <a:rPr lang="id"/>
              <a:t>Dan kadang project kita pun menjadi bengkak karena ukuran library yang terlalu banyak</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Vendor Binary</a:t>
            </a:r>
            <a:endParaRPr/>
          </a:p>
        </p:txBody>
      </p:sp>
      <p:sp>
        <p:nvSpPr>
          <p:cNvPr id="566" name="Google Shape;566;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library tidak hanya berisi kode PHP saja</a:t>
            </a:r>
            <a:endParaRPr/>
          </a:p>
          <a:p>
            <a:pPr indent="-311150" lvl="0" marL="457200" rtl="0" algn="l">
              <a:spcBef>
                <a:spcPts val="0"/>
              </a:spcBef>
              <a:spcAft>
                <a:spcPts val="0"/>
              </a:spcAft>
              <a:buSzPts val="1300"/>
              <a:buChar char="●"/>
            </a:pPr>
            <a:r>
              <a:rPr lang="id"/>
              <a:t>Kadang library juga berisi binary file untuk dieksekusi, contohnya jika teman-teman menggunakan library PHPUnit</a:t>
            </a:r>
            <a:endParaRPr/>
          </a:p>
          <a:p>
            <a:pPr indent="-311150" lvl="0" marL="457200" rtl="0" algn="l">
              <a:spcBef>
                <a:spcPts val="0"/>
              </a:spcBef>
              <a:spcAft>
                <a:spcPts val="0"/>
              </a:spcAft>
              <a:buSzPts val="1300"/>
              <a:buChar char="●"/>
            </a:pPr>
            <a:r>
              <a:rPr lang="id"/>
              <a:t>Fitur ini di composer bernama Vendor Binary</a:t>
            </a:r>
            <a:endParaRPr/>
          </a:p>
          <a:p>
            <a:pPr indent="-311150" lvl="0" marL="457200" rtl="0" algn="l">
              <a:spcBef>
                <a:spcPts val="0"/>
              </a:spcBef>
              <a:spcAft>
                <a:spcPts val="0"/>
              </a:spcAft>
              <a:buSzPts val="1300"/>
              <a:buChar char="●"/>
            </a:pPr>
            <a:r>
              <a:rPr lang="id" u="sng">
                <a:solidFill>
                  <a:schemeClr val="hlink"/>
                </a:solidFill>
                <a:hlinkClick r:id="rId3"/>
              </a:rPr>
              <a:t>https://getcomposer.org/doc/articles/vendor-binaries.md</a:t>
            </a:r>
            <a:r>
              <a:rPr lang="id"/>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Dan lain-lain</a:t>
            </a:r>
            <a:endParaRPr/>
          </a:p>
        </p:txBody>
      </p:sp>
      <p:sp>
        <p:nvSpPr>
          <p:cNvPr id="572" name="Google Shape;572;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u="sng">
                <a:solidFill>
                  <a:schemeClr val="hlink"/>
                </a:solidFill>
                <a:hlinkClick r:id="rId3"/>
              </a:rPr>
              <a:t>https://getcomposer.org/doc/</a:t>
            </a:r>
            <a:r>
              <a:rPr lang="id"/>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83" name="Google Shape;583;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Unit Test</a:t>
            </a:r>
            <a:endParaRPr/>
          </a:p>
          <a:p>
            <a:pPr indent="-311150" lvl="0" marL="457200" rtl="0" algn="l">
              <a:spcBef>
                <a:spcPts val="0"/>
              </a:spcBef>
              <a:spcAft>
                <a:spcPts val="0"/>
              </a:spcAft>
              <a:buSzPts val="1300"/>
              <a:buChar char="●"/>
            </a:pPr>
            <a:r>
              <a:rPr lang="id"/>
              <a:t>Perbanyak Studi Kasus</a:t>
            </a:r>
            <a:endParaRPr/>
          </a:p>
          <a:p>
            <a:pPr indent="-311150" lvl="0" marL="457200" rtl="0" algn="l">
              <a:spcBef>
                <a:spcPts val="0"/>
              </a:spcBef>
              <a:spcAft>
                <a:spcPts val="0"/>
              </a:spcAft>
              <a:buSzPts val="1300"/>
              <a:buChar char="●"/>
            </a:pPr>
            <a:r>
              <a:rPr lang="id"/>
              <a:t>Belajar Framework (Laravel atau Codeigniter)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Dependency Management</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Masalah yang sudah kita bahas sebelumnya, bisa kita hindari jika kita menggunakan Dependency Management Tool</a:t>
            </a:r>
            <a:endParaRPr/>
          </a:p>
          <a:p>
            <a:pPr indent="-311150" lvl="0" marL="457200" rtl="0" algn="l">
              <a:spcBef>
                <a:spcPts val="0"/>
              </a:spcBef>
              <a:spcAft>
                <a:spcPts val="0"/>
              </a:spcAft>
              <a:buSzPts val="1300"/>
              <a:buChar char="●"/>
            </a:pPr>
            <a:r>
              <a:rPr lang="id"/>
              <a:t>Dependency Management Tool bertugas untuk mendownload semua library yang kita butuhkan beserta library yang dibutuhkan oleh library yang kita gunakan</a:t>
            </a:r>
            <a:endParaRPr/>
          </a:p>
          <a:p>
            <a:pPr indent="-311150" lvl="0" marL="457200" rtl="0" algn="l">
              <a:spcBef>
                <a:spcPts val="0"/>
              </a:spcBef>
              <a:spcAft>
                <a:spcPts val="0"/>
              </a:spcAft>
              <a:buSzPts val="1300"/>
              <a:buChar char="●"/>
            </a:pPr>
            <a:r>
              <a:rPr lang="id"/>
              <a:t>Semua dilakukan secara otomatis</a:t>
            </a:r>
            <a:endParaRPr/>
          </a:p>
          <a:p>
            <a:pPr indent="-311150" lvl="0" marL="457200" rtl="0" algn="l">
              <a:spcBef>
                <a:spcPts val="0"/>
              </a:spcBef>
              <a:spcAft>
                <a:spcPts val="0"/>
              </a:spcAft>
              <a:buSzPts val="1300"/>
              <a:buChar char="●"/>
            </a:pPr>
            <a:r>
              <a:rPr lang="id"/>
              <a:t>Dan juga Dependency Management Tool bisa download library sesuai dengan versi yang dibutuhkan secara otomatis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Composer</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Composer adalah salah satu Dependency Management Tool yang populer untuk PHP</a:t>
            </a:r>
            <a:endParaRPr/>
          </a:p>
          <a:p>
            <a:pPr indent="-311150" lvl="0" marL="457200" rtl="0" algn="l">
              <a:spcBef>
                <a:spcPts val="0"/>
              </a:spcBef>
              <a:spcAft>
                <a:spcPts val="0"/>
              </a:spcAft>
              <a:buSzPts val="1300"/>
              <a:buChar char="●"/>
            </a:pPr>
            <a:r>
              <a:rPr lang="id"/>
              <a:t>Composer terinspirasi dari dependency management NPM (nodejs) dan Bundler (ruby)</a:t>
            </a:r>
            <a:endParaRPr/>
          </a:p>
          <a:p>
            <a:pPr indent="-311150" lvl="0" marL="457200" rtl="0" algn="l">
              <a:spcBef>
                <a:spcPts val="0"/>
              </a:spcBef>
              <a:spcAft>
                <a:spcPts val="0"/>
              </a:spcAft>
              <a:buSzPts val="1300"/>
              <a:buChar char="●"/>
            </a:pPr>
            <a:r>
              <a:rPr lang="id"/>
              <a:t>Dengan Composer, kita cukup membuat konfigurasi file yang berisi dependency yang kita butuhkan</a:t>
            </a:r>
            <a:endParaRPr/>
          </a:p>
          <a:p>
            <a:pPr indent="-311150" lvl="0" marL="457200" rtl="0" algn="l">
              <a:spcBef>
                <a:spcPts val="0"/>
              </a:spcBef>
              <a:spcAft>
                <a:spcPts val="0"/>
              </a:spcAft>
              <a:buSzPts val="1300"/>
              <a:buChar char="●"/>
            </a:pPr>
            <a:r>
              <a:rPr lang="id"/>
              <a:t>Composer akan secara otomatis download semua library dan dependency nya yang dibutuhkan sesuai dengan versi yang kita gunakan</a:t>
            </a:r>
            <a:endParaRPr/>
          </a:p>
          <a:p>
            <a:pPr indent="-311150" lvl="0" marL="457200" rtl="0" algn="l">
              <a:spcBef>
                <a:spcPts val="0"/>
              </a:spcBef>
              <a:spcAft>
                <a:spcPts val="0"/>
              </a:spcAft>
              <a:buSzPts val="1300"/>
              <a:buChar char="●"/>
            </a:pPr>
            <a:r>
              <a:rPr lang="id"/>
              <a:t>Kita juga bisa update versi library yang kita gunakan dengan mudah hanya dengan mengubah versi di file konfigurasi yang terdapat di project kita</a:t>
            </a:r>
            <a:endParaRPr/>
          </a:p>
          <a:p>
            <a:pPr indent="-311150" lvl="0" marL="457200" rtl="0" algn="l">
              <a:spcBef>
                <a:spcPts val="0"/>
              </a:spcBef>
              <a:spcAft>
                <a:spcPts val="0"/>
              </a:spcAft>
              <a:buSzPts val="1300"/>
              <a:buChar char="●"/>
            </a:pPr>
            <a:r>
              <a:rPr lang="id" u="sng">
                <a:solidFill>
                  <a:schemeClr val="hlink"/>
                </a:solidFill>
                <a:hlinkClick r:id="rId3"/>
              </a:rPr>
              <a:t>https://getcomposer.org/</a:t>
            </a:r>
            <a:r>
              <a:rPr lang="id"/>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