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C9D70B-580E-4264-8282-E33A41B3F56C}" v="691" dt="2023-07-14T13:48:38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al@connect.hku.hk" userId="161c9635-3fc1-4748-ade4-59dcade7e367" providerId="ADAL" clId="{FEC9D70B-580E-4264-8282-E33A41B3F56C}"/>
    <pc:docChg chg="undo redo custSel modSld">
      <pc:chgData name="kushal@connect.hku.hk" userId="161c9635-3fc1-4748-ade4-59dcade7e367" providerId="ADAL" clId="{FEC9D70B-580E-4264-8282-E33A41B3F56C}" dt="2023-07-15T11:43:52.968" v="1658" actId="20577"/>
      <pc:docMkLst>
        <pc:docMk/>
      </pc:docMkLst>
      <pc:sldChg chg="addSp delSp modSp mod setBg">
        <pc:chgData name="kushal@connect.hku.hk" userId="161c9635-3fc1-4748-ade4-59dcade7e367" providerId="ADAL" clId="{FEC9D70B-580E-4264-8282-E33A41B3F56C}" dt="2023-07-15T11:43:52.968" v="1658" actId="20577"/>
        <pc:sldMkLst>
          <pc:docMk/>
          <pc:sldMk cId="3120894769" sldId="256"/>
        </pc:sldMkLst>
        <pc:spChg chg="mod">
          <ac:chgData name="kushal@connect.hku.hk" userId="161c9635-3fc1-4748-ade4-59dcade7e367" providerId="ADAL" clId="{FEC9D70B-580E-4264-8282-E33A41B3F56C}" dt="2023-07-15T11:43:52.968" v="1658" actId="20577"/>
          <ac:spMkLst>
            <pc:docMk/>
            <pc:sldMk cId="3120894769" sldId="256"/>
            <ac:spMk id="4" creationId="{2E4010BD-EF8B-273B-676E-FC976B9FC54D}"/>
          </ac:spMkLst>
        </pc:spChg>
        <pc:spChg chg="add mod">
          <ac:chgData name="kushal@connect.hku.hk" userId="161c9635-3fc1-4748-ade4-59dcade7e367" providerId="ADAL" clId="{FEC9D70B-580E-4264-8282-E33A41B3F56C}" dt="2023-07-15T11:43:40.161" v="1656" actId="207"/>
          <ac:spMkLst>
            <pc:docMk/>
            <pc:sldMk cId="3120894769" sldId="256"/>
            <ac:spMk id="9" creationId="{32CC7A5A-DE67-4802-A534-419D8F1B3B7F}"/>
          </ac:spMkLst>
        </pc:spChg>
        <pc:picChg chg="add del mod">
          <ac:chgData name="kushal@connect.hku.hk" userId="161c9635-3fc1-4748-ade4-59dcade7e367" providerId="ADAL" clId="{FEC9D70B-580E-4264-8282-E33A41B3F56C}" dt="2023-07-14T13:33:56.273" v="706" actId="478"/>
          <ac:picMkLst>
            <pc:docMk/>
            <pc:sldMk cId="3120894769" sldId="256"/>
            <ac:picMk id="3" creationId="{0BB51A59-5787-A69D-C185-831F33F729F9}"/>
          </ac:picMkLst>
        </pc:picChg>
        <pc:picChg chg="add mod">
          <ac:chgData name="kushal@connect.hku.hk" userId="161c9635-3fc1-4748-ade4-59dcade7e367" providerId="ADAL" clId="{FEC9D70B-580E-4264-8282-E33A41B3F56C}" dt="2023-07-14T13:49:51.648" v="1617" actId="1076"/>
          <ac:picMkLst>
            <pc:docMk/>
            <pc:sldMk cId="3120894769" sldId="256"/>
            <ac:picMk id="6" creationId="{C9DAB496-1B61-3018-E6CE-37589BFE403B}"/>
          </ac:picMkLst>
        </pc:picChg>
        <pc:picChg chg="add del">
          <ac:chgData name="kushal@connect.hku.hk" userId="161c9635-3fc1-4748-ade4-59dcade7e367" providerId="ADAL" clId="{FEC9D70B-580E-4264-8282-E33A41B3F56C}" dt="2023-07-14T13:48:34.643" v="1556" actId="22"/>
          <ac:picMkLst>
            <pc:docMk/>
            <pc:sldMk cId="3120894769" sldId="256"/>
            <ac:picMk id="8" creationId="{0F606652-BA8E-9DD3-9929-3AC6FB9DD5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9EF0-8AF2-494D-9C4D-068048FA91A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3EB4-1151-4492-ADFD-E6C86374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9EF0-8AF2-494D-9C4D-068048FA91A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3EB4-1151-4492-ADFD-E6C86374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6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9EF0-8AF2-494D-9C4D-068048FA91A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3EB4-1151-4492-ADFD-E6C86374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9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9EF0-8AF2-494D-9C4D-068048FA91A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3EB4-1151-4492-ADFD-E6C86374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7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9EF0-8AF2-494D-9C4D-068048FA91A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3EB4-1151-4492-ADFD-E6C86374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7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9EF0-8AF2-494D-9C4D-068048FA91A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3EB4-1151-4492-ADFD-E6C86374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1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9EF0-8AF2-494D-9C4D-068048FA91A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3EB4-1151-4492-ADFD-E6C86374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6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9EF0-8AF2-494D-9C4D-068048FA91A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3EB4-1151-4492-ADFD-E6C86374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0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9EF0-8AF2-494D-9C4D-068048FA91A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3EB4-1151-4492-ADFD-E6C86374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3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9EF0-8AF2-494D-9C4D-068048FA91A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3EB4-1151-4492-ADFD-E6C86374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7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9EF0-8AF2-494D-9C4D-068048FA91A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3EB4-1151-4492-ADFD-E6C86374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F9EF0-8AF2-494D-9C4D-068048FA91A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B3EB4-1151-4492-ADFD-E6C86374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010BD-EF8B-273B-676E-FC976B9FC54D}"/>
              </a:ext>
            </a:extLst>
          </p:cNvPr>
          <p:cNvSpPr txBox="1"/>
          <p:nvPr/>
        </p:nvSpPr>
        <p:spPr>
          <a:xfrm>
            <a:off x="618565" y="955039"/>
            <a:ext cx="5634317" cy="585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Mr. [Player’s Name],</a:t>
            </a:r>
          </a:p>
          <a:p>
            <a:pPr>
              <a:lnSpc>
                <a:spcPct val="150000"/>
              </a:lnSpc>
            </a:pPr>
            <a:endParaRPr lang="en-US" i="1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We have seen from afar and deemed you worthy of consideration. You possess a certain set of skills that could aid in our operation, this operation involves the acquisition of a certain item from a fortified location, naturally you will be compensated for your efforts </a:t>
            </a:r>
            <a:r>
              <a:rPr lang="en-US" i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with </a:t>
            </a:r>
            <a:r>
              <a:rPr lang="en-US" b="1" i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4</a:t>
            </a:r>
            <a:r>
              <a:rPr lang="en-US" b="1" i="1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00</a:t>
            </a:r>
            <a:r>
              <a:rPr lang="en-US" i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gp</a:t>
            </a:r>
            <a:r>
              <a:rPr lang="en-US" i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. More information will be revealed in due time, we hope that you indulge our request and accept our meeting.</a:t>
            </a:r>
          </a:p>
          <a:p>
            <a:pPr>
              <a:lnSpc>
                <a:spcPct val="150000"/>
              </a:lnSpc>
            </a:pPr>
            <a:endParaRPr lang="en-US" i="1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Sincerely, </a:t>
            </a:r>
          </a:p>
          <a:p>
            <a:pPr>
              <a:lnSpc>
                <a:spcPct val="150000"/>
              </a:lnSpc>
            </a:pPr>
            <a:endParaRPr lang="en-US" i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AB496-1B61-3018-E6CE-37589BFE4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109" y="6206295"/>
            <a:ext cx="1735780" cy="17433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CC7A5A-DE67-4802-A534-419D8F1B3B7F}"/>
              </a:ext>
            </a:extLst>
          </p:cNvPr>
          <p:cNvSpPr txBox="1"/>
          <p:nvPr/>
        </p:nvSpPr>
        <p:spPr>
          <a:xfrm>
            <a:off x="618565" y="8495772"/>
            <a:ext cx="5634317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Accept Meeting?					(Yes/No)</a:t>
            </a:r>
          </a:p>
        </p:txBody>
      </p:sp>
    </p:spTree>
    <p:extLst>
      <p:ext uri="{BB962C8B-B14F-4D97-AF65-F5344CB8AC3E}">
        <p14:creationId xmlns:p14="http://schemas.microsoft.com/office/powerpoint/2010/main" val="312089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</TotalTime>
  <Words>94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kushal@connect.hku.hk</dc:creator>
  <cp:lastModifiedBy>kushal@connect.hku.hk</cp:lastModifiedBy>
  <cp:revision>1</cp:revision>
  <dcterms:created xsi:type="dcterms:W3CDTF">2023-07-14T09:47:25Z</dcterms:created>
  <dcterms:modified xsi:type="dcterms:W3CDTF">2023-07-15T11:43:54Z</dcterms:modified>
</cp:coreProperties>
</file>