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5" r:id="rId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8345F-E7DD-446F-86D7-A55E8996127C}" v="63" dt="2023-08-13T07:12:18.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93" autoAdjust="0"/>
  </p:normalViewPr>
  <p:slideViewPr>
    <p:cSldViewPr>
      <p:cViewPr varScale="1">
        <p:scale>
          <a:sx n="78" d="100"/>
          <a:sy n="78" d="100"/>
        </p:scale>
        <p:origin x="1594" y="-4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connect.hku.hk" userId="161c9635-3fc1-4748-ade4-59dcade7e367" providerId="ADAL" clId="{6D28345F-E7DD-446F-86D7-A55E8996127C}"/>
    <pc:docChg chg="undo redo custSel delSld modSld">
      <pc:chgData name="kushal@connect.hku.hk" userId="161c9635-3fc1-4748-ade4-59dcade7e367" providerId="ADAL" clId="{6D28345F-E7DD-446F-86D7-A55E8996127C}" dt="2023-08-13T07:12:18.193" v="1260" actId="1076"/>
      <pc:docMkLst>
        <pc:docMk/>
      </pc:docMkLst>
      <pc:sldChg chg="del">
        <pc:chgData name="kushal@connect.hku.hk" userId="161c9635-3fc1-4748-ade4-59dcade7e367" providerId="ADAL" clId="{6D28345F-E7DD-446F-86D7-A55E8996127C}" dt="2023-08-13T06:42:48.403" v="1" actId="47"/>
        <pc:sldMkLst>
          <pc:docMk/>
          <pc:sldMk cId="0" sldId="257"/>
        </pc:sldMkLst>
      </pc:sldChg>
      <pc:sldChg chg="del">
        <pc:chgData name="kushal@connect.hku.hk" userId="161c9635-3fc1-4748-ade4-59dcade7e367" providerId="ADAL" clId="{6D28345F-E7DD-446F-86D7-A55E8996127C}" dt="2023-08-13T06:42:52.080" v="3" actId="47"/>
        <pc:sldMkLst>
          <pc:docMk/>
          <pc:sldMk cId="0" sldId="259"/>
        </pc:sldMkLst>
      </pc:sldChg>
      <pc:sldChg chg="del">
        <pc:chgData name="kushal@connect.hku.hk" userId="161c9635-3fc1-4748-ade4-59dcade7e367" providerId="ADAL" clId="{6D28345F-E7DD-446F-86D7-A55E8996127C}" dt="2023-08-13T06:42:51.379" v="2" actId="47"/>
        <pc:sldMkLst>
          <pc:docMk/>
          <pc:sldMk cId="0" sldId="263"/>
        </pc:sldMkLst>
      </pc:sldChg>
      <pc:sldChg chg="del">
        <pc:chgData name="kushal@connect.hku.hk" userId="161c9635-3fc1-4748-ade4-59dcade7e367" providerId="ADAL" clId="{6D28345F-E7DD-446F-86D7-A55E8996127C}" dt="2023-08-13T06:42:41.592" v="0" actId="47"/>
        <pc:sldMkLst>
          <pc:docMk/>
          <pc:sldMk cId="0" sldId="264"/>
        </pc:sldMkLst>
      </pc:sldChg>
      <pc:sldChg chg="modSp mod">
        <pc:chgData name="kushal@connect.hku.hk" userId="161c9635-3fc1-4748-ade4-59dcade7e367" providerId="ADAL" clId="{6D28345F-E7DD-446F-86D7-A55E8996127C}" dt="2023-08-13T07:12:18.193" v="1260" actId="1076"/>
        <pc:sldMkLst>
          <pc:docMk/>
          <pc:sldMk cId="0" sldId="265"/>
        </pc:sldMkLst>
        <pc:spChg chg="mod">
          <ac:chgData name="kushal@connect.hku.hk" userId="161c9635-3fc1-4748-ade4-59dcade7e367" providerId="ADAL" clId="{6D28345F-E7DD-446F-86D7-A55E8996127C}" dt="2023-08-13T06:59:48.136" v="784" actId="1076"/>
          <ac:spMkLst>
            <pc:docMk/>
            <pc:sldMk cId="0" sldId="265"/>
            <ac:spMk id="7171" creationId="{00000000-0000-0000-0000-000000000000}"/>
          </ac:spMkLst>
        </pc:spChg>
        <pc:spChg chg="mod">
          <ac:chgData name="kushal@connect.hku.hk" userId="161c9635-3fc1-4748-ade4-59dcade7e367" providerId="ADAL" clId="{6D28345F-E7DD-446F-86D7-A55E8996127C}" dt="2023-08-13T06:49:01.077" v="203" actId="14100"/>
          <ac:spMkLst>
            <pc:docMk/>
            <pc:sldMk cId="0" sldId="265"/>
            <ac:spMk id="7172" creationId="{00000000-0000-0000-0000-000000000000}"/>
          </ac:spMkLst>
        </pc:spChg>
        <pc:spChg chg="mod">
          <ac:chgData name="kushal@connect.hku.hk" userId="161c9635-3fc1-4748-ade4-59dcade7e367" providerId="ADAL" clId="{6D28345F-E7DD-446F-86D7-A55E8996127C}" dt="2023-08-13T06:59:50.761" v="785" actId="1076"/>
          <ac:spMkLst>
            <pc:docMk/>
            <pc:sldMk cId="0" sldId="265"/>
            <ac:spMk id="7174" creationId="{00000000-0000-0000-0000-000000000000}"/>
          </ac:spMkLst>
        </pc:spChg>
        <pc:spChg chg="mod">
          <ac:chgData name="kushal@connect.hku.hk" userId="161c9635-3fc1-4748-ade4-59dcade7e367" providerId="ADAL" clId="{6D28345F-E7DD-446F-86D7-A55E8996127C}" dt="2023-08-13T07:12:18.193" v="1260" actId="1076"/>
          <ac:spMkLst>
            <pc:docMk/>
            <pc:sldMk cId="0" sldId="265"/>
            <ac:spMk id="7175" creationId="{00000000-0000-0000-0000-000000000000}"/>
          </ac:spMkLst>
        </pc:spChg>
        <pc:spChg chg="mod">
          <ac:chgData name="kushal@connect.hku.hk" userId="161c9635-3fc1-4748-ade4-59dcade7e367" providerId="ADAL" clId="{6D28345F-E7DD-446F-86D7-A55E8996127C}" dt="2023-08-13T06:43:43.480" v="28" actId="1076"/>
          <ac:spMkLst>
            <pc:docMk/>
            <pc:sldMk cId="0" sldId="265"/>
            <ac:spMk id="7177" creationId="{00000000-0000-0000-0000-000000000000}"/>
          </ac:spMkLst>
        </pc:spChg>
        <pc:spChg chg="mod">
          <ac:chgData name="kushal@connect.hku.hk" userId="161c9635-3fc1-4748-ade4-59dcade7e367" providerId="ADAL" clId="{6D28345F-E7DD-446F-86D7-A55E8996127C}" dt="2023-08-13T06:44:52.731" v="103" actId="1076"/>
          <ac:spMkLst>
            <pc:docMk/>
            <pc:sldMk cId="0" sldId="265"/>
            <ac:spMk id="7178" creationId="{00000000-0000-0000-0000-000000000000}"/>
          </ac:spMkLst>
        </pc:spChg>
        <pc:spChg chg="mod">
          <ac:chgData name="kushal@connect.hku.hk" userId="161c9635-3fc1-4748-ade4-59dcade7e367" providerId="ADAL" clId="{6D28345F-E7DD-446F-86D7-A55E8996127C}" dt="2023-08-13T06:44:00.230" v="32" actId="20577"/>
          <ac:spMkLst>
            <pc:docMk/>
            <pc:sldMk cId="0" sldId="265"/>
            <ac:spMk id="7179" creationId="{00000000-0000-0000-0000-000000000000}"/>
          </ac:spMkLst>
        </pc:spChg>
        <pc:picChg chg="mod">
          <ac:chgData name="kushal@connect.hku.hk" userId="161c9635-3fc1-4748-ade4-59dcade7e367" providerId="ADAL" clId="{6D28345F-E7DD-446F-86D7-A55E8996127C}" dt="2023-08-13T06:59:39.619" v="781" actId="1076"/>
          <ac:picMkLst>
            <pc:docMk/>
            <pc:sldMk cId="0" sldId="265"/>
            <ac:picMk id="7170" creationId="{00000000-0000-0000-0000-000000000000}"/>
          </ac:picMkLst>
        </pc:picChg>
        <pc:picChg chg="mod">
          <ac:chgData name="kushal@connect.hku.hk" userId="161c9635-3fc1-4748-ade4-59dcade7e367" providerId="ADAL" clId="{6D28345F-E7DD-446F-86D7-A55E8996127C}" dt="2023-08-13T06:48:57.053" v="201" actId="1076"/>
          <ac:picMkLst>
            <pc:docMk/>
            <pc:sldMk cId="0" sldId="265"/>
            <ac:picMk id="7176" creationId="{00000000-0000-0000-0000-000000000000}"/>
          </ac:picMkLst>
        </pc:picChg>
      </pc:sldChg>
      <pc:sldChg chg="del">
        <pc:chgData name="kushal@connect.hku.hk" userId="161c9635-3fc1-4748-ade4-59dcade7e367" providerId="ADAL" clId="{6D28345F-E7DD-446F-86D7-A55E8996127C}" dt="2023-08-13T06:42:52.695" v="4" actId="47"/>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3DC1D0-18E7-4B8E-A7A0-6A564F29887F}" type="slidenum">
              <a:rPr lang="en-GB" altLang="en-US" sz="1200">
                <a:latin typeface="Arial" panose="020B0604020202020204" pitchFamily="34" charset="0"/>
              </a:rPr>
              <a:pPr/>
              <a:t>1</a:t>
            </a:fld>
            <a:endParaRPr lang="en-GB" altLang="en-US" sz="120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55337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84932"/>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p:cNvSpPr txBox="1">
            <a:spLocks noChangeArrowheads="1"/>
          </p:cNvSpPr>
          <p:nvPr/>
        </p:nvSpPr>
        <p:spPr bwMode="auto">
          <a:xfrm>
            <a:off x="387514" y="2388581"/>
            <a:ext cx="5830416"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600" b="1" dirty="0">
                <a:solidFill>
                  <a:srgbClr val="4C4C4C"/>
                </a:solidFill>
              </a:rPr>
              <a:t>THE RED RUBY STOLEN!</a:t>
            </a:r>
            <a:endParaRPr lang="en-US" altLang="en-US" sz="3600" b="1" dirty="0"/>
          </a:p>
        </p:txBody>
      </p:sp>
      <p:sp>
        <p:nvSpPr>
          <p:cNvPr id="7172" name="Rectangle 4"/>
          <p:cNvSpPr>
            <a:spLocks noChangeArrowheads="1"/>
          </p:cNvSpPr>
          <p:nvPr/>
        </p:nvSpPr>
        <p:spPr bwMode="auto">
          <a:xfrm>
            <a:off x="685800" y="3048000"/>
            <a:ext cx="3047285" cy="3476309"/>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173"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7174" name="Text Box 6"/>
          <p:cNvSpPr txBox="1">
            <a:spLocks noChangeArrowheads="1"/>
          </p:cNvSpPr>
          <p:nvPr/>
        </p:nvSpPr>
        <p:spPr bwMode="auto">
          <a:xfrm>
            <a:off x="3847432" y="2971800"/>
            <a:ext cx="2360119" cy="415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600" b="1" dirty="0">
                <a:solidFill>
                  <a:srgbClr val="4C4C4C"/>
                </a:solidFill>
              </a:rPr>
              <a:t>A heist job at the local Museum of Arts leaves ten guards dead.</a:t>
            </a:r>
            <a:br>
              <a:rPr lang="en-US" altLang="en-US" sz="1600" b="1" dirty="0">
                <a:solidFill>
                  <a:srgbClr val="4C4C4C"/>
                </a:solidFill>
              </a:rPr>
            </a:br>
            <a:r>
              <a:rPr lang="en-US" altLang="en-US" sz="1600" b="1" dirty="0">
                <a:solidFill>
                  <a:srgbClr val="4C4C4C"/>
                </a:solidFill>
              </a:rPr>
              <a:t>The Red Ruby amongst other artifacts goes missing. Detective Reginald reports this to be the job of an amateur group and promises the quick arrest of the criminals. Two RAF Nighthawks were demoted due to their failure to guard the Museum.</a:t>
            </a:r>
          </a:p>
          <a:p>
            <a:pPr>
              <a:spcBef>
                <a:spcPct val="50000"/>
              </a:spcBef>
            </a:pPr>
            <a:endParaRPr lang="en-US" altLang="en-US" sz="1600" b="1" dirty="0">
              <a:solidFill>
                <a:srgbClr val="4C4C4C"/>
              </a:solidFill>
            </a:endParaRPr>
          </a:p>
        </p:txBody>
      </p:sp>
      <p:sp>
        <p:nvSpPr>
          <p:cNvPr id="7175" name="Text Box 7"/>
          <p:cNvSpPr txBox="1">
            <a:spLocks noChangeArrowheads="1"/>
          </p:cNvSpPr>
          <p:nvPr/>
        </p:nvSpPr>
        <p:spPr bwMode="auto">
          <a:xfrm>
            <a:off x="6352988" y="2649795"/>
            <a:ext cx="2152326" cy="3785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285750" marR="0" lvl="0" indent="-28575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kumimoji="0" lang="en-US" altLang="en-US" sz="1600" b="1" i="0" u="none" strike="noStrike" kern="1200" cap="none" spc="0" normalizeH="0" baseline="0" noProof="0" dirty="0">
                <a:ln>
                  <a:noFill/>
                </a:ln>
                <a:solidFill>
                  <a:srgbClr val="4C4C4C"/>
                </a:solidFill>
                <a:effectLst/>
                <a:uLnTx/>
                <a:uFillTx/>
                <a:latin typeface="Times" panose="02020603050405020304" pitchFamily="18" charset="0"/>
                <a:ea typeface="MS PGothic" panose="020B0600070205080204" pitchFamily="34" charset="-128"/>
                <a:cs typeface="+mn-cs"/>
              </a:rPr>
              <a:t>A local nobleman was arrested for indecent exposure. </a:t>
            </a:r>
          </a:p>
          <a:p>
            <a:pPr marL="285750" marR="0" lvl="0" indent="-28575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kumimoji="0" lang="en-US" altLang="en-US" sz="1600" b="1" i="0" u="none" strike="noStrike" kern="1200" cap="none" spc="0" normalizeH="0" baseline="0" noProof="0" dirty="0" err="1">
                <a:ln>
                  <a:noFill/>
                </a:ln>
                <a:solidFill>
                  <a:srgbClr val="4C4C4C"/>
                </a:solidFill>
                <a:effectLst/>
                <a:uLnTx/>
                <a:uFillTx/>
                <a:latin typeface="Times" panose="02020603050405020304" pitchFamily="18" charset="0"/>
                <a:ea typeface="MS PGothic" panose="020B0600070205080204" pitchFamily="34" charset="-128"/>
                <a:cs typeface="+mn-cs"/>
              </a:rPr>
              <a:t>Kangland</a:t>
            </a:r>
            <a:r>
              <a:rPr kumimoji="0" lang="en-US" altLang="en-US" sz="1600" b="1" i="0" u="none" strike="noStrike" kern="1200" cap="none" spc="0" normalizeH="0" baseline="0" noProof="0" dirty="0">
                <a:ln>
                  <a:noFill/>
                </a:ln>
                <a:solidFill>
                  <a:srgbClr val="4C4C4C"/>
                </a:solidFill>
                <a:effectLst/>
                <a:uLnTx/>
                <a:uFillTx/>
                <a:latin typeface="Times" panose="02020603050405020304" pitchFamily="18" charset="0"/>
                <a:ea typeface="MS PGothic" panose="020B0600070205080204" pitchFamily="34" charset="-128"/>
                <a:cs typeface="+mn-cs"/>
              </a:rPr>
              <a:t> begins </a:t>
            </a:r>
            <a:r>
              <a:rPr lang="en-US" altLang="en-US" sz="1600" b="1" dirty="0">
                <a:solidFill>
                  <a:srgbClr val="4C4C4C"/>
                </a:solidFill>
              </a:rPr>
              <a:t>the</a:t>
            </a:r>
            <a:r>
              <a:rPr kumimoji="0" lang="en-US" altLang="en-US" sz="1600" b="1" i="0" u="none" strike="noStrike" kern="1200" cap="none" spc="0" normalizeH="0" baseline="0" noProof="0" dirty="0">
                <a:ln>
                  <a:noFill/>
                </a:ln>
                <a:solidFill>
                  <a:srgbClr val="4C4C4C"/>
                </a:solidFill>
                <a:effectLst/>
                <a:uLnTx/>
                <a:uFillTx/>
                <a:latin typeface="Times" panose="02020603050405020304" pitchFamily="18" charset="0"/>
                <a:ea typeface="MS PGothic" panose="020B0600070205080204" pitchFamily="34" charset="-128"/>
                <a:cs typeface="+mn-cs"/>
              </a:rPr>
              <a:t> tournament to crown the new Kang Lord as tourists flock to see the spectacle at the Proving Grounds.</a:t>
            </a:r>
          </a:p>
          <a:p>
            <a:pPr marL="285750" marR="0" lvl="0" indent="-285750" algn="l" defTabSz="914400" rtl="0" eaLnBrk="0" fontAlgn="base" latinLnBrk="0" hangingPunct="0">
              <a:lnSpc>
                <a:spcPct val="100000"/>
              </a:lnSpc>
              <a:spcBef>
                <a:spcPct val="50000"/>
              </a:spcBef>
              <a:spcAft>
                <a:spcPct val="0"/>
              </a:spcAft>
              <a:buClrTx/>
              <a:buSzTx/>
              <a:buFont typeface="Arial" panose="020B0604020202020204" pitchFamily="34" charset="0"/>
              <a:buChar char="•"/>
              <a:tabLst/>
              <a:defRPr/>
            </a:pPr>
            <a:r>
              <a:rPr lang="en-US" altLang="en-US" sz="1600" b="1" dirty="0">
                <a:solidFill>
                  <a:srgbClr val="4C4C4C"/>
                </a:solidFill>
              </a:rPr>
              <a:t>New RAF Knights prove useful against </a:t>
            </a:r>
            <a:r>
              <a:rPr lang="en-US" altLang="en-US" sz="1600" b="1" dirty="0" err="1">
                <a:solidFill>
                  <a:srgbClr val="4C4C4C"/>
                </a:solidFill>
              </a:rPr>
              <a:t>Dorronian</a:t>
            </a:r>
            <a:r>
              <a:rPr lang="en-US" altLang="en-US" sz="1600" b="1" dirty="0">
                <a:solidFill>
                  <a:srgbClr val="4C4C4C"/>
                </a:solidFill>
              </a:rPr>
              <a:t> terrorists.</a:t>
            </a:r>
            <a:endParaRPr kumimoji="0" lang="en-US" altLang="en-US" sz="1600" b="1" i="0" u="none" strike="noStrike" kern="1200" cap="none" spc="0" normalizeH="0" baseline="0" noProof="0" dirty="0">
              <a:ln>
                <a:noFill/>
              </a:ln>
              <a:solidFill>
                <a:srgbClr val="4C4C4C"/>
              </a:solidFill>
              <a:effectLst/>
              <a:uLnTx/>
              <a:uFillTx/>
              <a:latin typeface="Times" panose="02020603050405020304" pitchFamily="18" charset="0"/>
              <a:ea typeface="MS PGothic" panose="020B0600070205080204" pitchFamily="34" charset="-128"/>
              <a:cs typeface="+mn-cs"/>
            </a:endParaRPr>
          </a:p>
        </p:txBody>
      </p:sp>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15297" y="3068321"/>
            <a:ext cx="301778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0"/>
          <p:cNvSpPr txBox="1">
            <a:spLocks noChangeArrowheads="1"/>
          </p:cNvSpPr>
          <p:nvPr/>
        </p:nvSpPr>
        <p:spPr bwMode="auto">
          <a:xfrm>
            <a:off x="2073559" y="849499"/>
            <a:ext cx="499688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4400" b="1" dirty="0">
                <a:solidFill>
                  <a:srgbClr val="1C1C1C"/>
                </a:solidFill>
                <a:latin typeface="Old English Text MT" panose="03040902040508030806" pitchFamily="66" charset="0"/>
              </a:rPr>
              <a:t>The </a:t>
            </a:r>
            <a:r>
              <a:rPr lang="en-GB" altLang="en-US" sz="4400" b="1" dirty="0" err="1">
                <a:solidFill>
                  <a:srgbClr val="1C1C1C"/>
                </a:solidFill>
                <a:latin typeface="Old English Text MT" panose="03040902040508030806" pitchFamily="66" charset="0"/>
              </a:rPr>
              <a:t>Brindum</a:t>
            </a:r>
            <a:r>
              <a:rPr lang="en-GB" altLang="en-US" sz="4400" b="1" dirty="0">
                <a:solidFill>
                  <a:srgbClr val="1C1C1C"/>
                </a:solidFill>
                <a:latin typeface="Old English Text MT" panose="03040902040508030806" pitchFamily="66" charset="0"/>
              </a:rPr>
              <a:t> Times</a:t>
            </a:r>
          </a:p>
        </p:txBody>
      </p:sp>
      <p:sp>
        <p:nvSpPr>
          <p:cNvPr id="7178" name="Text Box 11"/>
          <p:cNvSpPr txBox="1">
            <a:spLocks noChangeArrowheads="1"/>
          </p:cNvSpPr>
          <p:nvPr/>
        </p:nvSpPr>
        <p:spPr bwMode="auto">
          <a:xfrm>
            <a:off x="2216239" y="1826211"/>
            <a:ext cx="460658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dirty="0">
                <a:solidFill>
                  <a:srgbClr val="4C4C4C"/>
                </a:solidFill>
              </a:rPr>
              <a:t>LATEST FROM THE COBBLESTONE JUNGLE</a:t>
            </a:r>
          </a:p>
        </p:txBody>
      </p:sp>
      <p:sp>
        <p:nvSpPr>
          <p:cNvPr id="7179" name="Text Box 12"/>
          <p:cNvSpPr txBox="1">
            <a:spLocks noChangeArrowheads="1"/>
          </p:cNvSpPr>
          <p:nvPr/>
        </p:nvSpPr>
        <p:spPr bwMode="auto">
          <a:xfrm>
            <a:off x="7559675" y="1865313"/>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200" b="1" dirty="0">
                <a:solidFill>
                  <a:srgbClr val="4C4C4C"/>
                </a:solidFill>
              </a:rPr>
              <a:t>- Since 1202</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116</Words>
  <Application>Microsoft Office PowerPoint</Application>
  <PresentationFormat>On-screen Show (4:3)</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Old English Text MT</vt:lpstr>
      <vt:lpstr>Times</vt:lpstr>
      <vt:lpstr>Blank Presentation</vt:lpstr>
      <vt:lpstr>PowerPoint Presentation</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kushal@connect.hku.hk</cp:lastModifiedBy>
  <cp:revision>17</cp:revision>
  <dcterms:created xsi:type="dcterms:W3CDTF">2007-10-10T08:29:48Z</dcterms:created>
  <dcterms:modified xsi:type="dcterms:W3CDTF">2023-08-13T07:12:25Z</dcterms:modified>
</cp:coreProperties>
</file>