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B09A-672F-443C-A7AA-C47E96FE19F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014D-FF22-4D11-A462-039989F2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7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B09A-672F-443C-A7AA-C47E96FE19F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014D-FF22-4D11-A462-039989F2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B09A-672F-443C-A7AA-C47E96FE19F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014D-FF22-4D11-A462-039989F2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1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B09A-672F-443C-A7AA-C47E96FE19F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014D-FF22-4D11-A462-039989F2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B09A-672F-443C-A7AA-C47E96FE19F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014D-FF22-4D11-A462-039989F2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8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B09A-672F-443C-A7AA-C47E96FE19F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014D-FF22-4D11-A462-039989F2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3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B09A-672F-443C-A7AA-C47E96FE19F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014D-FF22-4D11-A462-039989F2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7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B09A-672F-443C-A7AA-C47E96FE19F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014D-FF22-4D11-A462-039989F2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B09A-672F-443C-A7AA-C47E96FE19F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014D-FF22-4D11-A462-039989F2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8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B09A-672F-443C-A7AA-C47E96FE19F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014D-FF22-4D11-A462-039989F2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1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B09A-672F-443C-A7AA-C47E96FE19F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014D-FF22-4D11-A462-039989F2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3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1B09A-672F-443C-A7AA-C47E96FE19F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014D-FF22-4D11-A462-039989F2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92478B-9DE8-069C-3455-CF2B6EDFE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0"/>
            <a:ext cx="6868160" cy="990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93B2F8-27F9-D4D1-A30B-42A9DF66BB33}"/>
              </a:ext>
            </a:extLst>
          </p:cNvPr>
          <p:cNvSpPr txBox="1"/>
          <p:nvPr/>
        </p:nvSpPr>
        <p:spPr>
          <a:xfrm>
            <a:off x="75900" y="588984"/>
            <a:ext cx="6774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cap="small" dirty="0">
                <a:latin typeface="Goudy Stout" panose="0202090407030B020401" pitchFamily="18" charset="0"/>
              </a:rPr>
              <a:t>Make </a:t>
            </a:r>
            <a:r>
              <a:rPr lang="en-US" sz="4000" cap="small" dirty="0" err="1">
                <a:latin typeface="Goudy Stout" panose="0202090407030B020401" pitchFamily="18" charset="0"/>
              </a:rPr>
              <a:t>Brindum</a:t>
            </a:r>
            <a:endParaRPr lang="en-US" sz="4000" cap="small" dirty="0">
              <a:latin typeface="Goudy Stout" panose="0202090407030B020401" pitchFamily="18" charset="0"/>
            </a:endParaRPr>
          </a:p>
          <a:p>
            <a:pPr algn="ctr"/>
            <a:r>
              <a:rPr lang="en-US" sz="4000" cap="small" dirty="0">
                <a:latin typeface="Goudy Stout" panose="0202090407030B020401" pitchFamily="18" charset="0"/>
              </a:rPr>
              <a:t>Great Again!</a:t>
            </a:r>
          </a:p>
        </p:txBody>
      </p:sp>
      <p:pic>
        <p:nvPicPr>
          <p:cNvPr id="7" name="Picture 6" descr="A group of goblins in armor&#10;&#10;Description automatically generated">
            <a:extLst>
              <a:ext uri="{FF2B5EF4-FFF2-40B4-BE49-F238E27FC236}">
                <a16:creationId xmlns:a16="http://schemas.microsoft.com/office/drawing/2014/main" id="{1B24F40C-87F9-FA84-71FA-6F2404639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9" y="2241175"/>
            <a:ext cx="5172635" cy="517263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7D2628-23DE-F3BD-65D6-467669D3B331}"/>
              </a:ext>
            </a:extLst>
          </p:cNvPr>
          <p:cNvCxnSpPr/>
          <p:nvPr/>
        </p:nvCxnSpPr>
        <p:spPr>
          <a:xfrm flipH="1">
            <a:off x="1828799" y="2846293"/>
            <a:ext cx="3200400" cy="3857625"/>
          </a:xfrm>
          <a:prstGeom prst="line">
            <a:avLst/>
          </a:prstGeom>
          <a:ln w="76200">
            <a:solidFill>
              <a:srgbClr val="FF0000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261277-EA22-A64F-BE94-55A85552ABB6}"/>
              </a:ext>
            </a:extLst>
          </p:cNvPr>
          <p:cNvCxnSpPr/>
          <p:nvPr/>
        </p:nvCxnSpPr>
        <p:spPr>
          <a:xfrm flipH="1">
            <a:off x="1862716" y="2898679"/>
            <a:ext cx="3200400" cy="3857625"/>
          </a:xfrm>
          <a:prstGeom prst="line">
            <a:avLst/>
          </a:prstGeom>
          <a:ln w="76200">
            <a:solidFill>
              <a:srgbClr val="FF0000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EA8D4D-1F9E-E99D-716F-445A8964EAD5}"/>
              </a:ext>
            </a:extLst>
          </p:cNvPr>
          <p:cNvSpPr txBox="1"/>
          <p:nvPr/>
        </p:nvSpPr>
        <p:spPr>
          <a:xfrm>
            <a:off x="125355" y="8131698"/>
            <a:ext cx="667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cap="small" dirty="0">
                <a:latin typeface="Goudy Stout" panose="0202090407030B020401" pitchFamily="18" charset="0"/>
              </a:rPr>
              <a:t>Monsieur Candie</a:t>
            </a:r>
            <a:br>
              <a:rPr lang="en-US" sz="2800" cap="small" dirty="0">
                <a:latin typeface="Goudy Stout" panose="0202090407030B020401" pitchFamily="18" charset="0"/>
              </a:rPr>
            </a:br>
            <a:r>
              <a:rPr lang="en-US" sz="2800" cap="small" dirty="0">
                <a:latin typeface="Goudy Stout" panose="0202090407030B020401" pitchFamily="18" charset="0"/>
              </a:rPr>
              <a:t>for mayor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4D93D-BBD5-EED2-F41B-BC33E3197363}"/>
              </a:ext>
            </a:extLst>
          </p:cNvPr>
          <p:cNvSpPr txBox="1"/>
          <p:nvPr/>
        </p:nvSpPr>
        <p:spPr>
          <a:xfrm>
            <a:off x="67830" y="8285587"/>
            <a:ext cx="2182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★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B09E8C-B1ED-F19E-ED76-1F4118D1FAAE}"/>
              </a:ext>
            </a:extLst>
          </p:cNvPr>
          <p:cNvSpPr txBox="1"/>
          <p:nvPr/>
        </p:nvSpPr>
        <p:spPr>
          <a:xfrm>
            <a:off x="6223594" y="8285587"/>
            <a:ext cx="2182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291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</TotalTime>
  <Words>12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Goudy Stout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kushal@connect.hku.hk</dc:creator>
  <cp:lastModifiedBy>kushal@connect.hku.hk</cp:lastModifiedBy>
  <cp:revision>1</cp:revision>
  <dcterms:created xsi:type="dcterms:W3CDTF">2023-08-19T07:56:10Z</dcterms:created>
  <dcterms:modified xsi:type="dcterms:W3CDTF">2023-08-19T08:29:43Z</dcterms:modified>
</cp:coreProperties>
</file>