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86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66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248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18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496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771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652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3199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86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34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335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75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42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97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66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51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57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D4C7-B620-4288-817F-4C44BE8377D9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C512-5B50-4D2A-B4D7-6C5DDCCAF8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209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9177A-063D-CAF6-8F81-0CC872B25654}"/>
              </a:ext>
            </a:extLst>
          </p:cNvPr>
          <p:cNvSpPr txBox="1"/>
          <p:nvPr/>
        </p:nvSpPr>
        <p:spPr>
          <a:xfrm>
            <a:off x="402771" y="435429"/>
            <a:ext cx="97209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TUGAS BESAR 2</a:t>
            </a:r>
          </a:p>
          <a:p>
            <a:pPr algn="ctr"/>
            <a:endParaRPr lang="en-US" sz="2000" dirty="0"/>
          </a:p>
          <a:p>
            <a:r>
              <a:rPr lang="en-US" sz="2000" dirty="0"/>
              <a:t>ANGGOTA KELOMPOK 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Nama : </a:t>
            </a:r>
            <a:r>
              <a:rPr lang="en-US" sz="2000" dirty="0" err="1"/>
              <a:t>Bagas</a:t>
            </a:r>
            <a:r>
              <a:rPr lang="en-US" sz="2000" dirty="0"/>
              <a:t> Maulana Ibrahim 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Nim</a:t>
            </a:r>
            <a:r>
              <a:rPr lang="en-US" sz="2000" dirty="0"/>
              <a:t> : 415200177</a:t>
            </a:r>
          </a:p>
          <a:p>
            <a:endParaRPr lang="en-US" sz="2000" dirty="0"/>
          </a:p>
          <a:p>
            <a:pPr marL="342900" indent="-342900">
              <a:buAutoNum type="arabicPeriod" startAt="2"/>
            </a:pPr>
            <a:r>
              <a:rPr lang="en-US" sz="2000" dirty="0"/>
              <a:t>Nama : Muhammad Rifqi Akhdan Adhie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Nim</a:t>
            </a:r>
            <a:r>
              <a:rPr lang="en-US" sz="2000" dirty="0"/>
              <a:t> : 41520010176</a:t>
            </a:r>
          </a:p>
          <a:p>
            <a:endParaRPr lang="en-US" sz="2000" dirty="0"/>
          </a:p>
          <a:p>
            <a:r>
              <a:rPr lang="en-US" sz="2000" dirty="0"/>
              <a:t>3. Nama : </a:t>
            </a:r>
            <a:r>
              <a:rPr lang="en-US" sz="2000" dirty="0" err="1"/>
              <a:t>Zul</a:t>
            </a:r>
            <a:r>
              <a:rPr lang="en-US" sz="2000" dirty="0"/>
              <a:t> Ham </a:t>
            </a:r>
            <a:r>
              <a:rPr lang="en-US" sz="2000" dirty="0" err="1"/>
              <a:t>Fahlevi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Nim</a:t>
            </a:r>
            <a:r>
              <a:rPr lang="en-US" sz="2000" dirty="0"/>
              <a:t> : 41520010167</a:t>
            </a:r>
          </a:p>
          <a:p>
            <a:endParaRPr lang="en-US" sz="2000" dirty="0"/>
          </a:p>
          <a:p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MATA KULIAH : MOBILE PROGAMMING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06726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8538E-774C-4CE9-BD02-2C6A601E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5" y="571781"/>
            <a:ext cx="10232748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94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</TotalTime>
  <Words>41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Rifqi Akhdan Adhie</dc:creator>
  <cp:lastModifiedBy>ACER</cp:lastModifiedBy>
  <cp:revision>11</cp:revision>
  <dcterms:created xsi:type="dcterms:W3CDTF">2022-06-01T16:43:41Z</dcterms:created>
  <dcterms:modified xsi:type="dcterms:W3CDTF">2022-06-30T05:55:16Z</dcterms:modified>
</cp:coreProperties>
</file>