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A1FBD-51F1-4BF6-B66E-108AEBE8E6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3A33CD-FF81-4F34-B610-3FDAB2EEEE9F}">
      <dgm:prSet/>
      <dgm:spPr/>
      <dgm:t>
        <a:bodyPr/>
        <a:lstStyle/>
        <a:p>
          <a:r>
            <a:rPr lang="en-US" b="0" i="0"/>
            <a:t>Yeni bir repo yaratmaq üçün, sağ üst kündəlikdə "New" düyməsinə tıklayaraq adını və əsas xüsusiyyətlərini təyin edin.</a:t>
          </a:r>
          <a:endParaRPr lang="en-US"/>
        </a:p>
      </dgm:t>
    </dgm:pt>
    <dgm:pt modelId="{6188C965-22DD-4A5B-B1CD-EEE942EAFBED}" type="parTrans" cxnId="{F697A3CC-C7A1-4FD2-B569-F34B9FD99DF1}">
      <dgm:prSet/>
      <dgm:spPr/>
      <dgm:t>
        <a:bodyPr/>
        <a:lstStyle/>
        <a:p>
          <a:endParaRPr lang="en-US"/>
        </a:p>
      </dgm:t>
    </dgm:pt>
    <dgm:pt modelId="{A2DC6883-4DF8-4F31-85ED-ABA8389C2D6A}" type="sibTrans" cxnId="{F697A3CC-C7A1-4FD2-B569-F34B9FD99DF1}">
      <dgm:prSet/>
      <dgm:spPr/>
      <dgm:t>
        <a:bodyPr/>
        <a:lstStyle/>
        <a:p>
          <a:endParaRPr lang="en-US"/>
        </a:p>
      </dgm:t>
    </dgm:pt>
    <dgm:pt modelId="{5B1619A6-56D0-45B8-9C1D-3A5B2627A98D}">
      <dgm:prSet/>
      <dgm:spPr/>
      <dgm:t>
        <a:bodyPr/>
        <a:lstStyle/>
        <a:p>
          <a:r>
            <a:rPr lang="en-US" b="1" i="0"/>
            <a:t>Fork və Pull Request funksiyaları:</a:t>
          </a:r>
          <a:r>
            <a:rPr lang="en-US" b="0" i="0"/>
            <a:t> Başqa bir istifadəçinin repozitoriyasını kopyalamaq üçün "Fork" düyməsini istifadə edin. Daha sonra, öz dəyişikliklərinizi asıl repozitoriyaya qoşmaq üçün "Pull Request" əməliyyatından istifadə edin.</a:t>
          </a:r>
          <a:endParaRPr lang="en-US"/>
        </a:p>
      </dgm:t>
    </dgm:pt>
    <dgm:pt modelId="{1B6A3A33-682B-4057-8FBB-46E9DD0B655D}" type="parTrans" cxnId="{40F9761F-37DF-4472-86D7-46B734F0E100}">
      <dgm:prSet/>
      <dgm:spPr/>
      <dgm:t>
        <a:bodyPr/>
        <a:lstStyle/>
        <a:p>
          <a:endParaRPr lang="en-US"/>
        </a:p>
      </dgm:t>
    </dgm:pt>
    <dgm:pt modelId="{BC400752-C831-468E-AEDE-F5C14080E38B}" type="sibTrans" cxnId="{40F9761F-37DF-4472-86D7-46B734F0E100}">
      <dgm:prSet/>
      <dgm:spPr/>
      <dgm:t>
        <a:bodyPr/>
        <a:lstStyle/>
        <a:p>
          <a:endParaRPr lang="en-US"/>
        </a:p>
      </dgm:t>
    </dgm:pt>
    <dgm:pt modelId="{0E935668-6DC7-438B-AE1D-B84CD5634389}">
      <dgm:prSet/>
      <dgm:spPr/>
      <dgm:t>
        <a:bodyPr/>
        <a:lstStyle/>
        <a:p>
          <a:r>
            <a:rPr lang="en-US" b="1" i="0"/>
            <a:t>İştirakçılar və əməkdaşlıq:</a:t>
          </a:r>
          <a:r>
            <a:rPr lang="en-US" b="0" i="0"/>
            <a:t> Repozitoriya sahibi, başqa istifadəçilərə dəyişiklik etmə və repoza nəzarət etmə imkanı verə bilər.</a:t>
          </a:r>
          <a:endParaRPr lang="en-US"/>
        </a:p>
      </dgm:t>
    </dgm:pt>
    <dgm:pt modelId="{06873AD5-3311-4C32-ADEA-3FDDEFCC6E92}" type="parTrans" cxnId="{B144A162-A31C-42C7-8F03-8BCA7054918D}">
      <dgm:prSet/>
      <dgm:spPr/>
      <dgm:t>
        <a:bodyPr/>
        <a:lstStyle/>
        <a:p>
          <a:endParaRPr lang="en-US"/>
        </a:p>
      </dgm:t>
    </dgm:pt>
    <dgm:pt modelId="{FB1ABC18-A199-47C1-977E-752A08EBDECE}" type="sibTrans" cxnId="{B144A162-A31C-42C7-8F03-8BCA7054918D}">
      <dgm:prSet/>
      <dgm:spPr/>
      <dgm:t>
        <a:bodyPr/>
        <a:lstStyle/>
        <a:p>
          <a:endParaRPr lang="en-US"/>
        </a:p>
      </dgm:t>
    </dgm:pt>
    <dgm:pt modelId="{FF679052-108D-46E0-9F11-B62488200ED7}" type="pres">
      <dgm:prSet presAssocID="{82AA1FBD-51F1-4BF6-B66E-108AEBE8E672}" presName="linear" presStyleCnt="0">
        <dgm:presLayoutVars>
          <dgm:animLvl val="lvl"/>
          <dgm:resizeHandles val="exact"/>
        </dgm:presLayoutVars>
      </dgm:prSet>
      <dgm:spPr/>
    </dgm:pt>
    <dgm:pt modelId="{88530A65-62B1-4EC8-AEA8-9D16632DCCF2}" type="pres">
      <dgm:prSet presAssocID="{B73A33CD-FF81-4F34-B610-3FDAB2EEEE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149673-4F01-49E3-9D2F-72AEBC472058}" type="pres">
      <dgm:prSet presAssocID="{A2DC6883-4DF8-4F31-85ED-ABA8389C2D6A}" presName="spacer" presStyleCnt="0"/>
      <dgm:spPr/>
    </dgm:pt>
    <dgm:pt modelId="{945ED409-77B8-46D0-B3CA-9E800FD3388E}" type="pres">
      <dgm:prSet presAssocID="{5B1619A6-56D0-45B8-9C1D-3A5B2627A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0EA067-8D80-42C8-99CF-8F508B4A1216}" type="pres">
      <dgm:prSet presAssocID="{BC400752-C831-468E-AEDE-F5C14080E38B}" presName="spacer" presStyleCnt="0"/>
      <dgm:spPr/>
    </dgm:pt>
    <dgm:pt modelId="{D408CA0F-E8E2-4F04-A3A9-88979F8C2148}" type="pres">
      <dgm:prSet presAssocID="{0E935668-6DC7-438B-AE1D-B84CD56343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F9761F-37DF-4472-86D7-46B734F0E100}" srcId="{82AA1FBD-51F1-4BF6-B66E-108AEBE8E672}" destId="{5B1619A6-56D0-45B8-9C1D-3A5B2627A98D}" srcOrd="1" destOrd="0" parTransId="{1B6A3A33-682B-4057-8FBB-46E9DD0B655D}" sibTransId="{BC400752-C831-468E-AEDE-F5C14080E38B}"/>
    <dgm:cxn modelId="{B144A162-A31C-42C7-8F03-8BCA7054918D}" srcId="{82AA1FBD-51F1-4BF6-B66E-108AEBE8E672}" destId="{0E935668-6DC7-438B-AE1D-B84CD5634389}" srcOrd="2" destOrd="0" parTransId="{06873AD5-3311-4C32-ADEA-3FDDEFCC6E92}" sibTransId="{FB1ABC18-A199-47C1-977E-752A08EBDECE}"/>
    <dgm:cxn modelId="{0420FA59-99EB-49F2-8CAF-7F80516B8E91}" type="presOf" srcId="{5B1619A6-56D0-45B8-9C1D-3A5B2627A98D}" destId="{945ED409-77B8-46D0-B3CA-9E800FD3388E}" srcOrd="0" destOrd="0" presId="urn:microsoft.com/office/officeart/2005/8/layout/vList2"/>
    <dgm:cxn modelId="{7EFA678A-D9DF-4E41-BA41-52D0BFA7264E}" type="presOf" srcId="{B73A33CD-FF81-4F34-B610-3FDAB2EEEE9F}" destId="{88530A65-62B1-4EC8-AEA8-9D16632DCCF2}" srcOrd="0" destOrd="0" presId="urn:microsoft.com/office/officeart/2005/8/layout/vList2"/>
    <dgm:cxn modelId="{C2534894-1C9D-406A-A863-B7F0C1E51527}" type="presOf" srcId="{82AA1FBD-51F1-4BF6-B66E-108AEBE8E672}" destId="{FF679052-108D-46E0-9F11-B62488200ED7}" srcOrd="0" destOrd="0" presId="urn:microsoft.com/office/officeart/2005/8/layout/vList2"/>
    <dgm:cxn modelId="{F697A3CC-C7A1-4FD2-B569-F34B9FD99DF1}" srcId="{82AA1FBD-51F1-4BF6-B66E-108AEBE8E672}" destId="{B73A33CD-FF81-4F34-B610-3FDAB2EEEE9F}" srcOrd="0" destOrd="0" parTransId="{6188C965-22DD-4A5B-B1CD-EEE942EAFBED}" sibTransId="{A2DC6883-4DF8-4F31-85ED-ABA8389C2D6A}"/>
    <dgm:cxn modelId="{BC33DAFF-D9F9-4EDE-903F-3BBEF146B756}" type="presOf" srcId="{0E935668-6DC7-438B-AE1D-B84CD5634389}" destId="{D408CA0F-E8E2-4F04-A3A9-88979F8C2148}" srcOrd="0" destOrd="0" presId="urn:microsoft.com/office/officeart/2005/8/layout/vList2"/>
    <dgm:cxn modelId="{E706A215-CD33-409F-921A-5582EE229C55}" type="presParOf" srcId="{FF679052-108D-46E0-9F11-B62488200ED7}" destId="{88530A65-62B1-4EC8-AEA8-9D16632DCCF2}" srcOrd="0" destOrd="0" presId="urn:microsoft.com/office/officeart/2005/8/layout/vList2"/>
    <dgm:cxn modelId="{154E6C57-0154-4574-B8DC-70E149202770}" type="presParOf" srcId="{FF679052-108D-46E0-9F11-B62488200ED7}" destId="{87149673-4F01-49E3-9D2F-72AEBC472058}" srcOrd="1" destOrd="0" presId="urn:microsoft.com/office/officeart/2005/8/layout/vList2"/>
    <dgm:cxn modelId="{FF32AA53-0799-45BB-940F-1E4A661CF150}" type="presParOf" srcId="{FF679052-108D-46E0-9F11-B62488200ED7}" destId="{945ED409-77B8-46D0-B3CA-9E800FD3388E}" srcOrd="2" destOrd="0" presId="urn:microsoft.com/office/officeart/2005/8/layout/vList2"/>
    <dgm:cxn modelId="{2F133639-819B-4BEA-9220-FE5F812AE6B7}" type="presParOf" srcId="{FF679052-108D-46E0-9F11-B62488200ED7}" destId="{1D0EA067-8D80-42C8-99CF-8F508B4A1216}" srcOrd="3" destOrd="0" presId="urn:microsoft.com/office/officeart/2005/8/layout/vList2"/>
    <dgm:cxn modelId="{A8B2C180-12DA-486B-9201-513C35B050CF}" type="presParOf" srcId="{FF679052-108D-46E0-9F11-B62488200ED7}" destId="{D408CA0F-E8E2-4F04-A3A9-88979F8C21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0A65-62B1-4EC8-AEA8-9D16632DCCF2}">
      <dsp:nvSpPr>
        <dsp:cNvPr id="0" name=""/>
        <dsp:cNvSpPr/>
      </dsp:nvSpPr>
      <dsp:spPr>
        <a:xfrm>
          <a:off x="0" y="8704"/>
          <a:ext cx="5077071" cy="1546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Yeni bir repo yaratmaq üçün, sağ üst kündəlikdə "New" düyməsinə tıklayaraq adını və əsas xüsusiyyətlərini təyin edin.</a:t>
          </a:r>
          <a:endParaRPr lang="en-US" sz="1800" kern="1200"/>
        </a:p>
      </dsp:txBody>
      <dsp:txXfrm>
        <a:off x="75498" y="84202"/>
        <a:ext cx="4926075" cy="1395597"/>
      </dsp:txXfrm>
    </dsp:sp>
    <dsp:sp modelId="{945ED409-77B8-46D0-B3CA-9E800FD3388E}">
      <dsp:nvSpPr>
        <dsp:cNvPr id="0" name=""/>
        <dsp:cNvSpPr/>
      </dsp:nvSpPr>
      <dsp:spPr>
        <a:xfrm>
          <a:off x="0" y="1607138"/>
          <a:ext cx="5077071" cy="154659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Fork və Pull Request funksiyaları:</a:t>
          </a:r>
          <a:r>
            <a:rPr lang="en-US" sz="1800" b="0" i="0" kern="1200"/>
            <a:t> Başqa bir istifadəçinin repozitoriyasını kopyalamaq üçün "Fork" düyməsini istifadə edin. Daha sonra, öz dəyişikliklərinizi asıl repozitoriyaya qoşmaq üçün "Pull Request" əməliyyatından istifadə edin.</a:t>
          </a:r>
          <a:endParaRPr lang="en-US" sz="1800" kern="1200"/>
        </a:p>
      </dsp:txBody>
      <dsp:txXfrm>
        <a:off x="75498" y="1682636"/>
        <a:ext cx="4926075" cy="1395597"/>
      </dsp:txXfrm>
    </dsp:sp>
    <dsp:sp modelId="{D408CA0F-E8E2-4F04-A3A9-88979F8C2148}">
      <dsp:nvSpPr>
        <dsp:cNvPr id="0" name=""/>
        <dsp:cNvSpPr/>
      </dsp:nvSpPr>
      <dsp:spPr>
        <a:xfrm>
          <a:off x="0" y="3205572"/>
          <a:ext cx="5077071" cy="154659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İştirakçılar və əməkdaşlıq:</a:t>
          </a:r>
          <a:r>
            <a:rPr lang="en-US" sz="1800" b="0" i="0" kern="1200"/>
            <a:t> Repozitoriya sahibi, başqa istifadəçilərə dəyişiklik etmə və repoza nəzarət etmə imkanı verə bilər.</a:t>
          </a:r>
          <a:endParaRPr lang="en-US" sz="1800" kern="1200"/>
        </a:p>
      </dsp:txBody>
      <dsp:txXfrm>
        <a:off x="75498" y="3281070"/>
        <a:ext cx="4926075" cy="139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D724-EDCF-48C2-8B06-44DE4E6B198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4B82-EBCA-4113-95F4-E4BF983A00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" y="6435558"/>
            <a:ext cx="1462151" cy="38477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790354" y="6452287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www.developia.az</a:t>
            </a:r>
          </a:p>
        </p:txBody>
      </p:sp>
    </p:spTree>
    <p:extLst>
      <p:ext uri="{BB962C8B-B14F-4D97-AF65-F5344CB8AC3E}">
        <p14:creationId xmlns:p14="http://schemas.microsoft.com/office/powerpoint/2010/main" val="95297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1805841"/>
            <a:ext cx="10058400" cy="29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FD57C-484E-348B-DDB0-EA58B5A8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az-Latn-AZ" dirty="0"/>
              <a:t>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147B7-D8CC-428F-E8E6-74D4A4EC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i="0">
                <a:effectLst/>
                <a:latin typeface="Söhne"/>
              </a:rPr>
              <a:t>GitHub nədir?</a:t>
            </a:r>
            <a:endParaRPr lang="en-US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3D7D-55A6-F689-5E9F-7A3E06A9E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 dirty="0">
                <a:effectLst/>
                <a:latin typeface="Söhne"/>
              </a:rPr>
              <a:t>GitHub, </a:t>
            </a:r>
            <a:r>
              <a:rPr lang="en-US" sz="2000" b="0" i="0" dirty="0" err="1">
                <a:effectLst/>
                <a:latin typeface="Söhne"/>
              </a:rPr>
              <a:t>proqramçılar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digər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tərəfdaşlar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arasında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kodun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idarə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olunması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əməkdaşlığı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üçün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istifadə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olunan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platformadır</a:t>
            </a:r>
            <a:r>
              <a:rPr lang="en-US" sz="2000" b="0" i="0" dirty="0">
                <a:effectLst/>
                <a:latin typeface="Söhne"/>
              </a:rPr>
              <a:t>. </a:t>
            </a:r>
            <a:r>
              <a:rPr lang="en-US" sz="2000" b="0" i="0" dirty="0" err="1">
                <a:effectLst/>
                <a:latin typeface="Söhne"/>
              </a:rPr>
              <a:t>İstifadəçilər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burada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repozitoriyalar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yaradaraq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kod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əlavə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edərək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digər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çox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əməliyyatları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yerinə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yetirərək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birgə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işləyə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bilərlər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62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DD0D8-2F3E-F97C-9DE6-BEE2F067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Repozitoriyaların yaradılması və idarə edilməsi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09186-91A1-6B1A-5B1F-D5AEEC2A23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8386135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91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2F9215-A57E-4723-F65F-B6AC44F4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az-Latn-AZ" sz="5400">
                <a:solidFill>
                  <a:srgbClr val="FFFFFF"/>
                </a:solidFill>
              </a:rPr>
              <a:t>Github qurulması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8D8C-11FD-CB9D-A3F7-CE148CFD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az-Latn-AZ" sz="2000"/>
              <a:t>Əgər gitdən komputerdə ilk dəfə istifadə edirsizsə bu əməliyatları etməlisiz.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AA88F-DB91-401A-797C-B43C1E31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9" y="2933925"/>
            <a:ext cx="10084611" cy="12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60ABF-943A-6628-824E-81B3572C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 yaratmaq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6042FC-60F5-CF3A-18FE-4628F3F5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23" y="1926266"/>
            <a:ext cx="4432027" cy="4338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0CC1C4-F8CC-EADC-B8C0-3C5D838F1E1A}"/>
              </a:ext>
            </a:extLst>
          </p:cNvPr>
          <p:cNvSpPr txBox="1">
            <a:spLocks/>
          </p:cNvSpPr>
          <p:nvPr/>
        </p:nvSpPr>
        <p:spPr>
          <a:xfrm>
            <a:off x="1305865" y="2254554"/>
            <a:ext cx="9391474" cy="1183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3816">
              <a:spcAft>
                <a:spcPts val="600"/>
              </a:spcAft>
            </a:pPr>
            <a:r>
              <a:rPr lang="en-US" sz="1400" b="1" kern="1200" dirty="0" err="1">
                <a:latin typeface="Söhne"/>
                <a:ea typeface="+mj-ea"/>
                <a:cs typeface="+mj-cs"/>
              </a:rPr>
              <a:t>Əlavə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b="1" kern="1200" dirty="0" err="1">
                <a:latin typeface="Söhne"/>
                <a:ea typeface="+mj-ea"/>
                <a:cs typeface="+mj-cs"/>
              </a:rPr>
              <a:t>Faylları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 Repo </a:t>
            </a:r>
            <a:r>
              <a:rPr lang="en-US" sz="1400" b="1" kern="1200" dirty="0" err="1">
                <a:latin typeface="Söhne"/>
                <a:ea typeface="+mj-ea"/>
                <a:cs typeface="+mj-cs"/>
              </a:rPr>
              <a:t>ilə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b="1" kern="1200" dirty="0" err="1">
                <a:latin typeface="Söhne"/>
                <a:ea typeface="+mj-ea"/>
                <a:cs typeface="+mj-cs"/>
              </a:rPr>
              <a:t>Əlaqələndirmək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b="1" kern="1200" dirty="0" err="1">
                <a:latin typeface="Söhne"/>
                <a:ea typeface="+mj-ea"/>
                <a:cs typeface="+mj-cs"/>
              </a:rPr>
              <a:t>və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 Commit </a:t>
            </a:r>
            <a:r>
              <a:rPr lang="en-US" sz="1400" b="1" kern="1200" dirty="0" err="1">
                <a:latin typeface="Söhne"/>
                <a:ea typeface="+mj-ea"/>
                <a:cs typeface="+mj-cs"/>
              </a:rPr>
              <a:t>etmək</a:t>
            </a:r>
            <a:r>
              <a:rPr lang="en-US" sz="1400" b="1" kern="1200" dirty="0">
                <a:latin typeface="Söhne"/>
                <a:ea typeface="+mj-ea"/>
                <a:cs typeface="+mj-cs"/>
              </a:rPr>
              <a:t>:</a:t>
            </a:r>
            <a:endParaRPr lang="en-US" sz="1400" kern="1200" dirty="0">
              <a:latin typeface="Söhne"/>
              <a:ea typeface="+mj-ea"/>
              <a:cs typeface="+mj-cs"/>
            </a:endParaRPr>
          </a:p>
          <a:p>
            <a:pPr defTabSz="8138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 err="1">
                <a:latin typeface="Söhne"/>
                <a:ea typeface="+mj-ea"/>
                <a:cs typeface="+mj-cs"/>
              </a:rPr>
              <a:t>Əlavə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faylları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repo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ilə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əlaqələndirmək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və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commit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etmək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400" kern="1200" dirty="0" err="1">
                <a:latin typeface="Söhne"/>
                <a:ea typeface="+mj-ea"/>
                <a:cs typeface="+mj-cs"/>
              </a:rPr>
              <a:t>üçün</a:t>
            </a:r>
            <a:r>
              <a:rPr lang="en-US" sz="1400" kern="1200" dirty="0">
                <a:latin typeface="Söhne"/>
                <a:ea typeface="+mj-ea"/>
                <a:cs typeface="+mj-cs"/>
              </a:rPr>
              <a:t>:</a:t>
            </a:r>
            <a:endParaRPr lang="en-US" sz="1400" b="0" i="0" dirty="0">
              <a:effectLst/>
              <a:latin typeface="Söhne"/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20D86D-FF43-6F77-7BD8-08473071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23" y="3378156"/>
            <a:ext cx="2866782" cy="5359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CBAFD07-C8C2-7125-4036-C0967E1CFEB2}"/>
              </a:ext>
            </a:extLst>
          </p:cNvPr>
          <p:cNvSpPr txBox="1">
            <a:spLocks/>
          </p:cNvSpPr>
          <p:nvPr/>
        </p:nvSpPr>
        <p:spPr>
          <a:xfrm>
            <a:off x="1494661" y="3914082"/>
            <a:ext cx="9391474" cy="1183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3816">
              <a:spcAft>
                <a:spcPts val="600"/>
              </a:spcAft>
            </a:pPr>
            <a:r>
              <a:rPr lang="en-US" sz="1700" b="1" kern="1200" dirty="0">
                <a:latin typeface="Söhne"/>
                <a:ea typeface="+mj-ea"/>
                <a:cs typeface="+mj-cs"/>
              </a:rPr>
              <a:t>Yeni </a:t>
            </a:r>
            <a:r>
              <a:rPr lang="en-US" sz="1700" b="1" kern="1200" dirty="0" err="1">
                <a:latin typeface="Söhne"/>
                <a:ea typeface="+mj-ea"/>
                <a:cs typeface="+mj-cs"/>
              </a:rPr>
              <a:t>Şöbə</a:t>
            </a:r>
            <a:r>
              <a:rPr lang="en-US" sz="1700" b="1" kern="1200" dirty="0">
                <a:latin typeface="Söhne"/>
                <a:ea typeface="+mj-ea"/>
                <a:cs typeface="+mj-cs"/>
              </a:rPr>
              <a:t> (Branch) </a:t>
            </a:r>
            <a:r>
              <a:rPr lang="en-US" sz="1700" b="1" kern="1200" dirty="0" err="1">
                <a:latin typeface="Söhne"/>
                <a:ea typeface="+mj-ea"/>
                <a:cs typeface="+mj-cs"/>
              </a:rPr>
              <a:t>Yaratmaq</a:t>
            </a:r>
            <a:r>
              <a:rPr lang="en-US" sz="1700" b="1" kern="1200" dirty="0">
                <a:latin typeface="Söhne"/>
                <a:ea typeface="+mj-ea"/>
                <a:cs typeface="+mj-cs"/>
              </a:rPr>
              <a:t>:</a:t>
            </a:r>
            <a:endParaRPr lang="en-US" sz="1700" kern="1200" dirty="0">
              <a:latin typeface="Söhne"/>
              <a:ea typeface="+mj-ea"/>
              <a:cs typeface="+mj-cs"/>
            </a:endParaRPr>
          </a:p>
          <a:p>
            <a:pPr defTabSz="8138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>
                <a:latin typeface="Söhne"/>
                <a:ea typeface="+mj-ea"/>
                <a:cs typeface="+mj-cs"/>
              </a:rPr>
              <a:t>Yeni </a:t>
            </a:r>
            <a:r>
              <a:rPr lang="en-US" sz="1700" kern="1200" dirty="0" err="1">
                <a:latin typeface="Söhne"/>
                <a:ea typeface="+mj-ea"/>
                <a:cs typeface="+mj-cs"/>
              </a:rPr>
              <a:t>şöbə</a:t>
            </a:r>
            <a:r>
              <a:rPr lang="en-US" sz="17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Söhne"/>
                <a:ea typeface="+mj-ea"/>
                <a:cs typeface="+mj-cs"/>
              </a:rPr>
              <a:t>yaratmaq</a:t>
            </a:r>
            <a:r>
              <a:rPr lang="en-US" sz="1700" kern="1200" dirty="0">
                <a:latin typeface="Söhne"/>
                <a:ea typeface="+mj-ea"/>
                <a:cs typeface="+mj-cs"/>
              </a:rPr>
              <a:t> </a:t>
            </a:r>
            <a:r>
              <a:rPr lang="en-US" sz="1700" kern="1200" dirty="0" err="1">
                <a:latin typeface="Söhne"/>
                <a:ea typeface="+mj-ea"/>
                <a:cs typeface="+mj-cs"/>
              </a:rPr>
              <a:t>üçün</a:t>
            </a:r>
            <a:r>
              <a:rPr lang="en-US" sz="1700" kern="1200" dirty="0">
                <a:latin typeface="Söhne"/>
                <a:ea typeface="+mj-ea"/>
                <a:cs typeface="+mj-cs"/>
              </a:rPr>
              <a:t>:</a:t>
            </a:r>
            <a:endParaRPr lang="en-US" sz="1700" b="0" i="0" dirty="0">
              <a:effectLst/>
              <a:latin typeface="Söhne"/>
            </a:endParaRPr>
          </a:p>
        </p:txBody>
      </p:sp>
      <p:pic>
        <p:nvPicPr>
          <p:cNvPr id="10" name="Picture 9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BB3D2D9D-DE80-3E2B-FF6C-4057A9972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23" y="5322525"/>
            <a:ext cx="3113478" cy="9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2A7A76-1A9C-41A3-B260-843B94BD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B1554-CA94-C915-7E31-16E3C77E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67004"/>
            <a:ext cx="6151649" cy="3162083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i="0" dirty="0" err="1">
                <a:effectLst/>
                <a:latin typeface="Söhne"/>
              </a:rPr>
              <a:t>Uzak</a:t>
            </a:r>
            <a:r>
              <a:rPr lang="en-US" sz="4400" b="1" i="0" dirty="0">
                <a:effectLst/>
                <a:latin typeface="Söhne"/>
              </a:rPr>
              <a:t> </a:t>
            </a:r>
            <a:r>
              <a:rPr lang="en-US" sz="4400" b="1" i="0" dirty="0" err="1">
                <a:effectLst/>
                <a:latin typeface="Söhne"/>
              </a:rPr>
              <a:t>Repoya</a:t>
            </a:r>
            <a:r>
              <a:rPr lang="en-US" sz="4400" b="1" i="0" dirty="0">
                <a:effectLst/>
                <a:latin typeface="Söhne"/>
              </a:rPr>
              <a:t> (</a:t>
            </a:r>
            <a:r>
              <a:rPr lang="en-US" sz="4400" b="1" i="0" dirty="0" err="1">
                <a:effectLst/>
                <a:latin typeface="Söhne"/>
              </a:rPr>
              <a:t>GitHub'a</a:t>
            </a:r>
            <a:r>
              <a:rPr lang="en-US" sz="4400" b="1" i="0" dirty="0">
                <a:effectLst/>
                <a:latin typeface="Söhne"/>
              </a:rPr>
              <a:t>) Push </a:t>
            </a:r>
            <a:r>
              <a:rPr lang="en-US" sz="4400" b="1" i="0" dirty="0" err="1">
                <a:effectLst/>
                <a:latin typeface="Söhne"/>
              </a:rPr>
              <a:t>etmək</a:t>
            </a:r>
            <a:r>
              <a:rPr lang="en-US" sz="4400" b="1" i="0" dirty="0">
                <a:effectLst/>
                <a:latin typeface="Söhne"/>
              </a:rPr>
              <a:t>:</a:t>
            </a:r>
            <a:br>
              <a:rPr lang="en-US" sz="4400" b="0" i="0" dirty="0">
                <a:effectLst/>
                <a:latin typeface="Söhne"/>
              </a:rPr>
            </a:br>
            <a:r>
              <a:rPr lang="en-US" sz="4400" b="0" i="0" dirty="0" err="1">
                <a:effectLst/>
                <a:latin typeface="Söhne"/>
              </a:rPr>
              <a:t>Uzak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en-US" sz="4400" b="0" i="0" dirty="0" err="1">
                <a:effectLst/>
                <a:latin typeface="Söhne"/>
              </a:rPr>
              <a:t>repoya</a:t>
            </a:r>
            <a:r>
              <a:rPr lang="en-US" sz="4400" b="0" i="0" dirty="0">
                <a:effectLst/>
                <a:latin typeface="Söhne"/>
              </a:rPr>
              <a:t> push </a:t>
            </a:r>
            <a:r>
              <a:rPr lang="en-US" sz="4400" b="0" i="0" dirty="0" err="1">
                <a:effectLst/>
                <a:latin typeface="Söhne"/>
              </a:rPr>
              <a:t>etmək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en-US" sz="4400" b="0" i="0" dirty="0" err="1">
                <a:effectLst/>
                <a:latin typeface="Söhne"/>
              </a:rPr>
              <a:t>üçün</a:t>
            </a:r>
            <a:br>
              <a:rPr lang="en-US" sz="4400" b="0" i="0" dirty="0">
                <a:effectLst/>
                <a:latin typeface="Söhne"/>
              </a:rPr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CAE68-D11C-BDEF-105D-3ACA05BB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4" y="2157948"/>
            <a:ext cx="5891701" cy="7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Github</vt:lpstr>
      <vt:lpstr>GitHub nədir?</vt:lpstr>
      <vt:lpstr>Repozitoriyaların yaradılması və idarə edilməsi</vt:lpstr>
      <vt:lpstr>Github qurulması</vt:lpstr>
      <vt:lpstr>Repo yaratmaq</vt:lpstr>
      <vt:lpstr>Uzak Repoya (GitHub'a) Push etmək: Uzak repoya push etmək üçün </vt:lpstr>
    </vt:vector>
  </TitlesOfParts>
  <Company>Developia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və Hibernate</dc:title>
  <dc:creator>Yusif Alizada</dc:creator>
  <cp:lastModifiedBy>Salvar Cafarov</cp:lastModifiedBy>
  <cp:revision>14</cp:revision>
  <dcterms:created xsi:type="dcterms:W3CDTF">2022-09-14T12:38:35Z</dcterms:created>
  <dcterms:modified xsi:type="dcterms:W3CDTF">2023-11-14T14:38:33Z</dcterms:modified>
</cp:coreProperties>
</file>