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platform.cloud.ibm.com/data/notebooks/converter/assets/6adab8a4-a920-4c28-8276-c77d29ad6b0c?project=0e9d1ec4-a0b3-40d6-abcb-ea424fa80c2e#Data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Battle of </a:t>
            </a:r>
            <a:r>
              <a:rPr lang="en-US" dirty="0" err="1">
                <a:effectLst/>
              </a:rPr>
              <a:t>Neighbourhoods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Introduction/Business Problem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4621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500" b="1" i="1" dirty="0" smtClean="0">
                <a:effectLst/>
              </a:rPr>
              <a:t>Background </a:t>
            </a:r>
            <a:r>
              <a:rPr lang="en-US" sz="2500" b="1" i="1" dirty="0">
                <a:effectLst/>
              </a:rPr>
              <a:t>of Problem</a:t>
            </a:r>
          </a:p>
          <a:p>
            <a:pPr marL="0" indent="0">
              <a:buNone/>
            </a:pPr>
            <a:r>
              <a:rPr lang="en-US" sz="2500" dirty="0">
                <a:effectLst/>
              </a:rPr>
              <a:t>The central business district of Toronto, Ontario is Downtown Toronto &amp; is located entirely within Old Toronto district. It covers approximately 14 </a:t>
            </a:r>
            <a:r>
              <a:rPr lang="en-US" sz="2500" dirty="0" err="1">
                <a:effectLst/>
              </a:rPr>
              <a:t>sq</a:t>
            </a:r>
            <a:r>
              <a:rPr lang="en-US" sz="2500" dirty="0">
                <a:effectLst/>
              </a:rPr>
              <a:t> </a:t>
            </a:r>
            <a:r>
              <a:rPr lang="en-US" sz="2500" dirty="0" err="1">
                <a:effectLst/>
              </a:rPr>
              <a:t>kms</a:t>
            </a:r>
            <a:r>
              <a:rPr lang="en-US" sz="2500" dirty="0">
                <a:effectLst/>
              </a:rPr>
              <a:t> in area, whereas to its north, south, east &amp; west are bounded by Bloor Street, Lake Ontario, the Don Valley, &amp; Bathurst Street respectively. The Government of Ontario and the City of Toronto government are also located here.</a:t>
            </a:r>
          </a:p>
          <a:p>
            <a:pPr marL="0" indent="0">
              <a:buNone/>
            </a:pPr>
            <a:r>
              <a:rPr lang="en-US" sz="2500" dirty="0">
                <a:effectLst/>
              </a:rPr>
              <a:t>After </a:t>
            </a:r>
            <a:r>
              <a:rPr lang="en-US" sz="2500" dirty="0" err="1">
                <a:effectLst/>
              </a:rPr>
              <a:t>Newyork</a:t>
            </a:r>
            <a:r>
              <a:rPr lang="en-US" sz="2500" dirty="0">
                <a:effectLst/>
              </a:rPr>
              <a:t> City &amp; Chicago, Canada's Downtown Toronto stands on third position in North America because of most skyscrapers; with height more than 200 meters. This area also comprises of largest business </a:t>
            </a:r>
            <a:r>
              <a:rPr lang="en-US" sz="2500" dirty="0" err="1">
                <a:effectLst/>
              </a:rPr>
              <a:t>centres</a:t>
            </a:r>
            <a:r>
              <a:rPr lang="en-US" sz="2500" dirty="0">
                <a:effectLst/>
              </a:rPr>
              <a:t> along with largest skyscrapers and form's Toronto's skyline.</a:t>
            </a:r>
          </a:p>
          <a:p>
            <a:pPr marL="0" indent="0">
              <a:buNone/>
            </a:pPr>
            <a:r>
              <a:rPr lang="en-US" sz="2500" dirty="0">
                <a:effectLst/>
              </a:rPr>
              <a:t>Because of being largest business </a:t>
            </a:r>
            <a:r>
              <a:rPr lang="en-US" sz="2500" dirty="0" err="1">
                <a:effectLst/>
              </a:rPr>
              <a:t>centre</a:t>
            </a:r>
            <a:r>
              <a:rPr lang="en-US" sz="2500" dirty="0">
                <a:effectLst/>
              </a:rPr>
              <a:t> and having major government offices located in this area, this area offers a lot of various business opportunities to new entrepreneurs.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4621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500" b="1" i="1" dirty="0" smtClean="0">
                <a:effectLst/>
              </a:rPr>
              <a:t>Description </a:t>
            </a:r>
            <a:r>
              <a:rPr lang="en-US" sz="2500" b="1" i="1" dirty="0">
                <a:effectLst/>
              </a:rPr>
              <a:t>of Problem</a:t>
            </a:r>
          </a:p>
          <a:p>
            <a:pPr marL="0" indent="0">
              <a:buNone/>
            </a:pPr>
            <a:r>
              <a:rPr lang="en-US" sz="2500" dirty="0">
                <a:effectLst/>
              </a:rPr>
              <a:t>As a Data Scientist I have been hired by my client, who runs a successful Asian cuisine restaurant in Asia, to investigate how many restaurants offer Asian cuisine in Downtown </a:t>
            </a:r>
            <a:r>
              <a:rPr lang="en-US" sz="2500" dirty="0" err="1">
                <a:effectLst/>
              </a:rPr>
              <a:t>Toronoto</a:t>
            </a:r>
            <a:r>
              <a:rPr lang="en-US" sz="2500" dirty="0">
                <a:effectLst/>
              </a:rPr>
              <a:t>, so that he can expand its operations in Europe. Because of the diverse population of Canada as a lot of people migrate there, my client aims to introduce Asian </a:t>
            </a:r>
            <a:r>
              <a:rPr lang="en-US" sz="2500" dirty="0" err="1">
                <a:effectLst/>
              </a:rPr>
              <a:t>flavour</a:t>
            </a:r>
            <a:r>
              <a:rPr lang="en-US" sz="2500" dirty="0">
                <a:effectLst/>
              </a:rPr>
              <a:t> in that area with a hope to be successful.</a:t>
            </a:r>
          </a:p>
          <a:p>
            <a:pPr marL="0" indent="0">
              <a:buNone/>
            </a:pPr>
            <a:r>
              <a:rPr lang="en-US" sz="2500" b="1" i="1" dirty="0">
                <a:effectLst/>
              </a:rPr>
              <a:t>Target Audience</a:t>
            </a:r>
          </a:p>
          <a:p>
            <a:pPr marL="0" indent="0">
              <a:buNone/>
            </a:pPr>
            <a:r>
              <a:rPr lang="en-US" sz="2500" dirty="0">
                <a:effectLst/>
              </a:rPr>
              <a:t>As a result of a lot migration to Canada from various parts of the </a:t>
            </a:r>
            <a:r>
              <a:rPr lang="en-US" sz="2500" dirty="0" err="1">
                <a:effectLst/>
              </a:rPr>
              <a:t>world,the</a:t>
            </a:r>
            <a:r>
              <a:rPr lang="en-US" sz="2500" dirty="0">
                <a:effectLst/>
              </a:rPr>
              <a:t> diversity of Canada has resulted in a very high multicultural </a:t>
            </a:r>
            <a:r>
              <a:rPr lang="en-US" sz="2500" dirty="0" err="1">
                <a:effectLst/>
              </a:rPr>
              <a:t>environment.In</a:t>
            </a:r>
            <a:r>
              <a:rPr lang="en-US" sz="2500" dirty="0">
                <a:effectLst/>
              </a:rPr>
              <a:t> the search for an high-end Asian-inclined eat-outs, there seems to have high shortage.</a:t>
            </a:r>
          </a:p>
          <a:p>
            <a:pPr marL="0" indent="0">
              <a:buNone/>
            </a:pPr>
            <a:r>
              <a:rPr lang="en-US" sz="2500" b="1" dirty="0">
                <a:effectLst/>
              </a:rPr>
              <a:t>Data description</a:t>
            </a:r>
          </a:p>
          <a:p>
            <a:pPr marL="0" indent="0">
              <a:buNone/>
            </a:pPr>
            <a:r>
              <a:rPr lang="en-US" sz="2500" b="1" dirty="0">
                <a:effectLst/>
              </a:rPr>
              <a:t>Data</a:t>
            </a:r>
            <a:r>
              <a:rPr lang="en-US" sz="2500" b="1" u="sng" dirty="0">
                <a:effectLst/>
                <a:hlinkClick r:id="rId2"/>
              </a:rPr>
              <a:t>¶</a:t>
            </a:r>
            <a:endParaRPr lang="en-US" sz="2500" b="1" dirty="0">
              <a:effectLst/>
            </a:endParaRPr>
          </a:p>
          <a:p>
            <a:pPr marL="0" indent="0">
              <a:buNone/>
            </a:pPr>
            <a:r>
              <a:rPr lang="en-US" sz="2500" dirty="0">
                <a:effectLst/>
              </a:rPr>
              <a:t>Down Town, Toronto will be analyzed in project. Wikipedia and Foursquare will be used to pull data for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9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Methodology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012" y="1801907"/>
            <a:ext cx="5387787" cy="3989294"/>
          </a:xfrm>
        </p:spPr>
        <p:txBody>
          <a:bodyPr/>
          <a:lstStyle/>
          <a:p>
            <a:r>
              <a:rPr lang="en-US" dirty="0">
                <a:effectLst/>
              </a:rPr>
              <a:t>The basic goal of this analysis was to help my client; who is operating an Asian restaurant, identify a good location in Downtown Toronto for his expansion of operations in Europe.</a:t>
            </a:r>
          </a:p>
          <a:p>
            <a:r>
              <a:rPr lang="en-US" dirty="0">
                <a:effectLst/>
              </a:rPr>
              <a:t>Data was scraped from Wikipedia, cleaned and filtered down to Downtown.</a:t>
            </a:r>
          </a:p>
          <a:p>
            <a:r>
              <a:rPr lang="en-US" dirty="0">
                <a:effectLst/>
              </a:rPr>
              <a:t>Downtown has 36 </a:t>
            </a:r>
            <a:r>
              <a:rPr lang="en-US" dirty="0" err="1">
                <a:effectLst/>
              </a:rPr>
              <a:t>neighbourhoods</a:t>
            </a:r>
            <a:r>
              <a:rPr lang="en-US" dirty="0">
                <a:effectLst/>
              </a:rPr>
              <a:t> and 17 postcodes.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3788" y="2270563"/>
            <a:ext cx="5094287" cy="333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7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Methodology (</a:t>
            </a:r>
            <a:r>
              <a:rPr lang="en-US" dirty="0" err="1" smtClean="0">
                <a:effectLst/>
              </a:rPr>
              <a:t>contd</a:t>
            </a:r>
            <a:r>
              <a:rPr lang="en-US" dirty="0" smtClean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520" y="1680475"/>
            <a:ext cx="5106004" cy="3702881"/>
          </a:xfrm>
        </p:spPr>
        <p:txBody>
          <a:bodyPr/>
          <a:lstStyle/>
          <a:p>
            <a:r>
              <a:rPr lang="en-US" dirty="0">
                <a:effectLst/>
              </a:rPr>
              <a:t>With the help of Foursquare I was able to explore eating venues in Downtown Toronto. The total count of restaurants that exist in all of the Downtown area is 26. including Chinese, Asian, Thai, Vietnamese restaurants.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95185" y="3617502"/>
            <a:ext cx="3609524" cy="32000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189391" y="1620227"/>
            <a:ext cx="4790440" cy="451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0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Methodology (</a:t>
            </a:r>
            <a:r>
              <a:rPr lang="en-US" dirty="0" err="1">
                <a:effectLst/>
              </a:rPr>
              <a:t>contd</a:t>
            </a:r>
            <a:r>
              <a:rPr lang="en-US" dirty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From this data table and map I was able to analyze and pick my sample for analysis of the area.</a:t>
            </a:r>
          </a:p>
          <a:p>
            <a:r>
              <a:rPr lang="en-US" dirty="0">
                <a:effectLst/>
              </a:rPr>
              <a:t>I picked Spice Route Asian bistro +bar, which is a Thai restaurant as a center point and analyzed its surroundings with top 10 venues within 1000 meter of this point.</a:t>
            </a:r>
          </a:p>
          <a:p>
            <a:r>
              <a:rPr lang="en-US" dirty="0">
                <a:effectLst/>
              </a:rPr>
              <a:t>Surprisingly, the top 10 venues that were pulled does not had any Asian restaurant in the list.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9027" y="2225096"/>
            <a:ext cx="4723809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0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Afterwards , with the help of Foursquare I tried to pull the rating of these top 10 venues but sadly no rating information was available for these venues so, with the help of Word Cloud I was able to identify most popular venue among these which appeared to be Italian and Spanish eat-outs.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0455" y="2958429"/>
            <a:ext cx="3580952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Results &amp; Conclusion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11013746" cy="2147505"/>
          </a:xfrm>
        </p:spPr>
        <p:txBody>
          <a:bodyPr/>
          <a:lstStyle/>
          <a:p>
            <a:r>
              <a:rPr lang="en-US" dirty="0">
                <a:effectLst/>
              </a:rPr>
              <a:t>The results of this analysis clearly state that , it is a wonderful opportunity for my client to expand its operations in Downtown, Toronto – poste code M5V, as there is no Asian cuisine outlet that serves Asian food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03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</TotalTime>
  <Words>584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The Battle of Neighbourhoods </vt:lpstr>
      <vt:lpstr>Introduction/Business Problem </vt:lpstr>
      <vt:lpstr>Methodology </vt:lpstr>
      <vt:lpstr>Methodology (contd)</vt:lpstr>
      <vt:lpstr>Methodology (contd)</vt:lpstr>
      <vt:lpstr>PowerPoint Presentation</vt:lpstr>
      <vt:lpstr>Results &amp; 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Neighbourhoods </dc:title>
  <dc:creator>zulaikha Jabbar</dc:creator>
  <cp:lastModifiedBy>zulaikha Jabbar</cp:lastModifiedBy>
  <cp:revision>1</cp:revision>
  <dcterms:created xsi:type="dcterms:W3CDTF">2019-06-14T21:33:39Z</dcterms:created>
  <dcterms:modified xsi:type="dcterms:W3CDTF">2019-06-14T21:40:27Z</dcterms:modified>
</cp:coreProperties>
</file>