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31e061b94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31e061b94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0" y="0"/>
            <a:ext cx="91830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881750" y="229200"/>
            <a:ext cx="54195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Burnaby Mountain Toastmasters [date]</a:t>
            </a:r>
            <a:endParaRPr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6:35 Round Robin (chair)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6:40 Timer ( )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6:43 Grammarian ( )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6:46 Table Topics 1 ( )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7:01 Table Topics Eval 1 ( )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7:08 10 Minute Break 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7:18 Table Topics 2 ( )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7:33 Table Topic Eval 2 ( )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7:40 Grammarian Report ( )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7:43 Timer Report ( )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7:46 Quiz ( )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7:55 Closing Remarks ( )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11700" y="1313050"/>
            <a:ext cx="2818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Theme: [theme] </a:t>
            </a:r>
            <a:br>
              <a:rPr lang="en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1  2  3  4  5 </a:t>
            </a:r>
            <a:endParaRPr sz="2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6  7  8  9  10 </a:t>
            </a:r>
            <a:endParaRPr sz="2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6314350" y="1170850"/>
            <a:ext cx="26847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WORD OF THE DAY</a:t>
            </a:r>
            <a:endParaRPr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[word of the day]</a:t>
            </a:r>
            <a:endParaRPr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Def. </a:t>
            </a:r>
            <a:endParaRPr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0" y="0"/>
            <a:ext cx="91830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1881750" y="229200"/>
            <a:ext cx="54195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Burnaby Mountain Toastmasters [date]</a:t>
            </a:r>
            <a:endParaRPr sz="26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6:35 Round Robin (chair)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6:40 Timer ( )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6:43 Grammarian ( )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6:46 Speech ( )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6:53 Table Topics Eval 1 ( )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6:58 10 Minute Break 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7:08 Table Topics 2 ( )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7:33 Table Topic Eval 2 ( )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7:40 Grammarian Report ( )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7:43 Timer Report ( )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7:46 Quiz ( )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7:55 Closing Remarks ( )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11700" y="1313050"/>
            <a:ext cx="2818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Theme: [theme] </a:t>
            </a:r>
            <a:br>
              <a:rPr lang="en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1  2  3  4  5 </a:t>
            </a:r>
            <a:endParaRPr sz="2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6  7  8  9  10 </a:t>
            </a:r>
            <a:endParaRPr sz="2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6314350" y="1170850"/>
            <a:ext cx="26847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WORD OF THE DAY</a:t>
            </a:r>
            <a:endParaRPr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[word of the day]</a:t>
            </a:r>
            <a:endParaRPr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Def. </a:t>
            </a:r>
            <a:endParaRPr sz="2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