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3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580E8-FD5D-450F-BD14-6B355AF5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63BC0-D965-4C5B-B00A-F8878054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D3441-194E-4736-A1CC-56503C77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3D9C2F-015A-466C-8144-5C5F7835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7F6F4-8D15-4B47-BBBD-A08D868A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41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408C6-415D-4299-9707-FD8AEE14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5A58E6-E1CA-46DD-91E1-9A8A4308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8B699-0435-44BC-8CF0-A93567D8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17F34-7FF9-4A59-8CF1-522EA18F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E6D56-6FE0-4687-979C-A01A0DEB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31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21EE63-7591-4DE8-84FF-A782844B6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3A941D-2C59-4625-BFC1-4A6E4956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23354-69CC-4C39-AF53-58377D3F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C75EE6-0F92-4E25-82E3-FDC66B0C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98F65-E495-4855-973F-992DA5D6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189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04EA4-67C0-46EC-8377-76DCC527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6A218-15A7-48DB-A5C6-78F92B6D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C78E5-E552-45E8-A53E-96B94BBA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1B90A4-5101-4351-BC5C-B75B0CC1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F2CA5-F0CB-4355-BCEF-87B158AB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96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FFD31-C565-41E2-B976-9BCAA7F4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23631-98D0-4DB5-A76F-8EE37561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0629C-DE75-4877-9FDA-EF9C7B94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37925-972E-492A-8C74-F411D871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DECF6-CCF6-4897-8AC7-DE9FDA97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59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E0ECB-A294-4578-B089-894BA8E8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3DD9F-F8CC-4E6D-91BA-0B5AC270E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6BC494-0905-4878-9B1F-3CAD10891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45F51A-0D51-4173-AEB0-B4EE9332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0FAEA0-236A-4A38-9012-3BAFB7CE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CCA6DB-97AD-4557-8D3F-CBB06FD8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9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1C78-D106-40C8-AFBC-E2D67C28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0AD2E6-3F2E-4CD8-84DF-5661BD08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5D2598-4A0B-4344-8088-54DCD4AA1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874784-A58F-45C5-A6A7-CAA9FDC86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70AD6A-BE67-4AD8-977A-6C1D6649C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D85752-85A3-415B-8B6D-8B7A73F8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357F50-CD2F-4EAB-962B-5F6FA15E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325093-9537-4903-8003-7C76C7A7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0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4BCCD-6289-43CF-B5B6-B6C70C90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0712CC-F4B6-4978-A0EE-3E765B29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1168D-5CA2-4582-8F17-DB05B76A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E55BD6-E821-4EFA-B749-843C6F4C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12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0CBF3C-1A7C-4599-9D93-0FBBC6F5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6BDF25-3946-4856-AAF9-6101F13C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A64768-D054-46ED-B863-CAEE5780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74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15B32-2270-4652-ABCE-9B9C2000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EF11B-9F7B-4243-8864-2A36F7CC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B27707-FEE7-46CA-8970-091AF0D3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36BA3E-818E-44E4-8EB2-D6709C94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B0695-33A4-480C-A67C-CB4647DC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F606F8-ECCB-4314-B293-EF12F390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77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55023-A336-43B3-BACA-0A87ED7E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065EB9-62C4-4A17-BF24-B8D468865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A15E77-AD96-4484-BC14-2C8D69A19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C64CA-D985-4E65-817D-54992429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43F2CF-5753-49FD-9392-3C092256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91AB7E-01BC-4518-A272-C02BAB96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92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C3086F-AFDE-4C00-804C-019F1C4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42ACDE-1EC3-4566-81CF-8EFA1B7A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3EBF2-5AE4-47C1-9C1A-D878C3D0E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1197-B064-4888-B9A0-3EBE89DFF433}" type="datetimeFigureOut">
              <a:rPr lang="es-CO" smtClean="0"/>
              <a:t>14/10/2020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7A1BF-24F4-45F4-9322-3FDA75A8B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C9B30-4E3C-44C2-8D2F-713A701E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93E0-D8ED-4543-985D-B5C525869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1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Azul Claro Con Bloques De Uso Flexible Para Todos Pancarta  Presentación Del Trabajo, Etc. Fotos, Retratos, Imágenes Y Fotografía De  Archivo Libres De Derecho. Image 40295237.">
            <a:extLst>
              <a:ext uri="{FF2B5EF4-FFF2-40B4-BE49-F238E27FC236}">
                <a16:creationId xmlns:a16="http://schemas.microsoft.com/office/drawing/2014/main" id="{E929A47A-854A-4533-A8B3-4D64BBB2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" y="-3358"/>
            <a:ext cx="12203996" cy="686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6EA74CA-6098-4BED-9040-615D328280FE}"/>
              </a:ext>
            </a:extLst>
          </p:cNvPr>
          <p:cNvSpPr/>
          <p:nvPr/>
        </p:nvSpPr>
        <p:spPr>
          <a:xfrm>
            <a:off x="3975240" y="1273759"/>
            <a:ext cx="807720" cy="2554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Arial Narrow" panose="020B0606020202030204" pitchFamily="34" charset="0"/>
              </a:rPr>
              <a:t>Empresa</a:t>
            </a:r>
            <a:endParaRPr lang="es-CO" sz="1200" b="1" dirty="0">
              <a:latin typeface="Arial Narrow" panose="020B060602020203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4228D1D-8DA4-4E68-A412-342D8A11FCCF}"/>
              </a:ext>
            </a:extLst>
          </p:cNvPr>
          <p:cNvSpPr/>
          <p:nvPr/>
        </p:nvSpPr>
        <p:spPr>
          <a:xfrm>
            <a:off x="4063065" y="55915"/>
            <a:ext cx="119634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Id_Empresa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2A10721-36C3-4E1A-9381-B8867C79DEF6}"/>
              </a:ext>
            </a:extLst>
          </p:cNvPr>
          <p:cNvSpPr/>
          <p:nvPr/>
        </p:nvSpPr>
        <p:spPr>
          <a:xfrm>
            <a:off x="4605690" y="421465"/>
            <a:ext cx="119634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Nombre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D35EF2B-17A1-4B8A-92E1-B21CDE5660A0}"/>
              </a:ext>
            </a:extLst>
          </p:cNvPr>
          <p:cNvSpPr/>
          <p:nvPr/>
        </p:nvSpPr>
        <p:spPr>
          <a:xfrm>
            <a:off x="2535060" y="96380"/>
            <a:ext cx="144018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Usuario_Empresa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8D66F58-6369-4D06-8AB6-185A57B7B6D2}"/>
              </a:ext>
            </a:extLst>
          </p:cNvPr>
          <p:cNvSpPr/>
          <p:nvPr/>
        </p:nvSpPr>
        <p:spPr>
          <a:xfrm>
            <a:off x="5259405" y="106575"/>
            <a:ext cx="167319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Contraseña_Empresa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4B89276-C9F5-4E23-B84D-2C658BC3997D}"/>
              </a:ext>
            </a:extLst>
          </p:cNvPr>
          <p:cNvSpPr/>
          <p:nvPr/>
        </p:nvSpPr>
        <p:spPr>
          <a:xfrm>
            <a:off x="2851268" y="802622"/>
            <a:ext cx="658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Gmail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8601D44-8EBD-42BA-B829-50776A477AD0}"/>
              </a:ext>
            </a:extLst>
          </p:cNvPr>
          <p:cNvSpPr/>
          <p:nvPr/>
        </p:nvSpPr>
        <p:spPr>
          <a:xfrm>
            <a:off x="1975890" y="370805"/>
            <a:ext cx="111834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Nit_Empresa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3DD56AA-27A8-4137-A892-68B792060E5C}"/>
              </a:ext>
            </a:extLst>
          </p:cNvPr>
          <p:cNvSpPr/>
          <p:nvPr/>
        </p:nvSpPr>
        <p:spPr>
          <a:xfrm>
            <a:off x="3245325" y="409036"/>
            <a:ext cx="121158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Tipo_Empresa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C9082F5-C20D-4F84-AD4F-ED571981D68A}"/>
              </a:ext>
            </a:extLst>
          </p:cNvPr>
          <p:cNvSpPr/>
          <p:nvPr/>
        </p:nvSpPr>
        <p:spPr>
          <a:xfrm>
            <a:off x="5444647" y="822854"/>
            <a:ext cx="558765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Pais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EA0506-0EF0-4710-81AB-E95F1C8CB05A}"/>
              </a:ext>
            </a:extLst>
          </p:cNvPr>
          <p:cNvSpPr/>
          <p:nvPr/>
        </p:nvSpPr>
        <p:spPr>
          <a:xfrm>
            <a:off x="6111135" y="497691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Id_Bodega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CC25BA4-89A5-4C0D-824C-B2E40ED6F04B}"/>
              </a:ext>
            </a:extLst>
          </p:cNvPr>
          <p:cNvCxnSpPr>
            <a:stCxn id="8" idx="5"/>
            <a:endCxn id="4" idx="0"/>
          </p:cNvCxnSpPr>
          <p:nvPr/>
        </p:nvCxnSpPr>
        <p:spPr>
          <a:xfrm>
            <a:off x="3764331" y="321914"/>
            <a:ext cx="614769" cy="9518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C8D5768-0E34-453F-8045-49D5E3E29036}"/>
              </a:ext>
            </a:extLst>
          </p:cNvPr>
          <p:cNvCxnSpPr>
            <a:stCxn id="11" idx="4"/>
            <a:endCxn id="4" idx="1"/>
          </p:cNvCxnSpPr>
          <p:nvPr/>
        </p:nvCxnSpPr>
        <p:spPr>
          <a:xfrm>
            <a:off x="2535060" y="635035"/>
            <a:ext cx="1440180" cy="76644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68F79D8-1A48-4975-B1DE-1C871CA8FE38}"/>
              </a:ext>
            </a:extLst>
          </p:cNvPr>
          <p:cNvCxnSpPr>
            <a:stCxn id="10" idx="5"/>
            <a:endCxn id="4" idx="1"/>
          </p:cNvCxnSpPr>
          <p:nvPr/>
        </p:nvCxnSpPr>
        <p:spPr>
          <a:xfrm>
            <a:off x="3413359" y="1028156"/>
            <a:ext cx="561881" cy="3733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53FF979-D8AF-411A-B911-1999EE4890F8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3255150" y="360610"/>
            <a:ext cx="1123950" cy="91314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BDB606E-5C42-4BBA-9674-04A43C78FD14}"/>
              </a:ext>
            </a:extLst>
          </p:cNvPr>
          <p:cNvCxnSpPr>
            <a:stCxn id="6" idx="4"/>
            <a:endCxn id="4" idx="0"/>
          </p:cNvCxnSpPr>
          <p:nvPr/>
        </p:nvCxnSpPr>
        <p:spPr>
          <a:xfrm flipH="1">
            <a:off x="4379100" y="320145"/>
            <a:ext cx="282135" cy="953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5498CF3-B1A3-458A-AF48-018273D01EE3}"/>
              </a:ext>
            </a:extLst>
          </p:cNvPr>
          <p:cNvCxnSpPr>
            <a:stCxn id="9" idx="4"/>
            <a:endCxn id="4" idx="3"/>
          </p:cNvCxnSpPr>
          <p:nvPr/>
        </p:nvCxnSpPr>
        <p:spPr>
          <a:xfrm flipH="1">
            <a:off x="4782960" y="370805"/>
            <a:ext cx="1313040" cy="10306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0311EE4-E130-4FB5-BC6D-6C972BD4B991}"/>
              </a:ext>
            </a:extLst>
          </p:cNvPr>
          <p:cNvCxnSpPr>
            <a:stCxn id="14" idx="4"/>
            <a:endCxn id="4" idx="3"/>
          </p:cNvCxnSpPr>
          <p:nvPr/>
        </p:nvCxnSpPr>
        <p:spPr>
          <a:xfrm flipH="1">
            <a:off x="4782960" y="761921"/>
            <a:ext cx="1810440" cy="63955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4C397C38-AA33-4A00-B9EB-89F0EDA4C543}"/>
              </a:ext>
            </a:extLst>
          </p:cNvPr>
          <p:cNvCxnSpPr>
            <a:stCxn id="13" idx="3"/>
            <a:endCxn id="4" idx="3"/>
          </p:cNvCxnSpPr>
          <p:nvPr/>
        </p:nvCxnSpPr>
        <p:spPr>
          <a:xfrm flipH="1">
            <a:off x="4782960" y="1048388"/>
            <a:ext cx="743516" cy="3530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A41E03B-AD5B-4CB7-9702-A6555502065E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4379100" y="685695"/>
            <a:ext cx="824760" cy="5880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52570444-6036-4FAF-8A5F-FB3EF649D8EB}"/>
              </a:ext>
            </a:extLst>
          </p:cNvPr>
          <p:cNvSpPr/>
          <p:nvPr/>
        </p:nvSpPr>
        <p:spPr>
          <a:xfrm>
            <a:off x="1985455" y="2936854"/>
            <a:ext cx="1010068" cy="3029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Arial Narrow" panose="020B0606020202030204" pitchFamily="34" charset="0"/>
              </a:rPr>
              <a:t>Sucursales</a:t>
            </a:r>
            <a:endParaRPr lang="es-CO" sz="1200" b="1" dirty="0">
              <a:latin typeface="Arial Narrow" panose="020B0606020202030204" pitchFamily="34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183ED84A-1DBE-49AD-BC42-A89BCF85117A}"/>
              </a:ext>
            </a:extLst>
          </p:cNvPr>
          <p:cNvSpPr/>
          <p:nvPr/>
        </p:nvSpPr>
        <p:spPr>
          <a:xfrm>
            <a:off x="53391" y="2111663"/>
            <a:ext cx="888435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Id_tienda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9B8715D-DD04-4847-9CAE-100914002FE9}"/>
              </a:ext>
            </a:extLst>
          </p:cNvPr>
          <p:cNvSpPr/>
          <p:nvPr/>
        </p:nvSpPr>
        <p:spPr>
          <a:xfrm>
            <a:off x="188905" y="1672278"/>
            <a:ext cx="617408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Sede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48A8576-08C3-43DB-B334-42B1900E9079}"/>
              </a:ext>
            </a:extLst>
          </p:cNvPr>
          <p:cNvSpPr/>
          <p:nvPr/>
        </p:nvSpPr>
        <p:spPr>
          <a:xfrm>
            <a:off x="53391" y="3429000"/>
            <a:ext cx="888435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Dirección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1ED51BE5-6755-4336-913C-639F9117D10A}"/>
              </a:ext>
            </a:extLst>
          </p:cNvPr>
          <p:cNvSpPr/>
          <p:nvPr/>
        </p:nvSpPr>
        <p:spPr>
          <a:xfrm>
            <a:off x="941826" y="1804393"/>
            <a:ext cx="888435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Teléfono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998ABFB-369D-4479-8138-AEDAC39D0976}"/>
              </a:ext>
            </a:extLst>
          </p:cNvPr>
          <p:cNvSpPr/>
          <p:nvPr/>
        </p:nvSpPr>
        <p:spPr>
          <a:xfrm>
            <a:off x="1275351" y="2288234"/>
            <a:ext cx="768414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Celular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2FA3930-4B02-4526-A021-BA7705A33F9C}"/>
              </a:ext>
            </a:extLst>
          </p:cNvPr>
          <p:cNvSpPr/>
          <p:nvPr/>
        </p:nvSpPr>
        <p:spPr>
          <a:xfrm>
            <a:off x="53391" y="2990433"/>
            <a:ext cx="10788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Id_Empresa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6C19217-B576-4720-8883-161450DEB786}"/>
              </a:ext>
            </a:extLst>
          </p:cNvPr>
          <p:cNvSpPr/>
          <p:nvPr/>
        </p:nvSpPr>
        <p:spPr>
          <a:xfrm>
            <a:off x="21306" y="2551048"/>
            <a:ext cx="114300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Id_Empleado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8FB7A28-2347-4020-9F50-338B17BC5D9B}"/>
              </a:ext>
            </a:extLst>
          </p:cNvPr>
          <p:cNvCxnSpPr>
            <a:cxnSpLocks/>
            <a:stCxn id="48" idx="5"/>
            <a:endCxn id="45" idx="0"/>
          </p:cNvCxnSpPr>
          <p:nvPr/>
        </p:nvCxnSpPr>
        <p:spPr>
          <a:xfrm>
            <a:off x="715896" y="1897812"/>
            <a:ext cx="1774593" cy="103904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E845F589-693B-40F7-BD1B-265AD85832A4}"/>
              </a:ext>
            </a:extLst>
          </p:cNvPr>
          <p:cNvCxnSpPr>
            <a:cxnSpLocks/>
            <a:stCxn id="50" idx="4"/>
            <a:endCxn id="45" idx="0"/>
          </p:cNvCxnSpPr>
          <p:nvPr/>
        </p:nvCxnSpPr>
        <p:spPr>
          <a:xfrm>
            <a:off x="1386044" y="2068623"/>
            <a:ext cx="1104445" cy="86823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C5639AA4-7035-4692-9D17-F012C9F5FBE8}"/>
              </a:ext>
            </a:extLst>
          </p:cNvPr>
          <p:cNvCxnSpPr>
            <a:cxnSpLocks/>
            <a:stCxn id="51" idx="4"/>
            <a:endCxn id="45" idx="0"/>
          </p:cNvCxnSpPr>
          <p:nvPr/>
        </p:nvCxnSpPr>
        <p:spPr>
          <a:xfrm>
            <a:off x="1659558" y="2552464"/>
            <a:ext cx="830931" cy="38439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1F07E7E0-7BB0-4B01-8ED7-6981072F148C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>
            <a:off x="941826" y="2243778"/>
            <a:ext cx="1043629" cy="84453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C2DF6998-658D-474A-9EE9-E5B0AC6DB6E1}"/>
              </a:ext>
            </a:extLst>
          </p:cNvPr>
          <p:cNvCxnSpPr>
            <a:cxnSpLocks/>
            <a:stCxn id="53" idx="5"/>
            <a:endCxn id="45" idx="1"/>
          </p:cNvCxnSpPr>
          <p:nvPr/>
        </p:nvCxnSpPr>
        <p:spPr>
          <a:xfrm>
            <a:off x="996918" y="2776582"/>
            <a:ext cx="988537" cy="3117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54FB3FC-F00A-4FFE-8218-7387E51DCB8B}"/>
              </a:ext>
            </a:extLst>
          </p:cNvPr>
          <p:cNvCxnSpPr>
            <a:cxnSpLocks/>
            <a:stCxn id="52" idx="6"/>
            <a:endCxn id="45" idx="1"/>
          </p:cNvCxnSpPr>
          <p:nvPr/>
        </p:nvCxnSpPr>
        <p:spPr>
          <a:xfrm flipV="1">
            <a:off x="1132221" y="3088309"/>
            <a:ext cx="853234" cy="3423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04A03FBB-18CD-4904-B2DB-438CE13EB199}"/>
              </a:ext>
            </a:extLst>
          </p:cNvPr>
          <p:cNvCxnSpPr>
            <a:cxnSpLocks/>
            <a:stCxn id="49" idx="6"/>
            <a:endCxn id="45" idx="1"/>
          </p:cNvCxnSpPr>
          <p:nvPr/>
        </p:nvCxnSpPr>
        <p:spPr>
          <a:xfrm flipV="1">
            <a:off x="941826" y="3088309"/>
            <a:ext cx="1043629" cy="47280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FB8EFA5A-4C02-4A57-A7EB-CA0A18AAAFB2}"/>
              </a:ext>
            </a:extLst>
          </p:cNvPr>
          <p:cNvSpPr/>
          <p:nvPr/>
        </p:nvSpPr>
        <p:spPr>
          <a:xfrm>
            <a:off x="1967831" y="5161229"/>
            <a:ext cx="889919" cy="2159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Empleados</a:t>
            </a:r>
            <a:endParaRPr lang="es-CO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097A1725-CEF4-4725-B3ED-6069082A0B44}"/>
              </a:ext>
            </a:extLst>
          </p:cNvPr>
          <p:cNvSpPr/>
          <p:nvPr/>
        </p:nvSpPr>
        <p:spPr>
          <a:xfrm>
            <a:off x="125795" y="3790869"/>
            <a:ext cx="1034064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Contraseña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0941E5F8-0948-428B-8C3F-6D4F01C00E3D}"/>
              </a:ext>
            </a:extLst>
          </p:cNvPr>
          <p:cNvSpPr/>
          <p:nvPr/>
        </p:nvSpPr>
        <p:spPr>
          <a:xfrm>
            <a:off x="100408" y="5085745"/>
            <a:ext cx="1104849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Documento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802E3EF-7B1C-48CA-AA26-3AA7B4802603}"/>
              </a:ext>
            </a:extLst>
          </p:cNvPr>
          <p:cNvSpPr/>
          <p:nvPr/>
        </p:nvSpPr>
        <p:spPr>
          <a:xfrm>
            <a:off x="871837" y="5565718"/>
            <a:ext cx="736035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Ciudad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2DA845A3-C3E4-4611-94DC-964D81AE5B34}"/>
              </a:ext>
            </a:extLst>
          </p:cNvPr>
          <p:cNvSpPr/>
          <p:nvPr/>
        </p:nvSpPr>
        <p:spPr>
          <a:xfrm>
            <a:off x="899077" y="5968719"/>
            <a:ext cx="61236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Edad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8515A43-A0D9-440D-B1EF-F26C8F2F240D}"/>
              </a:ext>
            </a:extLst>
          </p:cNvPr>
          <p:cNvSpPr/>
          <p:nvPr/>
        </p:nvSpPr>
        <p:spPr>
          <a:xfrm>
            <a:off x="75822" y="5463964"/>
            <a:ext cx="691767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Email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C382E3A8-33F1-49E8-9BD0-78F454F4DA10}"/>
              </a:ext>
            </a:extLst>
          </p:cNvPr>
          <p:cNvSpPr/>
          <p:nvPr/>
        </p:nvSpPr>
        <p:spPr>
          <a:xfrm>
            <a:off x="114546" y="5815342"/>
            <a:ext cx="691767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Cargo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A21D5539-7612-474A-8CB6-4AA3284BEF3A}"/>
              </a:ext>
            </a:extLst>
          </p:cNvPr>
          <p:cNvSpPr/>
          <p:nvPr/>
        </p:nvSpPr>
        <p:spPr>
          <a:xfrm>
            <a:off x="100408" y="6187982"/>
            <a:ext cx="810241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Nombre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D1EEAAE3-1219-41F6-954E-3252C2C92A65}"/>
              </a:ext>
            </a:extLst>
          </p:cNvPr>
          <p:cNvSpPr/>
          <p:nvPr/>
        </p:nvSpPr>
        <p:spPr>
          <a:xfrm>
            <a:off x="100408" y="6539360"/>
            <a:ext cx="1139447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Id_Empleado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9983D422-D759-49B2-82BB-5A48E99712C4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1205257" y="5217860"/>
            <a:ext cx="621066" cy="87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08FA267E-084C-4446-96E3-C740E0B91EE8}"/>
              </a:ext>
            </a:extLst>
          </p:cNvPr>
          <p:cNvCxnSpPr>
            <a:cxnSpLocks/>
            <a:stCxn id="88" idx="6"/>
            <a:endCxn id="82" idx="1"/>
          </p:cNvCxnSpPr>
          <p:nvPr/>
        </p:nvCxnSpPr>
        <p:spPr>
          <a:xfrm flipV="1">
            <a:off x="767589" y="5269215"/>
            <a:ext cx="1200242" cy="3268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EDAC2B19-6F44-4AC0-A960-2AB5337EFC64}"/>
              </a:ext>
            </a:extLst>
          </p:cNvPr>
          <p:cNvCxnSpPr>
            <a:cxnSpLocks/>
            <a:stCxn id="86" idx="6"/>
            <a:endCxn id="82" idx="1"/>
          </p:cNvCxnSpPr>
          <p:nvPr/>
        </p:nvCxnSpPr>
        <p:spPr>
          <a:xfrm flipV="1">
            <a:off x="1607872" y="5269215"/>
            <a:ext cx="359959" cy="428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2A09CEA0-EDFF-4DC2-B6B4-D9897ED739C1}"/>
              </a:ext>
            </a:extLst>
          </p:cNvPr>
          <p:cNvCxnSpPr>
            <a:cxnSpLocks/>
            <a:stCxn id="89" idx="6"/>
            <a:endCxn id="82" idx="1"/>
          </p:cNvCxnSpPr>
          <p:nvPr/>
        </p:nvCxnSpPr>
        <p:spPr>
          <a:xfrm flipV="1">
            <a:off x="806313" y="5269215"/>
            <a:ext cx="1161518" cy="67824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CFDED667-4B78-43F9-BE88-4162328F6DA2}"/>
              </a:ext>
            </a:extLst>
          </p:cNvPr>
          <p:cNvCxnSpPr>
            <a:cxnSpLocks/>
            <a:stCxn id="87" idx="6"/>
          </p:cNvCxnSpPr>
          <p:nvPr/>
        </p:nvCxnSpPr>
        <p:spPr>
          <a:xfrm flipV="1">
            <a:off x="1511437" y="5460894"/>
            <a:ext cx="879133" cy="6399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F1A276B6-9AC9-4373-B691-74369B785355}"/>
              </a:ext>
            </a:extLst>
          </p:cNvPr>
          <p:cNvCxnSpPr>
            <a:cxnSpLocks/>
            <a:stCxn id="90" idx="6"/>
            <a:endCxn id="82" idx="2"/>
          </p:cNvCxnSpPr>
          <p:nvPr/>
        </p:nvCxnSpPr>
        <p:spPr>
          <a:xfrm flipV="1">
            <a:off x="910649" y="5377200"/>
            <a:ext cx="1502142" cy="9428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17ADB8B5-FBE0-4E19-B5EE-DE2F64EAFD7B}"/>
              </a:ext>
            </a:extLst>
          </p:cNvPr>
          <p:cNvCxnSpPr>
            <a:cxnSpLocks/>
            <a:stCxn id="91" idx="6"/>
            <a:endCxn id="82" idx="2"/>
          </p:cNvCxnSpPr>
          <p:nvPr/>
        </p:nvCxnSpPr>
        <p:spPr>
          <a:xfrm flipV="1">
            <a:off x="1239855" y="5377200"/>
            <a:ext cx="1172936" cy="12942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: esquinas redondeadas 121">
            <a:extLst>
              <a:ext uri="{FF2B5EF4-FFF2-40B4-BE49-F238E27FC236}">
                <a16:creationId xmlns:a16="http://schemas.microsoft.com/office/drawing/2014/main" id="{2763EB12-CADB-4908-AB67-7151B0505A73}"/>
              </a:ext>
            </a:extLst>
          </p:cNvPr>
          <p:cNvSpPr/>
          <p:nvPr/>
        </p:nvSpPr>
        <p:spPr>
          <a:xfrm>
            <a:off x="7202640" y="1339896"/>
            <a:ext cx="862772" cy="244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Arial Narrow" panose="020B0606020202030204" pitchFamily="34" charset="0"/>
              </a:rPr>
              <a:t>Bodega</a:t>
            </a:r>
            <a:endParaRPr lang="es-CO" sz="1200" b="1" dirty="0">
              <a:latin typeface="Arial Narrow" panose="020B0606020202030204" pitchFamily="34" charset="0"/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AFC69AAC-AD20-4A77-9A84-327F62A052DD}"/>
              </a:ext>
            </a:extLst>
          </p:cNvPr>
          <p:cNvSpPr/>
          <p:nvPr/>
        </p:nvSpPr>
        <p:spPr>
          <a:xfrm>
            <a:off x="7602044" y="86688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Nombre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6620BA03-4B4B-4B4C-B114-12175FCB0EBD}"/>
              </a:ext>
            </a:extLst>
          </p:cNvPr>
          <p:cNvSpPr/>
          <p:nvPr/>
        </p:nvSpPr>
        <p:spPr>
          <a:xfrm>
            <a:off x="8027000" y="638854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Telefono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A352F1CC-E577-4059-84D7-8AADB4C0FD86}"/>
              </a:ext>
            </a:extLst>
          </p:cNvPr>
          <p:cNvSpPr/>
          <p:nvPr/>
        </p:nvSpPr>
        <p:spPr>
          <a:xfrm>
            <a:off x="9469980" y="403844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Celular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99DF8BF2-E4E7-45F4-84B1-9ADC881009F6}"/>
              </a:ext>
            </a:extLst>
          </p:cNvPr>
          <p:cNvSpPr/>
          <p:nvPr/>
        </p:nvSpPr>
        <p:spPr>
          <a:xfrm>
            <a:off x="8839920" y="30731"/>
            <a:ext cx="1112325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Id_Producto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3437CD80-1618-4585-9F3C-9BE9872ED6F6}"/>
              </a:ext>
            </a:extLst>
          </p:cNvPr>
          <p:cNvSpPr/>
          <p:nvPr/>
        </p:nvSpPr>
        <p:spPr>
          <a:xfrm>
            <a:off x="9567912" y="834606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Id_Bodega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57AF9BF3-87C5-4AA1-AB18-10C4A7E456B4}"/>
              </a:ext>
            </a:extLst>
          </p:cNvPr>
          <p:cNvCxnSpPr>
            <a:cxnSpLocks/>
            <a:stCxn id="126" idx="4"/>
            <a:endCxn id="122" idx="0"/>
          </p:cNvCxnSpPr>
          <p:nvPr/>
        </p:nvCxnSpPr>
        <p:spPr>
          <a:xfrm flipH="1">
            <a:off x="7634026" y="294961"/>
            <a:ext cx="1762057" cy="104493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ED6B0CF4-5B49-4E0C-A459-4C9F604594C4}"/>
              </a:ext>
            </a:extLst>
          </p:cNvPr>
          <p:cNvCxnSpPr>
            <a:cxnSpLocks/>
            <a:stCxn id="125" idx="2"/>
            <a:endCxn id="122" idx="0"/>
          </p:cNvCxnSpPr>
          <p:nvPr/>
        </p:nvCxnSpPr>
        <p:spPr>
          <a:xfrm flipH="1">
            <a:off x="7634026" y="535959"/>
            <a:ext cx="1835954" cy="8039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E342AD69-D1BF-438D-8188-7B3C3F7EB5C6}"/>
              </a:ext>
            </a:extLst>
          </p:cNvPr>
          <p:cNvCxnSpPr>
            <a:cxnSpLocks/>
            <a:stCxn id="127" idx="2"/>
            <a:endCxn id="122" idx="0"/>
          </p:cNvCxnSpPr>
          <p:nvPr/>
        </p:nvCxnSpPr>
        <p:spPr>
          <a:xfrm flipH="1">
            <a:off x="7634026" y="966721"/>
            <a:ext cx="1933886" cy="3731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85519CE0-A3B9-4037-804F-011B082BBB89}"/>
              </a:ext>
            </a:extLst>
          </p:cNvPr>
          <p:cNvCxnSpPr>
            <a:cxnSpLocks/>
            <a:stCxn id="123" idx="3"/>
            <a:endCxn id="122" idx="0"/>
          </p:cNvCxnSpPr>
          <p:nvPr/>
        </p:nvCxnSpPr>
        <p:spPr>
          <a:xfrm flipH="1">
            <a:off x="7634026" y="312222"/>
            <a:ext cx="109270" cy="1027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4D6042-8596-4C88-98C4-4E76025A553C}"/>
              </a:ext>
            </a:extLst>
          </p:cNvPr>
          <p:cNvCxnSpPr>
            <a:cxnSpLocks/>
            <a:stCxn id="124" idx="4"/>
            <a:endCxn id="122" idx="0"/>
          </p:cNvCxnSpPr>
          <p:nvPr/>
        </p:nvCxnSpPr>
        <p:spPr>
          <a:xfrm flipH="1">
            <a:off x="7634026" y="903084"/>
            <a:ext cx="875239" cy="4368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ángulo: esquinas redondeadas 148">
            <a:extLst>
              <a:ext uri="{FF2B5EF4-FFF2-40B4-BE49-F238E27FC236}">
                <a16:creationId xmlns:a16="http://schemas.microsoft.com/office/drawing/2014/main" id="{C09192BC-08BE-4348-B612-5CC8EDFB4768}"/>
              </a:ext>
            </a:extLst>
          </p:cNvPr>
          <p:cNvSpPr/>
          <p:nvPr/>
        </p:nvSpPr>
        <p:spPr>
          <a:xfrm>
            <a:off x="9844054" y="2232934"/>
            <a:ext cx="862772" cy="2642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Arial Narrow" panose="020B0606020202030204" pitchFamily="34" charset="0"/>
              </a:rPr>
              <a:t>Producto</a:t>
            </a:r>
            <a:endParaRPr lang="es-CO" sz="1200" b="1" dirty="0">
              <a:latin typeface="Arial Narrow" panose="020B0606020202030204" pitchFamily="34" charset="0"/>
            </a:endParaRP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D63AB8D8-D270-4CCD-9944-2BAB16207283}"/>
              </a:ext>
            </a:extLst>
          </p:cNvPr>
          <p:cNvSpPr/>
          <p:nvPr/>
        </p:nvSpPr>
        <p:spPr>
          <a:xfrm>
            <a:off x="6179067" y="5779426"/>
            <a:ext cx="862772" cy="244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Arial Narrow" panose="020B0606020202030204" pitchFamily="34" charset="0"/>
              </a:rPr>
              <a:t>Proveedor</a:t>
            </a:r>
            <a:endParaRPr lang="es-CO" sz="1200" b="1" dirty="0">
              <a:latin typeface="Arial Narrow" panose="020B0606020202030204" pitchFamily="34" charset="0"/>
            </a:endParaRP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2F5826C8-AD80-41ED-8556-9C74AA036D12}"/>
              </a:ext>
            </a:extLst>
          </p:cNvPr>
          <p:cNvSpPr/>
          <p:nvPr/>
        </p:nvSpPr>
        <p:spPr>
          <a:xfrm>
            <a:off x="5724600" y="3062428"/>
            <a:ext cx="862772" cy="244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Arial Narrow" panose="020B0606020202030204" pitchFamily="34" charset="0"/>
              </a:rPr>
              <a:t>Cliente</a:t>
            </a:r>
            <a:endParaRPr lang="es-CO" sz="1200" b="1" dirty="0">
              <a:latin typeface="Arial Narrow" panose="020B0606020202030204" pitchFamily="34" charset="0"/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F2FC4B5E-1AA9-4013-A3B0-F9994A385775}"/>
              </a:ext>
            </a:extLst>
          </p:cNvPr>
          <p:cNvSpPr/>
          <p:nvPr/>
        </p:nvSpPr>
        <p:spPr>
          <a:xfrm>
            <a:off x="10987874" y="802622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Id_Producto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D7C26C54-A4DB-4A63-BE26-8F31976EC99E}"/>
              </a:ext>
            </a:extLst>
          </p:cNvPr>
          <p:cNvSpPr/>
          <p:nvPr/>
        </p:nvSpPr>
        <p:spPr>
          <a:xfrm>
            <a:off x="10891308" y="140491"/>
            <a:ext cx="1035677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Nombre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E5F4701-80CA-42A7-BBC5-1A91BCD19689}"/>
              </a:ext>
            </a:extLst>
          </p:cNvPr>
          <p:cNvSpPr/>
          <p:nvPr/>
        </p:nvSpPr>
        <p:spPr>
          <a:xfrm>
            <a:off x="11154549" y="1274058"/>
            <a:ext cx="1035677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Cantidad</a:t>
            </a:r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3740ED51-E77B-4FA6-B5F0-ED0E1D7DC385}"/>
              </a:ext>
            </a:extLst>
          </p:cNvPr>
          <p:cNvSpPr/>
          <p:nvPr/>
        </p:nvSpPr>
        <p:spPr>
          <a:xfrm>
            <a:off x="11154549" y="2023132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Precio</a:t>
            </a:r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140FD541-330C-42D5-9B3A-F80DD419700C}"/>
              </a:ext>
            </a:extLst>
          </p:cNvPr>
          <p:cNvSpPr/>
          <p:nvPr/>
        </p:nvSpPr>
        <p:spPr>
          <a:xfrm>
            <a:off x="3807592" y="2975533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Id_Cliente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F0243654-DAFA-4115-8B49-F33B4B45086F}"/>
              </a:ext>
            </a:extLst>
          </p:cNvPr>
          <p:cNvCxnSpPr>
            <a:cxnSpLocks/>
            <a:stCxn id="68" idx="2"/>
            <a:endCxn id="149" idx="3"/>
          </p:cNvCxnSpPr>
          <p:nvPr/>
        </p:nvCxnSpPr>
        <p:spPr>
          <a:xfrm flipH="1">
            <a:off x="10706826" y="272606"/>
            <a:ext cx="184482" cy="20924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6543DF-9322-4C02-9E54-BACD6C2D1ECB}"/>
              </a:ext>
            </a:extLst>
          </p:cNvPr>
          <p:cNvCxnSpPr>
            <a:cxnSpLocks/>
            <a:stCxn id="67" idx="2"/>
            <a:endCxn id="149" idx="3"/>
          </p:cNvCxnSpPr>
          <p:nvPr/>
        </p:nvCxnSpPr>
        <p:spPr>
          <a:xfrm flipH="1">
            <a:off x="10706826" y="934737"/>
            <a:ext cx="281048" cy="1430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7E3EA92-4824-4EF2-9233-DC194F159A61}"/>
              </a:ext>
            </a:extLst>
          </p:cNvPr>
          <p:cNvCxnSpPr>
            <a:cxnSpLocks/>
            <a:stCxn id="70" idx="2"/>
            <a:endCxn id="149" idx="3"/>
          </p:cNvCxnSpPr>
          <p:nvPr/>
        </p:nvCxnSpPr>
        <p:spPr>
          <a:xfrm flipH="1">
            <a:off x="10706826" y="1406173"/>
            <a:ext cx="447723" cy="9588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DE762082-E208-454A-AD7F-11EEFB5E868D}"/>
              </a:ext>
            </a:extLst>
          </p:cNvPr>
          <p:cNvCxnSpPr>
            <a:cxnSpLocks/>
            <a:stCxn id="71" idx="2"/>
            <a:endCxn id="149" idx="3"/>
          </p:cNvCxnSpPr>
          <p:nvPr/>
        </p:nvCxnSpPr>
        <p:spPr>
          <a:xfrm flipH="1">
            <a:off x="10706826" y="2155247"/>
            <a:ext cx="447723" cy="2098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13D9C80B-6703-4AF3-A127-8374B6D0C075}"/>
              </a:ext>
            </a:extLst>
          </p:cNvPr>
          <p:cNvSpPr/>
          <p:nvPr/>
        </p:nvSpPr>
        <p:spPr>
          <a:xfrm>
            <a:off x="4412009" y="2229398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Nombre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7B447B0B-C902-472C-8040-2AD06BF844E5}"/>
              </a:ext>
            </a:extLst>
          </p:cNvPr>
          <p:cNvSpPr/>
          <p:nvPr/>
        </p:nvSpPr>
        <p:spPr>
          <a:xfrm>
            <a:off x="4190188" y="4075165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Celular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22384AC3-CEDD-4239-9665-A7A1059D4FC2}"/>
              </a:ext>
            </a:extLst>
          </p:cNvPr>
          <p:cNvSpPr/>
          <p:nvPr/>
        </p:nvSpPr>
        <p:spPr>
          <a:xfrm>
            <a:off x="3682593" y="4698620"/>
            <a:ext cx="1161509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Id_Proveedor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A06F6FA7-9C48-4528-A6BF-4383D180EE41}"/>
              </a:ext>
            </a:extLst>
          </p:cNvPr>
          <p:cNvSpPr/>
          <p:nvPr/>
        </p:nvSpPr>
        <p:spPr>
          <a:xfrm>
            <a:off x="3381082" y="5150571"/>
            <a:ext cx="1088758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Documento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DD9D841B-5FD2-4D00-BF12-1E3DAC07CE40}"/>
              </a:ext>
            </a:extLst>
          </p:cNvPr>
          <p:cNvSpPr/>
          <p:nvPr/>
        </p:nvSpPr>
        <p:spPr>
          <a:xfrm>
            <a:off x="3879572" y="6421707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Teléfono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F6742540-80EF-4A80-865E-D8020B8C91CF}"/>
              </a:ext>
            </a:extLst>
          </p:cNvPr>
          <p:cNvSpPr/>
          <p:nvPr/>
        </p:nvSpPr>
        <p:spPr>
          <a:xfrm>
            <a:off x="3381082" y="5958735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Nombre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7AF41B1B-F580-46C0-B7C8-5EABBFEBF332}"/>
              </a:ext>
            </a:extLst>
          </p:cNvPr>
          <p:cNvSpPr/>
          <p:nvPr/>
        </p:nvSpPr>
        <p:spPr>
          <a:xfrm>
            <a:off x="3925461" y="3525349"/>
            <a:ext cx="1088758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Documento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BDB73B79-6C71-4794-A899-DB763194AC36}"/>
              </a:ext>
            </a:extLst>
          </p:cNvPr>
          <p:cNvSpPr/>
          <p:nvPr/>
        </p:nvSpPr>
        <p:spPr>
          <a:xfrm rot="397956">
            <a:off x="2655603" y="1954907"/>
            <a:ext cx="1393295" cy="373321"/>
          </a:xfrm>
          <a:prstGeom prst="diamond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 Narrow" panose="020B0606020202030204" pitchFamily="34" charset="0"/>
              </a:rPr>
              <a:t>Tiene</a:t>
            </a:r>
            <a:endParaRPr lang="es-CO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1" name="Rombo 120">
            <a:extLst>
              <a:ext uri="{FF2B5EF4-FFF2-40B4-BE49-F238E27FC236}">
                <a16:creationId xmlns:a16="http://schemas.microsoft.com/office/drawing/2014/main" id="{8CF83789-F801-4F8B-9139-0BD4EAE99EAB}"/>
              </a:ext>
            </a:extLst>
          </p:cNvPr>
          <p:cNvSpPr/>
          <p:nvPr/>
        </p:nvSpPr>
        <p:spPr>
          <a:xfrm>
            <a:off x="1724954" y="3978459"/>
            <a:ext cx="1393295" cy="373321"/>
          </a:xfrm>
          <a:prstGeom prst="diamond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 Narrow" panose="020B0606020202030204" pitchFamily="34" charset="0"/>
              </a:rPr>
              <a:t>Hay</a:t>
            </a:r>
            <a:endParaRPr lang="es-CO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0A22D515-69D2-4D00-B2E2-6C407426390A}"/>
              </a:ext>
            </a:extLst>
          </p:cNvPr>
          <p:cNvCxnSpPr>
            <a:cxnSpLocks/>
            <a:stCxn id="26" idx="2"/>
            <a:endCxn id="45" idx="3"/>
          </p:cNvCxnSpPr>
          <p:nvPr/>
        </p:nvCxnSpPr>
        <p:spPr>
          <a:xfrm flipH="1">
            <a:off x="2995523" y="2326979"/>
            <a:ext cx="335168" cy="7613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1AA15D50-AA10-4324-930F-33F26B614619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3373811" y="1529194"/>
            <a:ext cx="1005289" cy="426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447D2365-A7AC-4D13-B1B9-8DC5695D9BA0}"/>
              </a:ext>
            </a:extLst>
          </p:cNvPr>
          <p:cNvCxnSpPr>
            <a:cxnSpLocks/>
            <a:stCxn id="121" idx="0"/>
            <a:endCxn id="45" idx="2"/>
          </p:cNvCxnSpPr>
          <p:nvPr/>
        </p:nvCxnSpPr>
        <p:spPr>
          <a:xfrm flipV="1">
            <a:off x="2421602" y="3239763"/>
            <a:ext cx="68887" cy="738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B2CB26A-771B-472E-B508-A19E43D70982}"/>
              </a:ext>
            </a:extLst>
          </p:cNvPr>
          <p:cNvCxnSpPr>
            <a:cxnSpLocks/>
            <a:stCxn id="82" idx="0"/>
            <a:endCxn id="121" idx="2"/>
          </p:cNvCxnSpPr>
          <p:nvPr/>
        </p:nvCxnSpPr>
        <p:spPr>
          <a:xfrm flipV="1">
            <a:off x="2412791" y="4351780"/>
            <a:ext cx="8811" cy="80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mbo 162">
            <a:extLst>
              <a:ext uri="{FF2B5EF4-FFF2-40B4-BE49-F238E27FC236}">
                <a16:creationId xmlns:a16="http://schemas.microsoft.com/office/drawing/2014/main" id="{C0424C3B-678A-477B-A047-E6BDB0A320CF}"/>
              </a:ext>
            </a:extLst>
          </p:cNvPr>
          <p:cNvSpPr/>
          <p:nvPr/>
        </p:nvSpPr>
        <p:spPr>
          <a:xfrm>
            <a:off x="5312678" y="1364784"/>
            <a:ext cx="1393295" cy="373321"/>
          </a:xfrm>
          <a:prstGeom prst="diamond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 Narrow" panose="020B0606020202030204" pitchFamily="34" charset="0"/>
              </a:rPr>
              <a:t>Tiene</a:t>
            </a:r>
            <a:endParaRPr lang="es-CO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6A63D657-9182-4A23-8559-D7E353AF600C}"/>
              </a:ext>
            </a:extLst>
          </p:cNvPr>
          <p:cNvCxnSpPr>
            <a:cxnSpLocks/>
            <a:stCxn id="4" idx="3"/>
            <a:endCxn id="163" idx="1"/>
          </p:cNvCxnSpPr>
          <p:nvPr/>
        </p:nvCxnSpPr>
        <p:spPr>
          <a:xfrm>
            <a:off x="4782960" y="1401477"/>
            <a:ext cx="529718" cy="149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171562B8-12C3-4D71-A29F-2CD806B4BD48}"/>
              </a:ext>
            </a:extLst>
          </p:cNvPr>
          <p:cNvCxnSpPr>
            <a:cxnSpLocks/>
            <a:stCxn id="163" idx="3"/>
            <a:endCxn id="122" idx="1"/>
          </p:cNvCxnSpPr>
          <p:nvPr/>
        </p:nvCxnSpPr>
        <p:spPr>
          <a:xfrm flipV="1">
            <a:off x="6705973" y="1462352"/>
            <a:ext cx="496667" cy="89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mbo 174">
            <a:extLst>
              <a:ext uri="{FF2B5EF4-FFF2-40B4-BE49-F238E27FC236}">
                <a16:creationId xmlns:a16="http://schemas.microsoft.com/office/drawing/2014/main" id="{C90D83B5-CFC0-4C6B-B2CA-ACE4A1DFA522}"/>
              </a:ext>
            </a:extLst>
          </p:cNvPr>
          <p:cNvSpPr/>
          <p:nvPr/>
        </p:nvSpPr>
        <p:spPr>
          <a:xfrm rot="771029">
            <a:off x="8476130" y="1567298"/>
            <a:ext cx="1204952" cy="373321"/>
          </a:xfrm>
          <a:prstGeom prst="diamond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  <a:latin typeface="Arial Narrow" panose="020B0606020202030204" pitchFamily="34" charset="0"/>
              </a:rPr>
              <a:t>Guarda</a:t>
            </a:r>
            <a:endParaRPr lang="es-CO" sz="11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0C29062C-D859-4738-AE8B-2D29F7DCEDCB}"/>
              </a:ext>
            </a:extLst>
          </p:cNvPr>
          <p:cNvCxnSpPr>
            <a:cxnSpLocks/>
            <a:stCxn id="175" idx="1"/>
            <a:endCxn id="122" idx="3"/>
          </p:cNvCxnSpPr>
          <p:nvPr/>
        </p:nvCxnSpPr>
        <p:spPr>
          <a:xfrm flipH="1" flipV="1">
            <a:off x="8065412" y="1462352"/>
            <a:ext cx="425808" cy="157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C9BB1A08-9688-49D1-AFCE-E8A983A4C29B}"/>
              </a:ext>
            </a:extLst>
          </p:cNvPr>
          <p:cNvCxnSpPr>
            <a:cxnSpLocks/>
            <a:stCxn id="149" idx="0"/>
            <a:endCxn id="175" idx="3"/>
          </p:cNvCxnSpPr>
          <p:nvPr/>
        </p:nvCxnSpPr>
        <p:spPr>
          <a:xfrm flipH="1" flipV="1">
            <a:off x="9665992" y="1887954"/>
            <a:ext cx="609448" cy="344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ipse 195">
            <a:extLst>
              <a:ext uri="{FF2B5EF4-FFF2-40B4-BE49-F238E27FC236}">
                <a16:creationId xmlns:a16="http://schemas.microsoft.com/office/drawing/2014/main" id="{D3FB32A3-2BEB-41BC-8929-E23817302501}"/>
              </a:ext>
            </a:extLst>
          </p:cNvPr>
          <p:cNvSpPr/>
          <p:nvPr/>
        </p:nvSpPr>
        <p:spPr>
          <a:xfrm>
            <a:off x="3745711" y="5596079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Celular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3679466D-80F2-43FB-B879-E19B16556299}"/>
              </a:ext>
            </a:extLst>
          </p:cNvPr>
          <p:cNvCxnSpPr>
            <a:cxnSpLocks/>
            <a:stCxn id="97" idx="6"/>
            <a:endCxn id="65" idx="1"/>
          </p:cNvCxnSpPr>
          <p:nvPr/>
        </p:nvCxnSpPr>
        <p:spPr>
          <a:xfrm>
            <a:off x="5376539" y="2361513"/>
            <a:ext cx="348061" cy="8233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2D479BCE-F45F-40B0-9741-D40A611D0D26}"/>
              </a:ext>
            </a:extLst>
          </p:cNvPr>
          <p:cNvCxnSpPr>
            <a:cxnSpLocks/>
            <a:stCxn id="73" idx="6"/>
            <a:endCxn id="65" idx="1"/>
          </p:cNvCxnSpPr>
          <p:nvPr/>
        </p:nvCxnSpPr>
        <p:spPr>
          <a:xfrm>
            <a:off x="4772122" y="3107648"/>
            <a:ext cx="952478" cy="7723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7D17F4F3-B87B-4D12-BF59-537911728F6B}"/>
              </a:ext>
            </a:extLst>
          </p:cNvPr>
          <p:cNvCxnSpPr>
            <a:cxnSpLocks/>
            <a:stCxn id="106" idx="6"/>
            <a:endCxn id="65" idx="1"/>
          </p:cNvCxnSpPr>
          <p:nvPr/>
        </p:nvCxnSpPr>
        <p:spPr>
          <a:xfrm flipV="1">
            <a:off x="5014219" y="3184884"/>
            <a:ext cx="710381" cy="4725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CB240259-053C-4E30-9726-C1A0696D106E}"/>
              </a:ext>
            </a:extLst>
          </p:cNvPr>
          <p:cNvCxnSpPr>
            <a:cxnSpLocks/>
            <a:stCxn id="99" idx="6"/>
            <a:endCxn id="65" idx="1"/>
          </p:cNvCxnSpPr>
          <p:nvPr/>
        </p:nvCxnSpPr>
        <p:spPr>
          <a:xfrm flipV="1">
            <a:off x="5154718" y="3184884"/>
            <a:ext cx="569882" cy="10223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CD363E45-53E0-4F98-B867-6832925C3970}"/>
              </a:ext>
            </a:extLst>
          </p:cNvPr>
          <p:cNvCxnSpPr>
            <a:cxnSpLocks/>
            <a:stCxn id="100" idx="6"/>
            <a:endCxn id="64" idx="1"/>
          </p:cNvCxnSpPr>
          <p:nvPr/>
        </p:nvCxnSpPr>
        <p:spPr>
          <a:xfrm>
            <a:off x="4844102" y="4830735"/>
            <a:ext cx="1334965" cy="10711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B7E4A422-69F1-4380-A752-3A32B7A488A6}"/>
              </a:ext>
            </a:extLst>
          </p:cNvPr>
          <p:cNvCxnSpPr>
            <a:cxnSpLocks/>
            <a:stCxn id="102" idx="6"/>
            <a:endCxn id="64" idx="1"/>
          </p:cNvCxnSpPr>
          <p:nvPr/>
        </p:nvCxnSpPr>
        <p:spPr>
          <a:xfrm>
            <a:off x="4469840" y="5282686"/>
            <a:ext cx="1709227" cy="6191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98F6338C-617A-4964-AC45-BCBD04901B4A}"/>
              </a:ext>
            </a:extLst>
          </p:cNvPr>
          <p:cNvCxnSpPr>
            <a:cxnSpLocks/>
            <a:stCxn id="103" idx="6"/>
            <a:endCxn id="64" idx="1"/>
          </p:cNvCxnSpPr>
          <p:nvPr/>
        </p:nvCxnSpPr>
        <p:spPr>
          <a:xfrm flipV="1">
            <a:off x="4844102" y="5901882"/>
            <a:ext cx="1334965" cy="6519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E102E739-3CC8-4E72-80DC-31DE25849BED}"/>
              </a:ext>
            </a:extLst>
          </p:cNvPr>
          <p:cNvCxnSpPr>
            <a:cxnSpLocks/>
            <a:stCxn id="105" idx="6"/>
            <a:endCxn id="64" idx="1"/>
          </p:cNvCxnSpPr>
          <p:nvPr/>
        </p:nvCxnSpPr>
        <p:spPr>
          <a:xfrm flipV="1">
            <a:off x="4345612" y="5901882"/>
            <a:ext cx="1833455" cy="18896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EC1CDB4A-EDE0-47C9-92C1-6832F5FB1601}"/>
              </a:ext>
            </a:extLst>
          </p:cNvPr>
          <p:cNvCxnSpPr>
            <a:cxnSpLocks/>
            <a:stCxn id="196" idx="6"/>
            <a:endCxn id="64" idx="1"/>
          </p:cNvCxnSpPr>
          <p:nvPr/>
        </p:nvCxnSpPr>
        <p:spPr>
          <a:xfrm>
            <a:off x="4710241" y="5728194"/>
            <a:ext cx="1468826" cy="1736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mbo 225">
            <a:extLst>
              <a:ext uri="{FF2B5EF4-FFF2-40B4-BE49-F238E27FC236}">
                <a16:creationId xmlns:a16="http://schemas.microsoft.com/office/drawing/2014/main" id="{5EE61756-AA4D-46AF-A6D2-AC9D2FC121FF}"/>
              </a:ext>
            </a:extLst>
          </p:cNvPr>
          <p:cNvSpPr/>
          <p:nvPr/>
        </p:nvSpPr>
        <p:spPr>
          <a:xfrm rot="20561383">
            <a:off x="9010859" y="4152734"/>
            <a:ext cx="1393295" cy="373321"/>
          </a:xfrm>
          <a:prstGeom prst="diamond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Vende</a:t>
            </a:r>
            <a:endParaRPr lang="es-CO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Rombo 226">
            <a:extLst>
              <a:ext uri="{FF2B5EF4-FFF2-40B4-BE49-F238E27FC236}">
                <a16:creationId xmlns:a16="http://schemas.microsoft.com/office/drawing/2014/main" id="{633522A3-A5D2-42A5-8880-AF3E98226580}"/>
              </a:ext>
            </a:extLst>
          </p:cNvPr>
          <p:cNvSpPr/>
          <p:nvPr/>
        </p:nvSpPr>
        <p:spPr>
          <a:xfrm>
            <a:off x="7091294" y="4139148"/>
            <a:ext cx="1510213" cy="373321"/>
          </a:xfrm>
          <a:prstGeom prst="diamond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Solicita</a:t>
            </a:r>
            <a:endParaRPr lang="es-CO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635DD15F-A3A6-4E82-99D8-0A5522D1C232}"/>
              </a:ext>
            </a:extLst>
          </p:cNvPr>
          <p:cNvCxnSpPr>
            <a:cxnSpLocks/>
            <a:stCxn id="227" idx="1"/>
            <a:endCxn id="65" idx="3"/>
          </p:cNvCxnSpPr>
          <p:nvPr/>
        </p:nvCxnSpPr>
        <p:spPr>
          <a:xfrm flipH="1" flipV="1">
            <a:off x="6587372" y="3184884"/>
            <a:ext cx="503922" cy="1140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B98A246F-BA4E-4870-B501-BA08619C0EC0}"/>
              </a:ext>
            </a:extLst>
          </p:cNvPr>
          <p:cNvCxnSpPr>
            <a:cxnSpLocks/>
            <a:stCxn id="226" idx="1"/>
            <a:endCxn id="64" idx="3"/>
          </p:cNvCxnSpPr>
          <p:nvPr/>
        </p:nvCxnSpPr>
        <p:spPr>
          <a:xfrm flipH="1">
            <a:off x="7041839" y="4546680"/>
            <a:ext cx="2000573" cy="13552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DF9176D5-3DA2-4A85-AFE1-AFE20EE772CD}"/>
              </a:ext>
            </a:extLst>
          </p:cNvPr>
          <p:cNvCxnSpPr>
            <a:cxnSpLocks/>
            <a:stCxn id="149" idx="2"/>
            <a:endCxn id="227" idx="3"/>
          </p:cNvCxnSpPr>
          <p:nvPr/>
        </p:nvCxnSpPr>
        <p:spPr>
          <a:xfrm flipH="1">
            <a:off x="8601507" y="2497164"/>
            <a:ext cx="1673933" cy="18286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>
            <a:extLst>
              <a:ext uri="{FF2B5EF4-FFF2-40B4-BE49-F238E27FC236}">
                <a16:creationId xmlns:a16="http://schemas.microsoft.com/office/drawing/2014/main" id="{D5D21890-CFCD-47E4-82AA-6DF69755F8A8}"/>
              </a:ext>
            </a:extLst>
          </p:cNvPr>
          <p:cNvCxnSpPr>
            <a:cxnSpLocks/>
            <a:stCxn id="149" idx="2"/>
            <a:endCxn id="226" idx="3"/>
          </p:cNvCxnSpPr>
          <p:nvPr/>
        </p:nvCxnSpPr>
        <p:spPr>
          <a:xfrm>
            <a:off x="10275440" y="2497164"/>
            <a:ext cx="97161" cy="1634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ángulo: esquinas redondeadas 246">
            <a:extLst>
              <a:ext uri="{FF2B5EF4-FFF2-40B4-BE49-F238E27FC236}">
                <a16:creationId xmlns:a16="http://schemas.microsoft.com/office/drawing/2014/main" id="{638DD2E2-6297-4BF2-AE81-7D695B466903}"/>
              </a:ext>
            </a:extLst>
          </p:cNvPr>
          <p:cNvSpPr/>
          <p:nvPr/>
        </p:nvSpPr>
        <p:spPr>
          <a:xfrm>
            <a:off x="9937841" y="5161229"/>
            <a:ext cx="1237032" cy="299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latin typeface="Arial Narrow" panose="020B0606020202030204" pitchFamily="34" charset="0"/>
              </a:rPr>
              <a:t>Factura_Compra</a:t>
            </a:r>
            <a:endParaRPr lang="es-CO" sz="1200" b="1" dirty="0">
              <a:latin typeface="Arial Narrow" panose="020B0606020202030204" pitchFamily="34" charset="0"/>
            </a:endParaRPr>
          </a:p>
        </p:txBody>
      </p:sp>
      <p:sp>
        <p:nvSpPr>
          <p:cNvPr id="248" name="Rectángulo: esquinas redondeadas 247">
            <a:extLst>
              <a:ext uri="{FF2B5EF4-FFF2-40B4-BE49-F238E27FC236}">
                <a16:creationId xmlns:a16="http://schemas.microsoft.com/office/drawing/2014/main" id="{7600EEE6-9B1B-47D6-8687-F5DB48C858A1}"/>
              </a:ext>
            </a:extLst>
          </p:cNvPr>
          <p:cNvSpPr/>
          <p:nvPr/>
        </p:nvSpPr>
        <p:spPr>
          <a:xfrm>
            <a:off x="7233864" y="3355024"/>
            <a:ext cx="1199728" cy="2431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latin typeface="Arial Narrow" panose="020B0606020202030204" pitchFamily="34" charset="0"/>
              </a:rPr>
              <a:t>Factura_Venta</a:t>
            </a:r>
            <a:endParaRPr lang="es-CO" sz="1200" b="1" dirty="0">
              <a:latin typeface="Arial Narrow" panose="020B0606020202030204" pitchFamily="34" charset="0"/>
            </a:endParaRPr>
          </a:p>
        </p:txBody>
      </p:sp>
      <p:sp>
        <p:nvSpPr>
          <p:cNvPr id="250" name="Elipse 249">
            <a:extLst>
              <a:ext uri="{FF2B5EF4-FFF2-40B4-BE49-F238E27FC236}">
                <a16:creationId xmlns:a16="http://schemas.microsoft.com/office/drawing/2014/main" id="{47CDCCD2-52DB-49D1-9717-5B77EE3303D5}"/>
              </a:ext>
            </a:extLst>
          </p:cNvPr>
          <p:cNvSpPr/>
          <p:nvPr/>
        </p:nvSpPr>
        <p:spPr>
          <a:xfrm>
            <a:off x="9803975" y="6453279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Detalle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1" name="Elipse 250">
            <a:extLst>
              <a:ext uri="{FF2B5EF4-FFF2-40B4-BE49-F238E27FC236}">
                <a16:creationId xmlns:a16="http://schemas.microsoft.com/office/drawing/2014/main" id="{F5F3814D-BC83-4AB2-9C1C-446C970B95E3}"/>
              </a:ext>
            </a:extLst>
          </p:cNvPr>
          <p:cNvSpPr/>
          <p:nvPr/>
        </p:nvSpPr>
        <p:spPr>
          <a:xfrm>
            <a:off x="6227883" y="2419828"/>
            <a:ext cx="1079012" cy="2431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Id_FacturaV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2" name="Elipse 251">
            <a:extLst>
              <a:ext uri="{FF2B5EF4-FFF2-40B4-BE49-F238E27FC236}">
                <a16:creationId xmlns:a16="http://schemas.microsoft.com/office/drawing/2014/main" id="{B186E33F-363F-46E0-90E6-EF2DFC135191}"/>
              </a:ext>
            </a:extLst>
          </p:cNvPr>
          <p:cNvSpPr/>
          <p:nvPr/>
        </p:nvSpPr>
        <p:spPr>
          <a:xfrm>
            <a:off x="7261031" y="2083313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Fecha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3" name="Elipse 252">
            <a:extLst>
              <a:ext uri="{FF2B5EF4-FFF2-40B4-BE49-F238E27FC236}">
                <a16:creationId xmlns:a16="http://schemas.microsoft.com/office/drawing/2014/main" id="{546330B4-1E58-4551-A37E-B784D14767A7}"/>
              </a:ext>
            </a:extLst>
          </p:cNvPr>
          <p:cNvSpPr/>
          <p:nvPr/>
        </p:nvSpPr>
        <p:spPr>
          <a:xfrm>
            <a:off x="10930687" y="6063228"/>
            <a:ext cx="1169101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ID_FacturaC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6" name="Elipse 255">
            <a:extLst>
              <a:ext uri="{FF2B5EF4-FFF2-40B4-BE49-F238E27FC236}">
                <a16:creationId xmlns:a16="http://schemas.microsoft.com/office/drawing/2014/main" id="{C6588455-C651-4301-97CE-AC56FD32ACE2}"/>
              </a:ext>
            </a:extLst>
          </p:cNvPr>
          <p:cNvSpPr/>
          <p:nvPr/>
        </p:nvSpPr>
        <p:spPr>
          <a:xfrm>
            <a:off x="8750459" y="6187982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Fecha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7" name="Elipse 256">
            <a:extLst>
              <a:ext uri="{FF2B5EF4-FFF2-40B4-BE49-F238E27FC236}">
                <a16:creationId xmlns:a16="http://schemas.microsoft.com/office/drawing/2014/main" id="{EDF770A6-89D0-47CE-A6D7-FE582E016F16}"/>
              </a:ext>
            </a:extLst>
          </p:cNvPr>
          <p:cNvSpPr/>
          <p:nvPr/>
        </p:nvSpPr>
        <p:spPr>
          <a:xfrm>
            <a:off x="8117781" y="2433599"/>
            <a:ext cx="964530" cy="264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Detalle</a:t>
            </a:r>
            <a:endParaRPr lang="es-CO" sz="9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58" name="Conector recto 257">
            <a:extLst>
              <a:ext uri="{FF2B5EF4-FFF2-40B4-BE49-F238E27FC236}">
                <a16:creationId xmlns:a16="http://schemas.microsoft.com/office/drawing/2014/main" id="{676E6FAD-CD5F-46A6-9AB8-6B325B710850}"/>
              </a:ext>
            </a:extLst>
          </p:cNvPr>
          <p:cNvCxnSpPr>
            <a:cxnSpLocks/>
            <a:stCxn id="226" idx="2"/>
            <a:endCxn id="247" idx="0"/>
          </p:cNvCxnSpPr>
          <p:nvPr/>
        </p:nvCxnSpPr>
        <p:spPr>
          <a:xfrm>
            <a:off x="9763047" y="4517601"/>
            <a:ext cx="793310" cy="643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260">
            <a:extLst>
              <a:ext uri="{FF2B5EF4-FFF2-40B4-BE49-F238E27FC236}">
                <a16:creationId xmlns:a16="http://schemas.microsoft.com/office/drawing/2014/main" id="{4B2A5E06-FCE0-4278-B958-0B1EA28848E5}"/>
              </a:ext>
            </a:extLst>
          </p:cNvPr>
          <p:cNvCxnSpPr>
            <a:cxnSpLocks/>
            <a:stCxn id="256" idx="6"/>
            <a:endCxn id="247" idx="2"/>
          </p:cNvCxnSpPr>
          <p:nvPr/>
        </p:nvCxnSpPr>
        <p:spPr>
          <a:xfrm flipV="1">
            <a:off x="9714989" y="5460894"/>
            <a:ext cx="841368" cy="85920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263">
            <a:extLst>
              <a:ext uri="{FF2B5EF4-FFF2-40B4-BE49-F238E27FC236}">
                <a16:creationId xmlns:a16="http://schemas.microsoft.com/office/drawing/2014/main" id="{55A13317-D6B2-404C-B0D5-1741CABA373F}"/>
              </a:ext>
            </a:extLst>
          </p:cNvPr>
          <p:cNvCxnSpPr>
            <a:cxnSpLocks/>
            <a:stCxn id="253" idx="0"/>
            <a:endCxn id="247" idx="2"/>
          </p:cNvCxnSpPr>
          <p:nvPr/>
        </p:nvCxnSpPr>
        <p:spPr>
          <a:xfrm flipH="1" flipV="1">
            <a:off x="10556357" y="5460894"/>
            <a:ext cx="958881" cy="6023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>
            <a:extLst>
              <a:ext uri="{FF2B5EF4-FFF2-40B4-BE49-F238E27FC236}">
                <a16:creationId xmlns:a16="http://schemas.microsoft.com/office/drawing/2014/main" id="{8EDBB853-71F4-4799-96F0-93ACD6A9D2BB}"/>
              </a:ext>
            </a:extLst>
          </p:cNvPr>
          <p:cNvCxnSpPr>
            <a:cxnSpLocks/>
            <a:stCxn id="250" idx="0"/>
            <a:endCxn id="247" idx="2"/>
          </p:cNvCxnSpPr>
          <p:nvPr/>
        </p:nvCxnSpPr>
        <p:spPr>
          <a:xfrm flipV="1">
            <a:off x="10286240" y="5460894"/>
            <a:ext cx="270117" cy="9923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3D98BA0-488A-4092-A0EA-23BB776F5E44}"/>
              </a:ext>
            </a:extLst>
          </p:cNvPr>
          <p:cNvCxnSpPr>
            <a:stCxn id="251" idx="5"/>
            <a:endCxn id="248" idx="0"/>
          </p:cNvCxnSpPr>
          <p:nvPr/>
        </p:nvCxnSpPr>
        <p:spPr>
          <a:xfrm>
            <a:off x="7148877" y="2627384"/>
            <a:ext cx="684851" cy="7276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271">
            <a:extLst>
              <a:ext uri="{FF2B5EF4-FFF2-40B4-BE49-F238E27FC236}">
                <a16:creationId xmlns:a16="http://schemas.microsoft.com/office/drawing/2014/main" id="{34645722-B7CA-43FA-BF29-0215B42C32E1}"/>
              </a:ext>
            </a:extLst>
          </p:cNvPr>
          <p:cNvCxnSpPr>
            <a:cxnSpLocks/>
            <a:stCxn id="252" idx="4"/>
          </p:cNvCxnSpPr>
          <p:nvPr/>
        </p:nvCxnSpPr>
        <p:spPr>
          <a:xfrm>
            <a:off x="7743296" y="2347543"/>
            <a:ext cx="90432" cy="9411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451142-CEAA-4CBA-B81F-9B5DA64E7556}"/>
              </a:ext>
            </a:extLst>
          </p:cNvPr>
          <p:cNvCxnSpPr>
            <a:cxnSpLocks/>
            <a:stCxn id="257" idx="4"/>
            <a:endCxn id="248" idx="0"/>
          </p:cNvCxnSpPr>
          <p:nvPr/>
        </p:nvCxnSpPr>
        <p:spPr>
          <a:xfrm flipH="1">
            <a:off x="7833728" y="2697829"/>
            <a:ext cx="766318" cy="6571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BD69E955-842F-4CEE-86D1-CCA691DCBCF4}"/>
              </a:ext>
            </a:extLst>
          </p:cNvPr>
          <p:cNvCxnSpPr>
            <a:cxnSpLocks/>
            <a:stCxn id="248" idx="2"/>
            <a:endCxn id="227" idx="0"/>
          </p:cNvCxnSpPr>
          <p:nvPr/>
        </p:nvCxnSpPr>
        <p:spPr>
          <a:xfrm>
            <a:off x="7833728" y="3598191"/>
            <a:ext cx="12673" cy="540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8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49" grpId="0" animBg="1"/>
      <p:bldP spid="64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3" grpId="0" animBg="1"/>
      <p:bldP spid="97" grpId="0" animBg="1"/>
      <p:bldP spid="99" grpId="0" animBg="1"/>
      <p:bldP spid="100" grpId="0" animBg="1"/>
      <p:bldP spid="102" grpId="0" animBg="1"/>
      <p:bldP spid="103" grpId="0" animBg="1"/>
      <p:bldP spid="105" grpId="0" animBg="1"/>
      <p:bldP spid="106" grpId="0" animBg="1"/>
      <p:bldP spid="26" grpId="0" animBg="1"/>
      <p:bldP spid="121" grpId="0" animBg="1"/>
      <p:bldP spid="163" grpId="0" animBg="1"/>
      <p:bldP spid="175" grpId="0" animBg="1"/>
      <p:bldP spid="196" grpId="0" animBg="1"/>
      <p:bldP spid="226" grpId="0" animBg="1"/>
      <p:bldP spid="227" grpId="0" animBg="1"/>
      <p:bldP spid="247" grpId="0" animBg="1"/>
      <p:bldP spid="248" grpId="0" animBg="1"/>
      <p:bldP spid="250" grpId="0" animBg="1"/>
      <p:bldP spid="251" grpId="0" animBg="1"/>
      <p:bldP spid="252" grpId="0" animBg="1"/>
      <p:bldP spid="253" grpId="0" animBg="1"/>
      <p:bldP spid="256" grpId="0" animBg="1"/>
      <p:bldP spid="25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101</Words>
  <Application>Microsoft Office PowerPoint</Application>
  <PresentationFormat>Panorámica</PresentationFormat>
  <Paragraphs>63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Villarraga</dc:creator>
  <cp:lastModifiedBy>Alejandro Villarraga</cp:lastModifiedBy>
  <cp:revision>12</cp:revision>
  <dcterms:created xsi:type="dcterms:W3CDTF">2020-10-14T03:11:35Z</dcterms:created>
  <dcterms:modified xsi:type="dcterms:W3CDTF">2020-10-14T12:41:02Z</dcterms:modified>
</cp:coreProperties>
</file>