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jpg-large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68" r:id="rId5"/>
    <p:sldId id="281" r:id="rId6"/>
    <p:sldId id="282" r:id="rId7"/>
    <p:sldId id="283" r:id="rId8"/>
    <p:sldId id="286" r:id="rId9"/>
    <p:sldId id="272" r:id="rId10"/>
    <p:sldId id="285" r:id="rId11"/>
    <p:sldId id="288" r:id="rId12"/>
    <p:sldId id="287" r:id="rId13"/>
    <p:sldId id="289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9541-4C24-4D0E-94FD-9054F673BFA3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67811-6828-4572-86BF-877DF18C685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221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0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34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66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8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97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01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20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150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68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5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704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01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73600" y="1889600"/>
            <a:ext cx="72400" cy="18176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203400" y="1619233"/>
            <a:ext cx="61844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203400" y="3278733"/>
            <a:ext cx="101760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141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22700" y="2112933"/>
            <a:ext cx="4542800" cy="429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659867" y="2112933"/>
            <a:ext cx="4542799" cy="429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181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22700" y="2115100"/>
            <a:ext cx="7962000" cy="419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3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76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06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675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858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19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680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49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696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3C23-4F5B-475F-AD49-2437B843152A}" type="datetimeFigureOut">
              <a:rPr lang="es-EC" smtClean="0"/>
              <a:t>15/01/2018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2086-9E0F-4B1D-8825-351142080E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24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-large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santiago@rladies.org" TargetMode="External"/><Relationship Id="rId3" Type="http://schemas.openxmlformats.org/officeDocument/2006/relationships/hyperlink" Target="https://twitter.com/rladiesglobal" TargetMode="External"/><Relationship Id="rId7" Type="http://schemas.openxmlformats.org/officeDocument/2006/relationships/hyperlink" Target="mailto:info@rladie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rladies-chicago" TargetMode="External"/><Relationship Id="rId11" Type="http://schemas.openxmlformats.org/officeDocument/2006/relationships/hyperlink" Target="https://rladies.org/directory/" TargetMode="External"/><Relationship Id="rId5" Type="http://schemas.openxmlformats.org/officeDocument/2006/relationships/hyperlink" Target="https://www.meetup.com/rladies-chicago/" TargetMode="External"/><Relationship Id="rId10" Type="http://schemas.openxmlformats.org/officeDocument/2006/relationships/hyperlink" Target="http://rladies.org/" TargetMode="External"/><Relationship Id="rId4" Type="http://schemas.openxmlformats.org/officeDocument/2006/relationships/hyperlink" Target="https://twitter.com/rladieschicago" TargetMode="External"/><Relationship Id="rId9" Type="http://schemas.openxmlformats.org/officeDocument/2006/relationships/hyperlink" Target="mailto:chicago@rladies.or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15999" y="3801767"/>
            <a:ext cx="8360229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R-Ladies </a:t>
            </a:r>
            <a:r>
              <a:rPr lang="en" dirty="0" smtClean="0"/>
              <a:t>QUITO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772000" y="491833"/>
            <a:ext cx="5823600" cy="126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sz="2400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‘Quito'</a:t>
            </a:r>
            <a:r>
              <a:rPr lang="en" sz="24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sz="24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88573" y="5646058"/>
            <a:ext cx="349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/>
              <a:t>Enero 15, 2018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41151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629194" y="5055407"/>
            <a:ext cx="9063129" cy="110052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s-EC" b="1" dirty="0" smtClean="0">
                <a:solidFill>
                  <a:srgbClr val="88398A"/>
                </a:solidFill>
              </a:rPr>
              <a:t>4 y 5 de Septiembre de 2018, Facultad de Ingeniería de la Universidad de Palermo </a:t>
            </a:r>
            <a:endParaRPr lang="en" b="1" dirty="0" smtClean="0">
              <a:solidFill>
                <a:srgbClr val="88398A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6479585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 smtClean="0">
                <a:solidFill>
                  <a:srgbClr val="88398A"/>
                </a:solidFill>
              </a:rPr>
              <a:t>#LatinR2018</a:t>
            </a:r>
            <a:endParaRPr lang="en" sz="4800" dirty="0">
              <a:solidFill>
                <a:srgbClr val="88398A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19" y="1384527"/>
            <a:ext cx="6543675" cy="26955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59511" y="4080102"/>
            <a:ext cx="3925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8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Twitter : @</a:t>
            </a:r>
            <a:r>
              <a:rPr lang="es-EC" sz="28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LatinR2018</a:t>
            </a:r>
            <a:endParaRPr lang="es-EC" sz="2800" b="1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66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6479585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 smtClean="0">
                <a:solidFill>
                  <a:srgbClr val="88398A"/>
                </a:solidFill>
              </a:rPr>
              <a:t>#LatinR2018</a:t>
            </a:r>
            <a:endParaRPr lang="en" sz="4800" dirty="0">
              <a:solidFill>
                <a:srgbClr val="88398A"/>
              </a:solidFill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922700" y="1706533"/>
            <a:ext cx="10776241" cy="966443"/>
          </a:xfrm>
        </p:spPr>
        <p:txBody>
          <a:bodyPr/>
          <a:lstStyle/>
          <a:p>
            <a:pPr marL="0" indent="0">
              <a:buNone/>
            </a:pPr>
            <a:r>
              <a:rPr lang="es-EC" dirty="0" smtClean="0"/>
              <a:t>Simposio que forma parte de 47 Jornadas Argentinas de Informática - JAIIO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45" y="2849733"/>
            <a:ext cx="5629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0" y="602973"/>
            <a:ext cx="10363200" cy="58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343" y="2185289"/>
            <a:ext cx="8738885" cy="1546400"/>
          </a:xfrm>
        </p:spPr>
        <p:txBody>
          <a:bodyPr/>
          <a:lstStyle/>
          <a:p>
            <a:pPr algn="ctr"/>
            <a:r>
              <a:rPr lang="es-EC" dirty="0" smtClean="0"/>
              <a:t>¡BIENVENIDAS Y GRACIAS POR HACER COMUNIDAD!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45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874078" y="1615667"/>
            <a:ext cx="90430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88398A"/>
                </a:solidFill>
              </a:rPr>
              <a:t>Bienvenid@s!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874078" y="3162067"/>
            <a:ext cx="7568307" cy="206883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 smtClean="0"/>
              <a:t>Soy Gabriela Sandoval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Co - organizadora R-Ladies Santiago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Ciencias Económicas EPN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Magíster Estadística UC – </a:t>
            </a:r>
            <a:r>
              <a:rPr lang="es-EC" sz="2400" dirty="0" smtClean="0"/>
              <a:t>Chile</a:t>
            </a:r>
            <a:r>
              <a:rPr lang="en" sz="2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s-EC" sz="2400" dirty="0" smtClean="0"/>
              <a:t>Próximamente</a:t>
            </a:r>
            <a:r>
              <a:rPr lang="en" sz="2400" dirty="0" smtClean="0"/>
              <a:t>... </a:t>
            </a:r>
            <a:endParaRPr lang="en" sz="2400" dirty="0" smtClean="0"/>
          </a:p>
          <a:p>
            <a:pPr>
              <a:spcBef>
                <a:spcPts val="0"/>
              </a:spcBef>
              <a:buNone/>
            </a:pPr>
            <a:endParaRPr lang="en" sz="4800" dirty="0"/>
          </a:p>
        </p:txBody>
      </p:sp>
      <p:pic>
        <p:nvPicPr>
          <p:cNvPr id="5" name="Shape 93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67" y="3321721"/>
            <a:ext cx="1354304" cy="1278605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461385" y="4738021"/>
            <a:ext cx="23110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1400" dirty="0" smtClean="0"/>
              <a:t>@</a:t>
            </a:r>
            <a:r>
              <a:rPr lang="es-EC" sz="1400" dirty="0" err="1" smtClean="0"/>
              <a:t>GabySandovalM</a:t>
            </a:r>
            <a:endParaRPr lang="es-EC" sz="1400" dirty="0" smtClean="0"/>
          </a:p>
          <a:p>
            <a:pPr algn="ctr"/>
            <a:r>
              <a:rPr lang="es-EC" sz="1400" dirty="0" smtClean="0"/>
              <a:t>fgsandoval@mat.uc.cl</a:t>
            </a:r>
            <a:endParaRPr lang="es-EC" sz="1400" dirty="0" smtClean="0"/>
          </a:p>
          <a:p>
            <a:endParaRPr lang="es-EC" sz="1400" dirty="0"/>
          </a:p>
        </p:txBody>
      </p:sp>
      <p:pic>
        <p:nvPicPr>
          <p:cNvPr id="7" name="Picture 2" descr="Resultado de imagen para icono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5" y="4656019"/>
            <a:ext cx="396533" cy="39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8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9857" y="2098205"/>
            <a:ext cx="7809972" cy="1546400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1. </a:t>
            </a:r>
            <a:r>
              <a:rPr lang="es-EC" dirty="0" smtClean="0"/>
              <a:t>¿</a:t>
            </a:r>
            <a:r>
              <a:rPr lang="es-EC" dirty="0" smtClean="0"/>
              <a:t>Cómo nació</a:t>
            </a:r>
            <a:r>
              <a:rPr lang="es-EC" dirty="0" smtClean="0"/>
              <a:t> </a:t>
            </a:r>
            <a:r>
              <a:rPr lang="es-EC" dirty="0" smtClean="0"/>
              <a:t>es </a:t>
            </a:r>
            <a:r>
              <a:rPr lang="es-EC" dirty="0" smtClean="0"/>
              <a:t>R-Ladies SANTIAGO y que hemos hecho?</a:t>
            </a:r>
            <a:endParaRPr lang="es-EC" dirty="0"/>
          </a:p>
        </p:txBody>
      </p:sp>
      <p:pic>
        <p:nvPicPr>
          <p:cNvPr id="1026" name="Picture 2" descr="Resultado de imagen para icono de du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9" t="17743" b="7162"/>
          <a:stretch/>
        </p:blipFill>
        <p:spPr bwMode="auto">
          <a:xfrm>
            <a:off x="8349088" y="3963919"/>
            <a:ext cx="3527830" cy="256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22700" y="1909733"/>
            <a:ext cx="4394000" cy="4292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rgbClr val="88398A"/>
                </a:solidFill>
              </a:rPr>
              <a:t>Metas</a:t>
            </a:r>
            <a:endParaRPr lang="en" b="1" dirty="0">
              <a:solidFill>
                <a:srgbClr val="88398A"/>
              </a:solidFill>
            </a:endParaRPr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Enseñar y aprender R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Crear una red profesional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Conocer personas increíbles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Participar de la comunidad R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659867" y="2011333"/>
            <a:ext cx="4542800" cy="3870800"/>
          </a:xfrm>
          <a:prstGeom prst="rect">
            <a:avLst/>
          </a:prstGeom>
          <a:solidFill>
            <a:srgbClr val="88398A"/>
          </a:solidFill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rgbClr val="FFFFFF"/>
                </a:solidFill>
              </a:rPr>
              <a:t>Siguientes pasos:</a:t>
            </a:r>
            <a:endParaRPr lang="en" b="1" dirty="0">
              <a:solidFill>
                <a:srgbClr val="FFFFFF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Presentaciones mensuales</a:t>
            </a:r>
            <a:endParaRPr lang="en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Talleres (de acuerdo al nivel de conocimiento)</a:t>
            </a:r>
            <a:endParaRPr lang="en" sz="1600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Participar en eventos y crear redes</a:t>
            </a:r>
            <a:endParaRPr lang="en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Más…</a:t>
            </a:r>
            <a:endParaRPr lang="en" dirty="0">
              <a:solidFill>
                <a:srgbClr val="D3D3D3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6479585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>
                <a:solidFill>
                  <a:srgbClr val="88398A"/>
                </a:solidFill>
              </a:rPr>
              <a:t>R-Ladies Santiago</a:t>
            </a:r>
          </a:p>
        </p:txBody>
      </p:sp>
    </p:spTree>
    <p:extLst>
      <p:ext uri="{BB962C8B-B14F-4D97-AF65-F5344CB8AC3E}">
        <p14:creationId xmlns:p14="http://schemas.microsoft.com/office/powerpoint/2010/main" val="40277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8858">
            <a:off x="440948" y="1422792"/>
            <a:ext cx="3668795" cy="38867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604" y="1127015"/>
            <a:ext cx="4486966" cy="44783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8531">
            <a:off x="6764633" y="1408393"/>
            <a:ext cx="4933950" cy="4924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996" y="3632871"/>
            <a:ext cx="4895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01747">
            <a:off x="745224" y="950765"/>
            <a:ext cx="4546022" cy="453716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25" y="533295"/>
            <a:ext cx="4933950" cy="26860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046" y="1907989"/>
            <a:ext cx="4895850" cy="28194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969" y="3876901"/>
            <a:ext cx="4905375" cy="27908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889" y="3802743"/>
            <a:ext cx="3792972" cy="28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0" y="1272330"/>
            <a:ext cx="10824420" cy="368628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08420" y="5453498"/>
            <a:ext cx="1761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 smtClean="0">
                <a:solidFill>
                  <a:srgbClr val="7030A0"/>
                </a:solidFill>
              </a:rPr>
              <a:t>305</a:t>
            </a:r>
            <a:endParaRPr lang="es-EC" sz="3200" b="1" dirty="0" smtClean="0">
              <a:solidFill>
                <a:srgbClr val="7030A0"/>
              </a:solidFill>
            </a:endParaRPr>
          </a:p>
          <a:p>
            <a:r>
              <a:rPr lang="es-EC" sz="3200" b="1" dirty="0" smtClean="0">
                <a:solidFill>
                  <a:srgbClr val="7030A0"/>
                </a:solidFill>
              </a:rPr>
              <a:t>R-Ladies </a:t>
            </a:r>
            <a:endParaRPr lang="es-EC" sz="3200" b="1" dirty="0">
              <a:solidFill>
                <a:srgbClr val="7030A0"/>
              </a:solidFill>
            </a:endParaRPr>
          </a:p>
        </p:txBody>
      </p:sp>
      <p:pic>
        <p:nvPicPr>
          <p:cNvPr id="7" name="Picture 2" descr="Resultado de imagen para pasa la voz megafo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091" y="4268499"/>
            <a:ext cx="2207034" cy="23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>
            <a:off x="6676571" y="2931886"/>
            <a:ext cx="827315" cy="493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/>
          <p:cNvSpPr/>
          <p:nvPr/>
        </p:nvSpPr>
        <p:spPr>
          <a:xfrm>
            <a:off x="377371" y="1088571"/>
            <a:ext cx="1625600" cy="1016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53270">
            <a:off x="3276160" y="259896"/>
            <a:ext cx="2838450" cy="1657350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2302209" y="1272330"/>
            <a:ext cx="1019354" cy="550881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1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6639243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>
                <a:solidFill>
                  <a:srgbClr val="88398A"/>
                </a:solidFill>
              </a:rPr>
              <a:t>Redes Sociales!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475728" y="1488819"/>
            <a:ext cx="8613186" cy="521678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sz="2400" b="1" dirty="0" smtClean="0"/>
              <a:t>Twitter:</a:t>
            </a:r>
            <a:r>
              <a:rPr lang="en" sz="2400" dirty="0" smtClean="0"/>
              <a:t> </a:t>
            </a: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@RLadiesGlobal</a:t>
            </a:r>
            <a:r>
              <a:rPr lang="en" sz="2400" dirty="0" smtClean="0"/>
              <a:t> / </a:t>
            </a:r>
            <a:r>
              <a:rPr lang="en" sz="2400" u="sng" dirty="0" smtClean="0">
                <a:solidFill>
                  <a:schemeClr val="hlink"/>
                </a:solidFill>
                <a:hlinkClick r:id="rId4"/>
              </a:rPr>
              <a:t>@RLadies</a:t>
            </a:r>
            <a:r>
              <a:rPr lang="en" sz="2400" u="sng" dirty="0" smtClean="0">
                <a:solidFill>
                  <a:schemeClr val="hlink"/>
                </a:solidFill>
              </a:rPr>
              <a:t>Santiago</a:t>
            </a: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sz="2400" b="1" dirty="0" smtClean="0">
                <a:solidFill>
                  <a:schemeClr val="tx1"/>
                </a:solidFill>
              </a:rPr>
              <a:t>Facebok:</a:t>
            </a:r>
            <a:r>
              <a:rPr lang="en" sz="2400" b="1" u="sng" dirty="0" smtClean="0">
                <a:solidFill>
                  <a:schemeClr val="tx1"/>
                </a:solidFill>
              </a:rPr>
              <a:t> </a:t>
            </a:r>
            <a:r>
              <a:rPr lang="es-EC" sz="2400" u="sng" dirty="0">
                <a:solidFill>
                  <a:schemeClr val="hlink"/>
                </a:solidFill>
              </a:rPr>
              <a:t>https://www.facebook.com/RLadiesSantiago/</a:t>
            </a:r>
            <a:endParaRPr lang="en" sz="2400" u="sng" dirty="0">
              <a:solidFill>
                <a:schemeClr val="hlink"/>
              </a:solidFill>
            </a:endParaRPr>
          </a:p>
          <a:p>
            <a:pPr marL="609585" indent="-304792">
              <a:lnSpc>
                <a:spcPct val="115000"/>
              </a:lnSpc>
            </a:pPr>
            <a:r>
              <a:rPr lang="en" sz="2400" b="1" dirty="0"/>
              <a:t>Meetup:</a:t>
            </a:r>
            <a:r>
              <a:rPr lang="en" sz="2400" dirty="0"/>
              <a:t> </a:t>
            </a:r>
            <a:r>
              <a:rPr lang="es-EC" sz="2400" u="sng" dirty="0">
                <a:solidFill>
                  <a:schemeClr val="hlink"/>
                </a:solidFill>
                <a:hlinkClick r:id="rId5"/>
              </a:rPr>
              <a:t>https://www.meetup.com/es/rladies-scl</a:t>
            </a:r>
            <a:endParaRPr lang="en" sz="2400" u="sng" dirty="0">
              <a:solidFill>
                <a:schemeClr val="hlink"/>
              </a:solidFill>
              <a:hlinkClick r:id="rId5"/>
            </a:endParaRPr>
          </a:p>
          <a:p>
            <a:pPr marL="609585" indent="-304792">
              <a:lnSpc>
                <a:spcPct val="115000"/>
              </a:lnSpc>
            </a:pPr>
            <a:r>
              <a:rPr lang="en" sz="2400" b="1" dirty="0" smtClean="0"/>
              <a:t>Github</a:t>
            </a:r>
            <a:r>
              <a:rPr lang="en" sz="2400" b="1" dirty="0"/>
              <a:t>:</a:t>
            </a:r>
            <a:r>
              <a:rPr lang="en" sz="2400" dirty="0"/>
              <a:t>  </a:t>
            </a:r>
            <a:r>
              <a:rPr lang="en" sz="2400" u="sng" dirty="0">
                <a:solidFill>
                  <a:schemeClr val="hlink"/>
                </a:solidFill>
                <a:hlinkClick r:id="rId6"/>
              </a:rPr>
              <a:t>https://</a:t>
            </a:r>
            <a:r>
              <a:rPr lang="en" sz="2400" u="sng" dirty="0" smtClean="0">
                <a:solidFill>
                  <a:schemeClr val="hlink"/>
                </a:solidFill>
                <a:hlinkClick r:id="rId6"/>
              </a:rPr>
              <a:t>github.com/rladies-santiago</a:t>
            </a:r>
          </a:p>
          <a:p>
            <a:pPr marL="1219170" lvl="1" indent="-304792">
              <a:lnSpc>
                <a:spcPct val="115000"/>
              </a:lnSpc>
            </a:pPr>
            <a:r>
              <a:rPr lang="en" sz="1800" dirty="0" smtClean="0"/>
              <a:t>Las presentaciones de cada meetup se muestran aquí</a:t>
            </a: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sz="2400" b="1" dirty="0" smtClean="0"/>
              <a:t>Email</a:t>
            </a:r>
            <a:r>
              <a:rPr lang="en" sz="2400" b="1" dirty="0"/>
              <a:t>:</a:t>
            </a:r>
            <a:r>
              <a:rPr lang="en" sz="2400" dirty="0"/>
              <a:t> </a:t>
            </a:r>
            <a:r>
              <a:rPr lang="en" sz="2400" u="sng" dirty="0">
                <a:solidFill>
                  <a:schemeClr val="hlink"/>
                </a:solidFill>
                <a:hlinkClick r:id="rId7"/>
              </a:rPr>
              <a:t>info@rladies.org</a:t>
            </a:r>
            <a:r>
              <a:rPr lang="en" sz="2400" dirty="0"/>
              <a:t> / </a:t>
            </a:r>
            <a:r>
              <a:rPr lang="en" sz="2400" u="sng" dirty="0" smtClean="0">
                <a:solidFill>
                  <a:schemeClr val="hlink"/>
                </a:solidFill>
                <a:hlinkClick r:id="rId8"/>
              </a:rPr>
              <a:t>santiago@rladies.org</a:t>
            </a:r>
            <a:endParaRPr lang="en" sz="2400" u="sng" dirty="0" smtClean="0">
              <a:solidFill>
                <a:schemeClr val="hlink"/>
              </a:solidFill>
            </a:endParaRP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sz="2400" b="1" dirty="0" smtClean="0"/>
              <a:t>Slack: </a:t>
            </a:r>
            <a:r>
              <a:rPr lang="en" sz="2400" dirty="0" smtClean="0"/>
              <a:t>#rladies-santiago</a:t>
            </a:r>
            <a:endParaRPr lang="en" sz="2400" dirty="0">
              <a:hlinkClick r:id="rId9"/>
            </a:endParaRPr>
          </a:p>
          <a:p>
            <a:pPr marL="609585" indent="-304792">
              <a:lnSpc>
                <a:spcPct val="115000"/>
              </a:lnSpc>
            </a:pPr>
            <a:r>
              <a:rPr lang="en" sz="2400" b="1" dirty="0"/>
              <a:t>Website</a:t>
            </a:r>
            <a:r>
              <a:rPr lang="en" sz="2400" dirty="0"/>
              <a:t>: </a:t>
            </a:r>
            <a:r>
              <a:rPr lang="en" sz="2400" u="sng" dirty="0">
                <a:solidFill>
                  <a:schemeClr val="hlink"/>
                </a:solidFill>
                <a:hlinkClick r:id="rId10"/>
              </a:rPr>
              <a:t>https://rladies.org</a:t>
            </a:r>
          </a:p>
          <a:p>
            <a:pPr marL="1219170" lvl="1" indent="-423323">
              <a:lnSpc>
                <a:spcPct val="115000"/>
              </a:lnSpc>
              <a:buSzPct val="100000"/>
            </a:pPr>
            <a:r>
              <a:rPr lang="en" sz="1800" dirty="0"/>
              <a:t>Directorio de R-Ladies</a:t>
            </a:r>
          </a:p>
          <a:p>
            <a:pPr marL="795847" lvl="1">
              <a:lnSpc>
                <a:spcPct val="115000"/>
              </a:lnSpc>
              <a:buSzPct val="100000"/>
              <a:buNone/>
            </a:pPr>
            <a:r>
              <a:rPr lang="en" sz="1800" u="sng" dirty="0">
                <a:solidFill>
                  <a:schemeClr val="hlink"/>
                </a:solidFill>
                <a:hlinkClick r:id="rId11"/>
              </a:rPr>
              <a:t>https://rladies.org/directory/</a:t>
            </a:r>
          </a:p>
          <a:p>
            <a:pPr>
              <a:lnSpc>
                <a:spcPct val="115000"/>
              </a:lnSpc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913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343" y="2185289"/>
            <a:ext cx="8738885" cy="1546400"/>
          </a:xfrm>
        </p:spPr>
        <p:txBody>
          <a:bodyPr/>
          <a:lstStyle/>
          <a:p>
            <a:r>
              <a:rPr lang="es-EC" dirty="0"/>
              <a:t>2</a:t>
            </a:r>
            <a:r>
              <a:rPr lang="es-EC" dirty="0" smtClean="0"/>
              <a:t>. </a:t>
            </a:r>
            <a:r>
              <a:rPr lang="es-EC" dirty="0" smtClean="0"/>
              <a:t>¿Qué se viene?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43" y="3326805"/>
            <a:ext cx="10008640" cy="30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201</Words>
  <Application>Microsoft Office PowerPoint</Application>
  <PresentationFormat>Panorámica</PresentationFormat>
  <Paragraphs>46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Helvetica Neue</vt:lpstr>
      <vt:lpstr>Tema de Office</vt:lpstr>
      <vt:lpstr>R-Ladies QUITO</vt:lpstr>
      <vt:lpstr>Bienvenid@s!</vt:lpstr>
      <vt:lpstr>1. ¿Cómo nació es R-Ladies SANTIAGO y que hemos hecho?</vt:lpstr>
      <vt:lpstr>R-Ladies Santiago</vt:lpstr>
      <vt:lpstr>Presentación de PowerPoint</vt:lpstr>
      <vt:lpstr>Presentación de PowerPoint</vt:lpstr>
      <vt:lpstr>Presentación de PowerPoint</vt:lpstr>
      <vt:lpstr>Redes Sociales!</vt:lpstr>
      <vt:lpstr>2. ¿Qué se viene?</vt:lpstr>
      <vt:lpstr>#LatinR2018</vt:lpstr>
      <vt:lpstr>#LatinR2018</vt:lpstr>
      <vt:lpstr>Presentación de PowerPoint</vt:lpstr>
      <vt:lpstr>¡BIENVENIDAS Y GRACIAS POR HACER COMUNIDAD!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 Sandoval</dc:creator>
  <cp:lastModifiedBy>Gabriela Sandoval</cp:lastModifiedBy>
  <cp:revision>6</cp:revision>
  <dcterms:created xsi:type="dcterms:W3CDTF">2018-01-15T19:44:42Z</dcterms:created>
  <dcterms:modified xsi:type="dcterms:W3CDTF">2018-01-15T20:34:02Z</dcterms:modified>
</cp:coreProperties>
</file>