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21" r:id="rId7"/>
    <p:sldId id="303" r:id="rId8"/>
    <p:sldId id="304" r:id="rId9"/>
    <p:sldId id="305" r:id="rId10"/>
    <p:sldId id="317" r:id="rId11"/>
    <p:sldId id="322" r:id="rId12"/>
    <p:sldId id="306" r:id="rId13"/>
    <p:sldId id="311" r:id="rId14"/>
    <p:sldId id="313" r:id="rId15"/>
    <p:sldId id="314" r:id="rId16"/>
    <p:sldId id="324" r:id="rId17"/>
    <p:sldId id="30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4DA5DE-8CA7-4CB2-AD06-5511591BF641}" v="8" dt="2021-07-25T10:49:08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is daus" userId="20abc839929196ff" providerId="LiveId" clId="{F34DA5DE-8CA7-4CB2-AD06-5511591BF641}"/>
    <pc:docChg chg="custSel modSld">
      <pc:chgData name="faris daus" userId="20abc839929196ff" providerId="LiveId" clId="{F34DA5DE-8CA7-4CB2-AD06-5511591BF641}" dt="2021-07-25T10:49:30.058" v="9" actId="167"/>
      <pc:docMkLst>
        <pc:docMk/>
      </pc:docMkLst>
      <pc:sldChg chg="addSp delSp modSp mod delAnim modAnim">
        <pc:chgData name="faris daus" userId="20abc839929196ff" providerId="LiveId" clId="{F34DA5DE-8CA7-4CB2-AD06-5511591BF641}" dt="2021-07-14T13:52:26.333" v="3" actId="478"/>
        <pc:sldMkLst>
          <pc:docMk/>
          <pc:sldMk cId="193143965" sldId="298"/>
        </pc:sldMkLst>
        <pc:picChg chg="add del mod">
          <ac:chgData name="faris daus" userId="20abc839929196ff" providerId="LiveId" clId="{F34DA5DE-8CA7-4CB2-AD06-5511591BF641}" dt="2021-07-14T13:52:26.333" v="3" actId="478"/>
          <ac:picMkLst>
            <pc:docMk/>
            <pc:sldMk cId="193143965" sldId="298"/>
            <ac:picMk id="5" creationId="{1EBD2360-DDE0-41C3-AA68-926E0585A523}"/>
          </ac:picMkLst>
        </pc:picChg>
      </pc:sldChg>
      <pc:sldChg chg="modSp mod">
        <pc:chgData name="faris daus" userId="20abc839929196ff" providerId="LiveId" clId="{F34DA5DE-8CA7-4CB2-AD06-5511591BF641}" dt="2021-07-25T10:49:30.058" v="9" actId="167"/>
        <pc:sldMkLst>
          <pc:docMk/>
          <pc:sldMk cId="2486514220" sldId="317"/>
        </pc:sldMkLst>
        <pc:graphicFrameChg chg="mod ord">
          <ac:chgData name="faris daus" userId="20abc839929196ff" providerId="LiveId" clId="{F34DA5DE-8CA7-4CB2-AD06-5511591BF641}" dt="2021-07-25T10:49:30.058" v="9" actId="167"/>
          <ac:graphicFrameMkLst>
            <pc:docMk/>
            <pc:sldMk cId="2486514220" sldId="317"/>
            <ac:graphicFrameMk id="7" creationId="{455EDCFD-E564-4C27-9915-DEE92E7E3F22}"/>
          </ac:graphicFrameMkLst>
        </pc:graphicFrameChg>
        <pc:graphicFrameChg chg="ord">
          <ac:chgData name="faris daus" userId="20abc839929196ff" providerId="LiveId" clId="{F34DA5DE-8CA7-4CB2-AD06-5511591BF641}" dt="2021-07-25T10:49:02.970" v="4" actId="167"/>
          <ac:graphicFrameMkLst>
            <pc:docMk/>
            <pc:sldMk cId="2486514220" sldId="317"/>
            <ac:graphicFrameMk id="12" creationId="{D0212E88-EC5F-4F17-A6DF-3A53A45A4E59}"/>
          </ac:graphicFrameMkLst>
        </pc:graphicFrameChg>
      </pc:sldChg>
    </pc:docChg>
  </pc:docChgLst>
  <pc:docChgLst>
    <pc:chgData name="faris daus" userId="20abc839929196ff" providerId="LiveId" clId="{D44C336D-9528-463C-8609-1A715DF051CE}"/>
    <pc:docChg chg="undo redo custSel addSld delSld modSld sldOrd">
      <pc:chgData name="faris daus" userId="20abc839929196ff" providerId="LiveId" clId="{D44C336D-9528-463C-8609-1A715DF051CE}" dt="2021-07-06T06:15:32.520" v="4967"/>
      <pc:docMkLst>
        <pc:docMk/>
      </pc:docMkLst>
      <pc:sldChg chg="del">
        <pc:chgData name="faris daus" userId="20abc839929196ff" providerId="LiveId" clId="{D44C336D-9528-463C-8609-1A715DF051CE}" dt="2021-06-30T18:56:27.430" v="408" actId="47"/>
        <pc:sldMkLst>
          <pc:docMk/>
          <pc:sldMk cId="2933514334" sldId="300"/>
        </pc:sldMkLst>
      </pc:sldChg>
      <pc:sldChg chg="modSp mod">
        <pc:chgData name="faris daus" userId="20abc839929196ff" providerId="LiveId" clId="{D44C336D-9528-463C-8609-1A715DF051CE}" dt="2021-07-05T05:33:07.117" v="4477" actId="20577"/>
        <pc:sldMkLst>
          <pc:docMk/>
          <pc:sldMk cId="3268656647" sldId="301"/>
        </pc:sldMkLst>
        <pc:spChg chg="mod">
          <ac:chgData name="faris daus" userId="20abc839929196ff" providerId="LiveId" clId="{D44C336D-9528-463C-8609-1A715DF051CE}" dt="2021-07-05T05:33:07.117" v="4477" actId="20577"/>
          <ac:spMkLst>
            <pc:docMk/>
            <pc:sldMk cId="3268656647" sldId="301"/>
            <ac:spMk id="5" creationId="{F7ADCEEA-6AAE-4341-B7E7-30CC349A7EC8}"/>
          </ac:spMkLst>
        </pc:spChg>
      </pc:sldChg>
      <pc:sldChg chg="modSp del mod">
        <pc:chgData name="faris daus" userId="20abc839929196ff" providerId="LiveId" clId="{D44C336D-9528-463C-8609-1A715DF051CE}" dt="2021-07-01T17:37:18.874" v="3776" actId="47"/>
        <pc:sldMkLst>
          <pc:docMk/>
          <pc:sldMk cId="4291400391" sldId="302"/>
        </pc:sldMkLst>
        <pc:spChg chg="mod">
          <ac:chgData name="faris daus" userId="20abc839929196ff" providerId="LiveId" clId="{D44C336D-9528-463C-8609-1A715DF051CE}" dt="2021-07-01T13:35:21.285" v="2236" actId="20577"/>
          <ac:spMkLst>
            <pc:docMk/>
            <pc:sldMk cId="4291400391" sldId="302"/>
            <ac:spMk id="3" creationId="{E2C991AF-FB92-47A6-A322-E96C734EBABF}"/>
          </ac:spMkLst>
        </pc:spChg>
      </pc:sldChg>
      <pc:sldChg chg="modSp mod ord">
        <pc:chgData name="faris daus" userId="20abc839929196ff" providerId="LiveId" clId="{D44C336D-9528-463C-8609-1A715DF051CE}" dt="2021-07-04T17:33:54.377" v="4053"/>
        <pc:sldMkLst>
          <pc:docMk/>
          <pc:sldMk cId="3934888605" sldId="303"/>
        </pc:sldMkLst>
        <pc:spChg chg="mod">
          <ac:chgData name="faris daus" userId="20abc839929196ff" providerId="LiveId" clId="{D44C336D-9528-463C-8609-1A715DF051CE}" dt="2021-07-04T17:33:50.518" v="4051"/>
          <ac:spMkLst>
            <pc:docMk/>
            <pc:sldMk cId="3934888605" sldId="303"/>
            <ac:spMk id="4" creationId="{4DD5C3E6-7592-40AB-9C34-4F9BB38ADC4E}"/>
          </ac:spMkLst>
        </pc:spChg>
        <pc:spChg chg="mod">
          <ac:chgData name="faris daus" userId="20abc839929196ff" providerId="LiveId" clId="{D44C336D-9528-463C-8609-1A715DF051CE}" dt="2021-07-04T17:33:52.464" v="4052"/>
          <ac:spMkLst>
            <pc:docMk/>
            <pc:sldMk cId="3934888605" sldId="303"/>
            <ac:spMk id="5" creationId="{AE48E052-53BF-4604-BBC8-14C8135BE1DA}"/>
          </ac:spMkLst>
        </pc:spChg>
        <pc:spChg chg="mod">
          <ac:chgData name="faris daus" userId="20abc839929196ff" providerId="LiveId" clId="{D44C336D-9528-463C-8609-1A715DF051CE}" dt="2021-07-04T17:33:54.377" v="4053"/>
          <ac:spMkLst>
            <pc:docMk/>
            <pc:sldMk cId="3934888605" sldId="303"/>
            <ac:spMk id="6" creationId="{33CFEEC3-B50B-4327-8392-BD61A018E8AD}"/>
          </ac:spMkLst>
        </pc:spChg>
      </pc:sldChg>
      <pc:sldChg chg="modSp mod">
        <pc:chgData name="faris daus" userId="20abc839929196ff" providerId="LiveId" clId="{D44C336D-9528-463C-8609-1A715DF051CE}" dt="2021-07-06T05:55:26.406" v="4804" actId="313"/>
        <pc:sldMkLst>
          <pc:docMk/>
          <pc:sldMk cId="882648656" sldId="304"/>
        </pc:sldMkLst>
        <pc:spChg chg="mod">
          <ac:chgData name="faris daus" userId="20abc839929196ff" providerId="LiveId" clId="{D44C336D-9528-463C-8609-1A715DF051CE}" dt="2021-07-06T05:55:26.406" v="4804" actId="313"/>
          <ac:spMkLst>
            <pc:docMk/>
            <pc:sldMk cId="882648656" sldId="304"/>
            <ac:spMk id="3" creationId="{A1B23878-4AB0-4FBF-88FD-67125C854380}"/>
          </ac:spMkLst>
        </pc:spChg>
      </pc:sldChg>
      <pc:sldChg chg="modSp mod">
        <pc:chgData name="faris daus" userId="20abc839929196ff" providerId="LiveId" clId="{D44C336D-9528-463C-8609-1A715DF051CE}" dt="2021-07-04T17:34:10.587" v="4055"/>
        <pc:sldMkLst>
          <pc:docMk/>
          <pc:sldMk cId="3667561873" sldId="305"/>
        </pc:sldMkLst>
        <pc:spChg chg="mod">
          <ac:chgData name="faris daus" userId="20abc839929196ff" providerId="LiveId" clId="{D44C336D-9528-463C-8609-1A715DF051CE}" dt="2021-07-04T17:34:10.587" v="4055"/>
          <ac:spMkLst>
            <pc:docMk/>
            <pc:sldMk cId="3667561873" sldId="305"/>
            <ac:spMk id="3" creationId="{35834362-4718-4736-A666-0E80826EA47F}"/>
          </ac:spMkLst>
        </pc:spChg>
      </pc:sldChg>
      <pc:sldChg chg="addSp delSp modSp mod">
        <pc:chgData name="faris daus" userId="20abc839929196ff" providerId="LiveId" clId="{D44C336D-9528-463C-8609-1A715DF051CE}" dt="2021-07-05T05:59:58.720" v="4570" actId="14100"/>
        <pc:sldMkLst>
          <pc:docMk/>
          <pc:sldMk cId="4102249272" sldId="306"/>
        </pc:sldMkLst>
        <pc:spChg chg="del mod">
          <ac:chgData name="faris daus" userId="20abc839929196ff" providerId="LiveId" clId="{D44C336D-9528-463C-8609-1A715DF051CE}" dt="2021-07-01T06:21:15.075" v="1846" actId="478"/>
          <ac:spMkLst>
            <pc:docMk/>
            <pc:sldMk cId="4102249272" sldId="306"/>
            <ac:spMk id="2" creationId="{1CA3A723-3511-40B0-B031-9F423ED177B2}"/>
          </ac:spMkLst>
        </pc:spChg>
        <pc:spChg chg="del">
          <ac:chgData name="faris daus" userId="20abc839929196ff" providerId="LiveId" clId="{D44C336D-9528-463C-8609-1A715DF051CE}" dt="2021-06-30T21:00:45.744" v="1275" actId="478"/>
          <ac:spMkLst>
            <pc:docMk/>
            <pc:sldMk cId="4102249272" sldId="306"/>
            <ac:spMk id="3" creationId="{C48D8BCF-4EF7-4B80-8E66-286C48D959CB}"/>
          </ac:spMkLst>
        </pc:spChg>
        <pc:spChg chg="add del mod">
          <ac:chgData name="faris daus" userId="20abc839929196ff" providerId="LiveId" clId="{D44C336D-9528-463C-8609-1A715DF051CE}" dt="2021-07-01T06:21:18.652" v="1847" actId="478"/>
          <ac:spMkLst>
            <pc:docMk/>
            <pc:sldMk cId="4102249272" sldId="306"/>
            <ac:spMk id="6" creationId="{1B035E74-7D2D-483A-ABAC-6195BD8B550E}"/>
          </ac:spMkLst>
        </pc:spChg>
        <pc:graphicFrameChg chg="add mod modGraphic">
          <ac:chgData name="faris daus" userId="20abc839929196ff" providerId="LiveId" clId="{D44C336D-9528-463C-8609-1A715DF051CE}" dt="2021-07-05T05:59:58.720" v="4570" actId="14100"/>
          <ac:graphicFrameMkLst>
            <pc:docMk/>
            <pc:sldMk cId="4102249272" sldId="306"/>
            <ac:graphicFrameMk id="4" creationId="{F4AE72E4-1FB6-4BA3-B921-C2A5C44A1BE8}"/>
          </ac:graphicFrameMkLst>
        </pc:graphicFrameChg>
      </pc:sldChg>
      <pc:sldChg chg="addSp delSp modSp mod ord">
        <pc:chgData name="faris daus" userId="20abc839929196ff" providerId="LiveId" clId="{D44C336D-9528-463C-8609-1A715DF051CE}" dt="2021-07-05T07:33:34.397" v="4699" actId="20577"/>
        <pc:sldMkLst>
          <pc:docMk/>
          <pc:sldMk cId="770910937" sldId="307"/>
        </pc:sldMkLst>
        <pc:spChg chg="del">
          <ac:chgData name="faris daus" userId="20abc839929196ff" providerId="LiveId" clId="{D44C336D-9528-463C-8609-1A715DF051CE}" dt="2021-07-01T17:14:17.747" v="3585" actId="478"/>
          <ac:spMkLst>
            <pc:docMk/>
            <pc:sldMk cId="770910937" sldId="307"/>
            <ac:spMk id="2" creationId="{0402B642-F757-40DE-AC9D-E0C98376B11B}"/>
          </ac:spMkLst>
        </pc:spChg>
        <pc:spChg chg="del">
          <ac:chgData name="faris daus" userId="20abc839929196ff" providerId="LiveId" clId="{D44C336D-9528-463C-8609-1A715DF051CE}" dt="2021-07-01T13:14:44.578" v="2028" actId="478"/>
          <ac:spMkLst>
            <pc:docMk/>
            <pc:sldMk cId="770910937" sldId="307"/>
            <ac:spMk id="3" creationId="{18BE6A2D-67FA-4EC0-8FD7-AD48E040E235}"/>
          </ac:spMkLst>
        </pc:spChg>
        <pc:spChg chg="add del mod">
          <ac:chgData name="faris daus" userId="20abc839929196ff" providerId="LiveId" clId="{D44C336D-9528-463C-8609-1A715DF051CE}" dt="2021-07-01T17:14:58.922" v="3592" actId="478"/>
          <ac:spMkLst>
            <pc:docMk/>
            <pc:sldMk cId="770910937" sldId="307"/>
            <ac:spMk id="6" creationId="{82A3162E-A272-42E1-8CA3-41289CB45012}"/>
          </ac:spMkLst>
        </pc:spChg>
        <pc:graphicFrameChg chg="add mod modGraphic">
          <ac:chgData name="faris daus" userId="20abc839929196ff" providerId="LiveId" clId="{D44C336D-9528-463C-8609-1A715DF051CE}" dt="2021-07-05T07:33:34.397" v="4699" actId="20577"/>
          <ac:graphicFrameMkLst>
            <pc:docMk/>
            <pc:sldMk cId="770910937" sldId="307"/>
            <ac:graphicFrameMk id="4" creationId="{3B53632C-7794-4C5E-A16E-17EAE7168EDA}"/>
          </ac:graphicFrameMkLst>
        </pc:graphicFrameChg>
      </pc:sldChg>
      <pc:sldChg chg="addSp delSp modSp mod">
        <pc:chgData name="faris daus" userId="20abc839929196ff" providerId="LiveId" clId="{D44C336D-9528-463C-8609-1A715DF051CE}" dt="2021-07-05T06:07:42.514" v="4645" actId="164"/>
        <pc:sldMkLst>
          <pc:docMk/>
          <pc:sldMk cId="32604716" sldId="308"/>
        </pc:sldMkLst>
        <pc:spChg chg="mod">
          <ac:chgData name="faris daus" userId="20abc839929196ff" providerId="LiveId" clId="{D44C336D-9528-463C-8609-1A715DF051CE}" dt="2021-07-01T06:40:27.927" v="1903" actId="1076"/>
          <ac:spMkLst>
            <pc:docMk/>
            <pc:sldMk cId="32604716" sldId="308"/>
            <ac:spMk id="2" creationId="{0CDF99DE-2F14-4970-AEE8-47FA118379C4}"/>
          </ac:spMkLst>
        </pc:spChg>
        <pc:spChg chg="del">
          <ac:chgData name="faris daus" userId="20abc839929196ff" providerId="LiveId" clId="{D44C336D-9528-463C-8609-1A715DF051CE}" dt="2021-07-01T06:39:51.314" v="1898" actId="478"/>
          <ac:spMkLst>
            <pc:docMk/>
            <pc:sldMk cId="32604716" sldId="308"/>
            <ac:spMk id="3" creationId="{E47C4141-BD03-41DD-B28C-8EC10B522E52}"/>
          </ac:spMkLst>
        </pc:spChg>
        <pc:grpChg chg="add mod">
          <ac:chgData name="faris daus" userId="20abc839929196ff" providerId="LiveId" clId="{D44C336D-9528-463C-8609-1A715DF051CE}" dt="2021-07-05T06:07:42.514" v="4645" actId="164"/>
          <ac:grpSpMkLst>
            <pc:docMk/>
            <pc:sldMk cId="32604716" sldId="308"/>
            <ac:grpSpMk id="7" creationId="{7E57DED6-677F-4730-974A-AB44393152A5}"/>
          </ac:grpSpMkLst>
        </pc:grpChg>
        <pc:grpChg chg="add del mod">
          <ac:chgData name="faris daus" userId="20abc839929196ff" providerId="LiveId" clId="{D44C336D-9528-463C-8609-1A715DF051CE}" dt="2021-07-02T13:12:21.203" v="3863" actId="478"/>
          <ac:grpSpMkLst>
            <pc:docMk/>
            <pc:sldMk cId="32604716" sldId="308"/>
            <ac:grpSpMk id="12" creationId="{2F28AD50-00F7-403D-8129-6E3E38C1F3A0}"/>
          </ac:grpSpMkLst>
        </pc:grpChg>
        <pc:picChg chg="add del mod modCrop">
          <ac:chgData name="faris daus" userId="20abc839929196ff" providerId="LiveId" clId="{D44C336D-9528-463C-8609-1A715DF051CE}" dt="2021-07-04T16:25:25.606" v="3966" actId="478"/>
          <ac:picMkLst>
            <pc:docMk/>
            <pc:sldMk cId="32604716" sldId="308"/>
            <ac:picMk id="4" creationId="{08599595-3367-478E-9AFB-795663AB1E64}"/>
          </ac:picMkLst>
        </pc:picChg>
        <pc:picChg chg="add mod modCrop">
          <ac:chgData name="faris daus" userId="20abc839929196ff" providerId="LiveId" clId="{D44C336D-9528-463C-8609-1A715DF051CE}" dt="2021-07-01T06:44:20.467" v="1996" actId="164"/>
          <ac:picMkLst>
            <pc:docMk/>
            <pc:sldMk cId="32604716" sldId="308"/>
            <ac:picMk id="5" creationId="{3E49630C-458D-4461-88F0-493CE5200CB5}"/>
          </ac:picMkLst>
        </pc:picChg>
        <pc:picChg chg="add mod modCrop">
          <ac:chgData name="faris daus" userId="20abc839929196ff" providerId="LiveId" clId="{D44C336D-9528-463C-8609-1A715DF051CE}" dt="2021-07-05T06:07:42.514" v="4645" actId="164"/>
          <ac:picMkLst>
            <pc:docMk/>
            <pc:sldMk cId="32604716" sldId="308"/>
            <ac:picMk id="5" creationId="{6CA6C6DC-FAE7-4DBA-98BA-E96548C15912}"/>
          </ac:picMkLst>
        </pc:picChg>
        <pc:picChg chg="add mod modCrop">
          <ac:chgData name="faris daus" userId="20abc839929196ff" providerId="LiveId" clId="{D44C336D-9528-463C-8609-1A715DF051CE}" dt="2021-07-05T06:07:42.514" v="4645" actId="164"/>
          <ac:picMkLst>
            <pc:docMk/>
            <pc:sldMk cId="32604716" sldId="308"/>
            <ac:picMk id="6" creationId="{5300315F-2CE2-4F73-8876-37AAB4689CA8}"/>
          </ac:picMkLst>
        </pc:picChg>
        <pc:picChg chg="add mod modCrop">
          <ac:chgData name="faris daus" userId="20abc839929196ff" providerId="LiveId" clId="{D44C336D-9528-463C-8609-1A715DF051CE}" dt="2021-07-01T06:44:20.467" v="1996" actId="164"/>
          <ac:picMkLst>
            <pc:docMk/>
            <pc:sldMk cId="32604716" sldId="308"/>
            <ac:picMk id="7" creationId="{659FA7C0-8DAD-4BCE-A9CE-8CEDF7B605E9}"/>
          </ac:picMkLst>
        </pc:picChg>
        <pc:picChg chg="add mod modCrop">
          <ac:chgData name="faris daus" userId="20abc839929196ff" providerId="LiveId" clId="{D44C336D-9528-463C-8609-1A715DF051CE}" dt="2021-07-01T06:44:20.467" v="1996" actId="164"/>
          <ac:picMkLst>
            <pc:docMk/>
            <pc:sldMk cId="32604716" sldId="308"/>
            <ac:picMk id="9" creationId="{7B5A9E8B-92E1-4900-9925-307B320E7A1A}"/>
          </ac:picMkLst>
        </pc:picChg>
        <pc:picChg chg="add mod modCrop">
          <ac:chgData name="faris daus" userId="20abc839929196ff" providerId="LiveId" clId="{D44C336D-9528-463C-8609-1A715DF051CE}" dt="2021-07-01T06:44:20.467" v="1996" actId="164"/>
          <ac:picMkLst>
            <pc:docMk/>
            <pc:sldMk cId="32604716" sldId="308"/>
            <ac:picMk id="11" creationId="{6B06457F-CB8A-45FA-8FFD-A2029FEC831C}"/>
          </ac:picMkLst>
        </pc:picChg>
      </pc:sldChg>
      <pc:sldChg chg="modSp new del mod">
        <pc:chgData name="faris daus" userId="20abc839929196ff" providerId="LiveId" clId="{D44C336D-9528-463C-8609-1A715DF051CE}" dt="2021-07-05T06:13:10.546" v="4646" actId="47"/>
        <pc:sldMkLst>
          <pc:docMk/>
          <pc:sldMk cId="1371826316" sldId="309"/>
        </pc:sldMkLst>
        <pc:spChg chg="mod">
          <ac:chgData name="faris daus" userId="20abc839929196ff" providerId="LiveId" clId="{D44C336D-9528-463C-8609-1A715DF051CE}" dt="2021-06-30T18:56:42.525" v="421" actId="5793"/>
          <ac:spMkLst>
            <pc:docMk/>
            <pc:sldMk cId="1371826316" sldId="309"/>
            <ac:spMk id="2" creationId="{1A1DBD1A-29A0-4C66-98E2-BEF74E190C9D}"/>
          </ac:spMkLst>
        </pc:spChg>
        <pc:spChg chg="mod">
          <ac:chgData name="faris daus" userId="20abc839929196ff" providerId="LiveId" clId="{D44C336D-9528-463C-8609-1A715DF051CE}" dt="2021-07-04T19:22:40.417" v="4183" actId="207"/>
          <ac:spMkLst>
            <pc:docMk/>
            <pc:sldMk cId="1371826316" sldId="309"/>
            <ac:spMk id="3" creationId="{CAB0E724-92B2-4F35-9F70-B81997226552}"/>
          </ac:spMkLst>
        </pc:spChg>
      </pc:sldChg>
      <pc:sldChg chg="modSp new del mod">
        <pc:chgData name="faris daus" userId="20abc839929196ff" providerId="LiveId" clId="{D44C336D-9528-463C-8609-1A715DF051CE}" dt="2021-07-04T17:15:26.561" v="4008" actId="47"/>
        <pc:sldMkLst>
          <pc:docMk/>
          <pc:sldMk cId="292591038" sldId="310"/>
        </pc:sldMkLst>
        <pc:spChg chg="mod">
          <ac:chgData name="faris daus" userId="20abc839929196ff" providerId="LiveId" clId="{D44C336D-9528-463C-8609-1A715DF051CE}" dt="2021-06-30T20:28:32.797" v="647"/>
          <ac:spMkLst>
            <pc:docMk/>
            <pc:sldMk cId="292591038" sldId="310"/>
            <ac:spMk id="2" creationId="{0BDA1F0D-3628-4F36-82B9-76C5453200E2}"/>
          </ac:spMkLst>
        </pc:spChg>
        <pc:spChg chg="mod">
          <ac:chgData name="faris daus" userId="20abc839929196ff" providerId="LiveId" clId="{D44C336D-9528-463C-8609-1A715DF051CE}" dt="2021-07-04T16:25:08.382" v="3964" actId="207"/>
          <ac:spMkLst>
            <pc:docMk/>
            <pc:sldMk cId="292591038" sldId="310"/>
            <ac:spMk id="3" creationId="{A7D218F8-5B0A-45E7-B829-74167306BCA0}"/>
          </ac:spMkLst>
        </pc:spChg>
      </pc:sldChg>
      <pc:sldChg chg="addSp delSp modSp new mod">
        <pc:chgData name="faris daus" userId="20abc839929196ff" providerId="LiveId" clId="{D44C336D-9528-463C-8609-1A715DF051CE}" dt="2021-07-05T06:00:50.251" v="4575" actId="20577"/>
        <pc:sldMkLst>
          <pc:docMk/>
          <pc:sldMk cId="3772896081" sldId="311"/>
        </pc:sldMkLst>
        <pc:spChg chg="del">
          <ac:chgData name="faris daus" userId="20abc839929196ff" providerId="LiveId" clId="{D44C336D-9528-463C-8609-1A715DF051CE}" dt="2021-06-30T21:07:24.305" v="1450" actId="478"/>
          <ac:spMkLst>
            <pc:docMk/>
            <pc:sldMk cId="3772896081" sldId="311"/>
            <ac:spMk id="2" creationId="{E8A3A383-880C-4911-B21D-99FF92E4187D}"/>
          </ac:spMkLst>
        </pc:spChg>
        <pc:spChg chg="del">
          <ac:chgData name="faris daus" userId="20abc839929196ff" providerId="LiveId" clId="{D44C336D-9528-463C-8609-1A715DF051CE}" dt="2021-06-30T21:07:08.464" v="1445" actId="478"/>
          <ac:spMkLst>
            <pc:docMk/>
            <pc:sldMk cId="3772896081" sldId="311"/>
            <ac:spMk id="3" creationId="{D2486B1A-77FC-4A9C-BFD5-2B1446A699AF}"/>
          </ac:spMkLst>
        </pc:spChg>
        <pc:graphicFrameChg chg="add mod modGraphic">
          <ac:chgData name="faris daus" userId="20abc839929196ff" providerId="LiveId" clId="{D44C336D-9528-463C-8609-1A715DF051CE}" dt="2021-07-05T06:00:50.251" v="4575" actId="20577"/>
          <ac:graphicFrameMkLst>
            <pc:docMk/>
            <pc:sldMk cId="3772896081" sldId="311"/>
            <ac:graphicFrameMk id="4" creationId="{0FED1EE6-D648-451F-A6B5-2920573D51ED}"/>
          </ac:graphicFrameMkLst>
        </pc:graphicFrameChg>
      </pc:sldChg>
      <pc:sldChg chg="new del">
        <pc:chgData name="faris daus" userId="20abc839929196ff" providerId="LiveId" clId="{D44C336D-9528-463C-8609-1A715DF051CE}" dt="2021-06-30T21:10:21.185" v="1489" actId="47"/>
        <pc:sldMkLst>
          <pc:docMk/>
          <pc:sldMk cId="2423379344" sldId="312"/>
        </pc:sldMkLst>
      </pc:sldChg>
      <pc:sldChg chg="modSp add mod">
        <pc:chgData name="faris daus" userId="20abc839929196ff" providerId="LiveId" clId="{D44C336D-9528-463C-8609-1A715DF051CE}" dt="2021-07-06T05:57:35.666" v="4805" actId="27107"/>
        <pc:sldMkLst>
          <pc:docMk/>
          <pc:sldMk cId="872393318" sldId="313"/>
        </pc:sldMkLst>
        <pc:graphicFrameChg chg="mod modGraphic">
          <ac:chgData name="faris daus" userId="20abc839929196ff" providerId="LiveId" clId="{D44C336D-9528-463C-8609-1A715DF051CE}" dt="2021-07-06T05:57:35.666" v="4805" actId="27107"/>
          <ac:graphicFrameMkLst>
            <pc:docMk/>
            <pc:sldMk cId="872393318" sldId="313"/>
            <ac:graphicFrameMk id="4" creationId="{0FED1EE6-D648-451F-A6B5-2920573D51ED}"/>
          </ac:graphicFrameMkLst>
        </pc:graphicFrameChg>
      </pc:sldChg>
      <pc:sldChg chg="modSp add mod">
        <pc:chgData name="faris daus" userId="20abc839929196ff" providerId="LiveId" clId="{D44C336D-9528-463C-8609-1A715DF051CE}" dt="2021-07-06T06:14:54.157" v="4962" actId="2161"/>
        <pc:sldMkLst>
          <pc:docMk/>
          <pc:sldMk cId="449743415" sldId="314"/>
        </pc:sldMkLst>
        <pc:graphicFrameChg chg="mod modGraphic">
          <ac:chgData name="faris daus" userId="20abc839929196ff" providerId="LiveId" clId="{D44C336D-9528-463C-8609-1A715DF051CE}" dt="2021-07-06T06:14:54.157" v="4962" actId="2161"/>
          <ac:graphicFrameMkLst>
            <pc:docMk/>
            <pc:sldMk cId="449743415" sldId="314"/>
            <ac:graphicFrameMk id="4" creationId="{0FED1EE6-D648-451F-A6B5-2920573D51ED}"/>
          </ac:graphicFrameMkLst>
        </pc:graphicFrameChg>
      </pc:sldChg>
      <pc:sldChg chg="add del">
        <pc:chgData name="faris daus" userId="20abc839929196ff" providerId="LiveId" clId="{D44C336D-9528-463C-8609-1A715DF051CE}" dt="2021-06-30T21:14:41.571" v="1514"/>
        <pc:sldMkLst>
          <pc:docMk/>
          <pc:sldMk cId="582116945" sldId="315"/>
        </pc:sldMkLst>
      </pc:sldChg>
      <pc:sldChg chg="modSp new del mod">
        <pc:chgData name="faris daus" userId="20abc839929196ff" providerId="LiveId" clId="{D44C336D-9528-463C-8609-1A715DF051CE}" dt="2021-07-04T17:15:47.858" v="4016" actId="47"/>
        <pc:sldMkLst>
          <pc:docMk/>
          <pc:sldMk cId="3461719912" sldId="315"/>
        </pc:sldMkLst>
        <pc:spChg chg="mod">
          <ac:chgData name="faris daus" userId="20abc839929196ff" providerId="LiveId" clId="{D44C336D-9528-463C-8609-1A715DF051CE}" dt="2021-07-01T04:47:54.332" v="1589"/>
          <ac:spMkLst>
            <pc:docMk/>
            <pc:sldMk cId="3461719912" sldId="315"/>
            <ac:spMk id="2" creationId="{44B7DCC5-D697-4E88-8ED7-DA0E2C127D4A}"/>
          </ac:spMkLst>
        </pc:spChg>
        <pc:spChg chg="mod">
          <ac:chgData name="faris daus" userId="20abc839929196ff" providerId="LiveId" clId="{D44C336D-9528-463C-8609-1A715DF051CE}" dt="2021-07-04T16:25:02.172" v="3963" actId="207"/>
          <ac:spMkLst>
            <pc:docMk/>
            <pc:sldMk cId="3461719912" sldId="315"/>
            <ac:spMk id="3" creationId="{D85EC2E1-8D3C-4F0F-BF5C-A968194F5D6A}"/>
          </ac:spMkLst>
        </pc:spChg>
      </pc:sldChg>
      <pc:sldChg chg="modSp new del mod">
        <pc:chgData name="faris daus" userId="20abc839929196ff" providerId="LiveId" clId="{D44C336D-9528-463C-8609-1A715DF051CE}" dt="2021-07-04T17:15:25.273" v="4007" actId="47"/>
        <pc:sldMkLst>
          <pc:docMk/>
          <pc:sldMk cId="2213328506" sldId="316"/>
        </pc:sldMkLst>
        <pc:spChg chg="mod">
          <ac:chgData name="faris daus" userId="20abc839929196ff" providerId="LiveId" clId="{D44C336D-9528-463C-8609-1A715DF051CE}" dt="2021-07-01T05:42:37.749" v="1716"/>
          <ac:spMkLst>
            <pc:docMk/>
            <pc:sldMk cId="2213328506" sldId="316"/>
            <ac:spMk id="2" creationId="{AF5F6DDE-315D-4B29-A797-25C3E15FFBED}"/>
          </ac:spMkLst>
        </pc:spChg>
        <pc:spChg chg="mod">
          <ac:chgData name="faris daus" userId="20abc839929196ff" providerId="LiveId" clId="{D44C336D-9528-463C-8609-1A715DF051CE}" dt="2021-07-04T16:24:53.263" v="3962" actId="207"/>
          <ac:spMkLst>
            <pc:docMk/>
            <pc:sldMk cId="2213328506" sldId="316"/>
            <ac:spMk id="3" creationId="{0A76AE75-A1C3-461E-A110-F912FDB62287}"/>
          </ac:spMkLst>
        </pc:spChg>
      </pc:sldChg>
      <pc:sldChg chg="addSp delSp modSp new mod">
        <pc:chgData name="faris daus" userId="20abc839929196ff" providerId="LiveId" clId="{D44C336D-9528-463C-8609-1A715DF051CE}" dt="2021-07-04T23:49:44.333" v="4456"/>
        <pc:sldMkLst>
          <pc:docMk/>
          <pc:sldMk cId="2486514220" sldId="317"/>
        </pc:sldMkLst>
        <pc:spChg chg="del mod">
          <ac:chgData name="faris daus" userId="20abc839929196ff" providerId="LiveId" clId="{D44C336D-9528-463C-8609-1A715DF051CE}" dt="2021-07-01T15:47:41.567" v="3230" actId="478"/>
          <ac:spMkLst>
            <pc:docMk/>
            <pc:sldMk cId="2486514220" sldId="317"/>
            <ac:spMk id="2" creationId="{0392217E-3107-454A-9A40-D14089CACF92}"/>
          </ac:spMkLst>
        </pc:spChg>
        <pc:spChg chg="del">
          <ac:chgData name="faris daus" userId="20abc839929196ff" providerId="LiveId" clId="{D44C336D-9528-463C-8609-1A715DF051CE}" dt="2021-07-01T06:21:27.452" v="1850" actId="478"/>
          <ac:spMkLst>
            <pc:docMk/>
            <pc:sldMk cId="2486514220" sldId="317"/>
            <ac:spMk id="3" creationId="{3FB88C37-CC45-40E1-BCA4-2047F7913FB2}"/>
          </ac:spMkLst>
        </pc:spChg>
        <pc:spChg chg="add del mod">
          <ac:chgData name="faris daus" userId="20abc839929196ff" providerId="LiveId" clId="{D44C336D-9528-463C-8609-1A715DF051CE}" dt="2021-07-01T15:13:13.176" v="2591" actId="478"/>
          <ac:spMkLst>
            <pc:docMk/>
            <pc:sldMk cId="2486514220" sldId="317"/>
            <ac:spMk id="6" creationId="{23BC7332-757F-49E6-BCF9-D48133A20864}"/>
          </ac:spMkLst>
        </pc:spChg>
        <pc:spChg chg="add del mod ord">
          <ac:chgData name="faris daus" userId="20abc839929196ff" providerId="LiveId" clId="{D44C336D-9528-463C-8609-1A715DF051CE}" dt="2021-07-01T15:47:12.927" v="3183" actId="478"/>
          <ac:spMkLst>
            <pc:docMk/>
            <pc:sldMk cId="2486514220" sldId="317"/>
            <ac:spMk id="10" creationId="{4D8B9181-6BC9-49DC-BAD3-FA213D7AFBF9}"/>
          </ac:spMkLst>
        </pc:spChg>
        <pc:spChg chg="add mod">
          <ac:chgData name="faris daus" userId="20abc839929196ff" providerId="LiveId" clId="{D44C336D-9528-463C-8609-1A715DF051CE}" dt="2021-07-01T15:47:43.642" v="3231"/>
          <ac:spMkLst>
            <pc:docMk/>
            <pc:sldMk cId="2486514220" sldId="317"/>
            <ac:spMk id="16" creationId="{42B5E105-9BE0-4548-A222-7C76A3F3F583}"/>
          </ac:spMkLst>
        </pc:spChg>
        <pc:graphicFrameChg chg="add del mod modGraphic">
          <ac:chgData name="faris daus" userId="20abc839929196ff" providerId="LiveId" clId="{D44C336D-9528-463C-8609-1A715DF051CE}" dt="2021-07-01T15:12:34.268" v="2583" actId="478"/>
          <ac:graphicFrameMkLst>
            <pc:docMk/>
            <pc:sldMk cId="2486514220" sldId="317"/>
            <ac:graphicFrameMk id="5" creationId="{948D3365-E581-48B4-9EC4-07106D3E78AA}"/>
          </ac:graphicFrameMkLst>
        </pc:graphicFrameChg>
        <pc:graphicFrameChg chg="add del mod modGraphic">
          <ac:chgData name="faris daus" userId="20abc839929196ff" providerId="LiveId" clId="{D44C336D-9528-463C-8609-1A715DF051CE}" dt="2021-07-04T17:34:29.531" v="4057"/>
          <ac:graphicFrameMkLst>
            <pc:docMk/>
            <pc:sldMk cId="2486514220" sldId="317"/>
            <ac:graphicFrameMk id="7" creationId="{455EDCFD-E564-4C27-9915-DEE92E7E3F22}"/>
          </ac:graphicFrameMkLst>
        </pc:graphicFrameChg>
        <pc:graphicFrameChg chg="add del mod modGraphic">
          <ac:chgData name="faris daus" userId="20abc839929196ff" providerId="LiveId" clId="{D44C336D-9528-463C-8609-1A715DF051CE}" dt="2021-07-01T15:25:45.579" v="2726" actId="1032"/>
          <ac:graphicFrameMkLst>
            <pc:docMk/>
            <pc:sldMk cId="2486514220" sldId="317"/>
            <ac:graphicFrameMk id="8" creationId="{146C0076-98BC-4383-9140-846BDCC59DE4}"/>
          </ac:graphicFrameMkLst>
        </pc:graphicFrameChg>
        <pc:graphicFrameChg chg="add del mod">
          <ac:chgData name="faris daus" userId="20abc839929196ff" providerId="LiveId" clId="{D44C336D-9528-463C-8609-1A715DF051CE}" dt="2021-07-01T15:25:57.294" v="2730" actId="478"/>
          <ac:graphicFrameMkLst>
            <pc:docMk/>
            <pc:sldMk cId="2486514220" sldId="317"/>
            <ac:graphicFrameMk id="9" creationId="{EF8DC501-92CA-4E32-90F0-1AD708C9B4A4}"/>
          </ac:graphicFrameMkLst>
        </pc:graphicFrameChg>
        <pc:graphicFrameChg chg="add del mod">
          <ac:chgData name="faris daus" userId="20abc839929196ff" providerId="LiveId" clId="{D44C336D-9528-463C-8609-1A715DF051CE}" dt="2021-07-01T15:35:39.572" v="2938" actId="478"/>
          <ac:graphicFrameMkLst>
            <pc:docMk/>
            <pc:sldMk cId="2486514220" sldId="317"/>
            <ac:graphicFrameMk id="11" creationId="{68B0BC4E-2F53-4C29-A6AA-0C1AE9C17B95}"/>
          </ac:graphicFrameMkLst>
        </pc:graphicFrameChg>
        <pc:graphicFrameChg chg="add mod modGraphic">
          <ac:chgData name="faris daus" userId="20abc839929196ff" providerId="LiveId" clId="{D44C336D-9528-463C-8609-1A715DF051CE}" dt="2021-07-04T23:49:44.333" v="4456"/>
          <ac:graphicFrameMkLst>
            <pc:docMk/>
            <pc:sldMk cId="2486514220" sldId="317"/>
            <ac:graphicFrameMk id="12" creationId="{D0212E88-EC5F-4F17-A6DF-3A53A45A4E59}"/>
          </ac:graphicFrameMkLst>
        </pc:graphicFrameChg>
        <pc:graphicFrameChg chg="add mod modGraphic">
          <ac:chgData name="faris daus" userId="20abc839929196ff" providerId="LiveId" clId="{D44C336D-9528-463C-8609-1A715DF051CE}" dt="2021-07-04T17:34:24.209" v="4056"/>
          <ac:graphicFrameMkLst>
            <pc:docMk/>
            <pc:sldMk cId="2486514220" sldId="317"/>
            <ac:graphicFrameMk id="13" creationId="{1CFC92CA-4816-4C24-B4D8-4AFE155BCF38}"/>
          </ac:graphicFrameMkLst>
        </pc:graphicFrameChg>
        <pc:graphicFrameChg chg="add del mod">
          <ac:chgData name="faris daus" userId="20abc839929196ff" providerId="LiveId" clId="{D44C336D-9528-463C-8609-1A715DF051CE}" dt="2021-07-01T15:46:45.753" v="3142" actId="478"/>
          <ac:graphicFrameMkLst>
            <pc:docMk/>
            <pc:sldMk cId="2486514220" sldId="317"/>
            <ac:graphicFrameMk id="14" creationId="{B545DA06-BC4F-46BE-A32C-87E59C7AB94B}"/>
          </ac:graphicFrameMkLst>
        </pc:graphicFrameChg>
      </pc:sldChg>
      <pc:sldChg chg="modSp new del mod">
        <pc:chgData name="faris daus" userId="20abc839929196ff" providerId="LiveId" clId="{D44C336D-9528-463C-8609-1A715DF051CE}" dt="2021-07-04T17:16:02.640" v="4020" actId="47"/>
        <pc:sldMkLst>
          <pc:docMk/>
          <pc:sldMk cId="19728666" sldId="318"/>
        </pc:sldMkLst>
        <pc:spChg chg="mod">
          <ac:chgData name="faris daus" userId="20abc839929196ff" providerId="LiveId" clId="{D44C336D-9528-463C-8609-1A715DF051CE}" dt="2021-07-01T06:22:24.277" v="1859"/>
          <ac:spMkLst>
            <pc:docMk/>
            <pc:sldMk cId="19728666" sldId="318"/>
            <ac:spMk id="2" creationId="{8E741B4B-7E4D-4016-8BB2-37C335C41721}"/>
          </ac:spMkLst>
        </pc:spChg>
        <pc:spChg chg="mod">
          <ac:chgData name="faris daus" userId="20abc839929196ff" providerId="LiveId" clId="{D44C336D-9528-463C-8609-1A715DF051CE}" dt="2021-07-04T16:24:47.733" v="3961" actId="207"/>
          <ac:spMkLst>
            <pc:docMk/>
            <pc:sldMk cId="19728666" sldId="318"/>
            <ac:spMk id="3" creationId="{0E1D3426-5AE2-44AB-8B29-B3AAE6385182}"/>
          </ac:spMkLst>
        </pc:spChg>
      </pc:sldChg>
      <pc:sldChg chg="addSp delSp modSp new del mod">
        <pc:chgData name="faris daus" userId="20abc839929196ff" providerId="LiveId" clId="{D44C336D-9528-463C-8609-1A715DF051CE}" dt="2021-07-01T15:56:03.763" v="3302" actId="47"/>
        <pc:sldMkLst>
          <pc:docMk/>
          <pc:sldMk cId="1458866119" sldId="319"/>
        </pc:sldMkLst>
        <pc:spChg chg="mod">
          <ac:chgData name="faris daus" userId="20abc839929196ff" providerId="LiveId" clId="{D44C336D-9528-463C-8609-1A715DF051CE}" dt="2021-07-01T13:43:28.885" v="2238"/>
          <ac:spMkLst>
            <pc:docMk/>
            <pc:sldMk cId="1458866119" sldId="319"/>
            <ac:spMk id="2" creationId="{C0C7BB3D-3578-43CD-B88D-C4FEEA61E30F}"/>
          </ac:spMkLst>
        </pc:spChg>
        <pc:spChg chg="del mod">
          <ac:chgData name="faris daus" userId="20abc839929196ff" providerId="LiveId" clId="{D44C336D-9528-463C-8609-1A715DF051CE}" dt="2021-07-01T14:13:00.068" v="2397" actId="478"/>
          <ac:spMkLst>
            <pc:docMk/>
            <pc:sldMk cId="1458866119" sldId="319"/>
            <ac:spMk id="3" creationId="{3971EFFC-6F19-41F4-B976-D22CC3E3EF9B}"/>
          </ac:spMkLst>
        </pc:spChg>
        <pc:spChg chg="add mod">
          <ac:chgData name="faris daus" userId="20abc839929196ff" providerId="LiveId" clId="{D44C336D-9528-463C-8609-1A715DF051CE}" dt="2021-07-01T14:39:55.072" v="2478" actId="14100"/>
          <ac:spMkLst>
            <pc:docMk/>
            <pc:sldMk cId="1458866119" sldId="319"/>
            <ac:spMk id="4" creationId="{CA490A5F-9015-49F0-902D-37B4539713B1}"/>
          </ac:spMkLst>
        </pc:spChg>
        <pc:spChg chg="add del mod">
          <ac:chgData name="faris daus" userId="20abc839929196ff" providerId="LiveId" clId="{D44C336D-9528-463C-8609-1A715DF051CE}" dt="2021-07-01T14:13:03.045" v="2398" actId="478"/>
          <ac:spMkLst>
            <pc:docMk/>
            <pc:sldMk cId="1458866119" sldId="319"/>
            <ac:spMk id="6" creationId="{404C89F7-F870-4641-857E-9C4CA56EE0E5}"/>
          </ac:spMkLst>
        </pc:spChg>
        <pc:spChg chg="add mod">
          <ac:chgData name="faris daus" userId="20abc839929196ff" providerId="LiveId" clId="{D44C336D-9528-463C-8609-1A715DF051CE}" dt="2021-07-01T14:59:11.731" v="2560" actId="20577"/>
          <ac:spMkLst>
            <pc:docMk/>
            <pc:sldMk cId="1458866119" sldId="319"/>
            <ac:spMk id="7" creationId="{494DA78F-DF60-418E-9776-3AE46DEEE497}"/>
          </ac:spMkLst>
        </pc:spChg>
        <pc:spChg chg="add mod">
          <ac:chgData name="faris daus" userId="20abc839929196ff" providerId="LiveId" clId="{D44C336D-9528-463C-8609-1A715DF051CE}" dt="2021-07-01T14:58:38.133" v="2547" actId="1076"/>
          <ac:spMkLst>
            <pc:docMk/>
            <pc:sldMk cId="1458866119" sldId="319"/>
            <ac:spMk id="8" creationId="{3C562465-412F-4680-B460-802B5A85BCBD}"/>
          </ac:spMkLst>
        </pc:spChg>
      </pc:sldChg>
      <pc:sldChg chg="delSp modSp new del mod ord">
        <pc:chgData name="faris daus" userId="20abc839929196ff" providerId="LiveId" clId="{D44C336D-9528-463C-8609-1A715DF051CE}" dt="2021-07-05T06:13:10.546" v="4646" actId="47"/>
        <pc:sldMkLst>
          <pc:docMk/>
          <pc:sldMk cId="1879644737" sldId="320"/>
        </pc:sldMkLst>
        <pc:spChg chg="del">
          <ac:chgData name="faris daus" userId="20abc839929196ff" providerId="LiveId" clId="{D44C336D-9528-463C-8609-1A715DF051CE}" dt="2021-07-01T14:42:29.199" v="2499" actId="478"/>
          <ac:spMkLst>
            <pc:docMk/>
            <pc:sldMk cId="1879644737" sldId="320"/>
            <ac:spMk id="2" creationId="{6DC86746-43A1-4A33-8153-53D42C07E700}"/>
          </ac:spMkLst>
        </pc:spChg>
        <pc:spChg chg="mod">
          <ac:chgData name="faris daus" userId="20abc839929196ff" providerId="LiveId" clId="{D44C336D-9528-463C-8609-1A715DF051CE}" dt="2021-07-04T16:24:42.255" v="3960" actId="113"/>
          <ac:spMkLst>
            <pc:docMk/>
            <pc:sldMk cId="1879644737" sldId="320"/>
            <ac:spMk id="3" creationId="{E9D689FE-7572-432A-BCB5-5C116AD2C1AD}"/>
          </ac:spMkLst>
        </pc:spChg>
      </pc:sldChg>
      <pc:sldChg chg="modSp new mod">
        <pc:chgData name="faris daus" userId="20abc839929196ff" providerId="LiveId" clId="{D44C336D-9528-463C-8609-1A715DF051CE}" dt="2021-07-05T07:39:17.497" v="4701" actId="20577"/>
        <pc:sldMkLst>
          <pc:docMk/>
          <pc:sldMk cId="1718492678" sldId="321"/>
        </pc:sldMkLst>
        <pc:spChg chg="mod">
          <ac:chgData name="faris daus" userId="20abc839929196ff" providerId="LiveId" clId="{D44C336D-9528-463C-8609-1A715DF051CE}" dt="2021-07-01T14:59:23.762" v="2562"/>
          <ac:spMkLst>
            <pc:docMk/>
            <pc:sldMk cId="1718492678" sldId="321"/>
            <ac:spMk id="2" creationId="{DF208865-3C1B-4F91-8DCE-112470D21894}"/>
          </ac:spMkLst>
        </pc:spChg>
        <pc:spChg chg="mod">
          <ac:chgData name="faris daus" userId="20abc839929196ff" providerId="LiveId" clId="{D44C336D-9528-463C-8609-1A715DF051CE}" dt="2021-07-05T07:39:17.497" v="4701" actId="20577"/>
          <ac:spMkLst>
            <pc:docMk/>
            <pc:sldMk cId="1718492678" sldId="321"/>
            <ac:spMk id="3" creationId="{E3E05066-9E6D-43A2-B77E-1CD2A9B4669A}"/>
          </ac:spMkLst>
        </pc:spChg>
      </pc:sldChg>
      <pc:sldChg chg="addSp delSp modSp new mod">
        <pc:chgData name="faris daus" userId="20abc839929196ff" providerId="LiveId" clId="{D44C336D-9528-463C-8609-1A715DF051CE}" dt="2021-07-06T06:15:32.520" v="4967"/>
        <pc:sldMkLst>
          <pc:docMk/>
          <pc:sldMk cId="958810329" sldId="322"/>
        </pc:sldMkLst>
        <pc:spChg chg="mod">
          <ac:chgData name="faris daus" userId="20abc839929196ff" providerId="LiveId" clId="{D44C336D-9528-463C-8609-1A715DF051CE}" dt="2021-07-01T15:47:36.972" v="3229"/>
          <ac:spMkLst>
            <pc:docMk/>
            <pc:sldMk cId="958810329" sldId="322"/>
            <ac:spMk id="2" creationId="{046C91D6-C727-4263-940C-305A297C1FB2}"/>
          </ac:spMkLst>
        </pc:spChg>
        <pc:spChg chg="del">
          <ac:chgData name="faris daus" userId="20abc839929196ff" providerId="LiveId" clId="{D44C336D-9528-463C-8609-1A715DF051CE}" dt="2021-07-01T15:46:50.301" v="3144" actId="478"/>
          <ac:spMkLst>
            <pc:docMk/>
            <pc:sldMk cId="958810329" sldId="322"/>
            <ac:spMk id="3" creationId="{E00DD508-E940-4FA0-91BF-284748F95928}"/>
          </ac:spMkLst>
        </pc:spChg>
        <pc:graphicFrameChg chg="add mod modGraphic">
          <ac:chgData name="faris daus" userId="20abc839929196ff" providerId="LiveId" clId="{D44C336D-9528-463C-8609-1A715DF051CE}" dt="2021-07-06T06:15:32.520" v="4967"/>
          <ac:graphicFrameMkLst>
            <pc:docMk/>
            <pc:sldMk cId="958810329" sldId="322"/>
            <ac:graphicFrameMk id="4" creationId="{4F328161-2EEF-4E34-B82C-8FE37C0A86B5}"/>
          </ac:graphicFrameMkLst>
        </pc:graphicFrameChg>
      </pc:sldChg>
      <pc:sldChg chg="new del">
        <pc:chgData name="faris daus" userId="20abc839929196ff" providerId="LiveId" clId="{D44C336D-9528-463C-8609-1A715DF051CE}" dt="2021-07-01T16:56:42.117" v="3518" actId="47"/>
        <pc:sldMkLst>
          <pc:docMk/>
          <pc:sldMk cId="2497179643" sldId="323"/>
        </pc:sldMkLst>
      </pc:sldChg>
      <pc:sldChg chg="addSp delSp modSp add mod">
        <pc:chgData name="faris daus" userId="20abc839929196ff" providerId="LiveId" clId="{D44C336D-9528-463C-8609-1A715DF051CE}" dt="2021-07-05T06:36:30.896" v="4693" actId="1035"/>
        <pc:sldMkLst>
          <pc:docMk/>
          <pc:sldMk cId="3380622006" sldId="324"/>
        </pc:sldMkLst>
        <pc:spChg chg="add mod">
          <ac:chgData name="faris daus" userId="20abc839929196ff" providerId="LiveId" clId="{D44C336D-9528-463C-8609-1A715DF051CE}" dt="2021-07-05T06:36:30.896" v="4693" actId="1035"/>
          <ac:spMkLst>
            <pc:docMk/>
            <pc:sldMk cId="3380622006" sldId="324"/>
            <ac:spMk id="4" creationId="{B3B6C16F-8C97-4BBD-ACBB-B6C114802B71}"/>
          </ac:spMkLst>
        </pc:spChg>
        <pc:graphicFrameChg chg="add mod modGraphic">
          <ac:chgData name="faris daus" userId="20abc839929196ff" providerId="LiveId" clId="{D44C336D-9528-463C-8609-1A715DF051CE}" dt="2021-07-05T06:36:26.066" v="4687" actId="1035"/>
          <ac:graphicFrameMkLst>
            <pc:docMk/>
            <pc:sldMk cId="3380622006" sldId="324"/>
            <ac:graphicFrameMk id="3" creationId="{0B8688D1-7543-46DE-8848-FFDAFBFC561A}"/>
          </ac:graphicFrameMkLst>
        </pc:graphicFrameChg>
        <pc:graphicFrameChg chg="del mod modGraphic">
          <ac:chgData name="faris daus" userId="20abc839929196ff" providerId="LiveId" clId="{D44C336D-9528-463C-8609-1A715DF051CE}" dt="2021-07-01T17:15:51.704" v="3611" actId="478"/>
          <ac:graphicFrameMkLst>
            <pc:docMk/>
            <pc:sldMk cId="3380622006" sldId="324"/>
            <ac:graphicFrameMk id="4" creationId="{3B53632C-7794-4C5E-A16E-17EAE7168EDA}"/>
          </ac:graphicFrameMkLst>
        </pc:graphicFrameChg>
      </pc:sldChg>
      <pc:sldChg chg="modSp new del mod">
        <pc:chgData name="faris daus" userId="20abc839929196ff" providerId="LiveId" clId="{D44C336D-9528-463C-8609-1A715DF051CE}" dt="2021-07-05T06:13:10.546" v="4646" actId="47"/>
        <pc:sldMkLst>
          <pc:docMk/>
          <pc:sldMk cId="2055867620" sldId="325"/>
        </pc:sldMkLst>
        <pc:spChg chg="mod">
          <ac:chgData name="faris daus" userId="20abc839929196ff" providerId="LiveId" clId="{D44C336D-9528-463C-8609-1A715DF051CE}" dt="2021-07-04T17:31:49.755" v="4046"/>
          <ac:spMkLst>
            <pc:docMk/>
            <pc:sldMk cId="2055867620" sldId="325"/>
            <ac:spMk id="2" creationId="{85DD8BF2-07ED-45F7-B5BB-644E4C78D268}"/>
          </ac:spMkLst>
        </pc:spChg>
        <pc:spChg chg="mod">
          <ac:chgData name="faris daus" userId="20abc839929196ff" providerId="LiveId" clId="{D44C336D-9528-463C-8609-1A715DF051CE}" dt="2021-07-04T19:22:38.126" v="4182" actId="207"/>
          <ac:spMkLst>
            <pc:docMk/>
            <pc:sldMk cId="2055867620" sldId="325"/>
            <ac:spMk id="3" creationId="{AFA3E00F-FE3B-4748-A777-94E5E559C567}"/>
          </ac:spMkLst>
        </pc:spChg>
      </pc:sldChg>
      <pc:sldChg chg="modSp new del mod">
        <pc:chgData name="faris daus" userId="20abc839929196ff" providerId="LiveId" clId="{D44C336D-9528-463C-8609-1A715DF051CE}" dt="2021-07-05T06:13:10.546" v="4646" actId="47"/>
        <pc:sldMkLst>
          <pc:docMk/>
          <pc:sldMk cId="3972812356" sldId="326"/>
        </pc:sldMkLst>
        <pc:spChg chg="mod">
          <ac:chgData name="faris daus" userId="20abc839929196ff" providerId="LiveId" clId="{D44C336D-9528-463C-8609-1A715DF051CE}" dt="2021-07-04T19:12:08.795" v="4152"/>
          <ac:spMkLst>
            <pc:docMk/>
            <pc:sldMk cId="3972812356" sldId="326"/>
            <ac:spMk id="2" creationId="{C4EF1581-6652-4F8B-B26F-979DB3E8EEAE}"/>
          </ac:spMkLst>
        </pc:spChg>
        <pc:spChg chg="mod">
          <ac:chgData name="faris daus" userId="20abc839929196ff" providerId="LiveId" clId="{D44C336D-9528-463C-8609-1A715DF051CE}" dt="2021-07-04T19:36:10.805" v="4244" actId="14100"/>
          <ac:spMkLst>
            <pc:docMk/>
            <pc:sldMk cId="3972812356" sldId="326"/>
            <ac:spMk id="3" creationId="{EC2EC41A-5E56-4917-9A4D-E91147B8F2E7}"/>
          </ac:spMkLst>
        </pc:spChg>
      </pc:sldChg>
      <pc:sldChg chg="modSp new del mod">
        <pc:chgData name="faris daus" userId="20abc839929196ff" providerId="LiveId" clId="{D44C336D-9528-463C-8609-1A715DF051CE}" dt="2021-07-05T06:13:10.546" v="4646" actId="47"/>
        <pc:sldMkLst>
          <pc:docMk/>
          <pc:sldMk cId="1714810955" sldId="327"/>
        </pc:sldMkLst>
        <pc:spChg chg="mod">
          <ac:chgData name="faris daus" userId="20abc839929196ff" providerId="LiveId" clId="{D44C336D-9528-463C-8609-1A715DF051CE}" dt="2021-07-04T20:06:09.197" v="4268"/>
          <ac:spMkLst>
            <pc:docMk/>
            <pc:sldMk cId="1714810955" sldId="327"/>
            <ac:spMk id="2" creationId="{C50F1895-8360-4E78-A281-6AEE5B8FD575}"/>
          </ac:spMkLst>
        </pc:spChg>
        <pc:spChg chg="mod">
          <ac:chgData name="faris daus" userId="20abc839929196ff" providerId="LiveId" clId="{D44C336D-9528-463C-8609-1A715DF051CE}" dt="2021-07-04T21:09:08.185" v="4414"/>
          <ac:spMkLst>
            <pc:docMk/>
            <pc:sldMk cId="1714810955" sldId="327"/>
            <ac:spMk id="3" creationId="{5EBD00DD-290C-4367-93F5-04AE22287734}"/>
          </ac:spMkLst>
        </pc:spChg>
      </pc:sldChg>
      <pc:sldChg chg="modSp new del mod">
        <pc:chgData name="faris daus" userId="20abc839929196ff" providerId="LiveId" clId="{D44C336D-9528-463C-8609-1A715DF051CE}" dt="2021-07-05T06:13:10.546" v="4646" actId="47"/>
        <pc:sldMkLst>
          <pc:docMk/>
          <pc:sldMk cId="1405885257" sldId="328"/>
        </pc:sldMkLst>
        <pc:spChg chg="mod">
          <ac:chgData name="faris daus" userId="20abc839929196ff" providerId="LiveId" clId="{D44C336D-9528-463C-8609-1A715DF051CE}" dt="2021-07-04T21:00:42.531" v="4404"/>
          <ac:spMkLst>
            <pc:docMk/>
            <pc:sldMk cId="1405885257" sldId="328"/>
            <ac:spMk id="2" creationId="{EE887731-DDDD-453B-8745-B3A46671EA1D}"/>
          </ac:spMkLst>
        </pc:spChg>
        <pc:spChg chg="mod">
          <ac:chgData name="faris daus" userId="20abc839929196ff" providerId="LiveId" clId="{D44C336D-9528-463C-8609-1A715DF051CE}" dt="2021-07-04T21:00:38.052" v="4403" actId="20577"/>
          <ac:spMkLst>
            <pc:docMk/>
            <pc:sldMk cId="1405885257" sldId="328"/>
            <ac:spMk id="3" creationId="{B7FC40C5-F5E5-441A-BEDA-2644105D09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0A55F-C26A-46E5-8BDD-CFEC470E812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4FD21C95-41B4-4DFF-9D5D-F765AB960AF1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effectLst/>
            </a:rPr>
            <a:t>Portal</a:t>
          </a:r>
          <a:endParaRPr lang="en-MY" sz="3600" dirty="0">
            <a:effectLst/>
          </a:endParaRPr>
        </a:p>
      </dgm:t>
    </dgm:pt>
    <dgm:pt modelId="{00AF6497-69DE-48AD-98E0-A0F04CF03BA9}" type="parTrans" cxnId="{EB67F360-BA1A-4B3F-81A3-44539D44DFB0}">
      <dgm:prSet/>
      <dgm:spPr/>
      <dgm:t>
        <a:bodyPr/>
        <a:lstStyle/>
        <a:p>
          <a:endParaRPr lang="en-MY">
            <a:effectLst/>
          </a:endParaRPr>
        </a:p>
      </dgm:t>
    </dgm:pt>
    <dgm:pt modelId="{603CE7A5-8EA0-471C-82B1-E210EEB48E9C}" type="sibTrans" cxnId="{EB67F360-BA1A-4B3F-81A3-44539D44DFB0}">
      <dgm:prSet/>
      <dgm:spPr/>
      <dgm:t>
        <a:bodyPr/>
        <a:lstStyle/>
        <a:p>
          <a:endParaRPr lang="en-MY">
            <a:effectLst/>
          </a:endParaRPr>
        </a:p>
      </dgm:t>
    </dgm:pt>
    <dgm:pt modelId="{A9773C0D-F1EE-4271-9DDD-EBDF5A007066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Definition</a:t>
          </a:r>
          <a:endParaRPr lang="en-MY" sz="1200" dirty="0">
            <a:solidFill>
              <a:schemeClr val="tx1"/>
            </a:solidFill>
            <a:effectLst/>
          </a:endParaRPr>
        </a:p>
      </dgm:t>
    </dgm:pt>
    <dgm:pt modelId="{869C959B-745A-42EC-B551-7FD40BBC5455}" type="parTrans" cxnId="{03944D7E-ACB4-4786-A12F-76720053F089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BEE6E611-5385-4DC9-98BD-2F2E1796BEBB}" type="sibTrans" cxnId="{03944D7E-ACB4-4786-A12F-76720053F089}">
      <dgm:prSet/>
      <dgm:spPr/>
      <dgm:t>
        <a:bodyPr/>
        <a:lstStyle/>
        <a:p>
          <a:endParaRPr lang="en-MY">
            <a:effectLst/>
          </a:endParaRPr>
        </a:p>
      </dgm:t>
    </dgm:pt>
    <dgm:pt modelId="{86E1E643-20E5-48A9-B812-12B9C8957F2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The relevancy of portal for educational purpose</a:t>
          </a:r>
          <a:endParaRPr lang="en-MY" sz="1600" dirty="0">
            <a:solidFill>
              <a:schemeClr val="tx1"/>
            </a:solidFill>
            <a:effectLst/>
          </a:endParaRPr>
        </a:p>
      </dgm:t>
    </dgm:pt>
    <dgm:pt modelId="{46A917DC-9CE3-4208-80E1-6DB09D3E5D29}" type="parTrans" cxnId="{7EB7F01F-1445-4397-BF9D-A96413AD09AA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987F4763-3902-41F3-9DFD-9C90DD94637F}" type="sibTrans" cxnId="{7EB7F01F-1445-4397-BF9D-A96413AD09AA}">
      <dgm:prSet/>
      <dgm:spPr/>
      <dgm:t>
        <a:bodyPr/>
        <a:lstStyle/>
        <a:p>
          <a:endParaRPr lang="en-MY">
            <a:effectLst/>
          </a:endParaRPr>
        </a:p>
      </dgm:t>
    </dgm:pt>
    <dgm:pt modelId="{80358C0A-1DF5-4445-BA9F-37716FE7FE5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Different Between Portal and Website</a:t>
          </a:r>
          <a:endParaRPr lang="en-MY" sz="1600" dirty="0">
            <a:solidFill>
              <a:schemeClr val="tx1"/>
            </a:solidFill>
            <a:effectLst/>
          </a:endParaRPr>
        </a:p>
      </dgm:t>
    </dgm:pt>
    <dgm:pt modelId="{A253FBD8-72C9-4E1E-A22D-450A2B76500E}" type="parTrans" cxnId="{C57F7F92-C913-4249-9924-8B87E395B677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06FF0555-D533-4C0B-8974-F78E71A5FD2C}" type="sibTrans" cxnId="{C57F7F92-C913-4249-9924-8B87E395B677}">
      <dgm:prSet/>
      <dgm:spPr/>
      <dgm:t>
        <a:bodyPr/>
        <a:lstStyle/>
        <a:p>
          <a:endParaRPr lang="en-MY">
            <a:effectLst/>
          </a:endParaRPr>
        </a:p>
      </dgm:t>
    </dgm:pt>
    <dgm:pt modelId="{F0859356-0FC4-4EB4-8FDC-5461D2A54BE9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Major Functions of Portal.</a:t>
          </a:r>
          <a:endParaRPr lang="en-MY" sz="1600" dirty="0">
            <a:solidFill>
              <a:schemeClr val="tx1"/>
            </a:solidFill>
            <a:effectLst/>
          </a:endParaRPr>
        </a:p>
      </dgm:t>
    </dgm:pt>
    <dgm:pt modelId="{8420080D-8958-41D8-B686-9ACB4B2EE92E}" type="parTrans" cxnId="{994519BF-8891-4A9F-8DDF-9060496A7D8D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24CF7446-C527-4CA7-AAC7-A2276509EEEC}" type="sibTrans" cxnId="{994519BF-8891-4A9F-8DDF-9060496A7D8D}">
      <dgm:prSet/>
      <dgm:spPr/>
      <dgm:t>
        <a:bodyPr/>
        <a:lstStyle/>
        <a:p>
          <a:endParaRPr lang="en-MY">
            <a:effectLst/>
          </a:endParaRPr>
        </a:p>
      </dgm:t>
    </dgm:pt>
    <dgm:pt modelId="{F0A3A4BF-6380-46B9-8085-8E18C95B6876}" type="pres">
      <dgm:prSet presAssocID="{C3C0A55F-C26A-46E5-8BDD-CFEC470E81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6CE90E-5DA9-4E72-BF29-EE330E047E5D}" type="pres">
      <dgm:prSet presAssocID="{4FD21C95-41B4-4DFF-9D5D-F765AB960AF1}" presName="root1" presStyleCnt="0"/>
      <dgm:spPr/>
    </dgm:pt>
    <dgm:pt modelId="{ED852A75-7655-4016-9538-6DFBADAD7281}" type="pres">
      <dgm:prSet presAssocID="{4FD21C95-41B4-4DFF-9D5D-F765AB960AF1}" presName="LevelOneTextNode" presStyleLbl="node0" presStyleIdx="0" presStyleCnt="1" custScaleX="121121" custLinFactNeighborX="-266" custLinFactNeighborY="-86164">
        <dgm:presLayoutVars>
          <dgm:chPref val="3"/>
        </dgm:presLayoutVars>
      </dgm:prSet>
      <dgm:spPr/>
    </dgm:pt>
    <dgm:pt modelId="{780728EF-2D8A-4ADF-939C-D4956B2C34BD}" type="pres">
      <dgm:prSet presAssocID="{4FD21C95-41B4-4DFF-9D5D-F765AB960AF1}" presName="level2hierChild" presStyleCnt="0"/>
      <dgm:spPr/>
    </dgm:pt>
    <dgm:pt modelId="{5AB1D7B1-90BE-43F5-957B-79E9FA7D8C73}" type="pres">
      <dgm:prSet presAssocID="{869C959B-745A-42EC-B551-7FD40BBC5455}" presName="conn2-1" presStyleLbl="parChTrans1D2" presStyleIdx="0" presStyleCnt="4"/>
      <dgm:spPr/>
    </dgm:pt>
    <dgm:pt modelId="{75C46193-C6BE-48D1-B11B-0DA5788713DE}" type="pres">
      <dgm:prSet presAssocID="{869C959B-745A-42EC-B551-7FD40BBC5455}" presName="connTx" presStyleLbl="parChTrans1D2" presStyleIdx="0" presStyleCnt="4"/>
      <dgm:spPr/>
    </dgm:pt>
    <dgm:pt modelId="{745CED98-B0D4-4E6C-96E2-6D19961C124E}" type="pres">
      <dgm:prSet presAssocID="{A9773C0D-F1EE-4271-9DDD-EBDF5A007066}" presName="root2" presStyleCnt="0"/>
      <dgm:spPr/>
    </dgm:pt>
    <dgm:pt modelId="{A5261FCF-4FF7-43D0-97AA-0E63B20F6D9E}" type="pres">
      <dgm:prSet presAssocID="{A9773C0D-F1EE-4271-9DDD-EBDF5A007066}" presName="LevelTwoTextNode" presStyleLbl="node2" presStyleIdx="0" presStyleCnt="4" custScaleX="211284" custScaleY="80353">
        <dgm:presLayoutVars>
          <dgm:chPref val="3"/>
        </dgm:presLayoutVars>
      </dgm:prSet>
      <dgm:spPr/>
    </dgm:pt>
    <dgm:pt modelId="{634C276B-3CC9-4483-B04F-26469BFAADC6}" type="pres">
      <dgm:prSet presAssocID="{A9773C0D-F1EE-4271-9DDD-EBDF5A007066}" presName="level3hierChild" presStyleCnt="0"/>
      <dgm:spPr/>
    </dgm:pt>
    <dgm:pt modelId="{A9CA10DF-8A50-44D2-B0E3-F9DB467C692B}" type="pres">
      <dgm:prSet presAssocID="{46A917DC-9CE3-4208-80E1-6DB09D3E5D29}" presName="conn2-1" presStyleLbl="parChTrans1D2" presStyleIdx="1" presStyleCnt="4"/>
      <dgm:spPr/>
    </dgm:pt>
    <dgm:pt modelId="{41FCEB00-EF8C-49FB-B7EE-9B4E532820E6}" type="pres">
      <dgm:prSet presAssocID="{46A917DC-9CE3-4208-80E1-6DB09D3E5D29}" presName="connTx" presStyleLbl="parChTrans1D2" presStyleIdx="1" presStyleCnt="4"/>
      <dgm:spPr/>
    </dgm:pt>
    <dgm:pt modelId="{608F021E-4F1A-4189-B3AE-B0201DC16223}" type="pres">
      <dgm:prSet presAssocID="{86E1E643-20E5-48A9-B812-12B9C8957F21}" presName="root2" presStyleCnt="0"/>
      <dgm:spPr/>
    </dgm:pt>
    <dgm:pt modelId="{DECBDFFC-8813-44F5-B155-734152BC1691}" type="pres">
      <dgm:prSet presAssocID="{86E1E643-20E5-48A9-B812-12B9C8957F21}" presName="LevelTwoTextNode" presStyleLbl="node2" presStyleIdx="1" presStyleCnt="4" custScaleX="352121" custScaleY="106991" custLinFactNeighborX="-711" custLinFactNeighborY="-62890">
        <dgm:presLayoutVars>
          <dgm:chPref val="3"/>
        </dgm:presLayoutVars>
      </dgm:prSet>
      <dgm:spPr/>
    </dgm:pt>
    <dgm:pt modelId="{3B25DE16-B2C0-4B05-AED1-5ACB5F47E906}" type="pres">
      <dgm:prSet presAssocID="{86E1E643-20E5-48A9-B812-12B9C8957F21}" presName="level3hierChild" presStyleCnt="0"/>
      <dgm:spPr/>
    </dgm:pt>
    <dgm:pt modelId="{EE34EFF7-731F-489A-9150-1EB6C9619CC6}" type="pres">
      <dgm:prSet presAssocID="{A253FBD8-72C9-4E1E-A22D-450A2B76500E}" presName="conn2-1" presStyleLbl="parChTrans1D2" presStyleIdx="2" presStyleCnt="4"/>
      <dgm:spPr/>
    </dgm:pt>
    <dgm:pt modelId="{730E2E3A-37FC-4364-9E82-E4380A422D11}" type="pres">
      <dgm:prSet presAssocID="{A253FBD8-72C9-4E1E-A22D-450A2B76500E}" presName="connTx" presStyleLbl="parChTrans1D2" presStyleIdx="2" presStyleCnt="4"/>
      <dgm:spPr/>
    </dgm:pt>
    <dgm:pt modelId="{8B0AFB31-29C6-4689-B704-420776277ACB}" type="pres">
      <dgm:prSet presAssocID="{80358C0A-1DF5-4445-BA9F-37716FE7FE51}" presName="root2" presStyleCnt="0"/>
      <dgm:spPr/>
    </dgm:pt>
    <dgm:pt modelId="{0149AB38-ACB7-49B0-B3A4-FB24444EF8D8}" type="pres">
      <dgm:prSet presAssocID="{80358C0A-1DF5-4445-BA9F-37716FE7FE51}" presName="LevelTwoTextNode" presStyleLbl="node2" presStyleIdx="2" presStyleCnt="4" custScaleX="333020" custScaleY="97453" custLinFactY="-32149" custLinFactNeighborY="-100000">
        <dgm:presLayoutVars>
          <dgm:chPref val="3"/>
        </dgm:presLayoutVars>
      </dgm:prSet>
      <dgm:spPr/>
    </dgm:pt>
    <dgm:pt modelId="{14D99FB4-1409-44E2-AF69-A85EAF6818AB}" type="pres">
      <dgm:prSet presAssocID="{80358C0A-1DF5-4445-BA9F-37716FE7FE51}" presName="level3hierChild" presStyleCnt="0"/>
      <dgm:spPr/>
    </dgm:pt>
    <dgm:pt modelId="{EB6CAAB3-BC1E-4673-887E-C815D71464C2}" type="pres">
      <dgm:prSet presAssocID="{8420080D-8958-41D8-B686-9ACB4B2EE92E}" presName="conn2-1" presStyleLbl="parChTrans1D2" presStyleIdx="3" presStyleCnt="4"/>
      <dgm:spPr/>
    </dgm:pt>
    <dgm:pt modelId="{28F73334-B262-4E1F-88A2-9C17A7159189}" type="pres">
      <dgm:prSet presAssocID="{8420080D-8958-41D8-B686-9ACB4B2EE92E}" presName="connTx" presStyleLbl="parChTrans1D2" presStyleIdx="3" presStyleCnt="4"/>
      <dgm:spPr/>
    </dgm:pt>
    <dgm:pt modelId="{5C83DF97-4191-4B6B-84EE-AFBA5C0A5400}" type="pres">
      <dgm:prSet presAssocID="{F0859356-0FC4-4EB4-8FDC-5461D2A54BE9}" presName="root2" presStyleCnt="0"/>
      <dgm:spPr/>
    </dgm:pt>
    <dgm:pt modelId="{94B8BD4D-EB67-421A-8DD2-AA849B11EFAB}" type="pres">
      <dgm:prSet presAssocID="{F0859356-0FC4-4EB4-8FDC-5461D2A54BE9}" presName="LevelTwoTextNode" presStyleLbl="node2" presStyleIdx="3" presStyleCnt="4" custScaleX="270730" custScaleY="79094" custLinFactY="-85763" custLinFactNeighborX="1113" custLinFactNeighborY="-100000">
        <dgm:presLayoutVars>
          <dgm:chPref val="3"/>
        </dgm:presLayoutVars>
      </dgm:prSet>
      <dgm:spPr/>
    </dgm:pt>
    <dgm:pt modelId="{04AADADA-B7CD-4878-BF4B-A30D10D28796}" type="pres">
      <dgm:prSet presAssocID="{F0859356-0FC4-4EB4-8FDC-5461D2A54BE9}" presName="level3hierChild" presStyleCnt="0"/>
      <dgm:spPr/>
    </dgm:pt>
  </dgm:ptLst>
  <dgm:cxnLst>
    <dgm:cxn modelId="{442F5114-0115-42F5-8E7D-9F2AAD9A38CC}" type="presOf" srcId="{8420080D-8958-41D8-B686-9ACB4B2EE92E}" destId="{28F73334-B262-4E1F-88A2-9C17A7159189}" srcOrd="1" destOrd="0" presId="urn:microsoft.com/office/officeart/2005/8/layout/hierarchy2"/>
    <dgm:cxn modelId="{7EB7F01F-1445-4397-BF9D-A96413AD09AA}" srcId="{4FD21C95-41B4-4DFF-9D5D-F765AB960AF1}" destId="{86E1E643-20E5-48A9-B812-12B9C8957F21}" srcOrd="1" destOrd="0" parTransId="{46A917DC-9CE3-4208-80E1-6DB09D3E5D29}" sibTransId="{987F4763-3902-41F3-9DFD-9C90DD94637F}"/>
    <dgm:cxn modelId="{170F9236-6BF2-4AC6-9B19-11BC24AC67E4}" type="presOf" srcId="{F0859356-0FC4-4EB4-8FDC-5461D2A54BE9}" destId="{94B8BD4D-EB67-421A-8DD2-AA849B11EFAB}" srcOrd="0" destOrd="0" presId="urn:microsoft.com/office/officeart/2005/8/layout/hierarchy2"/>
    <dgm:cxn modelId="{E2852B38-73C8-4B9A-B5FF-1829F7CFB7CB}" type="presOf" srcId="{C3C0A55F-C26A-46E5-8BDD-CFEC470E8120}" destId="{F0A3A4BF-6380-46B9-8085-8E18C95B6876}" srcOrd="0" destOrd="0" presId="urn:microsoft.com/office/officeart/2005/8/layout/hierarchy2"/>
    <dgm:cxn modelId="{66BECA5D-A7C5-48C2-AE29-E6D9B8ED879B}" type="presOf" srcId="{869C959B-745A-42EC-B551-7FD40BBC5455}" destId="{5AB1D7B1-90BE-43F5-957B-79E9FA7D8C73}" srcOrd="0" destOrd="0" presId="urn:microsoft.com/office/officeart/2005/8/layout/hierarchy2"/>
    <dgm:cxn modelId="{EB67F360-BA1A-4B3F-81A3-44539D44DFB0}" srcId="{C3C0A55F-C26A-46E5-8BDD-CFEC470E8120}" destId="{4FD21C95-41B4-4DFF-9D5D-F765AB960AF1}" srcOrd="0" destOrd="0" parTransId="{00AF6497-69DE-48AD-98E0-A0F04CF03BA9}" sibTransId="{603CE7A5-8EA0-471C-82B1-E210EEB48E9C}"/>
    <dgm:cxn modelId="{1B72AB63-7CE2-48EF-AECD-2E620BD23318}" type="presOf" srcId="{8420080D-8958-41D8-B686-9ACB4B2EE92E}" destId="{EB6CAAB3-BC1E-4673-887E-C815D71464C2}" srcOrd="0" destOrd="0" presId="urn:microsoft.com/office/officeart/2005/8/layout/hierarchy2"/>
    <dgm:cxn modelId="{CD8D5473-CC30-4D3D-B837-068D8643D432}" type="presOf" srcId="{86E1E643-20E5-48A9-B812-12B9C8957F21}" destId="{DECBDFFC-8813-44F5-B155-734152BC1691}" srcOrd="0" destOrd="0" presId="urn:microsoft.com/office/officeart/2005/8/layout/hierarchy2"/>
    <dgm:cxn modelId="{03944D7E-ACB4-4786-A12F-76720053F089}" srcId="{4FD21C95-41B4-4DFF-9D5D-F765AB960AF1}" destId="{A9773C0D-F1EE-4271-9DDD-EBDF5A007066}" srcOrd="0" destOrd="0" parTransId="{869C959B-745A-42EC-B551-7FD40BBC5455}" sibTransId="{BEE6E611-5385-4DC9-98BD-2F2E1796BEBB}"/>
    <dgm:cxn modelId="{80D8C77F-1B96-4487-ACD8-F69D3B9AB8C1}" type="presOf" srcId="{80358C0A-1DF5-4445-BA9F-37716FE7FE51}" destId="{0149AB38-ACB7-49B0-B3A4-FB24444EF8D8}" srcOrd="0" destOrd="0" presId="urn:microsoft.com/office/officeart/2005/8/layout/hierarchy2"/>
    <dgm:cxn modelId="{B3E2EE83-68AA-4C91-8F27-B289B0D76A64}" type="presOf" srcId="{869C959B-745A-42EC-B551-7FD40BBC5455}" destId="{75C46193-C6BE-48D1-B11B-0DA5788713DE}" srcOrd="1" destOrd="0" presId="urn:microsoft.com/office/officeart/2005/8/layout/hierarchy2"/>
    <dgm:cxn modelId="{A41D8C87-ED8B-46F3-B48D-3CD83945B073}" type="presOf" srcId="{A9773C0D-F1EE-4271-9DDD-EBDF5A007066}" destId="{A5261FCF-4FF7-43D0-97AA-0E63B20F6D9E}" srcOrd="0" destOrd="0" presId="urn:microsoft.com/office/officeart/2005/8/layout/hierarchy2"/>
    <dgm:cxn modelId="{5FBAD98B-46C7-4841-9E96-87C17BB4F9F0}" type="presOf" srcId="{46A917DC-9CE3-4208-80E1-6DB09D3E5D29}" destId="{41FCEB00-EF8C-49FB-B7EE-9B4E532820E6}" srcOrd="1" destOrd="0" presId="urn:microsoft.com/office/officeart/2005/8/layout/hierarchy2"/>
    <dgm:cxn modelId="{C57F7F92-C913-4249-9924-8B87E395B677}" srcId="{4FD21C95-41B4-4DFF-9D5D-F765AB960AF1}" destId="{80358C0A-1DF5-4445-BA9F-37716FE7FE51}" srcOrd="2" destOrd="0" parTransId="{A253FBD8-72C9-4E1E-A22D-450A2B76500E}" sibTransId="{06FF0555-D533-4C0B-8974-F78E71A5FD2C}"/>
    <dgm:cxn modelId="{C36B7AAB-53C0-410C-8CC3-955C9F0AD703}" type="presOf" srcId="{A253FBD8-72C9-4E1E-A22D-450A2B76500E}" destId="{730E2E3A-37FC-4364-9E82-E4380A422D11}" srcOrd="1" destOrd="0" presId="urn:microsoft.com/office/officeart/2005/8/layout/hierarchy2"/>
    <dgm:cxn modelId="{02BBC8B3-24EB-4412-9B16-79F153579B0A}" type="presOf" srcId="{4FD21C95-41B4-4DFF-9D5D-F765AB960AF1}" destId="{ED852A75-7655-4016-9538-6DFBADAD7281}" srcOrd="0" destOrd="0" presId="urn:microsoft.com/office/officeart/2005/8/layout/hierarchy2"/>
    <dgm:cxn modelId="{AE9F18B5-27EE-4F8F-84C7-2D8A4E66ADAF}" type="presOf" srcId="{A253FBD8-72C9-4E1E-A22D-450A2B76500E}" destId="{EE34EFF7-731F-489A-9150-1EB6C9619CC6}" srcOrd="0" destOrd="0" presId="urn:microsoft.com/office/officeart/2005/8/layout/hierarchy2"/>
    <dgm:cxn modelId="{994519BF-8891-4A9F-8DDF-9060496A7D8D}" srcId="{4FD21C95-41B4-4DFF-9D5D-F765AB960AF1}" destId="{F0859356-0FC4-4EB4-8FDC-5461D2A54BE9}" srcOrd="3" destOrd="0" parTransId="{8420080D-8958-41D8-B686-9ACB4B2EE92E}" sibTransId="{24CF7446-C527-4CA7-AAC7-A2276509EEEC}"/>
    <dgm:cxn modelId="{B087ABFC-9334-48FE-B2A3-78C6EA4CB7FA}" type="presOf" srcId="{46A917DC-9CE3-4208-80E1-6DB09D3E5D29}" destId="{A9CA10DF-8A50-44D2-B0E3-F9DB467C692B}" srcOrd="0" destOrd="0" presId="urn:microsoft.com/office/officeart/2005/8/layout/hierarchy2"/>
    <dgm:cxn modelId="{441BE438-C854-47BA-BF82-99F4010F5FDC}" type="presParOf" srcId="{F0A3A4BF-6380-46B9-8085-8E18C95B6876}" destId="{276CE90E-5DA9-4E72-BF29-EE330E047E5D}" srcOrd="0" destOrd="0" presId="urn:microsoft.com/office/officeart/2005/8/layout/hierarchy2"/>
    <dgm:cxn modelId="{74F7B838-E5E1-4178-A909-D6AF88001D0B}" type="presParOf" srcId="{276CE90E-5DA9-4E72-BF29-EE330E047E5D}" destId="{ED852A75-7655-4016-9538-6DFBADAD7281}" srcOrd="0" destOrd="0" presId="urn:microsoft.com/office/officeart/2005/8/layout/hierarchy2"/>
    <dgm:cxn modelId="{344ADF9D-B034-4887-89C2-08E2F3F1F08E}" type="presParOf" srcId="{276CE90E-5DA9-4E72-BF29-EE330E047E5D}" destId="{780728EF-2D8A-4ADF-939C-D4956B2C34BD}" srcOrd="1" destOrd="0" presId="urn:microsoft.com/office/officeart/2005/8/layout/hierarchy2"/>
    <dgm:cxn modelId="{04A0B605-9ECE-4576-93CF-3915BE5C6FA0}" type="presParOf" srcId="{780728EF-2D8A-4ADF-939C-D4956B2C34BD}" destId="{5AB1D7B1-90BE-43F5-957B-79E9FA7D8C73}" srcOrd="0" destOrd="0" presId="urn:microsoft.com/office/officeart/2005/8/layout/hierarchy2"/>
    <dgm:cxn modelId="{42A0FA5F-92AF-49CC-B5DE-0D43A4225161}" type="presParOf" srcId="{5AB1D7B1-90BE-43F5-957B-79E9FA7D8C73}" destId="{75C46193-C6BE-48D1-B11B-0DA5788713DE}" srcOrd="0" destOrd="0" presId="urn:microsoft.com/office/officeart/2005/8/layout/hierarchy2"/>
    <dgm:cxn modelId="{34FC240E-8FA3-45F7-93B2-C386160A31A9}" type="presParOf" srcId="{780728EF-2D8A-4ADF-939C-D4956B2C34BD}" destId="{745CED98-B0D4-4E6C-96E2-6D19961C124E}" srcOrd="1" destOrd="0" presId="urn:microsoft.com/office/officeart/2005/8/layout/hierarchy2"/>
    <dgm:cxn modelId="{F5E41C18-76DD-469E-942D-22DD3E480834}" type="presParOf" srcId="{745CED98-B0D4-4E6C-96E2-6D19961C124E}" destId="{A5261FCF-4FF7-43D0-97AA-0E63B20F6D9E}" srcOrd="0" destOrd="0" presId="urn:microsoft.com/office/officeart/2005/8/layout/hierarchy2"/>
    <dgm:cxn modelId="{B482B927-6E67-4D93-B60B-F874E7AC4B24}" type="presParOf" srcId="{745CED98-B0D4-4E6C-96E2-6D19961C124E}" destId="{634C276B-3CC9-4483-B04F-26469BFAADC6}" srcOrd="1" destOrd="0" presId="urn:microsoft.com/office/officeart/2005/8/layout/hierarchy2"/>
    <dgm:cxn modelId="{BB6A0075-E28A-4CE8-B1A4-BC1DA2341C68}" type="presParOf" srcId="{780728EF-2D8A-4ADF-939C-D4956B2C34BD}" destId="{A9CA10DF-8A50-44D2-B0E3-F9DB467C692B}" srcOrd="2" destOrd="0" presId="urn:microsoft.com/office/officeart/2005/8/layout/hierarchy2"/>
    <dgm:cxn modelId="{6C5CD082-8622-4D5D-8F79-124835A01D8D}" type="presParOf" srcId="{A9CA10DF-8A50-44D2-B0E3-F9DB467C692B}" destId="{41FCEB00-EF8C-49FB-B7EE-9B4E532820E6}" srcOrd="0" destOrd="0" presId="urn:microsoft.com/office/officeart/2005/8/layout/hierarchy2"/>
    <dgm:cxn modelId="{1C103A46-B87A-480A-80B4-2E4E6DD32784}" type="presParOf" srcId="{780728EF-2D8A-4ADF-939C-D4956B2C34BD}" destId="{608F021E-4F1A-4189-B3AE-B0201DC16223}" srcOrd="3" destOrd="0" presId="urn:microsoft.com/office/officeart/2005/8/layout/hierarchy2"/>
    <dgm:cxn modelId="{407A5D7B-FA12-46B8-9C00-D8A12A305A2E}" type="presParOf" srcId="{608F021E-4F1A-4189-B3AE-B0201DC16223}" destId="{DECBDFFC-8813-44F5-B155-734152BC1691}" srcOrd="0" destOrd="0" presId="urn:microsoft.com/office/officeart/2005/8/layout/hierarchy2"/>
    <dgm:cxn modelId="{77E28CDF-C898-45BE-B83B-9B1B6D03A238}" type="presParOf" srcId="{608F021E-4F1A-4189-B3AE-B0201DC16223}" destId="{3B25DE16-B2C0-4B05-AED1-5ACB5F47E906}" srcOrd="1" destOrd="0" presId="urn:microsoft.com/office/officeart/2005/8/layout/hierarchy2"/>
    <dgm:cxn modelId="{E959B3C2-063D-4D9E-941E-D4A615D38ABE}" type="presParOf" srcId="{780728EF-2D8A-4ADF-939C-D4956B2C34BD}" destId="{EE34EFF7-731F-489A-9150-1EB6C9619CC6}" srcOrd="4" destOrd="0" presId="urn:microsoft.com/office/officeart/2005/8/layout/hierarchy2"/>
    <dgm:cxn modelId="{CB49FE53-22BC-4CCF-8045-8857F27F3BAA}" type="presParOf" srcId="{EE34EFF7-731F-489A-9150-1EB6C9619CC6}" destId="{730E2E3A-37FC-4364-9E82-E4380A422D11}" srcOrd="0" destOrd="0" presId="urn:microsoft.com/office/officeart/2005/8/layout/hierarchy2"/>
    <dgm:cxn modelId="{ED471339-CB16-4EC8-998A-9A40D3DDC617}" type="presParOf" srcId="{780728EF-2D8A-4ADF-939C-D4956B2C34BD}" destId="{8B0AFB31-29C6-4689-B704-420776277ACB}" srcOrd="5" destOrd="0" presId="urn:microsoft.com/office/officeart/2005/8/layout/hierarchy2"/>
    <dgm:cxn modelId="{1AA9F992-CF3B-4371-85B5-857244CA8C23}" type="presParOf" srcId="{8B0AFB31-29C6-4689-B704-420776277ACB}" destId="{0149AB38-ACB7-49B0-B3A4-FB24444EF8D8}" srcOrd="0" destOrd="0" presId="urn:microsoft.com/office/officeart/2005/8/layout/hierarchy2"/>
    <dgm:cxn modelId="{929F70FF-65BE-4FDA-A765-BEB336AE8ED7}" type="presParOf" srcId="{8B0AFB31-29C6-4689-B704-420776277ACB}" destId="{14D99FB4-1409-44E2-AF69-A85EAF6818AB}" srcOrd="1" destOrd="0" presId="urn:microsoft.com/office/officeart/2005/8/layout/hierarchy2"/>
    <dgm:cxn modelId="{2F096C5B-A83C-4365-8F2B-A3E2A25426D7}" type="presParOf" srcId="{780728EF-2D8A-4ADF-939C-D4956B2C34BD}" destId="{EB6CAAB3-BC1E-4673-887E-C815D71464C2}" srcOrd="6" destOrd="0" presId="urn:microsoft.com/office/officeart/2005/8/layout/hierarchy2"/>
    <dgm:cxn modelId="{CEAD7444-FCF3-4625-9F89-7ACDDAEAA2C6}" type="presParOf" srcId="{EB6CAAB3-BC1E-4673-887E-C815D71464C2}" destId="{28F73334-B262-4E1F-88A2-9C17A7159189}" srcOrd="0" destOrd="0" presId="urn:microsoft.com/office/officeart/2005/8/layout/hierarchy2"/>
    <dgm:cxn modelId="{7A092582-E9E4-4A71-99AE-FD6B2F0F0735}" type="presParOf" srcId="{780728EF-2D8A-4ADF-939C-D4956B2C34BD}" destId="{5C83DF97-4191-4B6B-84EE-AFBA5C0A5400}" srcOrd="7" destOrd="0" presId="urn:microsoft.com/office/officeart/2005/8/layout/hierarchy2"/>
    <dgm:cxn modelId="{64F3AF9B-9A18-437F-8224-36DC9F6E6635}" type="presParOf" srcId="{5C83DF97-4191-4B6B-84EE-AFBA5C0A5400}" destId="{94B8BD4D-EB67-421A-8DD2-AA849B11EFAB}" srcOrd="0" destOrd="0" presId="urn:microsoft.com/office/officeart/2005/8/layout/hierarchy2"/>
    <dgm:cxn modelId="{A536588E-EA23-4910-9407-92E07A27D6C4}" type="presParOf" srcId="{5C83DF97-4191-4B6B-84EE-AFBA5C0A5400}" destId="{04AADADA-B7CD-4878-BF4B-A30D10D2879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0A55F-C26A-46E5-8BDD-CFEC470E812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4FD21C95-41B4-4DFF-9D5D-F765AB960AF1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800" dirty="0">
            <a:effectLst/>
          </a:endParaRPr>
        </a:p>
        <a:p>
          <a:endParaRPr lang="en-US" sz="1800" dirty="0">
            <a:effectLst/>
          </a:endParaRPr>
        </a:p>
        <a:p>
          <a:r>
            <a:rPr lang="en-US" sz="1800" dirty="0">
              <a:effectLst/>
            </a:rPr>
            <a:t>Review of Existing Educational Portal</a:t>
          </a:r>
          <a:endParaRPr lang="en-MY" sz="1800" dirty="0">
            <a:effectLst/>
          </a:endParaRPr>
        </a:p>
        <a:p>
          <a:endParaRPr lang="en-MY" sz="3600" dirty="0">
            <a:effectLst/>
          </a:endParaRPr>
        </a:p>
      </dgm:t>
    </dgm:pt>
    <dgm:pt modelId="{00AF6497-69DE-48AD-98E0-A0F04CF03BA9}" type="parTrans" cxnId="{EB67F360-BA1A-4B3F-81A3-44539D44DFB0}">
      <dgm:prSet/>
      <dgm:spPr/>
      <dgm:t>
        <a:bodyPr/>
        <a:lstStyle/>
        <a:p>
          <a:endParaRPr lang="en-MY">
            <a:effectLst/>
          </a:endParaRPr>
        </a:p>
      </dgm:t>
    </dgm:pt>
    <dgm:pt modelId="{603CE7A5-8EA0-471C-82B1-E210EEB48E9C}" type="sibTrans" cxnId="{EB67F360-BA1A-4B3F-81A3-44539D44DFB0}">
      <dgm:prSet/>
      <dgm:spPr/>
      <dgm:t>
        <a:bodyPr/>
        <a:lstStyle/>
        <a:p>
          <a:endParaRPr lang="en-MY">
            <a:effectLst/>
          </a:endParaRPr>
        </a:p>
      </dgm:t>
    </dgm:pt>
    <dgm:pt modelId="{A9773C0D-F1EE-4271-9DDD-EBDF5A007066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Comparison on Interface Design</a:t>
          </a:r>
          <a:endParaRPr lang="en-MY" sz="1200" dirty="0">
            <a:solidFill>
              <a:schemeClr val="tx1"/>
            </a:solidFill>
            <a:effectLst/>
          </a:endParaRPr>
        </a:p>
      </dgm:t>
    </dgm:pt>
    <dgm:pt modelId="{869C959B-745A-42EC-B551-7FD40BBC5455}" type="parTrans" cxnId="{03944D7E-ACB4-4786-A12F-76720053F089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BEE6E611-5385-4DC9-98BD-2F2E1796BEBB}" type="sibTrans" cxnId="{03944D7E-ACB4-4786-A12F-76720053F089}">
      <dgm:prSet/>
      <dgm:spPr/>
      <dgm:t>
        <a:bodyPr/>
        <a:lstStyle/>
        <a:p>
          <a:endParaRPr lang="en-MY">
            <a:effectLst/>
          </a:endParaRPr>
        </a:p>
      </dgm:t>
    </dgm:pt>
    <dgm:pt modelId="{86E1E643-20E5-48A9-B812-12B9C8957F2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Comparison on Web Elements</a:t>
          </a:r>
          <a:endParaRPr lang="en-MY" sz="1600" dirty="0">
            <a:solidFill>
              <a:schemeClr val="tx1"/>
            </a:solidFill>
            <a:effectLst/>
          </a:endParaRPr>
        </a:p>
      </dgm:t>
    </dgm:pt>
    <dgm:pt modelId="{46A917DC-9CE3-4208-80E1-6DB09D3E5D29}" type="parTrans" cxnId="{7EB7F01F-1445-4397-BF9D-A96413AD09AA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987F4763-3902-41F3-9DFD-9C90DD94637F}" type="sibTrans" cxnId="{7EB7F01F-1445-4397-BF9D-A96413AD09AA}">
      <dgm:prSet/>
      <dgm:spPr/>
      <dgm:t>
        <a:bodyPr/>
        <a:lstStyle/>
        <a:p>
          <a:endParaRPr lang="en-MY">
            <a:effectLst/>
          </a:endParaRPr>
        </a:p>
      </dgm:t>
    </dgm:pt>
    <dgm:pt modelId="{80358C0A-1DF5-4445-BA9F-37716FE7FE5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Outcomes Of Comparison on User Interface Design</a:t>
          </a:r>
          <a:endParaRPr lang="en-MY" sz="1600" dirty="0">
            <a:solidFill>
              <a:schemeClr val="tx1"/>
            </a:solidFill>
            <a:effectLst/>
          </a:endParaRPr>
        </a:p>
      </dgm:t>
    </dgm:pt>
    <dgm:pt modelId="{A253FBD8-72C9-4E1E-A22D-450A2B76500E}" type="parTrans" cxnId="{C57F7F92-C913-4249-9924-8B87E395B677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06FF0555-D533-4C0B-8974-F78E71A5FD2C}" type="sibTrans" cxnId="{C57F7F92-C913-4249-9924-8B87E395B677}">
      <dgm:prSet/>
      <dgm:spPr/>
      <dgm:t>
        <a:bodyPr/>
        <a:lstStyle/>
        <a:p>
          <a:endParaRPr lang="en-MY">
            <a:effectLst/>
          </a:endParaRPr>
        </a:p>
      </dgm:t>
    </dgm:pt>
    <dgm:pt modelId="{F0A3A4BF-6380-46B9-8085-8E18C95B6876}" type="pres">
      <dgm:prSet presAssocID="{C3C0A55F-C26A-46E5-8BDD-CFEC470E81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6CE90E-5DA9-4E72-BF29-EE330E047E5D}" type="pres">
      <dgm:prSet presAssocID="{4FD21C95-41B4-4DFF-9D5D-F765AB960AF1}" presName="root1" presStyleCnt="0"/>
      <dgm:spPr/>
    </dgm:pt>
    <dgm:pt modelId="{ED852A75-7655-4016-9538-6DFBADAD7281}" type="pres">
      <dgm:prSet presAssocID="{4FD21C95-41B4-4DFF-9D5D-F765AB960AF1}" presName="LevelOneTextNode" presStyleLbl="node0" presStyleIdx="0" presStyleCnt="1" custScaleX="110947" custScaleY="168522" custLinFactNeighborX="-312" custLinFactNeighborY="-74639">
        <dgm:presLayoutVars>
          <dgm:chPref val="3"/>
        </dgm:presLayoutVars>
      </dgm:prSet>
      <dgm:spPr/>
    </dgm:pt>
    <dgm:pt modelId="{780728EF-2D8A-4ADF-939C-D4956B2C34BD}" type="pres">
      <dgm:prSet presAssocID="{4FD21C95-41B4-4DFF-9D5D-F765AB960AF1}" presName="level2hierChild" presStyleCnt="0"/>
      <dgm:spPr/>
    </dgm:pt>
    <dgm:pt modelId="{5AB1D7B1-90BE-43F5-957B-79E9FA7D8C73}" type="pres">
      <dgm:prSet presAssocID="{869C959B-745A-42EC-B551-7FD40BBC5455}" presName="conn2-1" presStyleLbl="parChTrans1D2" presStyleIdx="0" presStyleCnt="3"/>
      <dgm:spPr/>
    </dgm:pt>
    <dgm:pt modelId="{75C46193-C6BE-48D1-B11B-0DA5788713DE}" type="pres">
      <dgm:prSet presAssocID="{869C959B-745A-42EC-B551-7FD40BBC5455}" presName="connTx" presStyleLbl="parChTrans1D2" presStyleIdx="0" presStyleCnt="3"/>
      <dgm:spPr/>
    </dgm:pt>
    <dgm:pt modelId="{745CED98-B0D4-4E6C-96E2-6D19961C124E}" type="pres">
      <dgm:prSet presAssocID="{A9773C0D-F1EE-4271-9DDD-EBDF5A007066}" presName="root2" presStyleCnt="0"/>
      <dgm:spPr/>
    </dgm:pt>
    <dgm:pt modelId="{A5261FCF-4FF7-43D0-97AA-0E63B20F6D9E}" type="pres">
      <dgm:prSet presAssocID="{A9773C0D-F1EE-4271-9DDD-EBDF5A007066}" presName="LevelTwoTextNode" presStyleLbl="node2" presStyleIdx="0" presStyleCnt="3" custScaleX="239192" custScaleY="80353">
        <dgm:presLayoutVars>
          <dgm:chPref val="3"/>
        </dgm:presLayoutVars>
      </dgm:prSet>
      <dgm:spPr/>
    </dgm:pt>
    <dgm:pt modelId="{634C276B-3CC9-4483-B04F-26469BFAADC6}" type="pres">
      <dgm:prSet presAssocID="{A9773C0D-F1EE-4271-9DDD-EBDF5A007066}" presName="level3hierChild" presStyleCnt="0"/>
      <dgm:spPr/>
    </dgm:pt>
    <dgm:pt modelId="{A9CA10DF-8A50-44D2-B0E3-F9DB467C692B}" type="pres">
      <dgm:prSet presAssocID="{46A917DC-9CE3-4208-80E1-6DB09D3E5D29}" presName="conn2-1" presStyleLbl="parChTrans1D2" presStyleIdx="1" presStyleCnt="3"/>
      <dgm:spPr/>
    </dgm:pt>
    <dgm:pt modelId="{41FCEB00-EF8C-49FB-B7EE-9B4E532820E6}" type="pres">
      <dgm:prSet presAssocID="{46A917DC-9CE3-4208-80E1-6DB09D3E5D29}" presName="connTx" presStyleLbl="parChTrans1D2" presStyleIdx="1" presStyleCnt="3"/>
      <dgm:spPr/>
    </dgm:pt>
    <dgm:pt modelId="{608F021E-4F1A-4189-B3AE-B0201DC16223}" type="pres">
      <dgm:prSet presAssocID="{86E1E643-20E5-48A9-B812-12B9C8957F21}" presName="root2" presStyleCnt="0"/>
      <dgm:spPr/>
    </dgm:pt>
    <dgm:pt modelId="{DECBDFFC-8813-44F5-B155-734152BC1691}" type="pres">
      <dgm:prSet presAssocID="{86E1E643-20E5-48A9-B812-12B9C8957F21}" presName="LevelTwoTextNode" presStyleLbl="node2" presStyleIdx="1" presStyleCnt="3" custScaleX="352121" custScaleY="106991" custLinFactNeighborX="-711" custLinFactNeighborY="-62890">
        <dgm:presLayoutVars>
          <dgm:chPref val="3"/>
        </dgm:presLayoutVars>
      </dgm:prSet>
      <dgm:spPr/>
    </dgm:pt>
    <dgm:pt modelId="{3B25DE16-B2C0-4B05-AED1-5ACB5F47E906}" type="pres">
      <dgm:prSet presAssocID="{86E1E643-20E5-48A9-B812-12B9C8957F21}" presName="level3hierChild" presStyleCnt="0"/>
      <dgm:spPr/>
    </dgm:pt>
    <dgm:pt modelId="{EE34EFF7-731F-489A-9150-1EB6C9619CC6}" type="pres">
      <dgm:prSet presAssocID="{A253FBD8-72C9-4E1E-A22D-450A2B76500E}" presName="conn2-1" presStyleLbl="parChTrans1D2" presStyleIdx="2" presStyleCnt="3"/>
      <dgm:spPr/>
    </dgm:pt>
    <dgm:pt modelId="{730E2E3A-37FC-4364-9E82-E4380A422D11}" type="pres">
      <dgm:prSet presAssocID="{A253FBD8-72C9-4E1E-A22D-450A2B76500E}" presName="connTx" presStyleLbl="parChTrans1D2" presStyleIdx="2" presStyleCnt="3"/>
      <dgm:spPr/>
    </dgm:pt>
    <dgm:pt modelId="{8B0AFB31-29C6-4689-B704-420776277ACB}" type="pres">
      <dgm:prSet presAssocID="{80358C0A-1DF5-4445-BA9F-37716FE7FE51}" presName="root2" presStyleCnt="0"/>
      <dgm:spPr/>
    </dgm:pt>
    <dgm:pt modelId="{0149AB38-ACB7-49B0-B3A4-FB24444EF8D8}" type="pres">
      <dgm:prSet presAssocID="{80358C0A-1DF5-4445-BA9F-37716FE7FE51}" presName="LevelTwoTextNode" presStyleLbl="node2" presStyleIdx="2" presStyleCnt="3" custScaleX="333020" custScaleY="97453" custLinFactY="-32149" custLinFactNeighborY="-100000">
        <dgm:presLayoutVars>
          <dgm:chPref val="3"/>
        </dgm:presLayoutVars>
      </dgm:prSet>
      <dgm:spPr/>
    </dgm:pt>
    <dgm:pt modelId="{14D99FB4-1409-44E2-AF69-A85EAF6818AB}" type="pres">
      <dgm:prSet presAssocID="{80358C0A-1DF5-4445-BA9F-37716FE7FE51}" presName="level3hierChild" presStyleCnt="0"/>
      <dgm:spPr/>
    </dgm:pt>
  </dgm:ptLst>
  <dgm:cxnLst>
    <dgm:cxn modelId="{7EB7F01F-1445-4397-BF9D-A96413AD09AA}" srcId="{4FD21C95-41B4-4DFF-9D5D-F765AB960AF1}" destId="{86E1E643-20E5-48A9-B812-12B9C8957F21}" srcOrd="1" destOrd="0" parTransId="{46A917DC-9CE3-4208-80E1-6DB09D3E5D29}" sibTransId="{987F4763-3902-41F3-9DFD-9C90DD94637F}"/>
    <dgm:cxn modelId="{E2852B38-73C8-4B9A-B5FF-1829F7CFB7CB}" type="presOf" srcId="{C3C0A55F-C26A-46E5-8BDD-CFEC470E8120}" destId="{F0A3A4BF-6380-46B9-8085-8E18C95B6876}" srcOrd="0" destOrd="0" presId="urn:microsoft.com/office/officeart/2005/8/layout/hierarchy2"/>
    <dgm:cxn modelId="{66BECA5D-A7C5-48C2-AE29-E6D9B8ED879B}" type="presOf" srcId="{869C959B-745A-42EC-B551-7FD40BBC5455}" destId="{5AB1D7B1-90BE-43F5-957B-79E9FA7D8C73}" srcOrd="0" destOrd="0" presId="urn:microsoft.com/office/officeart/2005/8/layout/hierarchy2"/>
    <dgm:cxn modelId="{EB67F360-BA1A-4B3F-81A3-44539D44DFB0}" srcId="{C3C0A55F-C26A-46E5-8BDD-CFEC470E8120}" destId="{4FD21C95-41B4-4DFF-9D5D-F765AB960AF1}" srcOrd="0" destOrd="0" parTransId="{00AF6497-69DE-48AD-98E0-A0F04CF03BA9}" sibTransId="{603CE7A5-8EA0-471C-82B1-E210EEB48E9C}"/>
    <dgm:cxn modelId="{CD8D5473-CC30-4D3D-B837-068D8643D432}" type="presOf" srcId="{86E1E643-20E5-48A9-B812-12B9C8957F21}" destId="{DECBDFFC-8813-44F5-B155-734152BC1691}" srcOrd="0" destOrd="0" presId="urn:microsoft.com/office/officeart/2005/8/layout/hierarchy2"/>
    <dgm:cxn modelId="{03944D7E-ACB4-4786-A12F-76720053F089}" srcId="{4FD21C95-41B4-4DFF-9D5D-F765AB960AF1}" destId="{A9773C0D-F1EE-4271-9DDD-EBDF5A007066}" srcOrd="0" destOrd="0" parTransId="{869C959B-745A-42EC-B551-7FD40BBC5455}" sibTransId="{BEE6E611-5385-4DC9-98BD-2F2E1796BEBB}"/>
    <dgm:cxn modelId="{80D8C77F-1B96-4487-ACD8-F69D3B9AB8C1}" type="presOf" srcId="{80358C0A-1DF5-4445-BA9F-37716FE7FE51}" destId="{0149AB38-ACB7-49B0-B3A4-FB24444EF8D8}" srcOrd="0" destOrd="0" presId="urn:microsoft.com/office/officeart/2005/8/layout/hierarchy2"/>
    <dgm:cxn modelId="{B3E2EE83-68AA-4C91-8F27-B289B0D76A64}" type="presOf" srcId="{869C959B-745A-42EC-B551-7FD40BBC5455}" destId="{75C46193-C6BE-48D1-B11B-0DA5788713DE}" srcOrd="1" destOrd="0" presId="urn:microsoft.com/office/officeart/2005/8/layout/hierarchy2"/>
    <dgm:cxn modelId="{A41D8C87-ED8B-46F3-B48D-3CD83945B073}" type="presOf" srcId="{A9773C0D-F1EE-4271-9DDD-EBDF5A007066}" destId="{A5261FCF-4FF7-43D0-97AA-0E63B20F6D9E}" srcOrd="0" destOrd="0" presId="urn:microsoft.com/office/officeart/2005/8/layout/hierarchy2"/>
    <dgm:cxn modelId="{5FBAD98B-46C7-4841-9E96-87C17BB4F9F0}" type="presOf" srcId="{46A917DC-9CE3-4208-80E1-6DB09D3E5D29}" destId="{41FCEB00-EF8C-49FB-B7EE-9B4E532820E6}" srcOrd="1" destOrd="0" presId="urn:microsoft.com/office/officeart/2005/8/layout/hierarchy2"/>
    <dgm:cxn modelId="{C57F7F92-C913-4249-9924-8B87E395B677}" srcId="{4FD21C95-41B4-4DFF-9D5D-F765AB960AF1}" destId="{80358C0A-1DF5-4445-BA9F-37716FE7FE51}" srcOrd="2" destOrd="0" parTransId="{A253FBD8-72C9-4E1E-A22D-450A2B76500E}" sibTransId="{06FF0555-D533-4C0B-8974-F78E71A5FD2C}"/>
    <dgm:cxn modelId="{C36B7AAB-53C0-410C-8CC3-955C9F0AD703}" type="presOf" srcId="{A253FBD8-72C9-4E1E-A22D-450A2B76500E}" destId="{730E2E3A-37FC-4364-9E82-E4380A422D11}" srcOrd="1" destOrd="0" presId="urn:microsoft.com/office/officeart/2005/8/layout/hierarchy2"/>
    <dgm:cxn modelId="{02BBC8B3-24EB-4412-9B16-79F153579B0A}" type="presOf" srcId="{4FD21C95-41B4-4DFF-9D5D-F765AB960AF1}" destId="{ED852A75-7655-4016-9538-6DFBADAD7281}" srcOrd="0" destOrd="0" presId="urn:microsoft.com/office/officeart/2005/8/layout/hierarchy2"/>
    <dgm:cxn modelId="{AE9F18B5-27EE-4F8F-84C7-2D8A4E66ADAF}" type="presOf" srcId="{A253FBD8-72C9-4E1E-A22D-450A2B76500E}" destId="{EE34EFF7-731F-489A-9150-1EB6C9619CC6}" srcOrd="0" destOrd="0" presId="urn:microsoft.com/office/officeart/2005/8/layout/hierarchy2"/>
    <dgm:cxn modelId="{B087ABFC-9334-48FE-B2A3-78C6EA4CB7FA}" type="presOf" srcId="{46A917DC-9CE3-4208-80E1-6DB09D3E5D29}" destId="{A9CA10DF-8A50-44D2-B0E3-F9DB467C692B}" srcOrd="0" destOrd="0" presId="urn:microsoft.com/office/officeart/2005/8/layout/hierarchy2"/>
    <dgm:cxn modelId="{441BE438-C854-47BA-BF82-99F4010F5FDC}" type="presParOf" srcId="{F0A3A4BF-6380-46B9-8085-8E18C95B6876}" destId="{276CE90E-5DA9-4E72-BF29-EE330E047E5D}" srcOrd="0" destOrd="0" presId="urn:microsoft.com/office/officeart/2005/8/layout/hierarchy2"/>
    <dgm:cxn modelId="{74F7B838-E5E1-4178-A909-D6AF88001D0B}" type="presParOf" srcId="{276CE90E-5DA9-4E72-BF29-EE330E047E5D}" destId="{ED852A75-7655-4016-9538-6DFBADAD7281}" srcOrd="0" destOrd="0" presId="urn:microsoft.com/office/officeart/2005/8/layout/hierarchy2"/>
    <dgm:cxn modelId="{344ADF9D-B034-4887-89C2-08E2F3F1F08E}" type="presParOf" srcId="{276CE90E-5DA9-4E72-BF29-EE330E047E5D}" destId="{780728EF-2D8A-4ADF-939C-D4956B2C34BD}" srcOrd="1" destOrd="0" presId="urn:microsoft.com/office/officeart/2005/8/layout/hierarchy2"/>
    <dgm:cxn modelId="{04A0B605-9ECE-4576-93CF-3915BE5C6FA0}" type="presParOf" srcId="{780728EF-2D8A-4ADF-939C-D4956B2C34BD}" destId="{5AB1D7B1-90BE-43F5-957B-79E9FA7D8C73}" srcOrd="0" destOrd="0" presId="urn:microsoft.com/office/officeart/2005/8/layout/hierarchy2"/>
    <dgm:cxn modelId="{42A0FA5F-92AF-49CC-B5DE-0D43A4225161}" type="presParOf" srcId="{5AB1D7B1-90BE-43F5-957B-79E9FA7D8C73}" destId="{75C46193-C6BE-48D1-B11B-0DA5788713DE}" srcOrd="0" destOrd="0" presId="urn:microsoft.com/office/officeart/2005/8/layout/hierarchy2"/>
    <dgm:cxn modelId="{34FC240E-8FA3-45F7-93B2-C386160A31A9}" type="presParOf" srcId="{780728EF-2D8A-4ADF-939C-D4956B2C34BD}" destId="{745CED98-B0D4-4E6C-96E2-6D19961C124E}" srcOrd="1" destOrd="0" presId="urn:microsoft.com/office/officeart/2005/8/layout/hierarchy2"/>
    <dgm:cxn modelId="{F5E41C18-76DD-469E-942D-22DD3E480834}" type="presParOf" srcId="{745CED98-B0D4-4E6C-96E2-6D19961C124E}" destId="{A5261FCF-4FF7-43D0-97AA-0E63B20F6D9E}" srcOrd="0" destOrd="0" presId="urn:microsoft.com/office/officeart/2005/8/layout/hierarchy2"/>
    <dgm:cxn modelId="{B482B927-6E67-4D93-B60B-F874E7AC4B24}" type="presParOf" srcId="{745CED98-B0D4-4E6C-96E2-6D19961C124E}" destId="{634C276B-3CC9-4483-B04F-26469BFAADC6}" srcOrd="1" destOrd="0" presId="urn:microsoft.com/office/officeart/2005/8/layout/hierarchy2"/>
    <dgm:cxn modelId="{BB6A0075-E28A-4CE8-B1A4-BC1DA2341C68}" type="presParOf" srcId="{780728EF-2D8A-4ADF-939C-D4956B2C34BD}" destId="{A9CA10DF-8A50-44D2-B0E3-F9DB467C692B}" srcOrd="2" destOrd="0" presId="urn:microsoft.com/office/officeart/2005/8/layout/hierarchy2"/>
    <dgm:cxn modelId="{6C5CD082-8622-4D5D-8F79-124835A01D8D}" type="presParOf" srcId="{A9CA10DF-8A50-44D2-B0E3-F9DB467C692B}" destId="{41FCEB00-EF8C-49FB-B7EE-9B4E532820E6}" srcOrd="0" destOrd="0" presId="urn:microsoft.com/office/officeart/2005/8/layout/hierarchy2"/>
    <dgm:cxn modelId="{1C103A46-B87A-480A-80B4-2E4E6DD32784}" type="presParOf" srcId="{780728EF-2D8A-4ADF-939C-D4956B2C34BD}" destId="{608F021E-4F1A-4189-B3AE-B0201DC16223}" srcOrd="3" destOrd="0" presId="urn:microsoft.com/office/officeart/2005/8/layout/hierarchy2"/>
    <dgm:cxn modelId="{407A5D7B-FA12-46B8-9C00-D8A12A305A2E}" type="presParOf" srcId="{608F021E-4F1A-4189-B3AE-B0201DC16223}" destId="{DECBDFFC-8813-44F5-B155-734152BC1691}" srcOrd="0" destOrd="0" presId="urn:microsoft.com/office/officeart/2005/8/layout/hierarchy2"/>
    <dgm:cxn modelId="{77E28CDF-C898-45BE-B83B-9B1B6D03A238}" type="presParOf" srcId="{608F021E-4F1A-4189-B3AE-B0201DC16223}" destId="{3B25DE16-B2C0-4B05-AED1-5ACB5F47E906}" srcOrd="1" destOrd="0" presId="urn:microsoft.com/office/officeart/2005/8/layout/hierarchy2"/>
    <dgm:cxn modelId="{E959B3C2-063D-4D9E-941E-D4A615D38ABE}" type="presParOf" srcId="{780728EF-2D8A-4ADF-939C-D4956B2C34BD}" destId="{EE34EFF7-731F-489A-9150-1EB6C9619CC6}" srcOrd="4" destOrd="0" presId="urn:microsoft.com/office/officeart/2005/8/layout/hierarchy2"/>
    <dgm:cxn modelId="{CB49FE53-22BC-4CCF-8045-8857F27F3BAA}" type="presParOf" srcId="{EE34EFF7-731F-489A-9150-1EB6C9619CC6}" destId="{730E2E3A-37FC-4364-9E82-E4380A422D11}" srcOrd="0" destOrd="0" presId="urn:microsoft.com/office/officeart/2005/8/layout/hierarchy2"/>
    <dgm:cxn modelId="{ED471339-CB16-4EC8-998A-9A40D3DDC617}" type="presParOf" srcId="{780728EF-2D8A-4ADF-939C-D4956B2C34BD}" destId="{8B0AFB31-29C6-4689-B704-420776277ACB}" srcOrd="5" destOrd="0" presId="urn:microsoft.com/office/officeart/2005/8/layout/hierarchy2"/>
    <dgm:cxn modelId="{1AA9F992-CF3B-4371-85B5-857244CA8C23}" type="presParOf" srcId="{8B0AFB31-29C6-4689-B704-420776277ACB}" destId="{0149AB38-ACB7-49B0-B3A4-FB24444EF8D8}" srcOrd="0" destOrd="0" presId="urn:microsoft.com/office/officeart/2005/8/layout/hierarchy2"/>
    <dgm:cxn modelId="{929F70FF-65BE-4FDA-A765-BEB336AE8ED7}" type="presParOf" srcId="{8B0AFB31-29C6-4689-B704-420776277ACB}" destId="{14D99FB4-1409-44E2-AF69-A85EAF6818A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0A55F-C26A-46E5-8BDD-CFEC470E812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4FD21C95-41B4-4DFF-9D5D-F765AB960AF1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800" dirty="0">
            <a:effectLst/>
          </a:endParaRPr>
        </a:p>
        <a:p>
          <a:endParaRPr lang="en-US" sz="1400" dirty="0">
            <a:effectLst/>
          </a:endParaRPr>
        </a:p>
        <a:p>
          <a:r>
            <a:rPr lang="en-US" sz="1800" dirty="0">
              <a:effectLst/>
            </a:rPr>
            <a:t>Study on Suitable Programming Language</a:t>
          </a:r>
          <a:endParaRPr lang="en-MY" sz="1800" dirty="0">
            <a:effectLst/>
          </a:endParaRPr>
        </a:p>
        <a:p>
          <a:endParaRPr lang="en-MY" sz="3600" dirty="0">
            <a:effectLst/>
          </a:endParaRPr>
        </a:p>
      </dgm:t>
    </dgm:pt>
    <dgm:pt modelId="{00AF6497-69DE-48AD-98E0-A0F04CF03BA9}" type="parTrans" cxnId="{EB67F360-BA1A-4B3F-81A3-44539D44DFB0}">
      <dgm:prSet/>
      <dgm:spPr/>
      <dgm:t>
        <a:bodyPr/>
        <a:lstStyle/>
        <a:p>
          <a:endParaRPr lang="en-MY">
            <a:effectLst/>
          </a:endParaRPr>
        </a:p>
      </dgm:t>
    </dgm:pt>
    <dgm:pt modelId="{603CE7A5-8EA0-471C-82B1-E210EEB48E9C}" type="sibTrans" cxnId="{EB67F360-BA1A-4B3F-81A3-44539D44DFB0}">
      <dgm:prSet/>
      <dgm:spPr/>
      <dgm:t>
        <a:bodyPr/>
        <a:lstStyle/>
        <a:p>
          <a:endParaRPr lang="en-MY">
            <a:effectLst/>
          </a:endParaRPr>
        </a:p>
      </dgm:t>
    </dgm:pt>
    <dgm:pt modelId="{A9773C0D-F1EE-4271-9DDD-EBDF5A007066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Comparison On Php and Java</a:t>
          </a:r>
          <a:endParaRPr lang="en-MY" sz="1200" dirty="0">
            <a:solidFill>
              <a:schemeClr val="tx1"/>
            </a:solidFill>
            <a:effectLst/>
          </a:endParaRPr>
        </a:p>
      </dgm:t>
    </dgm:pt>
    <dgm:pt modelId="{869C959B-745A-42EC-B551-7FD40BBC5455}" type="parTrans" cxnId="{03944D7E-ACB4-4786-A12F-76720053F089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BEE6E611-5385-4DC9-98BD-2F2E1796BEBB}" type="sibTrans" cxnId="{03944D7E-ACB4-4786-A12F-76720053F089}">
      <dgm:prSet/>
      <dgm:spPr/>
      <dgm:t>
        <a:bodyPr/>
        <a:lstStyle/>
        <a:p>
          <a:endParaRPr lang="en-MY">
            <a:effectLst/>
          </a:endParaRPr>
        </a:p>
      </dgm:t>
    </dgm:pt>
    <dgm:pt modelId="{86E1E643-20E5-48A9-B812-12B9C8957F2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Advantages of Php Over Java</a:t>
          </a:r>
          <a:endParaRPr lang="en-MY" sz="1600" dirty="0">
            <a:solidFill>
              <a:schemeClr val="tx1"/>
            </a:solidFill>
            <a:effectLst/>
          </a:endParaRPr>
        </a:p>
      </dgm:t>
    </dgm:pt>
    <dgm:pt modelId="{46A917DC-9CE3-4208-80E1-6DB09D3E5D29}" type="parTrans" cxnId="{7EB7F01F-1445-4397-BF9D-A96413AD09AA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987F4763-3902-41F3-9DFD-9C90DD94637F}" type="sibTrans" cxnId="{7EB7F01F-1445-4397-BF9D-A96413AD09AA}">
      <dgm:prSet/>
      <dgm:spPr/>
      <dgm:t>
        <a:bodyPr/>
        <a:lstStyle/>
        <a:p>
          <a:endParaRPr lang="en-MY">
            <a:effectLst/>
          </a:endParaRPr>
        </a:p>
      </dgm:t>
    </dgm:pt>
    <dgm:pt modelId="{80358C0A-1DF5-4445-BA9F-37716FE7FE5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Outcome Of Study on Suitable Programming Language.</a:t>
          </a:r>
          <a:endParaRPr lang="en-MY" sz="1600" dirty="0">
            <a:solidFill>
              <a:schemeClr val="tx1"/>
            </a:solidFill>
            <a:effectLst/>
          </a:endParaRPr>
        </a:p>
      </dgm:t>
    </dgm:pt>
    <dgm:pt modelId="{A253FBD8-72C9-4E1E-A22D-450A2B76500E}" type="parTrans" cxnId="{C57F7F92-C913-4249-9924-8B87E395B677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06FF0555-D533-4C0B-8974-F78E71A5FD2C}" type="sibTrans" cxnId="{C57F7F92-C913-4249-9924-8B87E395B677}">
      <dgm:prSet/>
      <dgm:spPr/>
      <dgm:t>
        <a:bodyPr/>
        <a:lstStyle/>
        <a:p>
          <a:endParaRPr lang="en-MY">
            <a:effectLst/>
          </a:endParaRPr>
        </a:p>
      </dgm:t>
    </dgm:pt>
    <dgm:pt modelId="{F0A3A4BF-6380-46B9-8085-8E18C95B6876}" type="pres">
      <dgm:prSet presAssocID="{C3C0A55F-C26A-46E5-8BDD-CFEC470E81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6CE90E-5DA9-4E72-BF29-EE330E047E5D}" type="pres">
      <dgm:prSet presAssocID="{4FD21C95-41B4-4DFF-9D5D-F765AB960AF1}" presName="root1" presStyleCnt="0"/>
      <dgm:spPr/>
    </dgm:pt>
    <dgm:pt modelId="{ED852A75-7655-4016-9538-6DFBADAD7281}" type="pres">
      <dgm:prSet presAssocID="{4FD21C95-41B4-4DFF-9D5D-F765AB960AF1}" presName="LevelOneTextNode" presStyleLbl="node0" presStyleIdx="0" presStyleCnt="1" custScaleX="104305" custScaleY="185293" custLinFactNeighborX="-316" custLinFactNeighborY="-74639">
        <dgm:presLayoutVars>
          <dgm:chPref val="3"/>
        </dgm:presLayoutVars>
      </dgm:prSet>
      <dgm:spPr/>
    </dgm:pt>
    <dgm:pt modelId="{780728EF-2D8A-4ADF-939C-D4956B2C34BD}" type="pres">
      <dgm:prSet presAssocID="{4FD21C95-41B4-4DFF-9D5D-F765AB960AF1}" presName="level2hierChild" presStyleCnt="0"/>
      <dgm:spPr/>
    </dgm:pt>
    <dgm:pt modelId="{5AB1D7B1-90BE-43F5-957B-79E9FA7D8C73}" type="pres">
      <dgm:prSet presAssocID="{869C959B-745A-42EC-B551-7FD40BBC5455}" presName="conn2-1" presStyleLbl="parChTrans1D2" presStyleIdx="0" presStyleCnt="3"/>
      <dgm:spPr/>
    </dgm:pt>
    <dgm:pt modelId="{75C46193-C6BE-48D1-B11B-0DA5788713DE}" type="pres">
      <dgm:prSet presAssocID="{869C959B-745A-42EC-B551-7FD40BBC5455}" presName="connTx" presStyleLbl="parChTrans1D2" presStyleIdx="0" presStyleCnt="3"/>
      <dgm:spPr/>
    </dgm:pt>
    <dgm:pt modelId="{745CED98-B0D4-4E6C-96E2-6D19961C124E}" type="pres">
      <dgm:prSet presAssocID="{A9773C0D-F1EE-4271-9DDD-EBDF5A007066}" presName="root2" presStyleCnt="0"/>
      <dgm:spPr/>
    </dgm:pt>
    <dgm:pt modelId="{A5261FCF-4FF7-43D0-97AA-0E63B20F6D9E}" type="pres">
      <dgm:prSet presAssocID="{A9773C0D-F1EE-4271-9DDD-EBDF5A007066}" presName="LevelTwoTextNode" presStyleLbl="node2" presStyleIdx="0" presStyleCnt="3" custScaleX="239192" custScaleY="80353">
        <dgm:presLayoutVars>
          <dgm:chPref val="3"/>
        </dgm:presLayoutVars>
      </dgm:prSet>
      <dgm:spPr/>
    </dgm:pt>
    <dgm:pt modelId="{634C276B-3CC9-4483-B04F-26469BFAADC6}" type="pres">
      <dgm:prSet presAssocID="{A9773C0D-F1EE-4271-9DDD-EBDF5A007066}" presName="level3hierChild" presStyleCnt="0"/>
      <dgm:spPr/>
    </dgm:pt>
    <dgm:pt modelId="{A9CA10DF-8A50-44D2-B0E3-F9DB467C692B}" type="pres">
      <dgm:prSet presAssocID="{46A917DC-9CE3-4208-80E1-6DB09D3E5D29}" presName="conn2-1" presStyleLbl="parChTrans1D2" presStyleIdx="1" presStyleCnt="3"/>
      <dgm:spPr/>
    </dgm:pt>
    <dgm:pt modelId="{41FCEB00-EF8C-49FB-B7EE-9B4E532820E6}" type="pres">
      <dgm:prSet presAssocID="{46A917DC-9CE3-4208-80E1-6DB09D3E5D29}" presName="connTx" presStyleLbl="parChTrans1D2" presStyleIdx="1" presStyleCnt="3"/>
      <dgm:spPr/>
    </dgm:pt>
    <dgm:pt modelId="{608F021E-4F1A-4189-B3AE-B0201DC16223}" type="pres">
      <dgm:prSet presAssocID="{86E1E643-20E5-48A9-B812-12B9C8957F21}" presName="root2" presStyleCnt="0"/>
      <dgm:spPr/>
    </dgm:pt>
    <dgm:pt modelId="{DECBDFFC-8813-44F5-B155-734152BC1691}" type="pres">
      <dgm:prSet presAssocID="{86E1E643-20E5-48A9-B812-12B9C8957F21}" presName="LevelTwoTextNode" presStyleLbl="node2" presStyleIdx="1" presStyleCnt="3" custScaleX="352121" custScaleY="106991" custLinFactNeighborX="-711" custLinFactNeighborY="-62890">
        <dgm:presLayoutVars>
          <dgm:chPref val="3"/>
        </dgm:presLayoutVars>
      </dgm:prSet>
      <dgm:spPr/>
    </dgm:pt>
    <dgm:pt modelId="{3B25DE16-B2C0-4B05-AED1-5ACB5F47E906}" type="pres">
      <dgm:prSet presAssocID="{86E1E643-20E5-48A9-B812-12B9C8957F21}" presName="level3hierChild" presStyleCnt="0"/>
      <dgm:spPr/>
    </dgm:pt>
    <dgm:pt modelId="{EE34EFF7-731F-489A-9150-1EB6C9619CC6}" type="pres">
      <dgm:prSet presAssocID="{A253FBD8-72C9-4E1E-A22D-450A2B76500E}" presName="conn2-1" presStyleLbl="parChTrans1D2" presStyleIdx="2" presStyleCnt="3"/>
      <dgm:spPr/>
    </dgm:pt>
    <dgm:pt modelId="{730E2E3A-37FC-4364-9E82-E4380A422D11}" type="pres">
      <dgm:prSet presAssocID="{A253FBD8-72C9-4E1E-A22D-450A2B76500E}" presName="connTx" presStyleLbl="parChTrans1D2" presStyleIdx="2" presStyleCnt="3"/>
      <dgm:spPr/>
    </dgm:pt>
    <dgm:pt modelId="{8B0AFB31-29C6-4689-B704-420776277ACB}" type="pres">
      <dgm:prSet presAssocID="{80358C0A-1DF5-4445-BA9F-37716FE7FE51}" presName="root2" presStyleCnt="0"/>
      <dgm:spPr/>
    </dgm:pt>
    <dgm:pt modelId="{0149AB38-ACB7-49B0-B3A4-FB24444EF8D8}" type="pres">
      <dgm:prSet presAssocID="{80358C0A-1DF5-4445-BA9F-37716FE7FE51}" presName="LevelTwoTextNode" presStyleLbl="node2" presStyleIdx="2" presStyleCnt="3" custScaleX="333020" custScaleY="97453" custLinFactY="-32149" custLinFactNeighborY="-100000">
        <dgm:presLayoutVars>
          <dgm:chPref val="3"/>
        </dgm:presLayoutVars>
      </dgm:prSet>
      <dgm:spPr/>
    </dgm:pt>
    <dgm:pt modelId="{14D99FB4-1409-44E2-AF69-A85EAF6818AB}" type="pres">
      <dgm:prSet presAssocID="{80358C0A-1DF5-4445-BA9F-37716FE7FE51}" presName="level3hierChild" presStyleCnt="0"/>
      <dgm:spPr/>
    </dgm:pt>
  </dgm:ptLst>
  <dgm:cxnLst>
    <dgm:cxn modelId="{7EB7F01F-1445-4397-BF9D-A96413AD09AA}" srcId="{4FD21C95-41B4-4DFF-9D5D-F765AB960AF1}" destId="{86E1E643-20E5-48A9-B812-12B9C8957F21}" srcOrd="1" destOrd="0" parTransId="{46A917DC-9CE3-4208-80E1-6DB09D3E5D29}" sibTransId="{987F4763-3902-41F3-9DFD-9C90DD94637F}"/>
    <dgm:cxn modelId="{E2852B38-73C8-4B9A-B5FF-1829F7CFB7CB}" type="presOf" srcId="{C3C0A55F-C26A-46E5-8BDD-CFEC470E8120}" destId="{F0A3A4BF-6380-46B9-8085-8E18C95B6876}" srcOrd="0" destOrd="0" presId="urn:microsoft.com/office/officeart/2005/8/layout/hierarchy2"/>
    <dgm:cxn modelId="{66BECA5D-A7C5-48C2-AE29-E6D9B8ED879B}" type="presOf" srcId="{869C959B-745A-42EC-B551-7FD40BBC5455}" destId="{5AB1D7B1-90BE-43F5-957B-79E9FA7D8C73}" srcOrd="0" destOrd="0" presId="urn:microsoft.com/office/officeart/2005/8/layout/hierarchy2"/>
    <dgm:cxn modelId="{EB67F360-BA1A-4B3F-81A3-44539D44DFB0}" srcId="{C3C0A55F-C26A-46E5-8BDD-CFEC470E8120}" destId="{4FD21C95-41B4-4DFF-9D5D-F765AB960AF1}" srcOrd="0" destOrd="0" parTransId="{00AF6497-69DE-48AD-98E0-A0F04CF03BA9}" sibTransId="{603CE7A5-8EA0-471C-82B1-E210EEB48E9C}"/>
    <dgm:cxn modelId="{CD8D5473-CC30-4D3D-B837-068D8643D432}" type="presOf" srcId="{86E1E643-20E5-48A9-B812-12B9C8957F21}" destId="{DECBDFFC-8813-44F5-B155-734152BC1691}" srcOrd="0" destOrd="0" presId="urn:microsoft.com/office/officeart/2005/8/layout/hierarchy2"/>
    <dgm:cxn modelId="{03944D7E-ACB4-4786-A12F-76720053F089}" srcId="{4FD21C95-41B4-4DFF-9D5D-F765AB960AF1}" destId="{A9773C0D-F1EE-4271-9DDD-EBDF5A007066}" srcOrd="0" destOrd="0" parTransId="{869C959B-745A-42EC-B551-7FD40BBC5455}" sibTransId="{BEE6E611-5385-4DC9-98BD-2F2E1796BEBB}"/>
    <dgm:cxn modelId="{80D8C77F-1B96-4487-ACD8-F69D3B9AB8C1}" type="presOf" srcId="{80358C0A-1DF5-4445-BA9F-37716FE7FE51}" destId="{0149AB38-ACB7-49B0-B3A4-FB24444EF8D8}" srcOrd="0" destOrd="0" presId="urn:microsoft.com/office/officeart/2005/8/layout/hierarchy2"/>
    <dgm:cxn modelId="{B3E2EE83-68AA-4C91-8F27-B289B0D76A64}" type="presOf" srcId="{869C959B-745A-42EC-B551-7FD40BBC5455}" destId="{75C46193-C6BE-48D1-B11B-0DA5788713DE}" srcOrd="1" destOrd="0" presId="urn:microsoft.com/office/officeart/2005/8/layout/hierarchy2"/>
    <dgm:cxn modelId="{A41D8C87-ED8B-46F3-B48D-3CD83945B073}" type="presOf" srcId="{A9773C0D-F1EE-4271-9DDD-EBDF5A007066}" destId="{A5261FCF-4FF7-43D0-97AA-0E63B20F6D9E}" srcOrd="0" destOrd="0" presId="urn:microsoft.com/office/officeart/2005/8/layout/hierarchy2"/>
    <dgm:cxn modelId="{5FBAD98B-46C7-4841-9E96-87C17BB4F9F0}" type="presOf" srcId="{46A917DC-9CE3-4208-80E1-6DB09D3E5D29}" destId="{41FCEB00-EF8C-49FB-B7EE-9B4E532820E6}" srcOrd="1" destOrd="0" presId="urn:microsoft.com/office/officeart/2005/8/layout/hierarchy2"/>
    <dgm:cxn modelId="{C57F7F92-C913-4249-9924-8B87E395B677}" srcId="{4FD21C95-41B4-4DFF-9D5D-F765AB960AF1}" destId="{80358C0A-1DF5-4445-BA9F-37716FE7FE51}" srcOrd="2" destOrd="0" parTransId="{A253FBD8-72C9-4E1E-A22D-450A2B76500E}" sibTransId="{06FF0555-D533-4C0B-8974-F78E71A5FD2C}"/>
    <dgm:cxn modelId="{C36B7AAB-53C0-410C-8CC3-955C9F0AD703}" type="presOf" srcId="{A253FBD8-72C9-4E1E-A22D-450A2B76500E}" destId="{730E2E3A-37FC-4364-9E82-E4380A422D11}" srcOrd="1" destOrd="0" presId="urn:microsoft.com/office/officeart/2005/8/layout/hierarchy2"/>
    <dgm:cxn modelId="{02BBC8B3-24EB-4412-9B16-79F153579B0A}" type="presOf" srcId="{4FD21C95-41B4-4DFF-9D5D-F765AB960AF1}" destId="{ED852A75-7655-4016-9538-6DFBADAD7281}" srcOrd="0" destOrd="0" presId="urn:microsoft.com/office/officeart/2005/8/layout/hierarchy2"/>
    <dgm:cxn modelId="{AE9F18B5-27EE-4F8F-84C7-2D8A4E66ADAF}" type="presOf" srcId="{A253FBD8-72C9-4E1E-A22D-450A2B76500E}" destId="{EE34EFF7-731F-489A-9150-1EB6C9619CC6}" srcOrd="0" destOrd="0" presId="urn:microsoft.com/office/officeart/2005/8/layout/hierarchy2"/>
    <dgm:cxn modelId="{B087ABFC-9334-48FE-B2A3-78C6EA4CB7FA}" type="presOf" srcId="{46A917DC-9CE3-4208-80E1-6DB09D3E5D29}" destId="{A9CA10DF-8A50-44D2-B0E3-F9DB467C692B}" srcOrd="0" destOrd="0" presId="urn:microsoft.com/office/officeart/2005/8/layout/hierarchy2"/>
    <dgm:cxn modelId="{441BE438-C854-47BA-BF82-99F4010F5FDC}" type="presParOf" srcId="{F0A3A4BF-6380-46B9-8085-8E18C95B6876}" destId="{276CE90E-5DA9-4E72-BF29-EE330E047E5D}" srcOrd="0" destOrd="0" presId="urn:microsoft.com/office/officeart/2005/8/layout/hierarchy2"/>
    <dgm:cxn modelId="{74F7B838-E5E1-4178-A909-D6AF88001D0B}" type="presParOf" srcId="{276CE90E-5DA9-4E72-BF29-EE330E047E5D}" destId="{ED852A75-7655-4016-9538-6DFBADAD7281}" srcOrd="0" destOrd="0" presId="urn:microsoft.com/office/officeart/2005/8/layout/hierarchy2"/>
    <dgm:cxn modelId="{344ADF9D-B034-4887-89C2-08E2F3F1F08E}" type="presParOf" srcId="{276CE90E-5DA9-4E72-BF29-EE330E047E5D}" destId="{780728EF-2D8A-4ADF-939C-D4956B2C34BD}" srcOrd="1" destOrd="0" presId="urn:microsoft.com/office/officeart/2005/8/layout/hierarchy2"/>
    <dgm:cxn modelId="{04A0B605-9ECE-4576-93CF-3915BE5C6FA0}" type="presParOf" srcId="{780728EF-2D8A-4ADF-939C-D4956B2C34BD}" destId="{5AB1D7B1-90BE-43F5-957B-79E9FA7D8C73}" srcOrd="0" destOrd="0" presId="urn:microsoft.com/office/officeart/2005/8/layout/hierarchy2"/>
    <dgm:cxn modelId="{42A0FA5F-92AF-49CC-B5DE-0D43A4225161}" type="presParOf" srcId="{5AB1D7B1-90BE-43F5-957B-79E9FA7D8C73}" destId="{75C46193-C6BE-48D1-B11B-0DA5788713DE}" srcOrd="0" destOrd="0" presId="urn:microsoft.com/office/officeart/2005/8/layout/hierarchy2"/>
    <dgm:cxn modelId="{34FC240E-8FA3-45F7-93B2-C386160A31A9}" type="presParOf" srcId="{780728EF-2D8A-4ADF-939C-D4956B2C34BD}" destId="{745CED98-B0D4-4E6C-96E2-6D19961C124E}" srcOrd="1" destOrd="0" presId="urn:microsoft.com/office/officeart/2005/8/layout/hierarchy2"/>
    <dgm:cxn modelId="{F5E41C18-76DD-469E-942D-22DD3E480834}" type="presParOf" srcId="{745CED98-B0D4-4E6C-96E2-6D19961C124E}" destId="{A5261FCF-4FF7-43D0-97AA-0E63B20F6D9E}" srcOrd="0" destOrd="0" presId="urn:microsoft.com/office/officeart/2005/8/layout/hierarchy2"/>
    <dgm:cxn modelId="{B482B927-6E67-4D93-B60B-F874E7AC4B24}" type="presParOf" srcId="{745CED98-B0D4-4E6C-96E2-6D19961C124E}" destId="{634C276B-3CC9-4483-B04F-26469BFAADC6}" srcOrd="1" destOrd="0" presId="urn:microsoft.com/office/officeart/2005/8/layout/hierarchy2"/>
    <dgm:cxn modelId="{BB6A0075-E28A-4CE8-B1A4-BC1DA2341C68}" type="presParOf" srcId="{780728EF-2D8A-4ADF-939C-D4956B2C34BD}" destId="{A9CA10DF-8A50-44D2-B0E3-F9DB467C692B}" srcOrd="2" destOrd="0" presId="urn:microsoft.com/office/officeart/2005/8/layout/hierarchy2"/>
    <dgm:cxn modelId="{6C5CD082-8622-4D5D-8F79-124835A01D8D}" type="presParOf" srcId="{A9CA10DF-8A50-44D2-B0E3-F9DB467C692B}" destId="{41FCEB00-EF8C-49FB-B7EE-9B4E532820E6}" srcOrd="0" destOrd="0" presId="urn:microsoft.com/office/officeart/2005/8/layout/hierarchy2"/>
    <dgm:cxn modelId="{1C103A46-B87A-480A-80B4-2E4E6DD32784}" type="presParOf" srcId="{780728EF-2D8A-4ADF-939C-D4956B2C34BD}" destId="{608F021E-4F1A-4189-B3AE-B0201DC16223}" srcOrd="3" destOrd="0" presId="urn:microsoft.com/office/officeart/2005/8/layout/hierarchy2"/>
    <dgm:cxn modelId="{407A5D7B-FA12-46B8-9C00-D8A12A305A2E}" type="presParOf" srcId="{608F021E-4F1A-4189-B3AE-B0201DC16223}" destId="{DECBDFFC-8813-44F5-B155-734152BC1691}" srcOrd="0" destOrd="0" presId="urn:microsoft.com/office/officeart/2005/8/layout/hierarchy2"/>
    <dgm:cxn modelId="{77E28CDF-C898-45BE-B83B-9B1B6D03A238}" type="presParOf" srcId="{608F021E-4F1A-4189-B3AE-B0201DC16223}" destId="{3B25DE16-B2C0-4B05-AED1-5ACB5F47E906}" srcOrd="1" destOrd="0" presId="urn:microsoft.com/office/officeart/2005/8/layout/hierarchy2"/>
    <dgm:cxn modelId="{E959B3C2-063D-4D9E-941E-D4A615D38ABE}" type="presParOf" srcId="{780728EF-2D8A-4ADF-939C-D4956B2C34BD}" destId="{EE34EFF7-731F-489A-9150-1EB6C9619CC6}" srcOrd="4" destOrd="0" presId="urn:microsoft.com/office/officeart/2005/8/layout/hierarchy2"/>
    <dgm:cxn modelId="{CB49FE53-22BC-4CCF-8045-8857F27F3BAA}" type="presParOf" srcId="{EE34EFF7-731F-489A-9150-1EB6C9619CC6}" destId="{730E2E3A-37FC-4364-9E82-E4380A422D11}" srcOrd="0" destOrd="0" presId="urn:microsoft.com/office/officeart/2005/8/layout/hierarchy2"/>
    <dgm:cxn modelId="{ED471339-CB16-4EC8-998A-9A40D3DDC617}" type="presParOf" srcId="{780728EF-2D8A-4ADF-939C-D4956B2C34BD}" destId="{8B0AFB31-29C6-4689-B704-420776277ACB}" srcOrd="5" destOrd="0" presId="urn:microsoft.com/office/officeart/2005/8/layout/hierarchy2"/>
    <dgm:cxn modelId="{1AA9F992-CF3B-4371-85B5-857244CA8C23}" type="presParOf" srcId="{8B0AFB31-29C6-4689-B704-420776277ACB}" destId="{0149AB38-ACB7-49B0-B3A4-FB24444EF8D8}" srcOrd="0" destOrd="0" presId="urn:microsoft.com/office/officeart/2005/8/layout/hierarchy2"/>
    <dgm:cxn modelId="{929F70FF-65BE-4FDA-A765-BEB336AE8ED7}" type="presParOf" srcId="{8B0AFB31-29C6-4689-B704-420776277ACB}" destId="{14D99FB4-1409-44E2-AF69-A85EAF6818A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0A55F-C26A-46E5-8BDD-CFEC470E812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4FD21C95-41B4-4DFF-9D5D-F765AB960AF1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400" dirty="0">
            <a:solidFill>
              <a:schemeClr val="bg1"/>
            </a:solidFill>
            <a:effectLst/>
          </a:endParaRPr>
        </a:p>
        <a:p>
          <a:r>
            <a:rPr lang="en-US" sz="1800" dirty="0">
              <a:solidFill>
                <a:schemeClr val="bg1"/>
              </a:solidFill>
              <a:effectLst/>
            </a:rPr>
            <a:t>Study on System Development Methodology</a:t>
          </a:r>
          <a:endParaRPr lang="en-MY" sz="3600" dirty="0">
            <a:solidFill>
              <a:schemeClr val="bg1"/>
            </a:solidFill>
            <a:effectLst/>
          </a:endParaRPr>
        </a:p>
      </dgm:t>
    </dgm:pt>
    <dgm:pt modelId="{00AF6497-69DE-48AD-98E0-A0F04CF03BA9}" type="parTrans" cxnId="{EB67F360-BA1A-4B3F-81A3-44539D44DFB0}">
      <dgm:prSet/>
      <dgm:spPr/>
      <dgm:t>
        <a:bodyPr/>
        <a:lstStyle/>
        <a:p>
          <a:endParaRPr lang="en-MY">
            <a:effectLst/>
          </a:endParaRPr>
        </a:p>
      </dgm:t>
    </dgm:pt>
    <dgm:pt modelId="{603CE7A5-8EA0-471C-82B1-E210EEB48E9C}" type="sibTrans" cxnId="{EB67F360-BA1A-4B3F-81A3-44539D44DFB0}">
      <dgm:prSet/>
      <dgm:spPr/>
      <dgm:t>
        <a:bodyPr/>
        <a:lstStyle/>
        <a:p>
          <a:endParaRPr lang="en-MY">
            <a:effectLst/>
          </a:endParaRPr>
        </a:p>
      </dgm:t>
    </dgm:pt>
    <dgm:pt modelId="{A9773C0D-F1EE-4271-9DDD-EBDF5A007066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Waterfall Development </a:t>
          </a:r>
          <a:endParaRPr lang="en-MY" sz="1200" dirty="0">
            <a:solidFill>
              <a:schemeClr val="tx1"/>
            </a:solidFill>
            <a:effectLst/>
          </a:endParaRPr>
        </a:p>
      </dgm:t>
    </dgm:pt>
    <dgm:pt modelId="{869C959B-745A-42EC-B551-7FD40BBC5455}" type="parTrans" cxnId="{03944D7E-ACB4-4786-A12F-76720053F089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BEE6E611-5385-4DC9-98BD-2F2E1796BEBB}" type="sibTrans" cxnId="{03944D7E-ACB4-4786-A12F-76720053F089}">
      <dgm:prSet/>
      <dgm:spPr/>
      <dgm:t>
        <a:bodyPr/>
        <a:lstStyle/>
        <a:p>
          <a:endParaRPr lang="en-MY">
            <a:effectLst/>
          </a:endParaRPr>
        </a:p>
      </dgm:t>
    </dgm:pt>
    <dgm:pt modelId="{86E1E643-20E5-48A9-B812-12B9C8957F2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600" dirty="0">
              <a:solidFill>
                <a:schemeClr val="tx1"/>
              </a:solidFill>
              <a:effectLst/>
            </a:rPr>
            <a:t>   Outcome of Study on System Development Methodology</a:t>
          </a:r>
          <a:endParaRPr lang="en-MY" sz="1600" dirty="0">
            <a:solidFill>
              <a:schemeClr val="tx1"/>
            </a:solidFill>
            <a:effectLst/>
          </a:endParaRPr>
        </a:p>
      </dgm:t>
    </dgm:pt>
    <dgm:pt modelId="{987F4763-3902-41F3-9DFD-9C90DD94637F}" type="sibTrans" cxnId="{7EB7F01F-1445-4397-BF9D-A96413AD09AA}">
      <dgm:prSet/>
      <dgm:spPr/>
      <dgm:t>
        <a:bodyPr/>
        <a:lstStyle/>
        <a:p>
          <a:endParaRPr lang="en-MY">
            <a:effectLst/>
          </a:endParaRPr>
        </a:p>
      </dgm:t>
    </dgm:pt>
    <dgm:pt modelId="{46A917DC-9CE3-4208-80E1-6DB09D3E5D29}" type="parTrans" cxnId="{7EB7F01F-1445-4397-BF9D-A96413AD09AA}">
      <dgm:prSet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>
          <a:headEnd type="oval" w="med" len="med"/>
          <a:tailEnd type="oval" w="med" len="med"/>
        </a:ln>
      </dgm:spPr>
      <dgm:t>
        <a:bodyPr/>
        <a:lstStyle/>
        <a:p>
          <a:endParaRPr lang="en-MY">
            <a:effectLst/>
          </a:endParaRPr>
        </a:p>
      </dgm:t>
    </dgm:pt>
    <dgm:pt modelId="{F0A3A4BF-6380-46B9-8085-8E18C95B6876}" type="pres">
      <dgm:prSet presAssocID="{C3C0A55F-C26A-46E5-8BDD-CFEC470E81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6CE90E-5DA9-4E72-BF29-EE330E047E5D}" type="pres">
      <dgm:prSet presAssocID="{4FD21C95-41B4-4DFF-9D5D-F765AB960AF1}" presName="root1" presStyleCnt="0"/>
      <dgm:spPr/>
    </dgm:pt>
    <dgm:pt modelId="{ED852A75-7655-4016-9538-6DFBADAD7281}" type="pres">
      <dgm:prSet presAssocID="{4FD21C95-41B4-4DFF-9D5D-F765AB960AF1}" presName="LevelOneTextNode" presStyleLbl="node0" presStyleIdx="0" presStyleCnt="1" custScaleX="104305" custScaleY="185293" custLinFactNeighborX="-244" custLinFactNeighborY="-78316">
        <dgm:presLayoutVars>
          <dgm:chPref val="3"/>
        </dgm:presLayoutVars>
      </dgm:prSet>
      <dgm:spPr/>
    </dgm:pt>
    <dgm:pt modelId="{780728EF-2D8A-4ADF-939C-D4956B2C34BD}" type="pres">
      <dgm:prSet presAssocID="{4FD21C95-41B4-4DFF-9D5D-F765AB960AF1}" presName="level2hierChild" presStyleCnt="0"/>
      <dgm:spPr/>
    </dgm:pt>
    <dgm:pt modelId="{5AB1D7B1-90BE-43F5-957B-79E9FA7D8C73}" type="pres">
      <dgm:prSet presAssocID="{869C959B-745A-42EC-B551-7FD40BBC5455}" presName="conn2-1" presStyleLbl="parChTrans1D2" presStyleIdx="0" presStyleCnt="2"/>
      <dgm:spPr/>
    </dgm:pt>
    <dgm:pt modelId="{75C46193-C6BE-48D1-B11B-0DA5788713DE}" type="pres">
      <dgm:prSet presAssocID="{869C959B-745A-42EC-B551-7FD40BBC5455}" presName="connTx" presStyleLbl="parChTrans1D2" presStyleIdx="0" presStyleCnt="2"/>
      <dgm:spPr/>
    </dgm:pt>
    <dgm:pt modelId="{745CED98-B0D4-4E6C-96E2-6D19961C124E}" type="pres">
      <dgm:prSet presAssocID="{A9773C0D-F1EE-4271-9DDD-EBDF5A007066}" presName="root2" presStyleCnt="0"/>
      <dgm:spPr/>
    </dgm:pt>
    <dgm:pt modelId="{A5261FCF-4FF7-43D0-97AA-0E63B20F6D9E}" type="pres">
      <dgm:prSet presAssocID="{A9773C0D-F1EE-4271-9DDD-EBDF5A007066}" presName="LevelTwoTextNode" presStyleLbl="node2" presStyleIdx="0" presStyleCnt="2" custScaleX="239192" custScaleY="80353" custLinFactNeighborX="-883" custLinFactNeighborY="-38835">
        <dgm:presLayoutVars>
          <dgm:chPref val="3"/>
        </dgm:presLayoutVars>
      </dgm:prSet>
      <dgm:spPr/>
    </dgm:pt>
    <dgm:pt modelId="{634C276B-3CC9-4483-B04F-26469BFAADC6}" type="pres">
      <dgm:prSet presAssocID="{A9773C0D-F1EE-4271-9DDD-EBDF5A007066}" presName="level3hierChild" presStyleCnt="0"/>
      <dgm:spPr/>
    </dgm:pt>
    <dgm:pt modelId="{A9CA10DF-8A50-44D2-B0E3-F9DB467C692B}" type="pres">
      <dgm:prSet presAssocID="{46A917DC-9CE3-4208-80E1-6DB09D3E5D29}" presName="conn2-1" presStyleLbl="parChTrans1D2" presStyleIdx="1" presStyleCnt="2"/>
      <dgm:spPr/>
    </dgm:pt>
    <dgm:pt modelId="{41FCEB00-EF8C-49FB-B7EE-9B4E532820E6}" type="pres">
      <dgm:prSet presAssocID="{46A917DC-9CE3-4208-80E1-6DB09D3E5D29}" presName="connTx" presStyleLbl="parChTrans1D2" presStyleIdx="1" presStyleCnt="2"/>
      <dgm:spPr/>
    </dgm:pt>
    <dgm:pt modelId="{608F021E-4F1A-4189-B3AE-B0201DC16223}" type="pres">
      <dgm:prSet presAssocID="{86E1E643-20E5-48A9-B812-12B9C8957F21}" presName="root2" presStyleCnt="0"/>
      <dgm:spPr/>
    </dgm:pt>
    <dgm:pt modelId="{DECBDFFC-8813-44F5-B155-734152BC1691}" type="pres">
      <dgm:prSet presAssocID="{86E1E643-20E5-48A9-B812-12B9C8957F21}" presName="LevelTwoTextNode" presStyleLbl="node2" presStyleIdx="1" presStyleCnt="2" custScaleX="352121" custScaleY="106991" custLinFactNeighborX="-2404" custLinFactNeighborY="-88467">
        <dgm:presLayoutVars>
          <dgm:chPref val="3"/>
        </dgm:presLayoutVars>
      </dgm:prSet>
      <dgm:spPr/>
    </dgm:pt>
    <dgm:pt modelId="{3B25DE16-B2C0-4B05-AED1-5ACB5F47E906}" type="pres">
      <dgm:prSet presAssocID="{86E1E643-20E5-48A9-B812-12B9C8957F21}" presName="level3hierChild" presStyleCnt="0"/>
      <dgm:spPr/>
    </dgm:pt>
  </dgm:ptLst>
  <dgm:cxnLst>
    <dgm:cxn modelId="{7EB7F01F-1445-4397-BF9D-A96413AD09AA}" srcId="{4FD21C95-41B4-4DFF-9D5D-F765AB960AF1}" destId="{86E1E643-20E5-48A9-B812-12B9C8957F21}" srcOrd="1" destOrd="0" parTransId="{46A917DC-9CE3-4208-80E1-6DB09D3E5D29}" sibTransId="{987F4763-3902-41F3-9DFD-9C90DD94637F}"/>
    <dgm:cxn modelId="{E2852B38-73C8-4B9A-B5FF-1829F7CFB7CB}" type="presOf" srcId="{C3C0A55F-C26A-46E5-8BDD-CFEC470E8120}" destId="{F0A3A4BF-6380-46B9-8085-8E18C95B6876}" srcOrd="0" destOrd="0" presId="urn:microsoft.com/office/officeart/2005/8/layout/hierarchy2"/>
    <dgm:cxn modelId="{66BECA5D-A7C5-48C2-AE29-E6D9B8ED879B}" type="presOf" srcId="{869C959B-745A-42EC-B551-7FD40BBC5455}" destId="{5AB1D7B1-90BE-43F5-957B-79E9FA7D8C73}" srcOrd="0" destOrd="0" presId="urn:microsoft.com/office/officeart/2005/8/layout/hierarchy2"/>
    <dgm:cxn modelId="{EB67F360-BA1A-4B3F-81A3-44539D44DFB0}" srcId="{C3C0A55F-C26A-46E5-8BDD-CFEC470E8120}" destId="{4FD21C95-41B4-4DFF-9D5D-F765AB960AF1}" srcOrd="0" destOrd="0" parTransId="{00AF6497-69DE-48AD-98E0-A0F04CF03BA9}" sibTransId="{603CE7A5-8EA0-471C-82B1-E210EEB48E9C}"/>
    <dgm:cxn modelId="{CD8D5473-CC30-4D3D-B837-068D8643D432}" type="presOf" srcId="{86E1E643-20E5-48A9-B812-12B9C8957F21}" destId="{DECBDFFC-8813-44F5-B155-734152BC1691}" srcOrd="0" destOrd="0" presId="urn:microsoft.com/office/officeart/2005/8/layout/hierarchy2"/>
    <dgm:cxn modelId="{03944D7E-ACB4-4786-A12F-76720053F089}" srcId="{4FD21C95-41B4-4DFF-9D5D-F765AB960AF1}" destId="{A9773C0D-F1EE-4271-9DDD-EBDF5A007066}" srcOrd="0" destOrd="0" parTransId="{869C959B-745A-42EC-B551-7FD40BBC5455}" sibTransId="{BEE6E611-5385-4DC9-98BD-2F2E1796BEBB}"/>
    <dgm:cxn modelId="{B3E2EE83-68AA-4C91-8F27-B289B0D76A64}" type="presOf" srcId="{869C959B-745A-42EC-B551-7FD40BBC5455}" destId="{75C46193-C6BE-48D1-B11B-0DA5788713DE}" srcOrd="1" destOrd="0" presId="urn:microsoft.com/office/officeart/2005/8/layout/hierarchy2"/>
    <dgm:cxn modelId="{A41D8C87-ED8B-46F3-B48D-3CD83945B073}" type="presOf" srcId="{A9773C0D-F1EE-4271-9DDD-EBDF5A007066}" destId="{A5261FCF-4FF7-43D0-97AA-0E63B20F6D9E}" srcOrd="0" destOrd="0" presId="urn:microsoft.com/office/officeart/2005/8/layout/hierarchy2"/>
    <dgm:cxn modelId="{5FBAD98B-46C7-4841-9E96-87C17BB4F9F0}" type="presOf" srcId="{46A917DC-9CE3-4208-80E1-6DB09D3E5D29}" destId="{41FCEB00-EF8C-49FB-B7EE-9B4E532820E6}" srcOrd="1" destOrd="0" presId="urn:microsoft.com/office/officeart/2005/8/layout/hierarchy2"/>
    <dgm:cxn modelId="{02BBC8B3-24EB-4412-9B16-79F153579B0A}" type="presOf" srcId="{4FD21C95-41B4-4DFF-9D5D-F765AB960AF1}" destId="{ED852A75-7655-4016-9538-6DFBADAD7281}" srcOrd="0" destOrd="0" presId="urn:microsoft.com/office/officeart/2005/8/layout/hierarchy2"/>
    <dgm:cxn modelId="{B087ABFC-9334-48FE-B2A3-78C6EA4CB7FA}" type="presOf" srcId="{46A917DC-9CE3-4208-80E1-6DB09D3E5D29}" destId="{A9CA10DF-8A50-44D2-B0E3-F9DB467C692B}" srcOrd="0" destOrd="0" presId="urn:microsoft.com/office/officeart/2005/8/layout/hierarchy2"/>
    <dgm:cxn modelId="{441BE438-C854-47BA-BF82-99F4010F5FDC}" type="presParOf" srcId="{F0A3A4BF-6380-46B9-8085-8E18C95B6876}" destId="{276CE90E-5DA9-4E72-BF29-EE330E047E5D}" srcOrd="0" destOrd="0" presId="urn:microsoft.com/office/officeart/2005/8/layout/hierarchy2"/>
    <dgm:cxn modelId="{74F7B838-E5E1-4178-A909-D6AF88001D0B}" type="presParOf" srcId="{276CE90E-5DA9-4E72-BF29-EE330E047E5D}" destId="{ED852A75-7655-4016-9538-6DFBADAD7281}" srcOrd="0" destOrd="0" presId="urn:microsoft.com/office/officeart/2005/8/layout/hierarchy2"/>
    <dgm:cxn modelId="{344ADF9D-B034-4887-89C2-08E2F3F1F08E}" type="presParOf" srcId="{276CE90E-5DA9-4E72-BF29-EE330E047E5D}" destId="{780728EF-2D8A-4ADF-939C-D4956B2C34BD}" srcOrd="1" destOrd="0" presId="urn:microsoft.com/office/officeart/2005/8/layout/hierarchy2"/>
    <dgm:cxn modelId="{04A0B605-9ECE-4576-93CF-3915BE5C6FA0}" type="presParOf" srcId="{780728EF-2D8A-4ADF-939C-D4956B2C34BD}" destId="{5AB1D7B1-90BE-43F5-957B-79E9FA7D8C73}" srcOrd="0" destOrd="0" presId="urn:microsoft.com/office/officeart/2005/8/layout/hierarchy2"/>
    <dgm:cxn modelId="{42A0FA5F-92AF-49CC-B5DE-0D43A4225161}" type="presParOf" srcId="{5AB1D7B1-90BE-43F5-957B-79E9FA7D8C73}" destId="{75C46193-C6BE-48D1-B11B-0DA5788713DE}" srcOrd="0" destOrd="0" presId="urn:microsoft.com/office/officeart/2005/8/layout/hierarchy2"/>
    <dgm:cxn modelId="{34FC240E-8FA3-45F7-93B2-C386160A31A9}" type="presParOf" srcId="{780728EF-2D8A-4ADF-939C-D4956B2C34BD}" destId="{745CED98-B0D4-4E6C-96E2-6D19961C124E}" srcOrd="1" destOrd="0" presId="urn:microsoft.com/office/officeart/2005/8/layout/hierarchy2"/>
    <dgm:cxn modelId="{F5E41C18-76DD-469E-942D-22DD3E480834}" type="presParOf" srcId="{745CED98-B0D4-4E6C-96E2-6D19961C124E}" destId="{A5261FCF-4FF7-43D0-97AA-0E63B20F6D9E}" srcOrd="0" destOrd="0" presId="urn:microsoft.com/office/officeart/2005/8/layout/hierarchy2"/>
    <dgm:cxn modelId="{B482B927-6E67-4D93-B60B-F874E7AC4B24}" type="presParOf" srcId="{745CED98-B0D4-4E6C-96E2-6D19961C124E}" destId="{634C276B-3CC9-4483-B04F-26469BFAADC6}" srcOrd="1" destOrd="0" presId="urn:microsoft.com/office/officeart/2005/8/layout/hierarchy2"/>
    <dgm:cxn modelId="{BB6A0075-E28A-4CE8-B1A4-BC1DA2341C68}" type="presParOf" srcId="{780728EF-2D8A-4ADF-939C-D4956B2C34BD}" destId="{A9CA10DF-8A50-44D2-B0E3-F9DB467C692B}" srcOrd="2" destOrd="0" presId="urn:microsoft.com/office/officeart/2005/8/layout/hierarchy2"/>
    <dgm:cxn modelId="{6C5CD082-8622-4D5D-8F79-124835A01D8D}" type="presParOf" srcId="{A9CA10DF-8A50-44D2-B0E3-F9DB467C692B}" destId="{41FCEB00-EF8C-49FB-B7EE-9B4E532820E6}" srcOrd="0" destOrd="0" presId="urn:microsoft.com/office/officeart/2005/8/layout/hierarchy2"/>
    <dgm:cxn modelId="{1C103A46-B87A-480A-80B4-2E4E6DD32784}" type="presParOf" srcId="{780728EF-2D8A-4ADF-939C-D4956B2C34BD}" destId="{608F021E-4F1A-4189-B3AE-B0201DC16223}" srcOrd="3" destOrd="0" presId="urn:microsoft.com/office/officeart/2005/8/layout/hierarchy2"/>
    <dgm:cxn modelId="{407A5D7B-FA12-46B8-9C00-D8A12A305A2E}" type="presParOf" srcId="{608F021E-4F1A-4189-B3AE-B0201DC16223}" destId="{DECBDFFC-8813-44F5-B155-734152BC1691}" srcOrd="0" destOrd="0" presId="urn:microsoft.com/office/officeart/2005/8/layout/hierarchy2"/>
    <dgm:cxn modelId="{77E28CDF-C898-45BE-B83B-9B1B6D03A238}" type="presParOf" srcId="{608F021E-4F1A-4189-B3AE-B0201DC16223}" destId="{3B25DE16-B2C0-4B05-AED1-5ACB5F47E9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E15742-3E5B-401C-9A69-53E5BB3F668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1D76A783-E685-4F3A-93FD-15D8C863E58A}">
      <dgm:prSet phldrT="[Text]" custT="1"/>
      <dgm:spPr/>
      <dgm:t>
        <a:bodyPr/>
        <a:lstStyle/>
        <a:p>
          <a:r>
            <a:rPr lang="en-MY" sz="2000" dirty="0">
              <a:effectLst/>
            </a:rPr>
            <a:t>Analysis</a:t>
          </a:r>
          <a:endParaRPr lang="en-MY" sz="1500" dirty="0"/>
        </a:p>
      </dgm:t>
    </dgm:pt>
    <dgm:pt modelId="{05CE7D9B-91CF-4B2D-BF89-23062AFB7324}" type="parTrans" cxnId="{9CF11F02-DBE6-4E66-BB7E-82B6A04B13EC}">
      <dgm:prSet/>
      <dgm:spPr/>
      <dgm:t>
        <a:bodyPr/>
        <a:lstStyle/>
        <a:p>
          <a:endParaRPr lang="en-MY"/>
        </a:p>
      </dgm:t>
    </dgm:pt>
    <dgm:pt modelId="{CA9A054F-EE10-4B0B-AD8A-61EBC003E24E}" type="sibTrans" cxnId="{9CF11F02-DBE6-4E66-BB7E-82B6A04B13EC}">
      <dgm:prSet/>
      <dgm:spPr/>
      <dgm:t>
        <a:bodyPr/>
        <a:lstStyle/>
        <a:p>
          <a:endParaRPr lang="en-MY"/>
        </a:p>
      </dgm:t>
    </dgm:pt>
    <dgm:pt modelId="{ACFFC09F-65FD-4C5D-B0B3-A747CADD5DA2}">
      <dgm:prSet phldrT="[Text]" custT="1"/>
      <dgm:spPr/>
      <dgm:t>
        <a:bodyPr/>
        <a:lstStyle/>
        <a:p>
          <a:r>
            <a:rPr lang="en-MY" sz="2000" dirty="0">
              <a:effectLst/>
            </a:rPr>
            <a:t>Design</a:t>
          </a:r>
          <a:endParaRPr lang="en-MY" sz="2800" dirty="0"/>
        </a:p>
      </dgm:t>
    </dgm:pt>
    <dgm:pt modelId="{23BD863F-1125-490B-8F35-85C35738836A}" type="parTrans" cxnId="{8B432CFA-9495-4428-A39C-1EB7B4493796}">
      <dgm:prSet/>
      <dgm:spPr/>
      <dgm:t>
        <a:bodyPr/>
        <a:lstStyle/>
        <a:p>
          <a:endParaRPr lang="en-MY"/>
        </a:p>
      </dgm:t>
    </dgm:pt>
    <dgm:pt modelId="{C414FA36-9433-4BD6-931E-D507A4C818EA}" type="sibTrans" cxnId="{8B432CFA-9495-4428-A39C-1EB7B4493796}">
      <dgm:prSet/>
      <dgm:spPr/>
      <dgm:t>
        <a:bodyPr/>
        <a:lstStyle/>
        <a:p>
          <a:endParaRPr lang="en-MY"/>
        </a:p>
      </dgm:t>
    </dgm:pt>
    <dgm:pt modelId="{73877577-AFF2-4212-9466-A979C867CA6F}">
      <dgm:prSet phldrT="[Text]" custT="1"/>
      <dgm:spPr/>
      <dgm:t>
        <a:bodyPr/>
        <a:lstStyle/>
        <a:p>
          <a:r>
            <a:rPr lang="en-MY" sz="2000" dirty="0">
              <a:effectLst/>
            </a:rPr>
            <a:t>Implementation</a:t>
          </a:r>
          <a:endParaRPr lang="en-MY" sz="2800" dirty="0"/>
        </a:p>
      </dgm:t>
    </dgm:pt>
    <dgm:pt modelId="{7FD6D578-5A3F-40EA-A63E-4B3A7A19F8C9}" type="parTrans" cxnId="{D0E23C47-F708-469C-8632-2E0CDD98046F}">
      <dgm:prSet/>
      <dgm:spPr/>
      <dgm:t>
        <a:bodyPr/>
        <a:lstStyle/>
        <a:p>
          <a:endParaRPr lang="en-MY"/>
        </a:p>
      </dgm:t>
    </dgm:pt>
    <dgm:pt modelId="{D8B0AD68-95B7-47C0-ACFC-F1B470698E49}" type="sibTrans" cxnId="{D0E23C47-F708-469C-8632-2E0CDD98046F}">
      <dgm:prSet/>
      <dgm:spPr/>
      <dgm:t>
        <a:bodyPr/>
        <a:lstStyle/>
        <a:p>
          <a:endParaRPr lang="en-MY"/>
        </a:p>
      </dgm:t>
    </dgm:pt>
    <dgm:pt modelId="{325C5F30-E003-42A2-95B5-C79D22E34BC3}">
      <dgm:prSet phldrT="[Text]" custT="1"/>
      <dgm:spPr/>
      <dgm:t>
        <a:bodyPr/>
        <a:lstStyle/>
        <a:p>
          <a:r>
            <a:rPr lang="en-MY" sz="2000" dirty="0">
              <a:effectLst/>
            </a:rPr>
            <a:t>Planning</a:t>
          </a:r>
          <a:endParaRPr lang="en-MY" sz="2400" dirty="0"/>
        </a:p>
      </dgm:t>
    </dgm:pt>
    <dgm:pt modelId="{56416D2B-7DB9-404B-B2DB-F0793DD2B5F7}" type="sibTrans" cxnId="{3A03F69C-20B4-488B-9189-AEAC4F1E14B3}">
      <dgm:prSet/>
      <dgm:spPr/>
      <dgm:t>
        <a:bodyPr/>
        <a:lstStyle/>
        <a:p>
          <a:endParaRPr lang="en-MY"/>
        </a:p>
      </dgm:t>
    </dgm:pt>
    <dgm:pt modelId="{73BD3B0C-AED5-4574-AE3F-52DCB54D8231}" type="parTrans" cxnId="{3A03F69C-20B4-488B-9189-AEAC4F1E14B3}">
      <dgm:prSet/>
      <dgm:spPr/>
      <dgm:t>
        <a:bodyPr/>
        <a:lstStyle/>
        <a:p>
          <a:endParaRPr lang="en-MY"/>
        </a:p>
      </dgm:t>
    </dgm:pt>
    <dgm:pt modelId="{16A2E138-9434-4B2F-A0E2-985191AD7FEA}" type="pres">
      <dgm:prSet presAssocID="{F7E15742-3E5B-401C-9A69-53E5BB3F6684}" presName="cycle" presStyleCnt="0">
        <dgm:presLayoutVars>
          <dgm:dir/>
          <dgm:resizeHandles val="exact"/>
        </dgm:presLayoutVars>
      </dgm:prSet>
      <dgm:spPr/>
    </dgm:pt>
    <dgm:pt modelId="{792236E5-654F-4E41-A890-1AF0A493A248}" type="pres">
      <dgm:prSet presAssocID="{1D76A783-E685-4F3A-93FD-15D8C863E58A}" presName="dummy" presStyleCnt="0"/>
      <dgm:spPr/>
    </dgm:pt>
    <dgm:pt modelId="{1F68CAEC-E608-4B1B-AB00-61DC7F6EADF2}" type="pres">
      <dgm:prSet presAssocID="{1D76A783-E685-4F3A-93FD-15D8C863E58A}" presName="node" presStyleLbl="revTx" presStyleIdx="0" presStyleCnt="4">
        <dgm:presLayoutVars>
          <dgm:bulletEnabled val="1"/>
        </dgm:presLayoutVars>
      </dgm:prSet>
      <dgm:spPr/>
    </dgm:pt>
    <dgm:pt modelId="{AAF7253D-6596-450A-8884-6DB9F8FDAA3D}" type="pres">
      <dgm:prSet presAssocID="{CA9A054F-EE10-4B0B-AD8A-61EBC003E24E}" presName="sibTrans" presStyleLbl="node1" presStyleIdx="0" presStyleCnt="4"/>
      <dgm:spPr/>
    </dgm:pt>
    <dgm:pt modelId="{45F57C7D-9688-4C37-976C-06190A29E809}" type="pres">
      <dgm:prSet presAssocID="{ACFFC09F-65FD-4C5D-B0B3-A747CADD5DA2}" presName="dummy" presStyleCnt="0"/>
      <dgm:spPr/>
    </dgm:pt>
    <dgm:pt modelId="{B3EA680C-0C3B-4545-A672-2C96E0EC5DE8}" type="pres">
      <dgm:prSet presAssocID="{ACFFC09F-65FD-4C5D-B0B3-A747CADD5DA2}" presName="node" presStyleLbl="revTx" presStyleIdx="1" presStyleCnt="4">
        <dgm:presLayoutVars>
          <dgm:bulletEnabled val="1"/>
        </dgm:presLayoutVars>
      </dgm:prSet>
      <dgm:spPr/>
    </dgm:pt>
    <dgm:pt modelId="{F1063FB2-11F1-4482-BF0B-4225B25A6039}" type="pres">
      <dgm:prSet presAssocID="{C414FA36-9433-4BD6-931E-D507A4C818EA}" presName="sibTrans" presStyleLbl="node1" presStyleIdx="1" presStyleCnt="4"/>
      <dgm:spPr/>
    </dgm:pt>
    <dgm:pt modelId="{07D11688-06F6-4142-8507-1503C375ED13}" type="pres">
      <dgm:prSet presAssocID="{73877577-AFF2-4212-9466-A979C867CA6F}" presName="dummy" presStyleCnt="0"/>
      <dgm:spPr/>
    </dgm:pt>
    <dgm:pt modelId="{947BA3A6-F4A1-4EF5-BC19-67437918A6E6}" type="pres">
      <dgm:prSet presAssocID="{73877577-AFF2-4212-9466-A979C867CA6F}" presName="node" presStyleLbl="revTx" presStyleIdx="2" presStyleCnt="4" custScaleX="136509">
        <dgm:presLayoutVars>
          <dgm:bulletEnabled val="1"/>
        </dgm:presLayoutVars>
      </dgm:prSet>
      <dgm:spPr/>
    </dgm:pt>
    <dgm:pt modelId="{55CEB700-6738-46BC-B743-8FAE74D5C5F3}" type="pres">
      <dgm:prSet presAssocID="{D8B0AD68-95B7-47C0-ACFC-F1B470698E49}" presName="sibTrans" presStyleLbl="node1" presStyleIdx="2" presStyleCnt="4"/>
      <dgm:spPr/>
    </dgm:pt>
    <dgm:pt modelId="{F52AAFE9-D3B4-4125-A790-F08B48A90E1A}" type="pres">
      <dgm:prSet presAssocID="{325C5F30-E003-42A2-95B5-C79D22E34BC3}" presName="dummy" presStyleCnt="0"/>
      <dgm:spPr/>
    </dgm:pt>
    <dgm:pt modelId="{F8480CE0-24D1-48ED-B49F-A37706C61CE4}" type="pres">
      <dgm:prSet presAssocID="{325C5F30-E003-42A2-95B5-C79D22E34BC3}" presName="node" presStyleLbl="revTx" presStyleIdx="3" presStyleCnt="4" custScaleX="144696">
        <dgm:presLayoutVars>
          <dgm:bulletEnabled val="1"/>
        </dgm:presLayoutVars>
      </dgm:prSet>
      <dgm:spPr/>
    </dgm:pt>
    <dgm:pt modelId="{23E73A52-4185-4AF7-98E0-96816B3A78C1}" type="pres">
      <dgm:prSet presAssocID="{56416D2B-7DB9-404B-B2DB-F0793DD2B5F7}" presName="sibTrans" presStyleLbl="node1" presStyleIdx="3" presStyleCnt="4"/>
      <dgm:spPr/>
    </dgm:pt>
  </dgm:ptLst>
  <dgm:cxnLst>
    <dgm:cxn modelId="{9CF11F02-DBE6-4E66-BB7E-82B6A04B13EC}" srcId="{F7E15742-3E5B-401C-9A69-53E5BB3F6684}" destId="{1D76A783-E685-4F3A-93FD-15D8C863E58A}" srcOrd="0" destOrd="0" parTransId="{05CE7D9B-91CF-4B2D-BF89-23062AFB7324}" sibTransId="{CA9A054F-EE10-4B0B-AD8A-61EBC003E24E}"/>
    <dgm:cxn modelId="{6B1CCD29-8EF6-4780-80F2-C8CF8A3387CF}" type="presOf" srcId="{ACFFC09F-65FD-4C5D-B0B3-A747CADD5DA2}" destId="{B3EA680C-0C3B-4545-A672-2C96E0EC5DE8}" srcOrd="0" destOrd="0" presId="urn:microsoft.com/office/officeart/2005/8/layout/cycle1"/>
    <dgm:cxn modelId="{F2FABC39-8B76-404B-992D-9028BEC70E11}" type="presOf" srcId="{325C5F30-E003-42A2-95B5-C79D22E34BC3}" destId="{F8480CE0-24D1-48ED-B49F-A37706C61CE4}" srcOrd="0" destOrd="0" presId="urn:microsoft.com/office/officeart/2005/8/layout/cycle1"/>
    <dgm:cxn modelId="{D0E23C47-F708-469C-8632-2E0CDD98046F}" srcId="{F7E15742-3E5B-401C-9A69-53E5BB3F6684}" destId="{73877577-AFF2-4212-9466-A979C867CA6F}" srcOrd="2" destOrd="0" parTransId="{7FD6D578-5A3F-40EA-A63E-4B3A7A19F8C9}" sibTransId="{D8B0AD68-95B7-47C0-ACFC-F1B470698E49}"/>
    <dgm:cxn modelId="{ECB4636D-4200-4C4C-B2E4-4BB9459E87EF}" type="presOf" srcId="{CA9A054F-EE10-4B0B-AD8A-61EBC003E24E}" destId="{AAF7253D-6596-450A-8884-6DB9F8FDAA3D}" srcOrd="0" destOrd="0" presId="urn:microsoft.com/office/officeart/2005/8/layout/cycle1"/>
    <dgm:cxn modelId="{C75E8F81-2C00-4F87-9A1F-E412751BFE10}" type="presOf" srcId="{C414FA36-9433-4BD6-931E-D507A4C818EA}" destId="{F1063FB2-11F1-4482-BF0B-4225B25A6039}" srcOrd="0" destOrd="0" presId="urn:microsoft.com/office/officeart/2005/8/layout/cycle1"/>
    <dgm:cxn modelId="{B37C9382-D8DD-4408-8C39-D3C34C24F5B2}" type="presOf" srcId="{56416D2B-7DB9-404B-B2DB-F0793DD2B5F7}" destId="{23E73A52-4185-4AF7-98E0-96816B3A78C1}" srcOrd="0" destOrd="0" presId="urn:microsoft.com/office/officeart/2005/8/layout/cycle1"/>
    <dgm:cxn modelId="{33D8358D-1182-4675-BD9D-4E1E7ABFAF87}" type="presOf" srcId="{1D76A783-E685-4F3A-93FD-15D8C863E58A}" destId="{1F68CAEC-E608-4B1B-AB00-61DC7F6EADF2}" srcOrd="0" destOrd="0" presId="urn:microsoft.com/office/officeart/2005/8/layout/cycle1"/>
    <dgm:cxn modelId="{3A03F69C-20B4-488B-9189-AEAC4F1E14B3}" srcId="{F7E15742-3E5B-401C-9A69-53E5BB3F6684}" destId="{325C5F30-E003-42A2-95B5-C79D22E34BC3}" srcOrd="3" destOrd="0" parTransId="{73BD3B0C-AED5-4574-AE3F-52DCB54D8231}" sibTransId="{56416D2B-7DB9-404B-B2DB-F0793DD2B5F7}"/>
    <dgm:cxn modelId="{EDBDB3B7-5619-4482-95F8-38E8EE02F0E1}" type="presOf" srcId="{73877577-AFF2-4212-9466-A979C867CA6F}" destId="{947BA3A6-F4A1-4EF5-BC19-67437918A6E6}" srcOrd="0" destOrd="0" presId="urn:microsoft.com/office/officeart/2005/8/layout/cycle1"/>
    <dgm:cxn modelId="{A5F4D3C5-E86C-4486-BC19-179E25FBD237}" type="presOf" srcId="{D8B0AD68-95B7-47C0-ACFC-F1B470698E49}" destId="{55CEB700-6738-46BC-B743-8FAE74D5C5F3}" srcOrd="0" destOrd="0" presId="urn:microsoft.com/office/officeart/2005/8/layout/cycle1"/>
    <dgm:cxn modelId="{F3CB2FC6-51D5-41B4-A78A-DECCBDDAFA84}" type="presOf" srcId="{F7E15742-3E5B-401C-9A69-53E5BB3F6684}" destId="{16A2E138-9434-4B2F-A0E2-985191AD7FEA}" srcOrd="0" destOrd="0" presId="urn:microsoft.com/office/officeart/2005/8/layout/cycle1"/>
    <dgm:cxn modelId="{8B432CFA-9495-4428-A39C-1EB7B4493796}" srcId="{F7E15742-3E5B-401C-9A69-53E5BB3F6684}" destId="{ACFFC09F-65FD-4C5D-B0B3-A747CADD5DA2}" srcOrd="1" destOrd="0" parTransId="{23BD863F-1125-490B-8F35-85C35738836A}" sibTransId="{C414FA36-9433-4BD6-931E-D507A4C818EA}"/>
    <dgm:cxn modelId="{6E74D3C2-2C83-46E9-9461-BBBE96A64575}" type="presParOf" srcId="{16A2E138-9434-4B2F-A0E2-985191AD7FEA}" destId="{792236E5-654F-4E41-A890-1AF0A493A248}" srcOrd="0" destOrd="0" presId="urn:microsoft.com/office/officeart/2005/8/layout/cycle1"/>
    <dgm:cxn modelId="{806FF07C-5A7A-4244-B045-749626142EF1}" type="presParOf" srcId="{16A2E138-9434-4B2F-A0E2-985191AD7FEA}" destId="{1F68CAEC-E608-4B1B-AB00-61DC7F6EADF2}" srcOrd="1" destOrd="0" presId="urn:microsoft.com/office/officeart/2005/8/layout/cycle1"/>
    <dgm:cxn modelId="{78CE6CD7-6344-4BA5-9958-3BA88F613795}" type="presParOf" srcId="{16A2E138-9434-4B2F-A0E2-985191AD7FEA}" destId="{AAF7253D-6596-450A-8884-6DB9F8FDAA3D}" srcOrd="2" destOrd="0" presId="urn:microsoft.com/office/officeart/2005/8/layout/cycle1"/>
    <dgm:cxn modelId="{1F561C9F-868C-41BC-9CED-7AE0833435B9}" type="presParOf" srcId="{16A2E138-9434-4B2F-A0E2-985191AD7FEA}" destId="{45F57C7D-9688-4C37-976C-06190A29E809}" srcOrd="3" destOrd="0" presId="urn:microsoft.com/office/officeart/2005/8/layout/cycle1"/>
    <dgm:cxn modelId="{D2072413-700C-4E46-89C1-403943FFC420}" type="presParOf" srcId="{16A2E138-9434-4B2F-A0E2-985191AD7FEA}" destId="{B3EA680C-0C3B-4545-A672-2C96E0EC5DE8}" srcOrd="4" destOrd="0" presId="urn:microsoft.com/office/officeart/2005/8/layout/cycle1"/>
    <dgm:cxn modelId="{C1CB8F12-04BC-4A45-9084-3C94D28549F0}" type="presParOf" srcId="{16A2E138-9434-4B2F-A0E2-985191AD7FEA}" destId="{F1063FB2-11F1-4482-BF0B-4225B25A6039}" srcOrd="5" destOrd="0" presId="urn:microsoft.com/office/officeart/2005/8/layout/cycle1"/>
    <dgm:cxn modelId="{7CF0A61C-7D5D-47AB-B09F-0D2C2FF26867}" type="presParOf" srcId="{16A2E138-9434-4B2F-A0E2-985191AD7FEA}" destId="{07D11688-06F6-4142-8507-1503C375ED13}" srcOrd="6" destOrd="0" presId="urn:microsoft.com/office/officeart/2005/8/layout/cycle1"/>
    <dgm:cxn modelId="{D562850B-1A6C-48C6-9D4B-CC5C30B4EA82}" type="presParOf" srcId="{16A2E138-9434-4B2F-A0E2-985191AD7FEA}" destId="{947BA3A6-F4A1-4EF5-BC19-67437918A6E6}" srcOrd="7" destOrd="0" presId="urn:microsoft.com/office/officeart/2005/8/layout/cycle1"/>
    <dgm:cxn modelId="{870DEDBA-0256-4622-9DAA-80F9A36B380B}" type="presParOf" srcId="{16A2E138-9434-4B2F-A0E2-985191AD7FEA}" destId="{55CEB700-6738-46BC-B743-8FAE74D5C5F3}" srcOrd="8" destOrd="0" presId="urn:microsoft.com/office/officeart/2005/8/layout/cycle1"/>
    <dgm:cxn modelId="{2B297649-99A4-40D6-A96E-9D20C360F42C}" type="presParOf" srcId="{16A2E138-9434-4B2F-A0E2-985191AD7FEA}" destId="{F52AAFE9-D3B4-4125-A790-F08B48A90E1A}" srcOrd="9" destOrd="0" presId="urn:microsoft.com/office/officeart/2005/8/layout/cycle1"/>
    <dgm:cxn modelId="{82344D87-DA29-4C2F-9741-A0F686328A0B}" type="presParOf" srcId="{16A2E138-9434-4B2F-A0E2-985191AD7FEA}" destId="{F8480CE0-24D1-48ED-B49F-A37706C61CE4}" srcOrd="10" destOrd="0" presId="urn:microsoft.com/office/officeart/2005/8/layout/cycle1"/>
    <dgm:cxn modelId="{C3D8500C-2521-460F-9160-2A688A7D00FA}" type="presParOf" srcId="{16A2E138-9434-4B2F-A0E2-985191AD7FEA}" destId="{23E73A52-4185-4AF7-98E0-96816B3A78C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52A75-7655-4016-9538-6DFBADAD7281}">
      <dsp:nvSpPr>
        <dsp:cNvPr id="0" name=""/>
        <dsp:cNvSpPr/>
      </dsp:nvSpPr>
      <dsp:spPr>
        <a:xfrm>
          <a:off x="6" y="716865"/>
          <a:ext cx="1550209" cy="6399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</a:rPr>
            <a:t>Portal</a:t>
          </a:r>
          <a:endParaRPr lang="en-MY" sz="3600" kern="1200" dirty="0">
            <a:effectLst/>
          </a:endParaRPr>
        </a:p>
      </dsp:txBody>
      <dsp:txXfrm>
        <a:off x="18749" y="735608"/>
        <a:ext cx="1512723" cy="602456"/>
      </dsp:txXfrm>
    </dsp:sp>
    <dsp:sp modelId="{5AB1D7B1-90BE-43F5-957B-79E9FA7D8C73}">
      <dsp:nvSpPr>
        <dsp:cNvPr id="0" name=""/>
        <dsp:cNvSpPr/>
      </dsp:nvSpPr>
      <dsp:spPr>
        <a:xfrm rot="18952590">
          <a:off x="1448930" y="768791"/>
          <a:ext cx="717928" cy="36263"/>
        </a:xfrm>
        <a:custGeom>
          <a:avLst/>
          <a:gdLst/>
          <a:ahLst/>
          <a:cxnLst/>
          <a:rect l="0" t="0" r="0" b="0"/>
          <a:pathLst>
            <a:path>
              <a:moveTo>
                <a:pt x="0" y="18131"/>
              </a:moveTo>
              <a:lnTo>
                <a:pt x="717928" y="1813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789946" y="768974"/>
        <a:ext cx="35896" cy="35896"/>
      </dsp:txXfrm>
    </dsp:sp>
    <dsp:sp modelId="{A5261FCF-4FF7-43D0-97AA-0E63B20F6D9E}">
      <dsp:nvSpPr>
        <dsp:cNvPr id="0" name=""/>
        <dsp:cNvSpPr/>
      </dsp:nvSpPr>
      <dsp:spPr>
        <a:xfrm>
          <a:off x="2065574" y="279902"/>
          <a:ext cx="2704192" cy="51421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Definition</a:t>
          </a:r>
          <a:endParaRPr lang="en-MY" sz="1200" kern="1200" dirty="0">
            <a:solidFill>
              <a:schemeClr val="tx1"/>
            </a:solidFill>
            <a:effectLst/>
          </a:endParaRPr>
        </a:p>
      </dsp:txBody>
      <dsp:txXfrm>
        <a:off x="2080635" y="294963"/>
        <a:ext cx="2674070" cy="484090"/>
      </dsp:txXfrm>
    </dsp:sp>
    <dsp:sp modelId="{A9CA10DF-8A50-44D2-B0E3-F9DB467C692B}">
      <dsp:nvSpPr>
        <dsp:cNvPr id="0" name=""/>
        <dsp:cNvSpPr/>
      </dsp:nvSpPr>
      <dsp:spPr>
        <a:xfrm rot="20266555">
          <a:off x="1529902" y="915280"/>
          <a:ext cx="546885" cy="36263"/>
        </a:xfrm>
        <a:custGeom>
          <a:avLst/>
          <a:gdLst/>
          <a:ahLst/>
          <a:cxnLst/>
          <a:rect l="0" t="0" r="0" b="0"/>
          <a:pathLst>
            <a:path>
              <a:moveTo>
                <a:pt x="0" y="18131"/>
              </a:moveTo>
              <a:lnTo>
                <a:pt x="546885" y="1813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789672" y="919740"/>
        <a:ext cx="27344" cy="27344"/>
      </dsp:txXfrm>
    </dsp:sp>
    <dsp:sp modelId="{DECBDFFC-8813-44F5-B155-734152BC1691}">
      <dsp:nvSpPr>
        <dsp:cNvPr id="0" name=""/>
        <dsp:cNvSpPr/>
      </dsp:nvSpPr>
      <dsp:spPr>
        <a:xfrm>
          <a:off x="2056474" y="487647"/>
          <a:ext cx="4506743" cy="68468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The relevancy of portal for educational purpose</a:t>
          </a:r>
          <a:endParaRPr lang="en-MY" sz="1600" kern="1200" dirty="0">
            <a:solidFill>
              <a:schemeClr val="tx1"/>
            </a:solidFill>
            <a:effectLst/>
          </a:endParaRPr>
        </a:p>
      </dsp:txBody>
      <dsp:txXfrm>
        <a:off x="2076528" y="507701"/>
        <a:ext cx="4466635" cy="644572"/>
      </dsp:txXfrm>
    </dsp:sp>
    <dsp:sp modelId="{EE34EFF7-731F-489A-9150-1EB6C9619CC6}">
      <dsp:nvSpPr>
        <dsp:cNvPr id="0" name=""/>
        <dsp:cNvSpPr/>
      </dsp:nvSpPr>
      <dsp:spPr>
        <a:xfrm rot="659431">
          <a:off x="1545401" y="1068748"/>
          <a:ext cx="524987" cy="36263"/>
        </a:xfrm>
        <a:custGeom>
          <a:avLst/>
          <a:gdLst/>
          <a:ahLst/>
          <a:cxnLst/>
          <a:rect l="0" t="0" r="0" b="0"/>
          <a:pathLst>
            <a:path>
              <a:moveTo>
                <a:pt x="0" y="18131"/>
              </a:moveTo>
              <a:lnTo>
                <a:pt x="524987" y="1813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794770" y="1073755"/>
        <a:ext cx="26249" cy="26249"/>
      </dsp:txXfrm>
    </dsp:sp>
    <dsp:sp modelId="{0149AB38-ACB7-49B0-B3A4-FB24444EF8D8}">
      <dsp:nvSpPr>
        <dsp:cNvPr id="0" name=""/>
        <dsp:cNvSpPr/>
      </dsp:nvSpPr>
      <dsp:spPr>
        <a:xfrm>
          <a:off x="2065574" y="825101"/>
          <a:ext cx="4262272" cy="623643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Different Between Portal and Website</a:t>
          </a:r>
          <a:endParaRPr lang="en-MY" sz="1600" kern="1200" dirty="0">
            <a:solidFill>
              <a:schemeClr val="tx1"/>
            </a:solidFill>
            <a:effectLst/>
          </a:endParaRPr>
        </a:p>
      </dsp:txBody>
      <dsp:txXfrm>
        <a:off x="2083840" y="843367"/>
        <a:ext cx="4225740" cy="587111"/>
      </dsp:txXfrm>
    </dsp:sp>
    <dsp:sp modelId="{EB6CAAB3-BC1E-4673-887E-C815D71464C2}">
      <dsp:nvSpPr>
        <dsp:cNvPr id="0" name=""/>
        <dsp:cNvSpPr/>
      </dsp:nvSpPr>
      <dsp:spPr>
        <a:xfrm rot="2296494">
          <a:off x="1477711" y="1227644"/>
          <a:ext cx="674613" cy="36263"/>
        </a:xfrm>
        <a:custGeom>
          <a:avLst/>
          <a:gdLst/>
          <a:ahLst/>
          <a:cxnLst/>
          <a:rect l="0" t="0" r="0" b="0"/>
          <a:pathLst>
            <a:path>
              <a:moveTo>
                <a:pt x="0" y="18131"/>
              </a:moveTo>
              <a:lnTo>
                <a:pt x="674613" y="1813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798152" y="1228910"/>
        <a:ext cx="33730" cy="33730"/>
      </dsp:txXfrm>
    </dsp:sp>
    <dsp:sp modelId="{94B8BD4D-EB67-421A-8DD2-AA849B11EFAB}">
      <dsp:nvSpPr>
        <dsp:cNvPr id="0" name=""/>
        <dsp:cNvSpPr/>
      </dsp:nvSpPr>
      <dsp:spPr>
        <a:xfrm>
          <a:off x="2079819" y="1201637"/>
          <a:ext cx="3465032" cy="506156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Major Functions of Portal.</a:t>
          </a:r>
          <a:endParaRPr lang="en-MY" sz="1600" kern="1200" dirty="0">
            <a:solidFill>
              <a:schemeClr val="tx1"/>
            </a:solidFill>
            <a:effectLst/>
          </a:endParaRPr>
        </a:p>
      </dsp:txBody>
      <dsp:txXfrm>
        <a:off x="2094644" y="1216462"/>
        <a:ext cx="3435382" cy="476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52A75-7655-4016-9538-6DFBADAD7281}">
      <dsp:nvSpPr>
        <dsp:cNvPr id="0" name=""/>
        <dsp:cNvSpPr/>
      </dsp:nvSpPr>
      <dsp:spPr>
        <a:xfrm>
          <a:off x="6" y="475343"/>
          <a:ext cx="1554085" cy="11802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</a:rPr>
            <a:t>Review of Existing Educational Portal</a:t>
          </a:r>
          <a:endParaRPr lang="en-MY" sz="1800" kern="1200" dirty="0"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600" kern="1200" dirty="0">
            <a:effectLst/>
          </a:endParaRPr>
        </a:p>
      </dsp:txBody>
      <dsp:txXfrm>
        <a:off x="34575" y="509912"/>
        <a:ext cx="1484947" cy="1111144"/>
      </dsp:txXfrm>
    </dsp:sp>
    <dsp:sp modelId="{5AB1D7B1-90BE-43F5-957B-79E9FA7D8C73}">
      <dsp:nvSpPr>
        <dsp:cNvPr id="0" name=""/>
        <dsp:cNvSpPr/>
      </dsp:nvSpPr>
      <dsp:spPr>
        <a:xfrm rot="19929506">
          <a:off x="1517131" y="896521"/>
          <a:ext cx="638590" cy="39687"/>
        </a:xfrm>
        <a:custGeom>
          <a:avLst/>
          <a:gdLst/>
          <a:ahLst/>
          <a:cxnLst/>
          <a:rect l="0" t="0" r="0" b="0"/>
          <a:pathLst>
            <a:path>
              <a:moveTo>
                <a:pt x="0" y="19843"/>
              </a:moveTo>
              <a:lnTo>
                <a:pt x="638590" y="19843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820461" y="900400"/>
        <a:ext cx="31929" cy="31929"/>
      </dsp:txXfrm>
    </dsp:sp>
    <dsp:sp modelId="{A5261FCF-4FF7-43D0-97AA-0E63B20F6D9E}">
      <dsp:nvSpPr>
        <dsp:cNvPr id="0" name=""/>
        <dsp:cNvSpPr/>
      </dsp:nvSpPr>
      <dsp:spPr>
        <a:xfrm>
          <a:off x="2118760" y="485860"/>
          <a:ext cx="3350471" cy="56277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Comparison on Interface Design</a:t>
          </a:r>
          <a:endParaRPr lang="en-MY" sz="1200" kern="1200" dirty="0">
            <a:solidFill>
              <a:schemeClr val="tx1"/>
            </a:solidFill>
            <a:effectLst/>
          </a:endParaRPr>
        </a:p>
      </dsp:txBody>
      <dsp:txXfrm>
        <a:off x="2135243" y="502343"/>
        <a:ext cx="3317505" cy="529804"/>
      </dsp:txXfrm>
    </dsp:sp>
    <dsp:sp modelId="{A9CA10DF-8A50-44D2-B0E3-F9DB467C692B}">
      <dsp:nvSpPr>
        <dsp:cNvPr id="0" name=""/>
        <dsp:cNvSpPr/>
      </dsp:nvSpPr>
      <dsp:spPr>
        <a:xfrm rot="138777">
          <a:off x="1553866" y="1056843"/>
          <a:ext cx="555161" cy="39687"/>
        </a:xfrm>
        <a:custGeom>
          <a:avLst/>
          <a:gdLst/>
          <a:ahLst/>
          <a:cxnLst/>
          <a:rect l="0" t="0" r="0" b="0"/>
          <a:pathLst>
            <a:path>
              <a:moveTo>
                <a:pt x="0" y="19843"/>
              </a:moveTo>
              <a:lnTo>
                <a:pt x="555161" y="19843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817567" y="1062808"/>
        <a:ext cx="27758" cy="27758"/>
      </dsp:txXfrm>
    </dsp:sp>
    <dsp:sp modelId="{DECBDFFC-8813-44F5-B155-734152BC1691}">
      <dsp:nvSpPr>
        <dsp:cNvPr id="0" name=""/>
        <dsp:cNvSpPr/>
      </dsp:nvSpPr>
      <dsp:spPr>
        <a:xfrm>
          <a:off x="2108801" y="713222"/>
          <a:ext cx="4932320" cy="749335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Comparison on Web Elements</a:t>
          </a:r>
          <a:endParaRPr lang="en-MY" sz="1600" kern="1200" dirty="0">
            <a:solidFill>
              <a:schemeClr val="tx1"/>
            </a:solidFill>
            <a:effectLst/>
          </a:endParaRPr>
        </a:p>
      </dsp:txBody>
      <dsp:txXfrm>
        <a:off x="2130748" y="735169"/>
        <a:ext cx="4888426" cy="705441"/>
      </dsp:txXfrm>
    </dsp:sp>
    <dsp:sp modelId="{EE34EFF7-731F-489A-9150-1EB6C9619CC6}">
      <dsp:nvSpPr>
        <dsp:cNvPr id="0" name=""/>
        <dsp:cNvSpPr/>
      </dsp:nvSpPr>
      <dsp:spPr>
        <a:xfrm rot="1943892">
          <a:off x="1502043" y="1224803"/>
          <a:ext cx="668765" cy="39687"/>
        </a:xfrm>
        <a:custGeom>
          <a:avLst/>
          <a:gdLst/>
          <a:ahLst/>
          <a:cxnLst/>
          <a:rect l="0" t="0" r="0" b="0"/>
          <a:pathLst>
            <a:path>
              <a:moveTo>
                <a:pt x="0" y="19843"/>
              </a:moveTo>
              <a:lnTo>
                <a:pt x="668765" y="19843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819707" y="1227928"/>
        <a:ext cx="33438" cy="33438"/>
      </dsp:txXfrm>
    </dsp:sp>
    <dsp:sp modelId="{0149AB38-ACB7-49B0-B3A4-FB24444EF8D8}">
      <dsp:nvSpPr>
        <dsp:cNvPr id="0" name=""/>
        <dsp:cNvSpPr/>
      </dsp:nvSpPr>
      <dsp:spPr>
        <a:xfrm>
          <a:off x="2118760" y="1082542"/>
          <a:ext cx="4664763" cy="682534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Outcomes Of Comparison on User Interface Design</a:t>
          </a:r>
          <a:endParaRPr lang="en-MY" sz="1600" kern="1200" dirty="0">
            <a:solidFill>
              <a:schemeClr val="tx1"/>
            </a:solidFill>
            <a:effectLst/>
          </a:endParaRPr>
        </a:p>
      </dsp:txBody>
      <dsp:txXfrm>
        <a:off x="2138751" y="1102533"/>
        <a:ext cx="4624781" cy="642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52A75-7655-4016-9538-6DFBADAD7281}">
      <dsp:nvSpPr>
        <dsp:cNvPr id="0" name=""/>
        <dsp:cNvSpPr/>
      </dsp:nvSpPr>
      <dsp:spPr>
        <a:xfrm>
          <a:off x="0" y="332371"/>
          <a:ext cx="1566101" cy="13910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</a:rPr>
            <a:t>Study on Suitable Programming Language</a:t>
          </a:r>
          <a:endParaRPr lang="en-MY" sz="1800" kern="1200" dirty="0"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600" kern="1200" dirty="0">
            <a:effectLst/>
          </a:endParaRPr>
        </a:p>
      </dsp:txBody>
      <dsp:txXfrm>
        <a:off x="40743" y="373114"/>
        <a:ext cx="1484615" cy="1309567"/>
      </dsp:txXfrm>
    </dsp:sp>
    <dsp:sp modelId="{5AB1D7B1-90BE-43F5-957B-79E9FA7D8C73}">
      <dsp:nvSpPr>
        <dsp:cNvPr id="0" name=""/>
        <dsp:cNvSpPr/>
      </dsp:nvSpPr>
      <dsp:spPr>
        <a:xfrm rot="19927101">
          <a:off x="1526423" y="846785"/>
          <a:ext cx="683601" cy="42541"/>
        </a:xfrm>
        <a:custGeom>
          <a:avLst/>
          <a:gdLst/>
          <a:ahLst/>
          <a:cxnLst/>
          <a:rect l="0" t="0" r="0" b="0"/>
          <a:pathLst>
            <a:path>
              <a:moveTo>
                <a:pt x="0" y="21270"/>
              </a:moveTo>
              <a:lnTo>
                <a:pt x="683601" y="2127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851134" y="850965"/>
        <a:ext cx="34180" cy="34180"/>
      </dsp:txXfrm>
    </dsp:sp>
    <dsp:sp modelId="{A5261FCF-4FF7-43D0-97AA-0E63B20F6D9E}">
      <dsp:nvSpPr>
        <dsp:cNvPr id="0" name=""/>
        <dsp:cNvSpPr/>
      </dsp:nvSpPr>
      <dsp:spPr>
        <a:xfrm>
          <a:off x="2170347" y="406596"/>
          <a:ext cx="3591379" cy="603235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Comparison On Php and Java</a:t>
          </a:r>
          <a:endParaRPr lang="en-MY" sz="1200" kern="1200" dirty="0">
            <a:solidFill>
              <a:schemeClr val="tx1"/>
            </a:solidFill>
            <a:effectLst/>
          </a:endParaRPr>
        </a:p>
      </dsp:txBody>
      <dsp:txXfrm>
        <a:off x="2188015" y="424264"/>
        <a:ext cx="3556043" cy="567899"/>
      </dsp:txXfrm>
    </dsp:sp>
    <dsp:sp modelId="{A9CA10DF-8A50-44D2-B0E3-F9DB467C692B}">
      <dsp:nvSpPr>
        <dsp:cNvPr id="0" name=""/>
        <dsp:cNvSpPr/>
      </dsp:nvSpPr>
      <dsp:spPr>
        <a:xfrm rot="139016">
          <a:off x="1565858" y="1018635"/>
          <a:ext cx="594056" cy="42541"/>
        </a:xfrm>
        <a:custGeom>
          <a:avLst/>
          <a:gdLst/>
          <a:ahLst/>
          <a:cxnLst/>
          <a:rect l="0" t="0" r="0" b="0"/>
          <a:pathLst>
            <a:path>
              <a:moveTo>
                <a:pt x="0" y="21270"/>
              </a:moveTo>
              <a:lnTo>
                <a:pt x="594056" y="2127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848035" y="1025054"/>
        <a:ext cx="29702" cy="29702"/>
      </dsp:txXfrm>
    </dsp:sp>
    <dsp:sp modelId="{DECBDFFC-8813-44F5-B155-734152BC1691}">
      <dsp:nvSpPr>
        <dsp:cNvPr id="0" name=""/>
        <dsp:cNvSpPr/>
      </dsp:nvSpPr>
      <dsp:spPr>
        <a:xfrm>
          <a:off x="2159671" y="650306"/>
          <a:ext cx="5286966" cy="803215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Advantages of Php Over Java</a:t>
          </a:r>
          <a:endParaRPr lang="en-MY" sz="1600" kern="1200" dirty="0">
            <a:solidFill>
              <a:schemeClr val="tx1"/>
            </a:solidFill>
            <a:effectLst/>
          </a:endParaRPr>
        </a:p>
      </dsp:txBody>
      <dsp:txXfrm>
        <a:off x="2183196" y="673831"/>
        <a:ext cx="5239916" cy="756165"/>
      </dsp:txXfrm>
    </dsp:sp>
    <dsp:sp modelId="{EE34EFF7-731F-489A-9150-1EB6C9619CC6}">
      <dsp:nvSpPr>
        <dsp:cNvPr id="0" name=""/>
        <dsp:cNvSpPr/>
      </dsp:nvSpPr>
      <dsp:spPr>
        <a:xfrm rot="1946526">
          <a:off x="1510230" y="1198671"/>
          <a:ext cx="715987" cy="42541"/>
        </a:xfrm>
        <a:custGeom>
          <a:avLst/>
          <a:gdLst/>
          <a:ahLst/>
          <a:cxnLst/>
          <a:rect l="0" t="0" r="0" b="0"/>
          <a:pathLst>
            <a:path>
              <a:moveTo>
                <a:pt x="0" y="21270"/>
              </a:moveTo>
              <a:lnTo>
                <a:pt x="715987" y="2127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850324" y="1202042"/>
        <a:ext cx="35799" cy="35799"/>
      </dsp:txXfrm>
    </dsp:sp>
    <dsp:sp modelId="{0149AB38-ACB7-49B0-B3A4-FB24444EF8D8}">
      <dsp:nvSpPr>
        <dsp:cNvPr id="0" name=""/>
        <dsp:cNvSpPr/>
      </dsp:nvSpPr>
      <dsp:spPr>
        <a:xfrm>
          <a:off x="2170347" y="1046182"/>
          <a:ext cx="5000172" cy="73161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Outcome Of Study on Suitable Programming Language.</a:t>
          </a:r>
          <a:endParaRPr lang="en-MY" sz="1600" kern="1200" dirty="0">
            <a:solidFill>
              <a:schemeClr val="tx1"/>
            </a:solidFill>
            <a:effectLst/>
          </a:endParaRPr>
        </a:p>
      </dsp:txBody>
      <dsp:txXfrm>
        <a:off x="2191775" y="1067610"/>
        <a:ext cx="4957316" cy="688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52A75-7655-4016-9538-6DFBADAD7281}">
      <dsp:nvSpPr>
        <dsp:cNvPr id="0" name=""/>
        <dsp:cNvSpPr/>
      </dsp:nvSpPr>
      <dsp:spPr>
        <a:xfrm>
          <a:off x="0" y="304767"/>
          <a:ext cx="1566101" cy="13910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85000"/>
                <a:satMod val="130000"/>
              </a:schemeClr>
            </a:gs>
            <a:gs pos="34000">
              <a:schemeClr val="accent2">
                <a:shade val="87000"/>
                <a:satMod val="125000"/>
              </a:schemeClr>
            </a:gs>
            <a:gs pos="70000">
              <a:schemeClr val="accent2">
                <a:tint val="100000"/>
                <a:shade val="90000"/>
                <a:satMod val="130000"/>
              </a:schemeClr>
            </a:gs>
            <a:gs pos="100000">
              <a:schemeClr val="accent2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 dirty="0">
            <a:solidFill>
              <a:schemeClr val="bg1"/>
            </a:solidFill>
            <a:effectLst/>
          </a:endParaRPr>
        </a:p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effectLst/>
            </a:rPr>
            <a:t>Study on System Development Methodology</a:t>
          </a:r>
          <a:endParaRPr lang="en-MY" sz="3600" kern="1200" dirty="0">
            <a:solidFill>
              <a:schemeClr val="bg1"/>
            </a:solidFill>
            <a:effectLst/>
          </a:endParaRPr>
        </a:p>
      </dsp:txBody>
      <dsp:txXfrm>
        <a:off x="40743" y="345510"/>
        <a:ext cx="1484615" cy="1309567"/>
      </dsp:txXfrm>
    </dsp:sp>
    <dsp:sp modelId="{5AB1D7B1-90BE-43F5-957B-79E9FA7D8C73}">
      <dsp:nvSpPr>
        <dsp:cNvPr id="0" name=""/>
        <dsp:cNvSpPr/>
      </dsp:nvSpPr>
      <dsp:spPr>
        <a:xfrm rot="20682866">
          <a:off x="1555264" y="898264"/>
          <a:ext cx="612661" cy="42541"/>
        </a:xfrm>
        <a:custGeom>
          <a:avLst/>
          <a:gdLst/>
          <a:ahLst/>
          <a:cxnLst/>
          <a:rect l="0" t="0" r="0" b="0"/>
          <a:pathLst>
            <a:path>
              <a:moveTo>
                <a:pt x="0" y="21270"/>
              </a:moveTo>
              <a:lnTo>
                <a:pt x="612661" y="2127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846278" y="904218"/>
        <a:ext cx="30633" cy="30633"/>
      </dsp:txXfrm>
    </dsp:sp>
    <dsp:sp modelId="{A5261FCF-4FF7-43D0-97AA-0E63B20F6D9E}">
      <dsp:nvSpPr>
        <dsp:cNvPr id="0" name=""/>
        <dsp:cNvSpPr/>
      </dsp:nvSpPr>
      <dsp:spPr>
        <a:xfrm>
          <a:off x="2157089" y="537159"/>
          <a:ext cx="3591379" cy="603235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Waterfall Development </a:t>
          </a:r>
          <a:endParaRPr lang="en-MY" sz="1200" kern="1200" dirty="0">
            <a:solidFill>
              <a:schemeClr val="tx1"/>
            </a:solidFill>
            <a:effectLst/>
          </a:endParaRPr>
        </a:p>
      </dsp:txBody>
      <dsp:txXfrm>
        <a:off x="2174757" y="554827"/>
        <a:ext cx="3556043" cy="567899"/>
      </dsp:txXfrm>
    </dsp:sp>
    <dsp:sp modelId="{A9CA10DF-8A50-44D2-B0E3-F9DB467C692B}">
      <dsp:nvSpPr>
        <dsp:cNvPr id="0" name=""/>
        <dsp:cNvSpPr/>
      </dsp:nvSpPr>
      <dsp:spPr>
        <a:xfrm rot="1582462">
          <a:off x="1533096" y="1119880"/>
          <a:ext cx="634160" cy="42541"/>
        </a:xfrm>
        <a:custGeom>
          <a:avLst/>
          <a:gdLst/>
          <a:ahLst/>
          <a:cxnLst/>
          <a:rect l="0" t="0" r="0" b="0"/>
          <a:pathLst>
            <a:path>
              <a:moveTo>
                <a:pt x="0" y="21270"/>
              </a:moveTo>
              <a:lnTo>
                <a:pt x="634160" y="2127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headEnd type="oval" w="med" len="med"/>
          <a:tailEnd type="oval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>
            <a:effectLst/>
          </a:endParaRPr>
        </a:p>
      </dsp:txBody>
      <dsp:txXfrm>
        <a:off x="1834322" y="1125297"/>
        <a:ext cx="31708" cy="31708"/>
      </dsp:txXfrm>
    </dsp:sp>
    <dsp:sp modelId="{DECBDFFC-8813-44F5-B155-734152BC1691}">
      <dsp:nvSpPr>
        <dsp:cNvPr id="0" name=""/>
        <dsp:cNvSpPr/>
      </dsp:nvSpPr>
      <dsp:spPr>
        <a:xfrm>
          <a:off x="2134252" y="880401"/>
          <a:ext cx="5286966" cy="803215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effectLst/>
            </a:rPr>
            <a:t>   Outcome of Study on System Development Methodology</a:t>
          </a:r>
          <a:endParaRPr lang="en-MY" sz="1600" kern="1200" dirty="0">
            <a:solidFill>
              <a:schemeClr val="tx1"/>
            </a:solidFill>
            <a:effectLst/>
          </a:endParaRPr>
        </a:p>
      </dsp:txBody>
      <dsp:txXfrm>
        <a:off x="2157777" y="903926"/>
        <a:ext cx="5239916" cy="75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8CAEC-E608-4B1B-AB00-61DC7F6EADF2}">
      <dsp:nvSpPr>
        <dsp:cNvPr id="0" name=""/>
        <dsp:cNvSpPr/>
      </dsp:nvSpPr>
      <dsp:spPr>
        <a:xfrm>
          <a:off x="3756705" y="83849"/>
          <a:ext cx="1328094" cy="132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effectLst/>
            </a:rPr>
            <a:t>Analysis</a:t>
          </a:r>
          <a:endParaRPr lang="en-MY" sz="1500" kern="1200" dirty="0"/>
        </a:p>
      </dsp:txBody>
      <dsp:txXfrm>
        <a:off x="3756705" y="83849"/>
        <a:ext cx="1328094" cy="1328094"/>
      </dsp:txXfrm>
    </dsp:sp>
    <dsp:sp modelId="{AAF7253D-6596-450A-8884-6DB9F8FDAA3D}">
      <dsp:nvSpPr>
        <dsp:cNvPr id="0" name=""/>
        <dsp:cNvSpPr/>
      </dsp:nvSpPr>
      <dsp:spPr>
        <a:xfrm>
          <a:off x="1415573" y="-134"/>
          <a:ext cx="3753210" cy="3753210"/>
        </a:xfrm>
        <a:prstGeom prst="circularArrow">
          <a:avLst>
            <a:gd name="adj1" fmla="val 6900"/>
            <a:gd name="adj2" fmla="val 465203"/>
            <a:gd name="adj3" fmla="val 550042"/>
            <a:gd name="adj4" fmla="val 20584755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A680C-0C3B-4545-A672-2C96E0EC5DE8}">
      <dsp:nvSpPr>
        <dsp:cNvPr id="0" name=""/>
        <dsp:cNvSpPr/>
      </dsp:nvSpPr>
      <dsp:spPr>
        <a:xfrm>
          <a:off x="3756705" y="2340997"/>
          <a:ext cx="1328094" cy="132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effectLst/>
            </a:rPr>
            <a:t>Design</a:t>
          </a:r>
          <a:endParaRPr lang="en-MY" sz="2800" kern="1200" dirty="0"/>
        </a:p>
      </dsp:txBody>
      <dsp:txXfrm>
        <a:off x="3756705" y="2340997"/>
        <a:ext cx="1328094" cy="1328094"/>
      </dsp:txXfrm>
    </dsp:sp>
    <dsp:sp modelId="{F1063FB2-11F1-4482-BF0B-4225B25A6039}">
      <dsp:nvSpPr>
        <dsp:cNvPr id="0" name=""/>
        <dsp:cNvSpPr/>
      </dsp:nvSpPr>
      <dsp:spPr>
        <a:xfrm>
          <a:off x="1415573" y="-134"/>
          <a:ext cx="3753210" cy="3753210"/>
        </a:xfrm>
        <a:prstGeom prst="circularArrow">
          <a:avLst>
            <a:gd name="adj1" fmla="val 6900"/>
            <a:gd name="adj2" fmla="val 465203"/>
            <a:gd name="adj3" fmla="val 5414717"/>
            <a:gd name="adj4" fmla="val 4384755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BA3A6-F4A1-4EF5-BC19-67437918A6E6}">
      <dsp:nvSpPr>
        <dsp:cNvPr id="0" name=""/>
        <dsp:cNvSpPr/>
      </dsp:nvSpPr>
      <dsp:spPr>
        <a:xfrm>
          <a:off x="1257119" y="2340997"/>
          <a:ext cx="1812968" cy="132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effectLst/>
            </a:rPr>
            <a:t>Implementation</a:t>
          </a:r>
          <a:endParaRPr lang="en-MY" sz="2800" kern="1200" dirty="0"/>
        </a:p>
      </dsp:txBody>
      <dsp:txXfrm>
        <a:off x="1257119" y="2340997"/>
        <a:ext cx="1812968" cy="1328094"/>
      </dsp:txXfrm>
    </dsp:sp>
    <dsp:sp modelId="{55CEB700-6738-46BC-B743-8FAE74D5C5F3}">
      <dsp:nvSpPr>
        <dsp:cNvPr id="0" name=""/>
        <dsp:cNvSpPr/>
      </dsp:nvSpPr>
      <dsp:spPr>
        <a:xfrm>
          <a:off x="1415573" y="-134"/>
          <a:ext cx="3753210" cy="3753210"/>
        </a:xfrm>
        <a:prstGeom prst="circularArrow">
          <a:avLst>
            <a:gd name="adj1" fmla="val 6900"/>
            <a:gd name="adj2" fmla="val 465203"/>
            <a:gd name="adj3" fmla="val 11350042"/>
            <a:gd name="adj4" fmla="val 9784755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80CE0-24D1-48ED-B49F-A37706C61CE4}">
      <dsp:nvSpPr>
        <dsp:cNvPr id="0" name=""/>
        <dsp:cNvSpPr/>
      </dsp:nvSpPr>
      <dsp:spPr>
        <a:xfrm>
          <a:off x="1202754" y="83849"/>
          <a:ext cx="1921699" cy="132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effectLst/>
            </a:rPr>
            <a:t>Planning</a:t>
          </a:r>
          <a:endParaRPr lang="en-MY" sz="2400" kern="1200" dirty="0"/>
        </a:p>
      </dsp:txBody>
      <dsp:txXfrm>
        <a:off x="1202754" y="83849"/>
        <a:ext cx="1921699" cy="1328094"/>
      </dsp:txXfrm>
    </dsp:sp>
    <dsp:sp modelId="{23E73A52-4185-4AF7-98E0-96816B3A78C1}">
      <dsp:nvSpPr>
        <dsp:cNvPr id="0" name=""/>
        <dsp:cNvSpPr/>
      </dsp:nvSpPr>
      <dsp:spPr>
        <a:xfrm>
          <a:off x="1415573" y="-134"/>
          <a:ext cx="3753210" cy="3753210"/>
        </a:xfrm>
        <a:prstGeom prst="circularArrow">
          <a:avLst>
            <a:gd name="adj1" fmla="val 6900"/>
            <a:gd name="adj2" fmla="val 465203"/>
            <a:gd name="adj3" fmla="val 16750042"/>
            <a:gd name="adj4" fmla="val 15838068"/>
            <a:gd name="adj5" fmla="val 80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21" y="1514990"/>
            <a:ext cx="3395502" cy="2901694"/>
          </a:xfrm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Development of Science Portal for 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SMK Teluk Gadung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254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 MASLINA ABD AZIZ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ED1EE6-D648-451F-A6B5-2920573D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32373"/>
              </p:ext>
            </p:extLst>
          </p:nvPr>
        </p:nvGraphicFramePr>
        <p:xfrm>
          <a:off x="0" y="-2"/>
          <a:ext cx="121932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00">
                  <a:extLst>
                    <a:ext uri="{9D8B030D-6E8A-4147-A177-3AD203B41FA5}">
                      <a16:colId xmlns:a16="http://schemas.microsoft.com/office/drawing/2014/main" val="3308501842"/>
                    </a:ext>
                  </a:extLst>
                </a:gridCol>
                <a:gridCol w="1922400">
                  <a:extLst>
                    <a:ext uri="{9D8B030D-6E8A-4147-A177-3AD203B41FA5}">
                      <a16:colId xmlns:a16="http://schemas.microsoft.com/office/drawing/2014/main" val="1501342890"/>
                    </a:ext>
                  </a:extLst>
                </a:gridCol>
                <a:gridCol w="2631600">
                  <a:extLst>
                    <a:ext uri="{9D8B030D-6E8A-4147-A177-3AD203B41FA5}">
                      <a16:colId xmlns:a16="http://schemas.microsoft.com/office/drawing/2014/main" val="80924395"/>
                    </a:ext>
                  </a:extLst>
                </a:gridCol>
                <a:gridCol w="727200">
                  <a:extLst>
                    <a:ext uri="{9D8B030D-6E8A-4147-A177-3AD203B41FA5}">
                      <a16:colId xmlns:a16="http://schemas.microsoft.com/office/drawing/2014/main" val="2647555540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3331745366"/>
                    </a:ext>
                  </a:extLst>
                </a:gridCol>
                <a:gridCol w="3675600">
                  <a:extLst>
                    <a:ext uri="{9D8B030D-6E8A-4147-A177-3AD203B41FA5}">
                      <a16:colId xmlns:a16="http://schemas.microsoft.com/office/drawing/2014/main" val="3366359659"/>
                    </a:ext>
                  </a:extLst>
                </a:gridCol>
              </a:tblGrid>
              <a:tr h="1020864">
                <a:tc>
                  <a:txBody>
                    <a:bodyPr/>
                    <a:lstStyle/>
                    <a:p>
                      <a:r>
                        <a:rPr lang="en-US" dirty="0"/>
                        <a:t>Topic/</a:t>
                      </a:r>
                    </a:p>
                    <a:p>
                      <a:r>
                        <a:rPr lang="en-US" dirty="0"/>
                        <a:t>Subtopics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</a:p>
                    <a:p>
                      <a:r>
                        <a:rPr lang="en-US" dirty="0"/>
                        <a:t>Components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</a:t>
                      </a:r>
                    </a:p>
                    <a:p>
                      <a:r>
                        <a:rPr lang="en-US" dirty="0"/>
                        <a:t>Title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Findings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823782"/>
                  </a:ext>
                </a:extLst>
              </a:tr>
              <a:tr h="11804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Portals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Major Functions of Portal.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/>
                        <a:t>Evaluation of e-learning web-portals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2017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/>
                        <a:t>Imran, S. M., &amp; Malik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Can find information related to the courses offered, mode of teaching and learning.</a:t>
                      </a:r>
                      <a:endParaRPr lang="en-MY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15023"/>
                  </a:ext>
                </a:extLst>
              </a:tr>
              <a:tr h="1262264">
                <a:tc rowSpan="3">
                  <a:txBody>
                    <a:bodyPr/>
                    <a:lstStyle/>
                    <a:p>
                      <a:pPr algn="ctr"/>
                      <a:r>
                        <a:rPr lang="en-MY" sz="1700" dirty="0"/>
                        <a:t>Review of Existing Educational 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Comparison on Interface Design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User experience in the development of the education system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 err="1"/>
                        <a:t>Pilarcikova</a:t>
                      </a:r>
                      <a:r>
                        <a:rPr lang="en-MY" sz="1700" dirty="0"/>
                        <a:t>, K., Rusnak, P., </a:t>
                      </a:r>
                      <a:r>
                        <a:rPr lang="en-MY" sz="1700" dirty="0" err="1"/>
                        <a:t>Rabcan</a:t>
                      </a:r>
                      <a:r>
                        <a:rPr lang="en-MY" sz="1700" dirty="0"/>
                        <a:t>, J., &amp; </a:t>
                      </a:r>
                      <a:r>
                        <a:rPr lang="en-MY" sz="1700" dirty="0" err="1"/>
                        <a:t>Kostolny</a:t>
                      </a:r>
                      <a:r>
                        <a:rPr lang="en-MY" sz="1700" dirty="0"/>
                        <a:t>, J.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Equally important to know whether the graphic design will allow its users to use it effectively.</a:t>
                      </a:r>
                      <a:endParaRPr lang="en-MY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887403"/>
                  </a:ext>
                </a:extLst>
              </a:tr>
              <a:tr h="1842224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Comparison on Web Elements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 comprehensive analysis of academic library websites: design, navigation, content, services, and web 2.0 tools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2019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Al-Qallaf, C. L., &amp; Ridha, A. 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Comprises six subcategories, which includes:-  Aesthetic design, Consistency, Appropriate images and Fonts, Appropriate colors and Appropriate page design.</a:t>
                      </a:r>
                      <a:endParaRPr lang="en-MY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89442"/>
                  </a:ext>
                </a:extLst>
              </a:tr>
              <a:tr h="1552244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Outcomes Of Comparison on User Interface Design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Potential Students Preferences Towards University Website Interface Design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2020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/>
                        <a:t>Ishak, Z., Alexander, O., Al-</a:t>
                      </a:r>
                      <a:r>
                        <a:rPr lang="en-MY" sz="1700" dirty="0" err="1"/>
                        <a:t>Sanjary</a:t>
                      </a:r>
                      <a:r>
                        <a:rPr lang="en-MY" sz="1700" dirty="0"/>
                        <a:t>, O. I., &amp; Yusuf, 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Proper design of a user interface can contribute to user satisfaction, and the user’s retention of knowledge of operations over time</a:t>
                      </a:r>
                      <a:endParaRPr lang="en-MY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19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89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ED1EE6-D648-451F-A6B5-2920573D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154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183">
                  <a:extLst>
                    <a:ext uri="{9D8B030D-6E8A-4147-A177-3AD203B41FA5}">
                      <a16:colId xmlns:a16="http://schemas.microsoft.com/office/drawing/2014/main" val="3308501842"/>
                    </a:ext>
                  </a:extLst>
                </a:gridCol>
                <a:gridCol w="1921668">
                  <a:extLst>
                    <a:ext uri="{9D8B030D-6E8A-4147-A177-3AD203B41FA5}">
                      <a16:colId xmlns:a16="http://schemas.microsoft.com/office/drawing/2014/main" val="1501342890"/>
                    </a:ext>
                  </a:extLst>
                </a:gridCol>
                <a:gridCol w="2631850">
                  <a:extLst>
                    <a:ext uri="{9D8B030D-6E8A-4147-A177-3AD203B41FA5}">
                      <a16:colId xmlns:a16="http://schemas.microsoft.com/office/drawing/2014/main" val="80924395"/>
                    </a:ext>
                  </a:extLst>
                </a:gridCol>
                <a:gridCol w="726580">
                  <a:extLst>
                    <a:ext uri="{9D8B030D-6E8A-4147-A177-3AD203B41FA5}">
                      <a16:colId xmlns:a16="http://schemas.microsoft.com/office/drawing/2014/main" val="2647555540"/>
                    </a:ext>
                  </a:extLst>
                </a:gridCol>
                <a:gridCol w="1497093">
                  <a:extLst>
                    <a:ext uri="{9D8B030D-6E8A-4147-A177-3AD203B41FA5}">
                      <a16:colId xmlns:a16="http://schemas.microsoft.com/office/drawing/2014/main" val="3331745366"/>
                    </a:ext>
                  </a:extLst>
                </a:gridCol>
                <a:gridCol w="3816626">
                  <a:extLst>
                    <a:ext uri="{9D8B030D-6E8A-4147-A177-3AD203B41FA5}">
                      <a16:colId xmlns:a16="http://schemas.microsoft.com/office/drawing/2014/main" val="3366359659"/>
                    </a:ext>
                  </a:extLst>
                </a:gridCol>
              </a:tblGrid>
              <a:tr h="1054581">
                <a:tc>
                  <a:txBody>
                    <a:bodyPr/>
                    <a:lstStyle/>
                    <a:p>
                      <a:r>
                        <a:rPr lang="en-US" dirty="0"/>
                        <a:t>Topic/</a:t>
                      </a:r>
                    </a:p>
                    <a:p>
                      <a:r>
                        <a:rPr lang="en-US" dirty="0"/>
                        <a:t>Subtopics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</a:p>
                    <a:p>
                      <a:r>
                        <a:rPr lang="en-US" dirty="0"/>
                        <a:t>Components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</a:t>
                      </a:r>
                    </a:p>
                    <a:p>
                      <a:r>
                        <a:rPr lang="en-US" dirty="0"/>
                        <a:t>Title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Findings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823782"/>
                  </a:ext>
                </a:extLst>
              </a:tr>
              <a:tr h="1629973">
                <a:tc row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Study on Suitable Programming Language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Comparison On Php and Java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Analysis and practical application of PHP frameworks in development of web information systems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2017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MY" sz="1700" dirty="0" err="1">
                          <a:solidFill>
                            <a:schemeClr val="tx1"/>
                          </a:solidFill>
                        </a:rPr>
                        <a:t>Prokofyeva</a:t>
                      </a:r>
                      <a:r>
                        <a:rPr lang="en-MY" sz="1700" dirty="0">
                          <a:solidFill>
                            <a:schemeClr val="tx1"/>
                          </a:solidFill>
                        </a:rPr>
                        <a:t>, N., &amp; </a:t>
                      </a:r>
                      <a:r>
                        <a:rPr lang="en-MY" sz="1700" dirty="0" err="1">
                          <a:solidFill>
                            <a:schemeClr val="tx1"/>
                          </a:solidFill>
                        </a:rPr>
                        <a:t>Boltunova</a:t>
                      </a:r>
                      <a:r>
                        <a:rPr lang="en-MY" sz="1700" dirty="0">
                          <a:solidFill>
                            <a:schemeClr val="tx1"/>
                          </a:solidFill>
                        </a:rPr>
                        <a:t>, 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Open source scripting language with many advantages such as support for different database types, many language structures.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15023"/>
                  </a:ext>
                </a:extLst>
              </a:tr>
              <a:tr h="2238973">
                <a:tc vMerge="1">
                  <a:txBody>
                    <a:bodyPr/>
                    <a:lstStyle/>
                    <a:p>
                      <a:endParaRPr lang="en-MY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Advantages of Php Over Java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Analytical and Comparison Study of Main Web Programming Languages‒ASP and PHP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MY" sz="1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>
                          <a:solidFill>
                            <a:schemeClr val="tx1"/>
                          </a:solidFill>
                        </a:rPr>
                        <a:t>Odeh, A. 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Well-suited for creating dynamic web pages with connectivity to various database systems.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MySQL is the most widely used because PHP provides native support for it and the database is free and an open-source project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887403"/>
                  </a:ext>
                </a:extLst>
              </a:tr>
              <a:tr h="1934473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Outcome Of Study on Suitable Programming Language.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A Comparative study of PHP frameworks performance.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 err="1">
                          <a:solidFill>
                            <a:schemeClr val="tx1"/>
                          </a:solidFill>
                        </a:rPr>
                        <a:t>Laaziri</a:t>
                      </a:r>
                      <a:r>
                        <a:rPr lang="en-MY" sz="1700" dirty="0">
                          <a:solidFill>
                            <a:schemeClr val="tx1"/>
                          </a:solidFill>
                        </a:rPr>
                        <a:t>, M., </a:t>
                      </a:r>
                      <a:r>
                        <a:rPr lang="en-MY" sz="1700" dirty="0" err="1">
                          <a:solidFill>
                            <a:schemeClr val="tx1"/>
                          </a:solidFill>
                        </a:rPr>
                        <a:t>Benmoussa</a:t>
                      </a:r>
                      <a:r>
                        <a:rPr lang="en-MY" sz="1700" dirty="0">
                          <a:solidFill>
                            <a:schemeClr val="tx1"/>
                          </a:solidFill>
                        </a:rPr>
                        <a:t>, K., </a:t>
                      </a:r>
                      <a:r>
                        <a:rPr lang="en-MY" sz="1700" dirty="0" err="1">
                          <a:solidFill>
                            <a:schemeClr val="tx1"/>
                          </a:solidFill>
                        </a:rPr>
                        <a:t>Khoulji</a:t>
                      </a:r>
                      <a:r>
                        <a:rPr lang="en-MY" sz="1700" dirty="0">
                          <a:solidFill>
                            <a:schemeClr val="tx1"/>
                          </a:solidFill>
                        </a:rPr>
                        <a:t>, S., &amp; </a:t>
                      </a:r>
                      <a:r>
                        <a:rPr lang="en-MY" sz="1700" dirty="0" err="1">
                          <a:solidFill>
                            <a:schemeClr val="tx1"/>
                          </a:solidFill>
                        </a:rPr>
                        <a:t>Kerkeb</a:t>
                      </a:r>
                      <a:r>
                        <a:rPr lang="en-MY" sz="1700" dirty="0">
                          <a:solidFill>
                            <a:schemeClr val="tx1"/>
                          </a:solidFill>
                        </a:rPr>
                        <a:t>, M. 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The PHP programming language is considered one of the most widely used scripting languages in web application development because it offers great flexibility.</a:t>
                      </a:r>
                      <a:endParaRPr lang="en-MY" sz="1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8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39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ED1EE6-D648-451F-A6B5-2920573D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14407"/>
              </p:ext>
            </p:extLst>
          </p:nvPr>
        </p:nvGraphicFramePr>
        <p:xfrm>
          <a:off x="0" y="1"/>
          <a:ext cx="12193318" cy="544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00">
                  <a:extLst>
                    <a:ext uri="{9D8B030D-6E8A-4147-A177-3AD203B41FA5}">
                      <a16:colId xmlns:a16="http://schemas.microsoft.com/office/drawing/2014/main" val="3308501842"/>
                    </a:ext>
                  </a:extLst>
                </a:gridCol>
                <a:gridCol w="1922400">
                  <a:extLst>
                    <a:ext uri="{9D8B030D-6E8A-4147-A177-3AD203B41FA5}">
                      <a16:colId xmlns:a16="http://schemas.microsoft.com/office/drawing/2014/main" val="1501342890"/>
                    </a:ext>
                  </a:extLst>
                </a:gridCol>
                <a:gridCol w="2631600">
                  <a:extLst>
                    <a:ext uri="{9D8B030D-6E8A-4147-A177-3AD203B41FA5}">
                      <a16:colId xmlns:a16="http://schemas.microsoft.com/office/drawing/2014/main" val="80924395"/>
                    </a:ext>
                  </a:extLst>
                </a:gridCol>
                <a:gridCol w="727200">
                  <a:extLst>
                    <a:ext uri="{9D8B030D-6E8A-4147-A177-3AD203B41FA5}">
                      <a16:colId xmlns:a16="http://schemas.microsoft.com/office/drawing/2014/main" val="2647555540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331745366"/>
                    </a:ext>
                  </a:extLst>
                </a:gridCol>
                <a:gridCol w="3751683">
                  <a:extLst>
                    <a:ext uri="{9D8B030D-6E8A-4147-A177-3AD203B41FA5}">
                      <a16:colId xmlns:a16="http://schemas.microsoft.com/office/drawing/2014/main" val="3366359659"/>
                    </a:ext>
                  </a:extLst>
                </a:gridCol>
              </a:tblGrid>
              <a:tr h="1026890">
                <a:tc>
                  <a:txBody>
                    <a:bodyPr/>
                    <a:lstStyle/>
                    <a:p>
                      <a:r>
                        <a:rPr lang="en-US" dirty="0"/>
                        <a:t>Topic/</a:t>
                      </a:r>
                    </a:p>
                    <a:p>
                      <a:r>
                        <a:rPr lang="en-US" dirty="0"/>
                        <a:t>Subtopics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</a:p>
                    <a:p>
                      <a:r>
                        <a:rPr lang="en-US" dirty="0"/>
                        <a:t>Components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</a:t>
                      </a:r>
                    </a:p>
                    <a:p>
                      <a:r>
                        <a:rPr lang="en-US" dirty="0"/>
                        <a:t>Title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Findings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823782"/>
                  </a:ext>
                </a:extLst>
              </a:tr>
              <a:tr h="20178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Study on System Development 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Waterfall Development 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 A study on using waterfall and agile methods in software project management.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2019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Andrei, B. A., Casu-Pop, A. C., Gheorghe, S. C., &amp; Boiangiu, C. A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The first applied software development strategy, resembling the designs that were used in other industries.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Allows for a project to be split into multiple fixed phases</a:t>
                      </a:r>
                      <a:endParaRPr lang="en-MY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15023"/>
                  </a:ext>
                </a:extLst>
              </a:tr>
              <a:tr h="2401936">
                <a:tc vMerge="1">
                  <a:txBody>
                    <a:bodyPr/>
                    <a:lstStyle/>
                    <a:p>
                      <a:endParaRPr lang="en-MY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Outcome of Study on System Development Methodology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Software Requirement in Iterative SDLC Model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2020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 err="1"/>
                        <a:t>Okesola</a:t>
                      </a:r>
                      <a:r>
                        <a:rPr lang="en-MY" sz="1700" dirty="0"/>
                        <a:t>, O. J., Adebiyi, A. A., </a:t>
                      </a:r>
                      <a:r>
                        <a:rPr lang="en-MY" sz="1700" dirty="0" err="1"/>
                        <a:t>Owoade</a:t>
                      </a:r>
                      <a:r>
                        <a:rPr lang="en-MY" sz="1700" dirty="0"/>
                        <a:t>, A. A., </a:t>
                      </a:r>
                      <a:r>
                        <a:rPr lang="en-MY" sz="1700" dirty="0" err="1"/>
                        <a:t>Adeaga</a:t>
                      </a:r>
                      <a:r>
                        <a:rPr lang="en-MY" sz="1700" dirty="0"/>
                        <a:t>, O., Adeyemi, O., &amp; </a:t>
                      </a:r>
                      <a:r>
                        <a:rPr lang="en-MY" sz="1700" dirty="0" err="1"/>
                        <a:t>Odun</a:t>
                      </a:r>
                      <a:r>
                        <a:rPr lang="en-MY" sz="1700" dirty="0"/>
                        <a:t>-Ayo, I.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SDLC is system development as it breaks down the entire life cycle of software development thus making it easier to evaluate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Each part of software development while providing some levels of comforts for programmers to work concurrently on each phase.</a:t>
                      </a:r>
                      <a:endParaRPr lang="en-MY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8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B642-F757-40DE-AC9D-E0C98376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Methodology 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8688D1-7543-46DE-8848-FFDAFBFC5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994517"/>
              </p:ext>
            </p:extLst>
          </p:nvPr>
        </p:nvGraphicFramePr>
        <p:xfrm>
          <a:off x="2509079" y="1934817"/>
          <a:ext cx="6369878" cy="3752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B6C16F-8C97-4BBD-ACBB-B6C114802B71}"/>
              </a:ext>
            </a:extLst>
          </p:cNvPr>
          <p:cNvSpPr txBox="1"/>
          <p:nvPr/>
        </p:nvSpPr>
        <p:spPr>
          <a:xfrm>
            <a:off x="2398644" y="581895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Development Life Cycle (SDLC) (Iqbal, S. Z., Idrees, M, 2017)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062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53632C-7794-4C5E-A16E-17EAE7168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64080"/>
              </p:ext>
            </p:extLst>
          </p:nvPr>
        </p:nvGraphicFramePr>
        <p:xfrm>
          <a:off x="119087" y="185528"/>
          <a:ext cx="11953826" cy="602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30">
                  <a:extLst>
                    <a:ext uri="{9D8B030D-6E8A-4147-A177-3AD203B41FA5}">
                      <a16:colId xmlns:a16="http://schemas.microsoft.com/office/drawing/2014/main" val="113632054"/>
                    </a:ext>
                  </a:extLst>
                </a:gridCol>
                <a:gridCol w="3485322">
                  <a:extLst>
                    <a:ext uri="{9D8B030D-6E8A-4147-A177-3AD203B41FA5}">
                      <a16:colId xmlns:a16="http://schemas.microsoft.com/office/drawing/2014/main" val="1720643529"/>
                    </a:ext>
                  </a:extLst>
                </a:gridCol>
                <a:gridCol w="3497974">
                  <a:extLst>
                    <a:ext uri="{9D8B030D-6E8A-4147-A177-3AD203B41FA5}">
                      <a16:colId xmlns:a16="http://schemas.microsoft.com/office/drawing/2014/main" val="290590541"/>
                    </a:ext>
                  </a:extLst>
                </a:gridCol>
                <a:gridCol w="3459600">
                  <a:extLst>
                    <a:ext uri="{9D8B030D-6E8A-4147-A177-3AD203B41FA5}">
                      <a16:colId xmlns:a16="http://schemas.microsoft.com/office/drawing/2014/main" val="168222968"/>
                    </a:ext>
                  </a:extLst>
                </a:gridCol>
              </a:tblGrid>
              <a:tr h="73288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Phase 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Actions 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dirty="0"/>
                        <a:t>Deliverables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Research Objective  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536528"/>
                  </a:ext>
                </a:extLst>
              </a:tr>
              <a:tr h="920947">
                <a:tc>
                  <a:txBody>
                    <a:bodyPr/>
                    <a:lstStyle/>
                    <a:p>
                      <a:r>
                        <a:rPr lang="en-MY" sz="1900" dirty="0">
                          <a:effectLst/>
                        </a:rPr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Requirements gathering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Define problem statement, objective and project scope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>
                          <a:effectLst/>
                        </a:rPr>
                        <a:t>Develop Gantt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Identify problem statement, objective and project scope.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Identify the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95419"/>
                  </a:ext>
                </a:extLst>
              </a:tr>
              <a:tr h="535294">
                <a:tc>
                  <a:txBody>
                    <a:bodyPr/>
                    <a:lstStyle/>
                    <a:p>
                      <a:r>
                        <a:rPr lang="en-MY" sz="1900" dirty="0">
                          <a:effectLst/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>
                          <a:effectLst/>
                        </a:rPr>
                        <a:t>Analyse user requirements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>
                          <a:effectLst/>
                        </a:rPr>
                        <a:t>Produce user requirements document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>
                          <a:effectLst/>
                        </a:rPr>
                        <a:t>Develop use case diagram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>
                          <a:effectLst/>
                        </a:rPr>
                        <a:t>Develop 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 Diagram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Diagram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>
                          <a:effectLst/>
                        </a:rPr>
                        <a:t>Functional and non-functional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To identify requirements needed for the science portal website for SMKTG.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25692"/>
                  </a:ext>
                </a:extLst>
              </a:tr>
              <a:tr h="535294">
                <a:tc>
                  <a:txBody>
                    <a:bodyPr/>
                    <a:lstStyle/>
                    <a:p>
                      <a:r>
                        <a:rPr lang="en-MY" sz="1900" dirty="0">
                          <a:effectLst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Develop design for database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Develop design for 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/>
                        <a:t>User interface design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/>
                        <a:t>Database design (ERD)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To design the web-based system for science portal website for SMKTG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74897"/>
                  </a:ext>
                </a:extLst>
              </a:tr>
              <a:tr h="535294">
                <a:tc>
                  <a:txBody>
                    <a:bodyPr/>
                    <a:lstStyle/>
                    <a:p>
                      <a:r>
                        <a:rPr lang="en-MY" sz="1900" dirty="0">
                          <a:effectLst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/>
                        <a:t>Implement the database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/>
                        <a:t>Develop prototype for FYP Portal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/>
                        <a:t>Testing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MY" sz="1900" dirty="0">
                          <a:effectLst/>
                        </a:rPr>
                        <a:t>Documentations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MYSQL database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Initial version of system</a:t>
                      </a:r>
                      <a:endParaRPr lang="en-MY" sz="19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effectLst/>
                        </a:rPr>
                        <a:t>To develop the science portal website for SMKTG.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9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2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1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99DE-2F14-4970-AEE8-47FA1183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1" y="-614545"/>
            <a:ext cx="10058400" cy="145075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7DED6-677F-4730-974A-AB44393152A5}"/>
              </a:ext>
            </a:extLst>
          </p:cNvPr>
          <p:cNvGrpSpPr/>
          <p:nvPr/>
        </p:nvGrpSpPr>
        <p:grpSpPr>
          <a:xfrm>
            <a:off x="170767" y="1020417"/>
            <a:ext cx="11850466" cy="4426227"/>
            <a:chOff x="170767" y="1020417"/>
            <a:chExt cx="11850466" cy="4426227"/>
          </a:xfrm>
        </p:grpSpPr>
        <p:pic>
          <p:nvPicPr>
            <p:cNvPr id="5" name="Picture 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6CA6C6DC-FAE7-4DBA-98BA-E96548C15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333"/>
            <a:stretch/>
          </p:blipFill>
          <p:spPr>
            <a:xfrm>
              <a:off x="170767" y="1020417"/>
              <a:ext cx="11850466" cy="3419062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5300315F-2CE2-4F73-8876-37AAB4689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889"/>
            <a:stretch/>
          </p:blipFill>
          <p:spPr>
            <a:xfrm>
              <a:off x="170767" y="4439479"/>
              <a:ext cx="11850466" cy="100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4B19-E9E3-4C83-B412-27DD1C04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Background 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ADCEEA-6AAE-4341-B7E7-30CC349A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617642" cy="4463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 An education portal is designed to provide a host of educational services. The educational portal website can also be an effective marketing tool to attract consumers of educational services and to form a positive image. (</a:t>
            </a:r>
            <a:r>
              <a:rPr lang="en-US" sz="2200" dirty="0" err="1">
                <a:solidFill>
                  <a:schemeClr val="tx1"/>
                </a:solidFill>
              </a:rPr>
              <a:t>Shpolianskaya</a:t>
            </a:r>
            <a:r>
              <a:rPr lang="en-US" sz="2200" dirty="0">
                <a:solidFill>
                  <a:schemeClr val="tx1"/>
                </a:solidFill>
              </a:rPr>
              <a:t>, 2019).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 SMK Teluk Gadung need a portals website because they have the complete facilities that can support student to use the portals and enhance student science learning.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 Educational portals can be utilized in two ways as a supportive tool during preparation, either to retrieve information or to share knowledge and information. Education portals offer a range of integrated tools to help you communicate, collaborate, and communicate with students, students, parents, and colleagues. (</a:t>
            </a:r>
            <a:r>
              <a:rPr lang="de-DE" sz="2200" dirty="0">
                <a:solidFill>
                  <a:schemeClr val="tx1"/>
                </a:solidFill>
              </a:rPr>
              <a:t>Kodirov, E. S. 2018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326865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8865-3C1B-4F91-8DCE-112470D2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5066-9E6D-43A2-B77E-1CD2A9B4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400" dirty="0"/>
              <a:t>Does not have an organized and own science portal website platform.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Student has lack of online learning experience.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400" dirty="0"/>
              <a:t>Unavailability of study materials such as additional notes, exercise and videos to fit into students’ time and place for them to study. 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71849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FA1A-68F8-4D12-8719-195CC53A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Objective 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5C3E6-7592-40AB-9C34-4F9BB38ADC4E}"/>
              </a:ext>
            </a:extLst>
          </p:cNvPr>
          <p:cNvSpPr/>
          <p:nvPr/>
        </p:nvSpPr>
        <p:spPr>
          <a:xfrm>
            <a:off x="1610140" y="2336053"/>
            <a:ext cx="3359425" cy="1710497"/>
          </a:xfrm>
          <a:prstGeom prst="roundRect">
            <a:avLst/>
          </a:prstGeom>
          <a:ln w="28575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 identify requirements needed for the science portal website for SMKTG</a:t>
            </a:r>
            <a:endParaRPr lang="en-MY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48E052-53BF-4604-BBC8-14C8135BE1DA}"/>
              </a:ext>
            </a:extLst>
          </p:cNvPr>
          <p:cNvSpPr/>
          <p:nvPr/>
        </p:nvSpPr>
        <p:spPr>
          <a:xfrm>
            <a:off x="6685721" y="2336052"/>
            <a:ext cx="3465443" cy="1710497"/>
          </a:xfrm>
          <a:prstGeom prst="roundRect">
            <a:avLst/>
          </a:prstGeom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 design the web-based system for science portal website for SMKTG</a:t>
            </a:r>
            <a:endParaRPr lang="en-MY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CFEEC3-B50B-4327-8392-BD61A018E8AD}"/>
              </a:ext>
            </a:extLst>
          </p:cNvPr>
          <p:cNvSpPr/>
          <p:nvPr/>
        </p:nvSpPr>
        <p:spPr>
          <a:xfrm>
            <a:off x="4061792" y="4372251"/>
            <a:ext cx="3359425" cy="1710497"/>
          </a:xfrm>
          <a:prstGeom prst="roundRect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 develop the science portal website for SMKTG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93488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CCBF-9B73-4693-A6B1-AF879AB2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Scope 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3878-4AB0-4FBF-88FD-67125C85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Consists of two modules (SPM student module and Teacher module).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The science portal website output is intended for use by the science teacher and form 5 student.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MY" sz="2400" dirty="0"/>
              <a:t> </a:t>
            </a:r>
            <a:r>
              <a:rPr lang="en-US" sz="2400" dirty="0"/>
              <a:t>The Waterfall development will be used as a methodology.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88264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5892-3B76-442A-A081-2AA0F680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Significance 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4362-4718-4736-A666-0E80826E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MY" sz="2400" dirty="0"/>
              <a:t> Significance to the students form 5 and science teacher.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Students can make use of the portals as a reference for revision and complete the exercise given by the teacher.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Beneficial to the teachers that teach science by doing the simple activity to measure understanding of the topic or chapter instead of asking if the students understand about the topic.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66756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55EDCFD-E564-4C27-9915-DEE92E7E3F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270006"/>
              </p:ext>
            </p:extLst>
          </p:nvPr>
        </p:nvGraphicFramePr>
        <p:xfrm>
          <a:off x="1256306" y="1734776"/>
          <a:ext cx="6575729" cy="317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0212E88-EC5F-4F17-A6DF-3A53A45A4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712303"/>
              </p:ext>
            </p:extLst>
          </p:nvPr>
        </p:nvGraphicFramePr>
        <p:xfrm>
          <a:off x="1256306" y="2877456"/>
          <a:ext cx="7055458" cy="317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CFC92CA-4816-4C24-B4D8-4AFE155BCF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680508"/>
              </p:ext>
            </p:extLst>
          </p:nvPr>
        </p:nvGraphicFramePr>
        <p:xfrm>
          <a:off x="1258955" y="4397693"/>
          <a:ext cx="7460975" cy="317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42B5E105-9BE0-4548-A222-7C76A3F3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8651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91D6-C727-4263-940C-305A297C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Review </a:t>
            </a:r>
            <a:endParaRPr lang="en-MY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328161-2EEF-4E34-B82C-8FE37C0A8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699996"/>
              </p:ext>
            </p:extLst>
          </p:nvPr>
        </p:nvGraphicFramePr>
        <p:xfrm>
          <a:off x="1203297" y="1838152"/>
          <a:ext cx="7460975" cy="317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81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AE72E4-1FB6-4BA3-B921-C2A5C44A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08049"/>
              </p:ext>
            </p:extLst>
          </p:nvPr>
        </p:nvGraphicFramePr>
        <p:xfrm>
          <a:off x="0" y="-2"/>
          <a:ext cx="12193319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00">
                  <a:extLst>
                    <a:ext uri="{9D8B030D-6E8A-4147-A177-3AD203B41FA5}">
                      <a16:colId xmlns:a16="http://schemas.microsoft.com/office/drawing/2014/main" val="3308501842"/>
                    </a:ext>
                  </a:extLst>
                </a:gridCol>
                <a:gridCol w="1922400">
                  <a:extLst>
                    <a:ext uri="{9D8B030D-6E8A-4147-A177-3AD203B41FA5}">
                      <a16:colId xmlns:a16="http://schemas.microsoft.com/office/drawing/2014/main" val="1501342890"/>
                    </a:ext>
                  </a:extLst>
                </a:gridCol>
                <a:gridCol w="2631600">
                  <a:extLst>
                    <a:ext uri="{9D8B030D-6E8A-4147-A177-3AD203B41FA5}">
                      <a16:colId xmlns:a16="http://schemas.microsoft.com/office/drawing/2014/main" val="80924395"/>
                    </a:ext>
                  </a:extLst>
                </a:gridCol>
                <a:gridCol w="727200">
                  <a:extLst>
                    <a:ext uri="{9D8B030D-6E8A-4147-A177-3AD203B41FA5}">
                      <a16:colId xmlns:a16="http://schemas.microsoft.com/office/drawing/2014/main" val="2647555540"/>
                    </a:ext>
                  </a:extLst>
                </a:gridCol>
                <a:gridCol w="1638451">
                  <a:extLst>
                    <a:ext uri="{9D8B030D-6E8A-4147-A177-3AD203B41FA5}">
                      <a16:colId xmlns:a16="http://schemas.microsoft.com/office/drawing/2014/main" val="3331745366"/>
                    </a:ext>
                  </a:extLst>
                </a:gridCol>
                <a:gridCol w="3675268">
                  <a:extLst>
                    <a:ext uri="{9D8B030D-6E8A-4147-A177-3AD203B41FA5}">
                      <a16:colId xmlns:a16="http://schemas.microsoft.com/office/drawing/2014/main" val="3366359659"/>
                    </a:ext>
                  </a:extLst>
                </a:gridCol>
              </a:tblGrid>
              <a:tr h="1036148">
                <a:tc>
                  <a:txBody>
                    <a:bodyPr/>
                    <a:lstStyle/>
                    <a:p>
                      <a:r>
                        <a:rPr lang="en-US" dirty="0"/>
                        <a:t>Topic/</a:t>
                      </a:r>
                    </a:p>
                    <a:p>
                      <a:r>
                        <a:rPr lang="en-US" dirty="0"/>
                        <a:t>Subtopics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</a:p>
                    <a:p>
                      <a:r>
                        <a:rPr lang="en-US" dirty="0"/>
                        <a:t>Components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</a:t>
                      </a:r>
                    </a:p>
                    <a:p>
                      <a:r>
                        <a:rPr lang="en-US" dirty="0"/>
                        <a:t>Title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Findings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823782"/>
                  </a:ext>
                </a:extLst>
              </a:tr>
              <a:tr h="1373335">
                <a:tc rowSpan="3"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Portals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Definition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The Importance of educational web portals in improving the education system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2018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700" dirty="0" err="1"/>
                        <a:t>Kodirov</a:t>
                      </a:r>
                      <a:r>
                        <a:rPr lang="en-MY" sz="1700" dirty="0"/>
                        <a:t>, E. 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700" dirty="0"/>
                        <a:t>Designed to illustrate a multifunctional web site that deals with public or private businesses.</a:t>
                      </a:r>
                      <a:endParaRPr lang="en-MY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15023"/>
                  </a:ext>
                </a:extLst>
              </a:tr>
              <a:tr h="2444192">
                <a:tc vMerge="1">
                  <a:txBody>
                    <a:bodyPr/>
                    <a:lstStyle/>
                    <a:p>
                      <a:endParaRPr lang="en-MY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The relevancy of portal for educational purpose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E-learning in higher inclusive education: needs, opportunities and limitations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2019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Meskhi, B., Ponomareva, S., &amp; Ugnich, E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Changes in global digital have significantly influenced the development of e-learning in inclusive education as well</a:t>
                      </a:r>
                      <a:endParaRPr lang="en-MY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887403"/>
                  </a:ext>
                </a:extLst>
              </a:tr>
              <a:tr h="2004326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Different Between Portal and Website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Educational web portals of higher education and their problems. Universal Journal of Educational Research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2020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Dangwal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, K. L., &amp; Mishra, D. </a:t>
                      </a:r>
                      <a:endParaRPr lang="en-MY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Bring  much software under one umbrella such as search engines, emails, forums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Provide an excellent user interface, which helps user to get quality experience</a:t>
                      </a:r>
                      <a:endParaRPr lang="en-MY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8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4927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{BD0FF0E4-2C78-4A2C-BECD-CD208291D8AA}tf22712842_win32</Template>
  <TotalTime>4273</TotalTime>
  <Words>1306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The Development of Science Portal for  SMK Teluk Gadung</vt:lpstr>
      <vt:lpstr>Research Background </vt:lpstr>
      <vt:lpstr>Problem Statement </vt:lpstr>
      <vt:lpstr>Research Objective </vt:lpstr>
      <vt:lpstr>Research Scope </vt:lpstr>
      <vt:lpstr>Significance </vt:lpstr>
      <vt:lpstr>Literature Review </vt:lpstr>
      <vt:lpstr>Literature Review </vt:lpstr>
      <vt:lpstr>PowerPoint Presentation</vt:lpstr>
      <vt:lpstr>PowerPoint Presentation</vt:lpstr>
      <vt:lpstr>PowerPoint Presentation</vt:lpstr>
      <vt:lpstr>PowerPoint Presentation</vt:lpstr>
      <vt:lpstr>Research Methodology </vt:lpstr>
      <vt:lpstr>PowerPoint Presentation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Development of Science Portal for  SMK Teluk Gadung</dc:title>
  <dc:creator>faris daus</dc:creator>
  <cp:lastModifiedBy>faris daus</cp:lastModifiedBy>
  <cp:revision>5</cp:revision>
  <dcterms:created xsi:type="dcterms:W3CDTF">2021-06-30T05:32:40Z</dcterms:created>
  <dcterms:modified xsi:type="dcterms:W3CDTF">2021-07-25T10:49:30Z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