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F5FE0-AC02-4E71-960E-E62D32DE34E0}" v="17" dt="2025-05-21T06:25:49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yu wang" userId="a188c7f7f19b04e2" providerId="LiveId" clId="{5A9988C8-60E5-48DE-AA75-4656FCB6310C}"/>
    <pc:docChg chg="undo custSel addSld modSld sldOrd">
      <pc:chgData name="xinyu wang" userId="a188c7f7f19b04e2" providerId="LiveId" clId="{5A9988C8-60E5-48DE-AA75-4656FCB6310C}" dt="2025-03-12T05:23:50.533" v="1938" actId="20578"/>
      <pc:docMkLst>
        <pc:docMk/>
      </pc:docMkLst>
      <pc:sldChg chg="modSp new mod">
        <pc:chgData name="xinyu wang" userId="a188c7f7f19b04e2" providerId="LiveId" clId="{5A9988C8-60E5-48DE-AA75-4656FCB6310C}" dt="2025-03-12T02:57:01.519" v="48" actId="20577"/>
        <pc:sldMkLst>
          <pc:docMk/>
          <pc:sldMk cId="2347983578" sldId="256"/>
        </pc:sldMkLst>
        <pc:spChg chg="mod">
          <ac:chgData name="xinyu wang" userId="a188c7f7f19b04e2" providerId="LiveId" clId="{5A9988C8-60E5-48DE-AA75-4656FCB6310C}" dt="2025-03-12T02:56:48.354" v="29" actId="20577"/>
          <ac:spMkLst>
            <pc:docMk/>
            <pc:sldMk cId="2347983578" sldId="256"/>
            <ac:spMk id="2" creationId="{F198BE50-C4ED-FFC8-DC44-F2E5BB24F36A}"/>
          </ac:spMkLst>
        </pc:spChg>
        <pc:spChg chg="mod">
          <ac:chgData name="xinyu wang" userId="a188c7f7f19b04e2" providerId="LiveId" clId="{5A9988C8-60E5-48DE-AA75-4656FCB6310C}" dt="2025-03-12T02:57:01.519" v="48" actId="20577"/>
          <ac:spMkLst>
            <pc:docMk/>
            <pc:sldMk cId="2347983578" sldId="256"/>
            <ac:spMk id="3" creationId="{BD6454DA-CA60-B6A7-B088-BDBBD3058C56}"/>
          </ac:spMkLst>
        </pc:spChg>
      </pc:sldChg>
      <pc:sldChg chg="modSp add mod">
        <pc:chgData name="xinyu wang" userId="a188c7f7f19b04e2" providerId="LiveId" clId="{5A9988C8-60E5-48DE-AA75-4656FCB6310C}" dt="2025-03-12T02:58:38.378" v="131" actId="1076"/>
        <pc:sldMkLst>
          <pc:docMk/>
          <pc:sldMk cId="1922061705" sldId="257"/>
        </pc:sldMkLst>
      </pc:sldChg>
      <pc:sldChg chg="addSp delSp modSp add mod">
        <pc:chgData name="xinyu wang" userId="a188c7f7f19b04e2" providerId="LiveId" clId="{5A9988C8-60E5-48DE-AA75-4656FCB6310C}" dt="2025-03-12T02:59:34.777" v="160" actId="1076"/>
        <pc:sldMkLst>
          <pc:docMk/>
          <pc:sldMk cId="551026522" sldId="258"/>
        </pc:sldMkLst>
      </pc:sldChg>
      <pc:sldChg chg="addSp delSp modSp add mod">
        <pc:chgData name="xinyu wang" userId="a188c7f7f19b04e2" providerId="LiveId" clId="{5A9988C8-60E5-48DE-AA75-4656FCB6310C}" dt="2025-03-12T03:06:34.554" v="214" actId="20577"/>
        <pc:sldMkLst>
          <pc:docMk/>
          <pc:sldMk cId="3980260242" sldId="259"/>
        </pc:sldMkLst>
      </pc:sldChg>
      <pc:sldChg chg="addSp delSp modSp add mod">
        <pc:chgData name="xinyu wang" userId="a188c7f7f19b04e2" providerId="LiveId" clId="{5A9988C8-60E5-48DE-AA75-4656FCB6310C}" dt="2025-03-12T03:02:46.660" v="196" actId="1076"/>
        <pc:sldMkLst>
          <pc:docMk/>
          <pc:sldMk cId="431094263" sldId="260"/>
        </pc:sldMkLst>
      </pc:sldChg>
      <pc:sldChg chg="addSp delSp modSp add mod">
        <pc:chgData name="xinyu wang" userId="a188c7f7f19b04e2" providerId="LiveId" clId="{5A9988C8-60E5-48DE-AA75-4656FCB6310C}" dt="2025-03-12T03:41:39.497" v="1936" actId="20577"/>
        <pc:sldMkLst>
          <pc:docMk/>
          <pc:sldMk cId="1426110896" sldId="261"/>
        </pc:sldMkLst>
      </pc:sldChg>
      <pc:sldChg chg="addSp delSp modSp add mod">
        <pc:chgData name="xinyu wang" userId="a188c7f7f19b04e2" providerId="LiveId" clId="{5A9988C8-60E5-48DE-AA75-4656FCB6310C}" dt="2025-03-12T05:23:50.533" v="1938" actId="20578"/>
        <pc:sldMkLst>
          <pc:docMk/>
          <pc:sldMk cId="216924438" sldId="262"/>
        </pc:sldMkLst>
      </pc:sldChg>
      <pc:sldChg chg="addSp delSp modSp add mod ord">
        <pc:chgData name="xinyu wang" userId="a188c7f7f19b04e2" providerId="LiveId" clId="{5A9988C8-60E5-48DE-AA75-4656FCB6310C}" dt="2025-03-12T04:43:09.948" v="1937" actId="20578"/>
        <pc:sldMkLst>
          <pc:docMk/>
          <pc:sldMk cId="3171614307" sldId="263"/>
        </pc:sldMkLst>
      </pc:sldChg>
      <pc:sldChg chg="modSp add mod">
        <pc:chgData name="xinyu wang" userId="a188c7f7f19b04e2" providerId="LiveId" clId="{5A9988C8-60E5-48DE-AA75-4656FCB6310C}" dt="2025-03-12T03:39:46.292" v="1748" actId="20577"/>
        <pc:sldMkLst>
          <pc:docMk/>
          <pc:sldMk cId="2679064841" sldId="264"/>
        </pc:sldMkLst>
      </pc:sldChg>
      <pc:sldChg chg="addSp delSp modSp add mod">
        <pc:chgData name="xinyu wang" userId="a188c7f7f19b04e2" providerId="LiveId" clId="{5A9988C8-60E5-48DE-AA75-4656FCB6310C}" dt="2025-03-12T03:38:42.245" v="1721" actId="113"/>
        <pc:sldMkLst>
          <pc:docMk/>
          <pc:sldMk cId="3590375885" sldId="265"/>
        </pc:sldMkLst>
      </pc:sldChg>
    </pc:docChg>
  </pc:docChgLst>
  <pc:docChgLst>
    <pc:chgData name="xinyu wang" userId="a188c7f7f19b04e2" providerId="LiveId" clId="{EBA44FBA-CE7D-4884-BEAC-5615A554D214}"/>
    <pc:docChg chg="undo custSel addSld delSld modSld">
      <pc:chgData name="xinyu wang" userId="a188c7f7f19b04e2" providerId="LiveId" clId="{EBA44FBA-CE7D-4884-BEAC-5615A554D214}" dt="2025-04-30T04:53:49.527" v="1083" actId="313"/>
      <pc:docMkLst>
        <pc:docMk/>
      </pc:docMkLst>
      <pc:sldChg chg="modSp mod">
        <pc:chgData name="xinyu wang" userId="a188c7f7f19b04e2" providerId="LiveId" clId="{EBA44FBA-CE7D-4884-BEAC-5615A554D214}" dt="2025-04-30T04:53:49.527" v="1083" actId="313"/>
        <pc:sldMkLst>
          <pc:docMk/>
          <pc:sldMk cId="2347983578" sldId="256"/>
        </pc:sldMkLst>
        <pc:spChg chg="mod">
          <ac:chgData name="xinyu wang" userId="a188c7f7f19b04e2" providerId="LiveId" clId="{EBA44FBA-CE7D-4884-BEAC-5615A554D214}" dt="2025-04-30T04:08:06.139" v="1" actId="20577"/>
          <ac:spMkLst>
            <pc:docMk/>
            <pc:sldMk cId="2347983578" sldId="256"/>
            <ac:spMk id="2" creationId="{F198BE50-C4ED-FFC8-DC44-F2E5BB24F36A}"/>
          </ac:spMkLst>
        </pc:spChg>
        <pc:spChg chg="mod">
          <ac:chgData name="xinyu wang" userId="a188c7f7f19b04e2" providerId="LiveId" clId="{EBA44FBA-CE7D-4884-BEAC-5615A554D214}" dt="2025-04-30T04:53:49.527" v="1083" actId="313"/>
          <ac:spMkLst>
            <pc:docMk/>
            <pc:sldMk cId="2347983578" sldId="256"/>
            <ac:spMk id="3" creationId="{BD6454DA-CA60-B6A7-B088-BDBBD3058C56}"/>
          </ac:spMkLst>
        </pc:spChg>
      </pc:sldChg>
      <pc:sldChg chg="modSp add del mod">
        <pc:chgData name="xinyu wang" userId="a188c7f7f19b04e2" providerId="LiveId" clId="{EBA44FBA-CE7D-4884-BEAC-5615A554D214}" dt="2025-04-30T04:21:31.678" v="798" actId="20577"/>
        <pc:sldMkLst>
          <pc:docMk/>
          <pc:sldMk cId="2491673781" sldId="257"/>
        </pc:sldMkLst>
      </pc:sldChg>
      <pc:sldChg chg="add del">
        <pc:chgData name="xinyu wang" userId="a188c7f7f19b04e2" providerId="LiveId" clId="{EBA44FBA-CE7D-4884-BEAC-5615A554D214}" dt="2025-04-30T04:09:07.526" v="54"/>
        <pc:sldMkLst>
          <pc:docMk/>
          <pc:sldMk cId="3060296131" sldId="257"/>
        </pc:sldMkLst>
      </pc:sldChg>
      <pc:sldChg chg="addSp modSp add mod">
        <pc:chgData name="xinyu wang" userId="a188c7f7f19b04e2" providerId="LiveId" clId="{EBA44FBA-CE7D-4884-BEAC-5615A554D214}" dt="2025-04-30T04:21:23.261" v="794" actId="14100"/>
        <pc:sldMkLst>
          <pc:docMk/>
          <pc:sldMk cId="1443189227" sldId="258"/>
        </pc:sldMkLst>
      </pc:sldChg>
      <pc:sldChg chg="del">
        <pc:chgData name="xinyu wang" userId="a188c7f7f19b04e2" providerId="LiveId" clId="{EBA44FBA-CE7D-4884-BEAC-5615A554D214}" dt="2025-04-30T04:08:24.744" v="44" actId="47"/>
        <pc:sldMkLst>
          <pc:docMk/>
          <pc:sldMk cId="3044242689" sldId="258"/>
        </pc:sldMkLst>
      </pc:sldChg>
      <pc:sldChg chg="addSp delSp modSp add mod">
        <pc:chgData name="xinyu wang" userId="a188c7f7f19b04e2" providerId="LiveId" clId="{EBA44FBA-CE7D-4884-BEAC-5615A554D214}" dt="2025-04-30T04:22:36.631" v="824" actId="1076"/>
        <pc:sldMkLst>
          <pc:docMk/>
          <pc:sldMk cId="411163066" sldId="259"/>
        </pc:sldMkLst>
      </pc:sldChg>
      <pc:sldChg chg="del">
        <pc:chgData name="xinyu wang" userId="a188c7f7f19b04e2" providerId="LiveId" clId="{EBA44FBA-CE7D-4884-BEAC-5615A554D214}" dt="2025-04-30T04:08:28.689" v="46" actId="47"/>
        <pc:sldMkLst>
          <pc:docMk/>
          <pc:sldMk cId="3060650454" sldId="259"/>
        </pc:sldMkLst>
      </pc:sldChg>
      <pc:sldChg chg="del">
        <pc:chgData name="xinyu wang" userId="a188c7f7f19b04e2" providerId="LiveId" clId="{EBA44FBA-CE7D-4884-BEAC-5615A554D214}" dt="2025-04-30T04:08:26.306" v="45" actId="47"/>
        <pc:sldMkLst>
          <pc:docMk/>
          <pc:sldMk cId="2916761205" sldId="260"/>
        </pc:sldMkLst>
      </pc:sldChg>
      <pc:sldChg chg="addSp delSp modSp add mod">
        <pc:chgData name="xinyu wang" userId="a188c7f7f19b04e2" providerId="LiveId" clId="{EBA44FBA-CE7D-4884-BEAC-5615A554D214}" dt="2025-04-30T04:23:59.575" v="839" actId="22"/>
        <pc:sldMkLst>
          <pc:docMk/>
          <pc:sldMk cId="4005673413" sldId="260"/>
        </pc:sldMkLst>
      </pc:sldChg>
      <pc:sldChg chg="delSp add del mod">
        <pc:chgData name="xinyu wang" userId="a188c7f7f19b04e2" providerId="LiveId" clId="{EBA44FBA-CE7D-4884-BEAC-5615A554D214}" dt="2025-04-30T04:24:34.078" v="844" actId="47"/>
        <pc:sldMkLst>
          <pc:docMk/>
          <pc:sldMk cId="2187680344" sldId="261"/>
        </pc:sldMkLst>
      </pc:sldChg>
      <pc:sldChg chg="del">
        <pc:chgData name="xinyu wang" userId="a188c7f7f19b04e2" providerId="LiveId" clId="{EBA44FBA-CE7D-4884-BEAC-5615A554D214}" dt="2025-04-30T04:08:30.426" v="47" actId="47"/>
        <pc:sldMkLst>
          <pc:docMk/>
          <pc:sldMk cId="2683382546" sldId="261"/>
        </pc:sldMkLst>
      </pc:sldChg>
      <pc:sldChg chg="add del">
        <pc:chgData name="xinyu wang" userId="a188c7f7f19b04e2" providerId="LiveId" clId="{EBA44FBA-CE7D-4884-BEAC-5615A554D214}" dt="2025-04-30T04:25:08.770" v="853" actId="47"/>
        <pc:sldMkLst>
          <pc:docMk/>
          <pc:sldMk cId="872863033" sldId="262"/>
        </pc:sldMkLst>
      </pc:sldChg>
      <pc:sldChg chg="del">
        <pc:chgData name="xinyu wang" userId="a188c7f7f19b04e2" providerId="LiveId" clId="{EBA44FBA-CE7D-4884-BEAC-5615A554D214}" dt="2025-04-30T04:08:34.998" v="48" actId="47"/>
        <pc:sldMkLst>
          <pc:docMk/>
          <pc:sldMk cId="4070502689" sldId="262"/>
        </pc:sldMkLst>
      </pc:sldChg>
      <pc:sldChg chg="del">
        <pc:chgData name="xinyu wang" userId="a188c7f7f19b04e2" providerId="LiveId" clId="{EBA44FBA-CE7D-4884-BEAC-5615A554D214}" dt="2025-04-30T04:08:36.923" v="49" actId="47"/>
        <pc:sldMkLst>
          <pc:docMk/>
          <pc:sldMk cId="2326523775" sldId="263"/>
        </pc:sldMkLst>
      </pc:sldChg>
      <pc:sldChg chg="addSp modSp add mod">
        <pc:chgData name="xinyu wang" userId="a188c7f7f19b04e2" providerId="LiveId" clId="{EBA44FBA-CE7D-4884-BEAC-5615A554D214}" dt="2025-04-30T04:26:16.357" v="920" actId="20577"/>
        <pc:sldMkLst>
          <pc:docMk/>
          <pc:sldMk cId="4100567200" sldId="263"/>
        </pc:sldMkLst>
      </pc:sldChg>
      <pc:sldChg chg="del">
        <pc:chgData name="xinyu wang" userId="a188c7f7f19b04e2" providerId="LiveId" clId="{EBA44FBA-CE7D-4884-BEAC-5615A554D214}" dt="2025-04-30T04:08:51.994" v="50" actId="47"/>
        <pc:sldMkLst>
          <pc:docMk/>
          <pc:sldMk cId="3233026307" sldId="264"/>
        </pc:sldMkLst>
      </pc:sldChg>
      <pc:sldChg chg="addSp delSp modSp add mod">
        <pc:chgData name="xinyu wang" userId="a188c7f7f19b04e2" providerId="LiveId" clId="{EBA44FBA-CE7D-4884-BEAC-5615A554D214}" dt="2025-04-30T04:34:10.841" v="1005" actId="20577"/>
        <pc:sldMkLst>
          <pc:docMk/>
          <pc:sldMk cId="3995596245" sldId="264"/>
        </pc:sldMkLst>
      </pc:sldChg>
      <pc:sldChg chg="addSp delSp modSp add mod">
        <pc:chgData name="xinyu wang" userId="a188c7f7f19b04e2" providerId="LiveId" clId="{EBA44FBA-CE7D-4884-BEAC-5615A554D214}" dt="2025-04-30T04:44:15.302" v="1071" actId="20577"/>
        <pc:sldMkLst>
          <pc:docMk/>
          <pc:sldMk cId="921803158" sldId="265"/>
        </pc:sldMkLst>
      </pc:sldChg>
      <pc:sldChg chg="addSp delSp modSp add mod">
        <pc:chgData name="xinyu wang" userId="a188c7f7f19b04e2" providerId="LiveId" clId="{EBA44FBA-CE7D-4884-BEAC-5615A554D214}" dt="2025-04-30T04:53:20.889" v="1082" actId="1076"/>
        <pc:sldMkLst>
          <pc:docMk/>
          <pc:sldMk cId="786129909" sldId="266"/>
        </pc:sldMkLst>
      </pc:sldChg>
    </pc:docChg>
  </pc:docChgLst>
  <pc:docChgLst>
    <pc:chgData name="xinyu wang" userId="a188c7f7f19b04e2" providerId="LiveId" clId="{4A44DA13-B3C7-4296-982D-1879797DE094}"/>
    <pc:docChg chg="undo custSel addSld delSld modSld">
      <pc:chgData name="xinyu wang" userId="a188c7f7f19b04e2" providerId="LiveId" clId="{4A44DA13-B3C7-4296-982D-1879797DE094}" dt="2025-03-19T04:28:19.218" v="1636" actId="5793"/>
      <pc:docMkLst>
        <pc:docMk/>
      </pc:docMkLst>
      <pc:sldChg chg="modSp mod">
        <pc:chgData name="xinyu wang" userId="a188c7f7f19b04e2" providerId="LiveId" clId="{4A44DA13-B3C7-4296-982D-1879797DE094}" dt="2025-03-19T03:07:54.903" v="40" actId="20577"/>
        <pc:sldMkLst>
          <pc:docMk/>
          <pc:sldMk cId="2347983578" sldId="256"/>
        </pc:sldMkLst>
        <pc:spChg chg="mod">
          <ac:chgData name="xinyu wang" userId="a188c7f7f19b04e2" providerId="LiveId" clId="{4A44DA13-B3C7-4296-982D-1879797DE094}" dt="2025-03-19T03:07:34.343" v="1" actId="20577"/>
          <ac:spMkLst>
            <pc:docMk/>
            <pc:sldMk cId="2347983578" sldId="256"/>
            <ac:spMk id="2" creationId="{F198BE50-C4ED-FFC8-DC44-F2E5BB24F36A}"/>
          </ac:spMkLst>
        </pc:spChg>
        <pc:spChg chg="mod">
          <ac:chgData name="xinyu wang" userId="a188c7f7f19b04e2" providerId="LiveId" clId="{4A44DA13-B3C7-4296-982D-1879797DE094}" dt="2025-03-19T03:07:54.903" v="40" actId="20577"/>
          <ac:spMkLst>
            <pc:docMk/>
            <pc:sldMk cId="2347983578" sldId="256"/>
            <ac:spMk id="3" creationId="{BD6454DA-CA60-B6A7-B088-BDBBD3058C56}"/>
          </ac:spMkLst>
        </pc:spChg>
      </pc:sldChg>
      <pc:sldChg chg="addSp delSp modSp add mod">
        <pc:chgData name="xinyu wang" userId="a188c7f7f19b04e2" providerId="LiveId" clId="{4A44DA13-B3C7-4296-982D-1879797DE094}" dt="2025-03-19T03:21:27.054" v="551" actId="313"/>
        <pc:sldMkLst>
          <pc:docMk/>
          <pc:sldMk cId="43808273" sldId="257"/>
        </pc:sldMkLst>
      </pc:sldChg>
      <pc:sldChg chg="del">
        <pc:chgData name="xinyu wang" userId="a188c7f7f19b04e2" providerId="LiveId" clId="{4A44DA13-B3C7-4296-982D-1879797DE094}" dt="2025-03-19T03:08:00.312" v="41" actId="47"/>
        <pc:sldMkLst>
          <pc:docMk/>
          <pc:sldMk cId="1922061705" sldId="257"/>
        </pc:sldMkLst>
      </pc:sldChg>
      <pc:sldChg chg="del">
        <pc:chgData name="xinyu wang" userId="a188c7f7f19b04e2" providerId="LiveId" clId="{4A44DA13-B3C7-4296-982D-1879797DE094}" dt="2025-03-19T03:08:00.312" v="41" actId="47"/>
        <pc:sldMkLst>
          <pc:docMk/>
          <pc:sldMk cId="551026522" sldId="258"/>
        </pc:sldMkLst>
      </pc:sldChg>
      <pc:sldChg chg="addSp delSp modSp add mod">
        <pc:chgData name="xinyu wang" userId="a188c7f7f19b04e2" providerId="LiveId" clId="{4A44DA13-B3C7-4296-982D-1879797DE094}" dt="2025-03-19T04:26:11.563" v="1235" actId="113"/>
        <pc:sldMkLst>
          <pc:docMk/>
          <pc:sldMk cId="2595459632" sldId="258"/>
        </pc:sldMkLst>
      </pc:sldChg>
      <pc:sldChg chg="del">
        <pc:chgData name="xinyu wang" userId="a188c7f7f19b04e2" providerId="LiveId" clId="{4A44DA13-B3C7-4296-982D-1879797DE094}" dt="2025-03-19T03:08:00.312" v="41" actId="47"/>
        <pc:sldMkLst>
          <pc:docMk/>
          <pc:sldMk cId="3980260242" sldId="259"/>
        </pc:sldMkLst>
      </pc:sldChg>
      <pc:sldChg chg="modSp add mod">
        <pc:chgData name="xinyu wang" userId="a188c7f7f19b04e2" providerId="LiveId" clId="{4A44DA13-B3C7-4296-982D-1879797DE094}" dt="2025-03-19T04:27:00.842" v="1358" actId="20577"/>
        <pc:sldMkLst>
          <pc:docMk/>
          <pc:sldMk cId="3992113630" sldId="259"/>
        </pc:sldMkLst>
      </pc:sldChg>
      <pc:sldChg chg="modSp add mod">
        <pc:chgData name="xinyu wang" userId="a188c7f7f19b04e2" providerId="LiveId" clId="{4A44DA13-B3C7-4296-982D-1879797DE094}" dt="2025-03-19T04:28:19.218" v="1636" actId="5793"/>
        <pc:sldMkLst>
          <pc:docMk/>
          <pc:sldMk cId="237673299" sldId="260"/>
        </pc:sldMkLst>
      </pc:sldChg>
      <pc:sldChg chg="del">
        <pc:chgData name="xinyu wang" userId="a188c7f7f19b04e2" providerId="LiveId" clId="{4A44DA13-B3C7-4296-982D-1879797DE094}" dt="2025-03-19T03:08:00.312" v="41" actId="47"/>
        <pc:sldMkLst>
          <pc:docMk/>
          <pc:sldMk cId="431094263" sldId="260"/>
        </pc:sldMkLst>
      </pc:sldChg>
      <pc:sldChg chg="del">
        <pc:chgData name="xinyu wang" userId="a188c7f7f19b04e2" providerId="LiveId" clId="{4A44DA13-B3C7-4296-982D-1879797DE094}" dt="2025-03-19T03:08:00.312" v="41" actId="47"/>
        <pc:sldMkLst>
          <pc:docMk/>
          <pc:sldMk cId="1426110896" sldId="261"/>
        </pc:sldMkLst>
      </pc:sldChg>
      <pc:sldChg chg="del">
        <pc:chgData name="xinyu wang" userId="a188c7f7f19b04e2" providerId="LiveId" clId="{4A44DA13-B3C7-4296-982D-1879797DE094}" dt="2025-03-19T03:08:00.312" v="41" actId="47"/>
        <pc:sldMkLst>
          <pc:docMk/>
          <pc:sldMk cId="216924438" sldId="262"/>
        </pc:sldMkLst>
      </pc:sldChg>
      <pc:sldChg chg="del">
        <pc:chgData name="xinyu wang" userId="a188c7f7f19b04e2" providerId="LiveId" clId="{4A44DA13-B3C7-4296-982D-1879797DE094}" dt="2025-03-19T03:08:00.312" v="41" actId="47"/>
        <pc:sldMkLst>
          <pc:docMk/>
          <pc:sldMk cId="3171614307" sldId="263"/>
        </pc:sldMkLst>
      </pc:sldChg>
      <pc:sldChg chg="del">
        <pc:chgData name="xinyu wang" userId="a188c7f7f19b04e2" providerId="LiveId" clId="{4A44DA13-B3C7-4296-982D-1879797DE094}" dt="2025-03-19T03:08:00.312" v="41" actId="47"/>
        <pc:sldMkLst>
          <pc:docMk/>
          <pc:sldMk cId="2679064841" sldId="264"/>
        </pc:sldMkLst>
      </pc:sldChg>
      <pc:sldChg chg="del">
        <pc:chgData name="xinyu wang" userId="a188c7f7f19b04e2" providerId="LiveId" clId="{4A44DA13-B3C7-4296-982D-1879797DE094}" dt="2025-03-19T03:08:00.312" v="41" actId="47"/>
        <pc:sldMkLst>
          <pc:docMk/>
          <pc:sldMk cId="3590375885" sldId="265"/>
        </pc:sldMkLst>
      </pc:sldChg>
    </pc:docChg>
  </pc:docChgLst>
  <pc:docChgLst>
    <pc:chgData name="xinyu wang" userId="a188c7f7f19b04e2" providerId="LiveId" clId="{8AE9614F-13B3-4597-B775-17245CB1B309}"/>
    <pc:docChg chg="custSel delSld modSld">
      <pc:chgData name="xinyu wang" userId="a188c7f7f19b04e2" providerId="LiveId" clId="{8AE9614F-13B3-4597-B775-17245CB1B309}" dt="2025-05-21T06:53:01.881" v="9" actId="1076"/>
      <pc:docMkLst>
        <pc:docMk/>
      </pc:docMkLst>
      <pc:sldChg chg="modSp mod">
        <pc:chgData name="xinyu wang" userId="a188c7f7f19b04e2" providerId="LiveId" clId="{8AE9614F-13B3-4597-B775-17245CB1B309}" dt="2025-05-21T06:30:22.672" v="2" actId="20577"/>
        <pc:sldMkLst>
          <pc:docMk/>
          <pc:sldMk cId="2347983578" sldId="256"/>
        </pc:sldMkLst>
        <pc:spChg chg="mod">
          <ac:chgData name="xinyu wang" userId="a188c7f7f19b04e2" providerId="LiveId" clId="{8AE9614F-13B3-4597-B775-17245CB1B309}" dt="2025-05-21T06:30:22.672" v="2" actId="20577"/>
          <ac:spMkLst>
            <pc:docMk/>
            <pc:sldMk cId="2347983578" sldId="256"/>
            <ac:spMk id="2" creationId="{F198BE50-C4ED-FFC8-DC44-F2E5BB24F36A}"/>
          </ac:spMkLst>
        </pc:spChg>
      </pc:sldChg>
      <pc:sldChg chg="del">
        <pc:chgData name="xinyu wang" userId="a188c7f7f19b04e2" providerId="LiveId" clId="{8AE9614F-13B3-4597-B775-17245CB1B309}" dt="2025-05-21T06:30:18.012" v="0" actId="47"/>
        <pc:sldMkLst>
          <pc:docMk/>
          <pc:sldMk cId="2491673781" sldId="257"/>
        </pc:sldMkLst>
      </pc:sldChg>
      <pc:sldChg chg="del">
        <pc:chgData name="xinyu wang" userId="a188c7f7f19b04e2" providerId="LiveId" clId="{8AE9614F-13B3-4597-B775-17245CB1B309}" dt="2025-05-21T06:30:18.012" v="0" actId="47"/>
        <pc:sldMkLst>
          <pc:docMk/>
          <pc:sldMk cId="291278362" sldId="258"/>
        </pc:sldMkLst>
      </pc:sldChg>
      <pc:sldChg chg="delSp modSp mod">
        <pc:chgData name="xinyu wang" userId="a188c7f7f19b04e2" providerId="LiveId" clId="{8AE9614F-13B3-4597-B775-17245CB1B309}" dt="2025-05-21T06:52:48.194" v="4" actId="1076"/>
        <pc:sldMkLst>
          <pc:docMk/>
          <pc:sldMk cId="1183440519" sldId="259"/>
        </pc:sldMkLst>
        <pc:spChg chg="del">
          <ac:chgData name="xinyu wang" userId="a188c7f7f19b04e2" providerId="LiveId" clId="{8AE9614F-13B3-4597-B775-17245CB1B309}" dt="2025-05-21T06:52:46.607" v="3" actId="478"/>
          <ac:spMkLst>
            <pc:docMk/>
            <pc:sldMk cId="1183440519" sldId="259"/>
            <ac:spMk id="14" creationId="{D3451444-2B75-3690-C7D1-3CD3F5031717}"/>
          </ac:spMkLst>
        </pc:spChg>
        <pc:picChg chg="mod">
          <ac:chgData name="xinyu wang" userId="a188c7f7f19b04e2" providerId="LiveId" clId="{8AE9614F-13B3-4597-B775-17245CB1B309}" dt="2025-05-21T06:52:48.194" v="4" actId="1076"/>
          <ac:picMkLst>
            <pc:docMk/>
            <pc:sldMk cId="1183440519" sldId="259"/>
            <ac:picMk id="5" creationId="{70B6723C-844C-7D50-19D0-2AE1D7E7C835}"/>
          </ac:picMkLst>
        </pc:picChg>
        <pc:picChg chg="del">
          <ac:chgData name="xinyu wang" userId="a188c7f7f19b04e2" providerId="LiveId" clId="{8AE9614F-13B3-4597-B775-17245CB1B309}" dt="2025-05-21T06:52:46.607" v="3" actId="478"/>
          <ac:picMkLst>
            <pc:docMk/>
            <pc:sldMk cId="1183440519" sldId="259"/>
            <ac:picMk id="7" creationId="{131F9132-44D0-86E9-43B6-8DE4978FE050}"/>
          </ac:picMkLst>
        </pc:picChg>
      </pc:sldChg>
      <pc:sldChg chg="modSp mod">
        <pc:chgData name="xinyu wang" userId="a188c7f7f19b04e2" providerId="LiveId" clId="{8AE9614F-13B3-4597-B775-17245CB1B309}" dt="2025-05-21T06:53:01.881" v="9" actId="1076"/>
        <pc:sldMkLst>
          <pc:docMk/>
          <pc:sldMk cId="1543220864" sldId="260"/>
        </pc:sldMkLst>
        <pc:graphicFrameChg chg="mod modGraphic">
          <ac:chgData name="xinyu wang" userId="a188c7f7f19b04e2" providerId="LiveId" clId="{8AE9614F-13B3-4597-B775-17245CB1B309}" dt="2025-05-21T06:53:01.881" v="9" actId="1076"/>
          <ac:graphicFrameMkLst>
            <pc:docMk/>
            <pc:sldMk cId="1543220864" sldId="260"/>
            <ac:graphicFrameMk id="3" creationId="{411EF9A8-9589-D87C-4ED9-5196F04D819E}"/>
          </ac:graphicFrameMkLst>
        </pc:graphicFrameChg>
      </pc:sldChg>
    </pc:docChg>
  </pc:docChgLst>
  <pc:docChgLst>
    <pc:chgData name="xinyu wang" userId="a188c7f7f19b04e2" providerId="LiveId" clId="{20BB8F00-C10A-4562-B51C-2F5C7B6C2C79}"/>
    <pc:docChg chg="undo custSel addSld delSld modSld sldOrd">
      <pc:chgData name="xinyu wang" userId="a188c7f7f19b04e2" providerId="LiveId" clId="{20BB8F00-C10A-4562-B51C-2F5C7B6C2C79}" dt="2025-04-09T06:02:14.892" v="1272" actId="20578"/>
      <pc:docMkLst>
        <pc:docMk/>
      </pc:docMkLst>
      <pc:sldChg chg="modSp mod">
        <pc:chgData name="xinyu wang" userId="a188c7f7f19b04e2" providerId="LiveId" clId="{20BB8F00-C10A-4562-B51C-2F5C7B6C2C79}" dt="2025-04-09T03:43:08.318" v="210" actId="20577"/>
        <pc:sldMkLst>
          <pc:docMk/>
          <pc:sldMk cId="2347983578" sldId="256"/>
        </pc:sldMkLst>
        <pc:spChg chg="mod">
          <ac:chgData name="xinyu wang" userId="a188c7f7f19b04e2" providerId="LiveId" clId="{20BB8F00-C10A-4562-B51C-2F5C7B6C2C79}" dt="2025-04-09T03:13:53.949" v="1" actId="20577"/>
          <ac:spMkLst>
            <pc:docMk/>
            <pc:sldMk cId="2347983578" sldId="256"/>
            <ac:spMk id="2" creationId="{F198BE50-C4ED-FFC8-DC44-F2E5BB24F36A}"/>
          </ac:spMkLst>
        </pc:spChg>
        <pc:spChg chg="mod">
          <ac:chgData name="xinyu wang" userId="a188c7f7f19b04e2" providerId="LiveId" clId="{20BB8F00-C10A-4562-B51C-2F5C7B6C2C79}" dt="2025-04-09T03:43:08.318" v="210" actId="20577"/>
          <ac:spMkLst>
            <pc:docMk/>
            <pc:sldMk cId="2347983578" sldId="256"/>
            <ac:spMk id="3" creationId="{BD6454DA-CA60-B6A7-B088-BDBBD3058C56}"/>
          </ac:spMkLst>
        </pc:spChg>
      </pc:sldChg>
      <pc:sldChg chg="addSp delSp modSp mod">
        <pc:chgData name="xinyu wang" userId="a188c7f7f19b04e2" providerId="LiveId" clId="{20BB8F00-C10A-4562-B51C-2F5C7B6C2C79}" dt="2025-04-09T03:43:29.719" v="211" actId="113"/>
        <pc:sldMkLst>
          <pc:docMk/>
          <pc:sldMk cId="2491673781" sldId="257"/>
        </pc:sldMkLst>
      </pc:sldChg>
      <pc:sldChg chg="addSp delSp modSp add mod">
        <pc:chgData name="xinyu wang" userId="a188c7f7f19b04e2" providerId="LiveId" clId="{20BB8F00-C10A-4562-B51C-2F5C7B6C2C79}" dt="2025-04-09T04:06:05.533" v="405" actId="1076"/>
        <pc:sldMkLst>
          <pc:docMk/>
          <pc:sldMk cId="3044242689" sldId="258"/>
        </pc:sldMkLst>
      </pc:sldChg>
      <pc:sldChg chg="del">
        <pc:chgData name="xinyu wang" userId="a188c7f7f19b04e2" providerId="LiveId" clId="{20BB8F00-C10A-4562-B51C-2F5C7B6C2C79}" dt="2025-04-09T03:14:06.298" v="7" actId="47"/>
        <pc:sldMkLst>
          <pc:docMk/>
          <pc:sldMk cId="3949004202" sldId="258"/>
        </pc:sldMkLst>
      </pc:sldChg>
      <pc:sldChg chg="addSp delSp modSp add mod">
        <pc:chgData name="xinyu wang" userId="a188c7f7f19b04e2" providerId="LiveId" clId="{20BB8F00-C10A-4562-B51C-2F5C7B6C2C79}" dt="2025-04-09T05:54:44.052" v="1270" actId="20578"/>
        <pc:sldMkLst>
          <pc:docMk/>
          <pc:sldMk cId="3060650454" sldId="259"/>
        </pc:sldMkLst>
      </pc:sldChg>
      <pc:sldChg chg="modSp add mod ord">
        <pc:chgData name="xinyu wang" userId="a188c7f7f19b04e2" providerId="LiveId" clId="{20BB8F00-C10A-4562-B51C-2F5C7B6C2C79}" dt="2025-04-09T04:26:26.693" v="677" actId="1035"/>
        <pc:sldMkLst>
          <pc:docMk/>
          <pc:sldMk cId="2916761205" sldId="260"/>
        </pc:sldMkLst>
      </pc:sldChg>
      <pc:sldChg chg="addSp delSp modSp add mod">
        <pc:chgData name="xinyu wang" userId="a188c7f7f19b04e2" providerId="LiveId" clId="{20BB8F00-C10A-4562-B51C-2F5C7B6C2C79}" dt="2025-04-09T05:17:45.569" v="802" actId="1076"/>
        <pc:sldMkLst>
          <pc:docMk/>
          <pc:sldMk cId="2683382546" sldId="261"/>
        </pc:sldMkLst>
      </pc:sldChg>
      <pc:sldChg chg="addSp delSp modSp add mod">
        <pc:chgData name="xinyu wang" userId="a188c7f7f19b04e2" providerId="LiveId" clId="{20BB8F00-C10A-4562-B51C-2F5C7B6C2C79}" dt="2025-04-09T05:25:30.107" v="1102" actId="14734"/>
        <pc:sldMkLst>
          <pc:docMk/>
          <pc:sldMk cId="4070502689" sldId="262"/>
        </pc:sldMkLst>
      </pc:sldChg>
      <pc:sldChg chg="addSp delSp modSp add mod">
        <pc:chgData name="xinyu wang" userId="a188c7f7f19b04e2" providerId="LiveId" clId="{20BB8F00-C10A-4562-B51C-2F5C7B6C2C79}" dt="2025-04-09T05:29:45.637" v="1229" actId="1076"/>
        <pc:sldMkLst>
          <pc:docMk/>
          <pc:sldMk cId="2326523775" sldId="263"/>
        </pc:sldMkLst>
      </pc:sldChg>
      <pc:sldChg chg="addSp modSp add mod">
        <pc:chgData name="xinyu wang" userId="a188c7f7f19b04e2" providerId="LiveId" clId="{20BB8F00-C10A-4562-B51C-2F5C7B6C2C79}" dt="2025-04-09T06:02:14.892" v="1272" actId="20578"/>
        <pc:sldMkLst>
          <pc:docMk/>
          <pc:sldMk cId="3233026307" sldId="264"/>
        </pc:sldMkLst>
      </pc:sldChg>
    </pc:docChg>
  </pc:docChgLst>
  <pc:docChgLst>
    <pc:chgData name="xinyu wang" userId="a188c7f7f19b04e2" providerId="LiveId" clId="{00CF5FE0-AC02-4E71-960E-E62D32DE34E0}"/>
    <pc:docChg chg="undo redo custSel addSld delSld modSld">
      <pc:chgData name="xinyu wang" userId="a188c7f7f19b04e2" providerId="LiveId" clId="{00CF5FE0-AC02-4E71-960E-E62D32DE34E0}" dt="2025-05-21T06:28:21.369" v="3489" actId="20577"/>
      <pc:docMkLst>
        <pc:docMk/>
      </pc:docMkLst>
      <pc:sldChg chg="modSp mod">
        <pc:chgData name="xinyu wang" userId="a188c7f7f19b04e2" providerId="LiveId" clId="{00CF5FE0-AC02-4E71-960E-E62D32DE34E0}" dt="2025-05-21T03:58:59.274" v="25" actId="20577"/>
        <pc:sldMkLst>
          <pc:docMk/>
          <pc:sldMk cId="2347983578" sldId="256"/>
        </pc:sldMkLst>
        <pc:spChg chg="mod">
          <ac:chgData name="xinyu wang" userId="a188c7f7f19b04e2" providerId="LiveId" clId="{00CF5FE0-AC02-4E71-960E-E62D32DE34E0}" dt="2025-05-21T03:58:45.435" v="0" actId="20577"/>
          <ac:spMkLst>
            <pc:docMk/>
            <pc:sldMk cId="2347983578" sldId="256"/>
            <ac:spMk id="2" creationId="{F198BE50-C4ED-FFC8-DC44-F2E5BB24F36A}"/>
          </ac:spMkLst>
        </pc:spChg>
        <pc:spChg chg="mod">
          <ac:chgData name="xinyu wang" userId="a188c7f7f19b04e2" providerId="LiveId" clId="{00CF5FE0-AC02-4E71-960E-E62D32DE34E0}" dt="2025-05-21T03:58:59.274" v="25" actId="20577"/>
          <ac:spMkLst>
            <pc:docMk/>
            <pc:sldMk cId="2347983578" sldId="256"/>
            <ac:spMk id="3" creationId="{BD6454DA-CA60-B6A7-B088-BDBBD3058C56}"/>
          </ac:spMkLst>
        </pc:spChg>
      </pc:sldChg>
      <pc:sldChg chg="addSp delSp modSp mod">
        <pc:chgData name="xinyu wang" userId="a188c7f7f19b04e2" providerId="LiveId" clId="{00CF5FE0-AC02-4E71-960E-E62D32DE34E0}" dt="2025-05-21T04:18:30.859" v="81" actId="1076"/>
        <pc:sldMkLst>
          <pc:docMk/>
          <pc:sldMk cId="2491673781" sldId="257"/>
        </pc:sldMkLst>
        <pc:spChg chg="mod">
          <ac:chgData name="xinyu wang" userId="a188c7f7f19b04e2" providerId="LiveId" clId="{00CF5FE0-AC02-4E71-960E-E62D32DE34E0}" dt="2025-05-21T04:16:03.495" v="67" actId="20577"/>
          <ac:spMkLst>
            <pc:docMk/>
            <pc:sldMk cId="2491673781" sldId="257"/>
            <ac:spMk id="2" creationId="{0C3018C6-FBA6-6EC2-7112-91AB60790881}"/>
          </ac:spMkLst>
        </pc:spChg>
        <pc:spChg chg="del">
          <ac:chgData name="xinyu wang" userId="a188c7f7f19b04e2" providerId="LiveId" clId="{00CF5FE0-AC02-4E71-960E-E62D32DE34E0}" dt="2025-05-21T04:15:48.568" v="33" actId="478"/>
          <ac:spMkLst>
            <pc:docMk/>
            <pc:sldMk cId="2491673781" sldId="257"/>
            <ac:spMk id="3" creationId="{3C375F45-09E2-B3E3-0892-B281E3A4DF26}"/>
          </ac:spMkLst>
        </pc:spChg>
        <pc:spChg chg="add mod">
          <ac:chgData name="xinyu wang" userId="a188c7f7f19b04e2" providerId="LiveId" clId="{00CF5FE0-AC02-4E71-960E-E62D32DE34E0}" dt="2025-05-21T04:16:10.935" v="71" actId="1076"/>
          <ac:spMkLst>
            <pc:docMk/>
            <pc:sldMk cId="2491673781" sldId="257"/>
            <ac:spMk id="5" creationId="{2231CC73-D39F-20C0-FB45-3E0867719B41}"/>
          </ac:spMkLst>
        </pc:spChg>
        <pc:picChg chg="add mod">
          <ac:chgData name="xinyu wang" userId="a188c7f7f19b04e2" providerId="LiveId" clId="{00CF5FE0-AC02-4E71-960E-E62D32DE34E0}" dt="2025-05-21T04:18:30.859" v="81" actId="1076"/>
          <ac:picMkLst>
            <pc:docMk/>
            <pc:sldMk cId="2491673781" sldId="257"/>
            <ac:picMk id="7" creationId="{96CC8E8D-D790-C02A-4F25-1C2800AC560C}"/>
          </ac:picMkLst>
        </pc:picChg>
        <pc:picChg chg="add mod">
          <ac:chgData name="xinyu wang" userId="a188c7f7f19b04e2" providerId="LiveId" clId="{00CF5FE0-AC02-4E71-960E-E62D32DE34E0}" dt="2025-05-21T04:18:30.859" v="81" actId="1076"/>
          <ac:picMkLst>
            <pc:docMk/>
            <pc:sldMk cId="2491673781" sldId="257"/>
            <ac:picMk id="9" creationId="{1593DE9D-8F92-7644-5D33-252F847EC7C3}"/>
          </ac:picMkLst>
        </pc:picChg>
      </pc:sldChg>
      <pc:sldChg chg="addSp delSp modSp add mod">
        <pc:chgData name="xinyu wang" userId="a188c7f7f19b04e2" providerId="LiveId" clId="{00CF5FE0-AC02-4E71-960E-E62D32DE34E0}" dt="2025-05-21T04:23:53.922" v="371" actId="207"/>
        <pc:sldMkLst>
          <pc:docMk/>
          <pc:sldMk cId="291278362" sldId="258"/>
        </pc:sldMkLst>
        <pc:spChg chg="mod">
          <ac:chgData name="xinyu wang" userId="a188c7f7f19b04e2" providerId="LiveId" clId="{00CF5FE0-AC02-4E71-960E-E62D32DE34E0}" dt="2025-05-21T04:18:52.310" v="104" actId="20577"/>
          <ac:spMkLst>
            <pc:docMk/>
            <pc:sldMk cId="291278362" sldId="258"/>
            <ac:spMk id="2" creationId="{AE441578-A260-A6B0-2936-047BD6874E9A}"/>
          </ac:spMkLst>
        </pc:spChg>
        <pc:spChg chg="del">
          <ac:chgData name="xinyu wang" userId="a188c7f7f19b04e2" providerId="LiveId" clId="{00CF5FE0-AC02-4E71-960E-E62D32DE34E0}" dt="2025-05-21T04:18:44.360" v="85" actId="478"/>
          <ac:spMkLst>
            <pc:docMk/>
            <pc:sldMk cId="291278362" sldId="258"/>
            <ac:spMk id="5" creationId="{4F72A368-FDEF-3D73-3D10-2D8BCE9D6551}"/>
          </ac:spMkLst>
        </pc:spChg>
        <pc:spChg chg="add mod">
          <ac:chgData name="xinyu wang" userId="a188c7f7f19b04e2" providerId="LiveId" clId="{00CF5FE0-AC02-4E71-960E-E62D32DE34E0}" dt="2025-05-21T04:23:53.922" v="371" actId="207"/>
          <ac:spMkLst>
            <pc:docMk/>
            <pc:sldMk cId="291278362" sldId="258"/>
            <ac:spMk id="10" creationId="{5C1B7F37-900D-2D51-6203-D6DB0CF23332}"/>
          </ac:spMkLst>
        </pc:spChg>
        <pc:spChg chg="add mod">
          <ac:chgData name="xinyu wang" userId="a188c7f7f19b04e2" providerId="LiveId" clId="{00CF5FE0-AC02-4E71-960E-E62D32DE34E0}" dt="2025-05-21T04:23:42.042" v="356" actId="207"/>
          <ac:spMkLst>
            <pc:docMk/>
            <pc:sldMk cId="291278362" sldId="258"/>
            <ac:spMk id="11" creationId="{12727018-81CC-1AF6-6DC1-AA94E05637FE}"/>
          </ac:spMkLst>
        </pc:spChg>
        <pc:spChg chg="add mod">
          <ac:chgData name="xinyu wang" userId="a188c7f7f19b04e2" providerId="LiveId" clId="{00CF5FE0-AC02-4E71-960E-E62D32DE34E0}" dt="2025-05-21T04:22:30.315" v="292" actId="20577"/>
          <ac:spMkLst>
            <pc:docMk/>
            <pc:sldMk cId="291278362" sldId="258"/>
            <ac:spMk id="12" creationId="{27B142F4-FD69-AA0D-54DA-393800BFA91B}"/>
          </ac:spMkLst>
        </pc:spChg>
        <pc:spChg chg="add mod">
          <ac:chgData name="xinyu wang" userId="a188c7f7f19b04e2" providerId="LiveId" clId="{00CF5FE0-AC02-4E71-960E-E62D32DE34E0}" dt="2025-05-21T04:22:51.911" v="314" actId="20577"/>
          <ac:spMkLst>
            <pc:docMk/>
            <pc:sldMk cId="291278362" sldId="258"/>
            <ac:spMk id="13" creationId="{AA28D021-6ACD-4D73-C282-51BC4A22C49B}"/>
          </ac:spMkLst>
        </pc:spChg>
        <pc:picChg chg="add mod">
          <ac:chgData name="xinyu wang" userId="a188c7f7f19b04e2" providerId="LiveId" clId="{00CF5FE0-AC02-4E71-960E-E62D32DE34E0}" dt="2025-05-21T04:19:49.981" v="111" actId="1076"/>
          <ac:picMkLst>
            <pc:docMk/>
            <pc:sldMk cId="291278362" sldId="258"/>
            <ac:picMk id="4" creationId="{6801803F-9229-B24B-B7D3-28DBB8E5C347}"/>
          </ac:picMkLst>
        </pc:picChg>
        <pc:picChg chg="del">
          <ac:chgData name="xinyu wang" userId="a188c7f7f19b04e2" providerId="LiveId" clId="{00CF5FE0-AC02-4E71-960E-E62D32DE34E0}" dt="2025-05-21T04:18:43.104" v="83" actId="478"/>
          <ac:picMkLst>
            <pc:docMk/>
            <pc:sldMk cId="291278362" sldId="258"/>
            <ac:picMk id="7" creationId="{0AF1F808-E2BC-771E-397C-A2B59BC50DF3}"/>
          </ac:picMkLst>
        </pc:picChg>
        <pc:picChg chg="add mod">
          <ac:chgData name="xinyu wang" userId="a188c7f7f19b04e2" providerId="LiveId" clId="{00CF5FE0-AC02-4E71-960E-E62D32DE34E0}" dt="2025-05-21T04:19:51.868" v="112" actId="1076"/>
          <ac:picMkLst>
            <pc:docMk/>
            <pc:sldMk cId="291278362" sldId="258"/>
            <ac:picMk id="8" creationId="{57CB5997-4FEF-C701-2D43-0C9DEA346156}"/>
          </ac:picMkLst>
        </pc:picChg>
        <pc:picChg chg="del">
          <ac:chgData name="xinyu wang" userId="a188c7f7f19b04e2" providerId="LiveId" clId="{00CF5FE0-AC02-4E71-960E-E62D32DE34E0}" dt="2025-05-21T04:18:43.616" v="84" actId="478"/>
          <ac:picMkLst>
            <pc:docMk/>
            <pc:sldMk cId="291278362" sldId="258"/>
            <ac:picMk id="9" creationId="{65090839-17E1-254D-ECF0-A7A39673D109}"/>
          </ac:picMkLst>
        </pc:picChg>
      </pc:sldChg>
      <pc:sldChg chg="del">
        <pc:chgData name="xinyu wang" userId="a188c7f7f19b04e2" providerId="LiveId" clId="{00CF5FE0-AC02-4E71-960E-E62D32DE34E0}" dt="2025-05-21T04:08:07.972" v="32" actId="47"/>
        <pc:sldMkLst>
          <pc:docMk/>
          <pc:sldMk cId="1443189227" sldId="258"/>
        </pc:sldMkLst>
      </pc:sldChg>
      <pc:sldChg chg="del">
        <pc:chgData name="xinyu wang" userId="a188c7f7f19b04e2" providerId="LiveId" clId="{00CF5FE0-AC02-4E71-960E-E62D32DE34E0}" dt="2025-05-21T04:08:07.571" v="31" actId="47"/>
        <pc:sldMkLst>
          <pc:docMk/>
          <pc:sldMk cId="411163066" sldId="259"/>
        </pc:sldMkLst>
      </pc:sldChg>
      <pc:sldChg chg="addSp delSp modSp add mod">
        <pc:chgData name="xinyu wang" userId="a188c7f7f19b04e2" providerId="LiveId" clId="{00CF5FE0-AC02-4E71-960E-E62D32DE34E0}" dt="2025-05-21T04:33:43.261" v="427" actId="20577"/>
        <pc:sldMkLst>
          <pc:docMk/>
          <pc:sldMk cId="1183440519" sldId="259"/>
        </pc:sldMkLst>
        <pc:spChg chg="mod">
          <ac:chgData name="xinyu wang" userId="a188c7f7f19b04e2" providerId="LiveId" clId="{00CF5FE0-AC02-4E71-960E-E62D32DE34E0}" dt="2025-05-21T04:32:34.442" v="386" actId="20577"/>
          <ac:spMkLst>
            <pc:docMk/>
            <pc:sldMk cId="1183440519" sldId="259"/>
            <ac:spMk id="2" creationId="{D7AD7A04-B617-D1DC-9515-CDFAD481C79A}"/>
          </ac:spMkLst>
        </pc:spChg>
        <pc:spChg chg="del">
          <ac:chgData name="xinyu wang" userId="a188c7f7f19b04e2" providerId="LiveId" clId="{00CF5FE0-AC02-4E71-960E-E62D32DE34E0}" dt="2025-05-21T04:25:27.316" v="374" actId="478"/>
          <ac:spMkLst>
            <pc:docMk/>
            <pc:sldMk cId="1183440519" sldId="259"/>
            <ac:spMk id="10" creationId="{1DCF6523-9C8B-6FC2-2527-20334C60B045}"/>
          </ac:spMkLst>
        </pc:spChg>
        <pc:spChg chg="del">
          <ac:chgData name="xinyu wang" userId="a188c7f7f19b04e2" providerId="LiveId" clId="{00CF5FE0-AC02-4E71-960E-E62D32DE34E0}" dt="2025-05-21T04:25:27.316" v="374" actId="478"/>
          <ac:spMkLst>
            <pc:docMk/>
            <pc:sldMk cId="1183440519" sldId="259"/>
            <ac:spMk id="11" creationId="{F077C72A-61B3-6524-B7D5-A84FD65E9099}"/>
          </ac:spMkLst>
        </pc:spChg>
        <pc:spChg chg="del">
          <ac:chgData name="xinyu wang" userId="a188c7f7f19b04e2" providerId="LiveId" clId="{00CF5FE0-AC02-4E71-960E-E62D32DE34E0}" dt="2025-05-21T04:25:25.465" v="373" actId="478"/>
          <ac:spMkLst>
            <pc:docMk/>
            <pc:sldMk cId="1183440519" sldId="259"/>
            <ac:spMk id="12" creationId="{AACFCB2D-9986-9C6C-4B21-001863D38410}"/>
          </ac:spMkLst>
        </pc:spChg>
        <pc:spChg chg="del">
          <ac:chgData name="xinyu wang" userId="a188c7f7f19b04e2" providerId="LiveId" clId="{00CF5FE0-AC02-4E71-960E-E62D32DE34E0}" dt="2025-05-21T04:25:25.465" v="373" actId="478"/>
          <ac:spMkLst>
            <pc:docMk/>
            <pc:sldMk cId="1183440519" sldId="259"/>
            <ac:spMk id="13" creationId="{24A6DABD-1C38-A684-7D7C-0859DA2523C1}"/>
          </ac:spMkLst>
        </pc:spChg>
        <pc:spChg chg="add del mod">
          <ac:chgData name="xinyu wang" userId="a188c7f7f19b04e2" providerId="LiveId" clId="{00CF5FE0-AC02-4E71-960E-E62D32DE34E0}" dt="2025-05-21T04:33:43.261" v="427" actId="20577"/>
          <ac:spMkLst>
            <pc:docMk/>
            <pc:sldMk cId="1183440519" sldId="259"/>
            <ac:spMk id="14" creationId="{D3451444-2B75-3690-C7D1-3CD3F5031717}"/>
          </ac:spMkLst>
        </pc:spChg>
        <pc:picChg chg="del">
          <ac:chgData name="xinyu wang" userId="a188c7f7f19b04e2" providerId="LiveId" clId="{00CF5FE0-AC02-4E71-960E-E62D32DE34E0}" dt="2025-05-21T04:25:25.465" v="373" actId="478"/>
          <ac:picMkLst>
            <pc:docMk/>
            <pc:sldMk cId="1183440519" sldId="259"/>
            <ac:picMk id="4" creationId="{54521B69-F974-CAFE-7B1E-834884095E21}"/>
          </ac:picMkLst>
        </pc:picChg>
        <pc:picChg chg="add mod">
          <ac:chgData name="xinyu wang" userId="a188c7f7f19b04e2" providerId="LiveId" clId="{00CF5FE0-AC02-4E71-960E-E62D32DE34E0}" dt="2025-05-21T04:32:59.770" v="389" actId="1076"/>
          <ac:picMkLst>
            <pc:docMk/>
            <pc:sldMk cId="1183440519" sldId="259"/>
            <ac:picMk id="5" creationId="{70B6723C-844C-7D50-19D0-2AE1D7E7C835}"/>
          </ac:picMkLst>
        </pc:picChg>
        <pc:picChg chg="add mod">
          <ac:chgData name="xinyu wang" userId="a188c7f7f19b04e2" providerId="LiveId" clId="{00CF5FE0-AC02-4E71-960E-E62D32DE34E0}" dt="2025-05-21T04:33:06.705" v="391" actId="1076"/>
          <ac:picMkLst>
            <pc:docMk/>
            <pc:sldMk cId="1183440519" sldId="259"/>
            <ac:picMk id="7" creationId="{131F9132-44D0-86E9-43B6-8DE4978FE050}"/>
          </ac:picMkLst>
        </pc:picChg>
        <pc:picChg chg="del">
          <ac:chgData name="xinyu wang" userId="a188c7f7f19b04e2" providerId="LiveId" clId="{00CF5FE0-AC02-4E71-960E-E62D32DE34E0}" dt="2025-05-21T04:25:25.465" v="373" actId="478"/>
          <ac:picMkLst>
            <pc:docMk/>
            <pc:sldMk cId="1183440519" sldId="259"/>
            <ac:picMk id="8" creationId="{CA5032AF-6B7A-3892-C6E7-1731384A55C7}"/>
          </ac:picMkLst>
        </pc:picChg>
      </pc:sldChg>
      <pc:sldChg chg="addSp delSp modSp add mod">
        <pc:chgData name="xinyu wang" userId="a188c7f7f19b04e2" providerId="LiveId" clId="{00CF5FE0-AC02-4E71-960E-E62D32DE34E0}" dt="2025-05-21T05:58:40.671" v="1422" actId="14734"/>
        <pc:sldMkLst>
          <pc:docMk/>
          <pc:sldMk cId="1543220864" sldId="260"/>
        </pc:sldMkLst>
        <pc:spChg chg="mod">
          <ac:chgData name="xinyu wang" userId="a188c7f7f19b04e2" providerId="LiveId" clId="{00CF5FE0-AC02-4E71-960E-E62D32DE34E0}" dt="2025-05-21T04:34:05.806" v="438" actId="20577"/>
          <ac:spMkLst>
            <pc:docMk/>
            <pc:sldMk cId="1543220864" sldId="260"/>
            <ac:spMk id="2" creationId="{ACD57CD1-4797-2F34-7DCF-EB56E8C2513F}"/>
          </ac:spMkLst>
        </pc:spChg>
        <pc:spChg chg="del">
          <ac:chgData name="xinyu wang" userId="a188c7f7f19b04e2" providerId="LiveId" clId="{00CF5FE0-AC02-4E71-960E-E62D32DE34E0}" dt="2025-05-21T04:34:03.116" v="429" actId="478"/>
          <ac:spMkLst>
            <pc:docMk/>
            <pc:sldMk cId="1543220864" sldId="260"/>
            <ac:spMk id="14" creationId="{0FAC75B7-A95A-A1D8-47D4-19F1F5E11734}"/>
          </ac:spMkLst>
        </pc:spChg>
        <pc:graphicFrameChg chg="add mod modGraphic">
          <ac:chgData name="xinyu wang" userId="a188c7f7f19b04e2" providerId="LiveId" clId="{00CF5FE0-AC02-4E71-960E-E62D32DE34E0}" dt="2025-05-21T05:58:40.671" v="1422" actId="14734"/>
          <ac:graphicFrameMkLst>
            <pc:docMk/>
            <pc:sldMk cId="1543220864" sldId="260"/>
            <ac:graphicFrameMk id="3" creationId="{411EF9A8-9589-D87C-4ED9-5196F04D819E}"/>
          </ac:graphicFrameMkLst>
        </pc:graphicFrameChg>
        <pc:picChg chg="del">
          <ac:chgData name="xinyu wang" userId="a188c7f7f19b04e2" providerId="LiveId" clId="{00CF5FE0-AC02-4E71-960E-E62D32DE34E0}" dt="2025-05-21T04:34:03.116" v="429" actId="478"/>
          <ac:picMkLst>
            <pc:docMk/>
            <pc:sldMk cId="1543220864" sldId="260"/>
            <ac:picMk id="5" creationId="{4057016A-482D-429B-72A1-CB8D5DB7C343}"/>
          </ac:picMkLst>
        </pc:picChg>
        <pc:picChg chg="del">
          <ac:chgData name="xinyu wang" userId="a188c7f7f19b04e2" providerId="LiveId" clId="{00CF5FE0-AC02-4E71-960E-E62D32DE34E0}" dt="2025-05-21T04:34:03.116" v="429" actId="478"/>
          <ac:picMkLst>
            <pc:docMk/>
            <pc:sldMk cId="1543220864" sldId="260"/>
            <ac:picMk id="7" creationId="{815D33C3-E2CB-9F51-B1AE-ED7AC0235CE1}"/>
          </ac:picMkLst>
        </pc:picChg>
      </pc:sldChg>
      <pc:sldChg chg="del">
        <pc:chgData name="xinyu wang" userId="a188c7f7f19b04e2" providerId="LiveId" clId="{00CF5FE0-AC02-4E71-960E-E62D32DE34E0}" dt="2025-05-21T04:08:07.043" v="30" actId="47"/>
        <pc:sldMkLst>
          <pc:docMk/>
          <pc:sldMk cId="4005673413" sldId="260"/>
        </pc:sldMkLst>
      </pc:sldChg>
      <pc:sldChg chg="addSp delSp modSp add mod">
        <pc:chgData name="xinyu wang" userId="a188c7f7f19b04e2" providerId="LiveId" clId="{00CF5FE0-AC02-4E71-960E-E62D32DE34E0}" dt="2025-05-21T06:28:21.369" v="3489" actId="20577"/>
        <pc:sldMkLst>
          <pc:docMk/>
          <pc:sldMk cId="4052180400" sldId="261"/>
        </pc:sldMkLst>
        <pc:spChg chg="mod">
          <ac:chgData name="xinyu wang" userId="a188c7f7f19b04e2" providerId="LiveId" clId="{00CF5FE0-AC02-4E71-960E-E62D32DE34E0}" dt="2025-05-21T04:46:07.892" v="761" actId="20577"/>
          <ac:spMkLst>
            <pc:docMk/>
            <pc:sldMk cId="4052180400" sldId="261"/>
            <ac:spMk id="2" creationId="{BE91E73D-55AC-F782-B141-0067D8566CA9}"/>
          </ac:spMkLst>
        </pc:spChg>
        <pc:spChg chg="add mod">
          <ac:chgData name="xinyu wang" userId="a188c7f7f19b04e2" providerId="LiveId" clId="{00CF5FE0-AC02-4E71-960E-E62D32DE34E0}" dt="2025-05-21T04:51:49.757" v="853" actId="20577"/>
          <ac:spMkLst>
            <pc:docMk/>
            <pc:sldMk cId="4052180400" sldId="261"/>
            <ac:spMk id="4" creationId="{51F4C01C-B7F5-BE3A-A051-F6C168348511}"/>
          </ac:spMkLst>
        </pc:spChg>
        <pc:graphicFrameChg chg="del">
          <ac:chgData name="xinyu wang" userId="a188c7f7f19b04e2" providerId="LiveId" clId="{00CF5FE0-AC02-4E71-960E-E62D32DE34E0}" dt="2025-05-21T04:46:10.794" v="762" actId="478"/>
          <ac:graphicFrameMkLst>
            <pc:docMk/>
            <pc:sldMk cId="4052180400" sldId="261"/>
            <ac:graphicFrameMk id="3" creationId="{B28BD2F4-A5E3-67A8-C6AF-79E5EE3FB2AC}"/>
          </ac:graphicFrameMkLst>
        </pc:graphicFrameChg>
        <pc:graphicFrameChg chg="add mod modGraphic">
          <ac:chgData name="xinyu wang" userId="a188c7f7f19b04e2" providerId="LiveId" clId="{00CF5FE0-AC02-4E71-960E-E62D32DE34E0}" dt="2025-05-21T06:28:21.369" v="3489" actId="20577"/>
          <ac:graphicFrameMkLst>
            <pc:docMk/>
            <pc:sldMk cId="4052180400" sldId="261"/>
            <ac:graphicFrameMk id="5" creationId="{60521A1E-65D2-8582-92F5-0EE34B0A9B0A}"/>
          </ac:graphicFrameMkLst>
        </pc:graphicFrameChg>
      </pc:sldChg>
      <pc:sldChg chg="addSp delSp modSp add mod">
        <pc:chgData name="xinyu wang" userId="a188c7f7f19b04e2" providerId="LiveId" clId="{00CF5FE0-AC02-4E71-960E-E62D32DE34E0}" dt="2025-05-21T06:21:21.971" v="2236" actId="1076"/>
        <pc:sldMkLst>
          <pc:docMk/>
          <pc:sldMk cId="1277555914" sldId="262"/>
        </pc:sldMkLst>
        <pc:spChg chg="mod">
          <ac:chgData name="xinyu wang" userId="a188c7f7f19b04e2" providerId="LiveId" clId="{00CF5FE0-AC02-4E71-960E-E62D32DE34E0}" dt="2025-05-21T06:07:39.484" v="1435" actId="20577"/>
          <ac:spMkLst>
            <pc:docMk/>
            <pc:sldMk cId="1277555914" sldId="262"/>
            <ac:spMk id="2" creationId="{184022CB-C93B-8E5D-77F9-4DD2B90B3577}"/>
          </ac:spMkLst>
        </pc:spChg>
        <pc:spChg chg="add mod">
          <ac:chgData name="xinyu wang" userId="a188c7f7f19b04e2" providerId="LiveId" clId="{00CF5FE0-AC02-4E71-960E-E62D32DE34E0}" dt="2025-05-21T06:21:21.971" v="2236" actId="1076"/>
          <ac:spMkLst>
            <pc:docMk/>
            <pc:sldMk cId="1277555914" sldId="262"/>
            <ac:spMk id="3" creationId="{C9E6108F-8910-6332-94E1-0AE91218E2A5}"/>
          </ac:spMkLst>
        </pc:spChg>
        <pc:spChg chg="del">
          <ac:chgData name="xinyu wang" userId="a188c7f7f19b04e2" providerId="LiveId" clId="{00CF5FE0-AC02-4E71-960E-E62D32DE34E0}" dt="2025-05-21T06:07:41.827" v="1436" actId="478"/>
          <ac:spMkLst>
            <pc:docMk/>
            <pc:sldMk cId="1277555914" sldId="262"/>
            <ac:spMk id="4" creationId="{CB84F33A-2236-E524-47B0-471ED2B2D104}"/>
          </ac:spMkLst>
        </pc:spChg>
        <pc:graphicFrameChg chg="mod modGraphic">
          <ac:chgData name="xinyu wang" userId="a188c7f7f19b04e2" providerId="LiveId" clId="{00CF5FE0-AC02-4E71-960E-E62D32DE34E0}" dt="2025-05-21T06:21:17.424" v="2234" actId="1076"/>
          <ac:graphicFrameMkLst>
            <pc:docMk/>
            <pc:sldMk cId="1277555914" sldId="262"/>
            <ac:graphicFrameMk id="5" creationId="{6EBD9179-5D28-4C08-9C24-3739D5C457A3}"/>
          </ac:graphicFrameMkLst>
        </pc:graphicFrameChg>
      </pc:sldChg>
      <pc:sldChg chg="delSp modSp add mod">
        <pc:chgData name="xinyu wang" userId="a188c7f7f19b04e2" providerId="LiveId" clId="{00CF5FE0-AC02-4E71-960E-E62D32DE34E0}" dt="2025-05-21T06:22:37.034" v="2396" actId="2164"/>
        <pc:sldMkLst>
          <pc:docMk/>
          <pc:sldMk cId="2745724846" sldId="263"/>
        </pc:sldMkLst>
        <pc:spChg chg="mod">
          <ac:chgData name="xinyu wang" userId="a188c7f7f19b04e2" providerId="LiveId" clId="{00CF5FE0-AC02-4E71-960E-E62D32DE34E0}" dt="2025-05-21T06:13:06.641" v="1726" actId="20577"/>
          <ac:spMkLst>
            <pc:docMk/>
            <pc:sldMk cId="2745724846" sldId="263"/>
            <ac:spMk id="2" creationId="{67FE1803-094C-3C24-283B-C6F38293D93B}"/>
          </ac:spMkLst>
        </pc:spChg>
        <pc:spChg chg="del">
          <ac:chgData name="xinyu wang" userId="a188c7f7f19b04e2" providerId="LiveId" clId="{00CF5FE0-AC02-4E71-960E-E62D32DE34E0}" dt="2025-05-21T06:13:08.753" v="1727" actId="478"/>
          <ac:spMkLst>
            <pc:docMk/>
            <pc:sldMk cId="2745724846" sldId="263"/>
            <ac:spMk id="3" creationId="{643C6651-3F36-C67F-02D4-EA54AFE8C8F2}"/>
          </ac:spMkLst>
        </pc:spChg>
        <pc:graphicFrameChg chg="mod modGraphic">
          <ac:chgData name="xinyu wang" userId="a188c7f7f19b04e2" providerId="LiveId" clId="{00CF5FE0-AC02-4E71-960E-E62D32DE34E0}" dt="2025-05-21T06:22:37.034" v="2396" actId="2164"/>
          <ac:graphicFrameMkLst>
            <pc:docMk/>
            <pc:sldMk cId="2745724846" sldId="263"/>
            <ac:graphicFrameMk id="5" creationId="{DB5C0BA6-F08C-53CF-19B5-3C9EBD0DB506}"/>
          </ac:graphicFrameMkLst>
        </pc:graphicFrameChg>
      </pc:sldChg>
      <pc:sldChg chg="del">
        <pc:chgData name="xinyu wang" userId="a188c7f7f19b04e2" providerId="LiveId" clId="{00CF5FE0-AC02-4E71-960E-E62D32DE34E0}" dt="2025-05-21T04:08:06.466" v="29" actId="47"/>
        <pc:sldMkLst>
          <pc:docMk/>
          <pc:sldMk cId="4100567200" sldId="263"/>
        </pc:sldMkLst>
      </pc:sldChg>
      <pc:sldChg chg="modSp add mod">
        <pc:chgData name="xinyu wang" userId="a188c7f7f19b04e2" providerId="LiveId" clId="{00CF5FE0-AC02-4E71-960E-E62D32DE34E0}" dt="2025-05-21T06:25:46.471" v="3011" actId="20577"/>
        <pc:sldMkLst>
          <pc:docMk/>
          <pc:sldMk cId="3580134480" sldId="264"/>
        </pc:sldMkLst>
        <pc:spChg chg="mod">
          <ac:chgData name="xinyu wang" userId="a188c7f7f19b04e2" providerId="LiveId" clId="{00CF5FE0-AC02-4E71-960E-E62D32DE34E0}" dt="2025-05-21T06:22:46.824" v="2409" actId="20577"/>
          <ac:spMkLst>
            <pc:docMk/>
            <pc:sldMk cId="3580134480" sldId="264"/>
            <ac:spMk id="2" creationId="{71374F76-ED73-9CFD-1747-0EA8E11858AD}"/>
          </ac:spMkLst>
        </pc:spChg>
        <pc:graphicFrameChg chg="mod modGraphic">
          <ac:chgData name="xinyu wang" userId="a188c7f7f19b04e2" providerId="LiveId" clId="{00CF5FE0-AC02-4E71-960E-E62D32DE34E0}" dt="2025-05-21T06:25:46.471" v="3011" actId="20577"/>
          <ac:graphicFrameMkLst>
            <pc:docMk/>
            <pc:sldMk cId="3580134480" sldId="264"/>
            <ac:graphicFrameMk id="5" creationId="{95464C23-902C-67E5-490D-1904EE2FA027}"/>
          </ac:graphicFrameMkLst>
        </pc:graphicFrameChg>
      </pc:sldChg>
      <pc:sldChg chg="del">
        <pc:chgData name="xinyu wang" userId="a188c7f7f19b04e2" providerId="LiveId" clId="{00CF5FE0-AC02-4E71-960E-E62D32DE34E0}" dt="2025-05-21T04:08:05.881" v="28" actId="47"/>
        <pc:sldMkLst>
          <pc:docMk/>
          <pc:sldMk cId="3995596245" sldId="264"/>
        </pc:sldMkLst>
      </pc:sldChg>
      <pc:sldChg chg="del">
        <pc:chgData name="xinyu wang" userId="a188c7f7f19b04e2" providerId="LiveId" clId="{00CF5FE0-AC02-4E71-960E-E62D32DE34E0}" dt="2025-05-21T04:08:05.133" v="27" actId="47"/>
        <pc:sldMkLst>
          <pc:docMk/>
          <pc:sldMk cId="921803158" sldId="265"/>
        </pc:sldMkLst>
      </pc:sldChg>
      <pc:sldChg chg="modSp add mod">
        <pc:chgData name="xinyu wang" userId="a188c7f7f19b04e2" providerId="LiveId" clId="{00CF5FE0-AC02-4E71-960E-E62D32DE34E0}" dt="2025-05-21T06:27:42.984" v="3340" actId="20577"/>
        <pc:sldMkLst>
          <pc:docMk/>
          <pc:sldMk cId="1848718654" sldId="265"/>
        </pc:sldMkLst>
        <pc:spChg chg="mod">
          <ac:chgData name="xinyu wang" userId="a188c7f7f19b04e2" providerId="LiveId" clId="{00CF5FE0-AC02-4E71-960E-E62D32DE34E0}" dt="2025-05-21T06:25:51.726" v="3022" actId="20577"/>
          <ac:spMkLst>
            <pc:docMk/>
            <pc:sldMk cId="1848718654" sldId="265"/>
            <ac:spMk id="2" creationId="{778F97A5-828E-FEBE-DBD8-596EF9410FF1}"/>
          </ac:spMkLst>
        </pc:spChg>
        <pc:graphicFrameChg chg="modGraphic">
          <ac:chgData name="xinyu wang" userId="a188c7f7f19b04e2" providerId="LiveId" clId="{00CF5FE0-AC02-4E71-960E-E62D32DE34E0}" dt="2025-05-21T06:27:42.984" v="3340" actId="20577"/>
          <ac:graphicFrameMkLst>
            <pc:docMk/>
            <pc:sldMk cId="1848718654" sldId="265"/>
            <ac:graphicFrameMk id="5" creationId="{6F9826FD-E7B8-BA68-BFB0-83DB8C9D2D3B}"/>
          </ac:graphicFrameMkLst>
        </pc:graphicFrameChg>
      </pc:sldChg>
      <pc:sldChg chg="del">
        <pc:chgData name="xinyu wang" userId="a188c7f7f19b04e2" providerId="LiveId" clId="{00CF5FE0-AC02-4E71-960E-E62D32DE34E0}" dt="2025-05-21T04:08:04.312" v="26" actId="47"/>
        <pc:sldMkLst>
          <pc:docMk/>
          <pc:sldMk cId="786129909" sldId="266"/>
        </pc:sldMkLst>
      </pc:sldChg>
    </pc:docChg>
  </pc:docChgLst>
  <pc:docChgLst>
    <pc:chgData name="xinyu wang" userId="a188c7f7f19b04e2" providerId="LiveId" clId="{A45E9259-149C-4525-B538-AB16F6927064}"/>
    <pc:docChg chg="modSld">
      <pc:chgData name="xinyu wang" userId="a188c7f7f19b04e2" providerId="LiveId" clId="{A45E9259-149C-4525-B538-AB16F6927064}" dt="2025-04-02T04:16:42.345" v="10" actId="14100"/>
      <pc:docMkLst>
        <pc:docMk/>
      </pc:docMkLst>
      <pc:sldChg chg="modSp mod">
        <pc:chgData name="xinyu wang" userId="a188c7f7f19b04e2" providerId="LiveId" clId="{A45E9259-149C-4525-B538-AB16F6927064}" dt="2025-04-02T03:04:05.904" v="9" actId="20577"/>
        <pc:sldMkLst>
          <pc:docMk/>
          <pc:sldMk cId="2347983578" sldId="256"/>
        </pc:sldMkLst>
        <pc:spChg chg="mod">
          <ac:chgData name="xinyu wang" userId="a188c7f7f19b04e2" providerId="LiveId" clId="{A45E9259-149C-4525-B538-AB16F6927064}" dt="2025-04-02T03:04:00.369" v="1" actId="20577"/>
          <ac:spMkLst>
            <pc:docMk/>
            <pc:sldMk cId="2347983578" sldId="256"/>
            <ac:spMk id="2" creationId="{F198BE50-C4ED-FFC8-DC44-F2E5BB24F36A}"/>
          </ac:spMkLst>
        </pc:spChg>
        <pc:spChg chg="mod">
          <ac:chgData name="xinyu wang" userId="a188c7f7f19b04e2" providerId="LiveId" clId="{A45E9259-149C-4525-B538-AB16F6927064}" dt="2025-04-02T03:04:05.904" v="9" actId="20577"/>
          <ac:spMkLst>
            <pc:docMk/>
            <pc:sldMk cId="2347983578" sldId="256"/>
            <ac:spMk id="3" creationId="{BD6454DA-CA60-B6A7-B088-BDBBD3058C56}"/>
          </ac:spMkLst>
        </pc:spChg>
      </pc:sldChg>
      <pc:sldChg chg="modSp mod">
        <pc:chgData name="xinyu wang" userId="a188c7f7f19b04e2" providerId="LiveId" clId="{A45E9259-149C-4525-B538-AB16F6927064}" dt="2025-04-02T04:16:42.345" v="10" actId="14100"/>
        <pc:sldMkLst>
          <pc:docMk/>
          <pc:sldMk cId="2491673781" sldId="257"/>
        </pc:sldMkLst>
      </pc:sldChg>
    </pc:docChg>
  </pc:docChgLst>
  <pc:docChgLst>
    <pc:chgData name="xinyu wang" userId="a188c7f7f19b04e2" providerId="LiveId" clId="{19F23A2B-5FC3-42D3-8480-1B710704A592}"/>
    <pc:docChg chg="undo custSel addSld delSld modSld">
      <pc:chgData name="xinyu wang" userId="a188c7f7f19b04e2" providerId="LiveId" clId="{19F23A2B-5FC3-42D3-8480-1B710704A592}" dt="2025-03-26T04:29:59.694" v="1331" actId="1076"/>
      <pc:docMkLst>
        <pc:docMk/>
      </pc:docMkLst>
      <pc:sldChg chg="modSp mod">
        <pc:chgData name="xinyu wang" userId="a188c7f7f19b04e2" providerId="LiveId" clId="{19F23A2B-5FC3-42D3-8480-1B710704A592}" dt="2025-03-26T03:22:37.175" v="63" actId="20577"/>
        <pc:sldMkLst>
          <pc:docMk/>
          <pc:sldMk cId="2347983578" sldId="256"/>
        </pc:sldMkLst>
        <pc:spChg chg="mod">
          <ac:chgData name="xinyu wang" userId="a188c7f7f19b04e2" providerId="LiveId" clId="{19F23A2B-5FC3-42D3-8480-1B710704A592}" dt="2025-03-26T03:08:53.148" v="0" actId="20577"/>
          <ac:spMkLst>
            <pc:docMk/>
            <pc:sldMk cId="2347983578" sldId="256"/>
            <ac:spMk id="2" creationId="{F198BE50-C4ED-FFC8-DC44-F2E5BB24F36A}"/>
          </ac:spMkLst>
        </pc:spChg>
        <pc:spChg chg="mod">
          <ac:chgData name="xinyu wang" userId="a188c7f7f19b04e2" providerId="LiveId" clId="{19F23A2B-5FC3-42D3-8480-1B710704A592}" dt="2025-03-26T03:22:37.175" v="63" actId="20577"/>
          <ac:spMkLst>
            <pc:docMk/>
            <pc:sldMk cId="2347983578" sldId="256"/>
            <ac:spMk id="3" creationId="{BD6454DA-CA60-B6A7-B088-BDBBD3058C56}"/>
          </ac:spMkLst>
        </pc:spChg>
      </pc:sldChg>
      <pc:sldChg chg="del">
        <pc:chgData name="xinyu wang" userId="a188c7f7f19b04e2" providerId="LiveId" clId="{19F23A2B-5FC3-42D3-8480-1B710704A592}" dt="2025-03-26T03:13:16.011" v="6" actId="47"/>
        <pc:sldMkLst>
          <pc:docMk/>
          <pc:sldMk cId="43808273" sldId="257"/>
        </pc:sldMkLst>
      </pc:sldChg>
      <pc:sldChg chg="addSp delSp modSp new mod">
        <pc:chgData name="xinyu wang" userId="a188c7f7f19b04e2" providerId="LiveId" clId="{19F23A2B-5FC3-42D3-8480-1B710704A592}" dt="2025-03-26T04:23:12.427" v="1023" actId="1076"/>
        <pc:sldMkLst>
          <pc:docMk/>
          <pc:sldMk cId="2491673781" sldId="257"/>
        </pc:sldMkLst>
      </pc:sldChg>
      <pc:sldChg chg="del">
        <pc:chgData name="xinyu wang" userId="a188c7f7f19b04e2" providerId="LiveId" clId="{19F23A2B-5FC3-42D3-8480-1B710704A592}" dt="2025-03-26T03:13:17.043" v="7" actId="47"/>
        <pc:sldMkLst>
          <pc:docMk/>
          <pc:sldMk cId="2595459632" sldId="258"/>
        </pc:sldMkLst>
      </pc:sldChg>
      <pc:sldChg chg="addSp delSp modSp add mod">
        <pc:chgData name="xinyu wang" userId="a188c7f7f19b04e2" providerId="LiveId" clId="{19F23A2B-5FC3-42D3-8480-1B710704A592}" dt="2025-03-26T04:29:59.694" v="1331" actId="1076"/>
        <pc:sldMkLst>
          <pc:docMk/>
          <pc:sldMk cId="3949004202" sldId="258"/>
        </pc:sldMkLst>
      </pc:sldChg>
      <pc:sldChg chg="del">
        <pc:chgData name="xinyu wang" userId="a188c7f7f19b04e2" providerId="LiveId" clId="{19F23A2B-5FC3-42D3-8480-1B710704A592}" dt="2025-03-26T03:13:17.771" v="8" actId="47"/>
        <pc:sldMkLst>
          <pc:docMk/>
          <pc:sldMk cId="3992113630" sldId="259"/>
        </pc:sldMkLst>
      </pc:sldChg>
      <pc:sldChg chg="del">
        <pc:chgData name="xinyu wang" userId="a188c7f7f19b04e2" providerId="LiveId" clId="{19F23A2B-5FC3-42D3-8480-1B710704A592}" dt="2025-03-26T03:13:18.472" v="9" actId="47"/>
        <pc:sldMkLst>
          <pc:docMk/>
          <pc:sldMk cId="237673299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E7CED-F682-14F7-A78F-3F1A18649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3DE33B-F636-7D4A-D3A8-99A3F6527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73F97-4982-DA00-B0D1-66881008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25AC-7EA4-42FB-87B9-B9BE3B6C8C9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06B3E-856A-B551-98E1-2A1F742F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74516-2B32-0AD5-8696-5BA56FB6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26A-A7D5-4E3A-AFD0-552E93BA5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9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E71FA-D203-47F9-6449-BD08F015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7700F2-B231-B6E3-295D-DE44B3465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2B786-FC71-4CBC-B613-DD10484C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25AC-7EA4-42FB-87B9-B9BE3B6C8C9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A718D-0A3F-F68B-CB20-0FE579FB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1DF73-61F7-FF75-2FC3-B5866FE8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26A-A7D5-4E3A-AFD0-552E93BA5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5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5D6A94-410A-09D0-6A48-CD9CEB5FE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339B7A-7328-B74A-3A6B-FB0EAD11F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17DD7-3090-464C-724C-3A86B1D4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25AC-7EA4-42FB-87B9-B9BE3B6C8C9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EAE0D-ED51-C6AE-254D-4598B8F6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AD2E4-E409-F73B-8132-7FC92782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26A-A7D5-4E3A-AFD0-552E93BA5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6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1D986-C47F-525E-D93F-63F6590E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4C623-FBD4-E880-28C9-46A51794B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1FDEC-97F2-E006-206A-00A9A2E5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25AC-7EA4-42FB-87B9-B9BE3B6C8C9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1A1B8-1F71-6E8D-6FE9-5F10047B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28DE2-084F-6532-978F-89630E4B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26A-A7D5-4E3A-AFD0-552E93BA5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25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DE3FD-F51F-2453-3B96-A7A77D35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CC3BA3-A565-FFFA-EA3A-1E6530F7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30457-ADF6-C0F8-AB55-A11DBE99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25AC-7EA4-42FB-87B9-B9BE3B6C8C9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38EDD-DD70-1B78-E9BC-5476E09F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17EBD-AFFD-A1C9-59DF-0E6D4320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26A-A7D5-4E3A-AFD0-552E93BA5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94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7E942-9E67-124F-30E4-48EECD19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5E3BD-6701-2BB9-5BAB-059677287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8B8C7D-19A0-5C17-6CF1-0965154D5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2609A-5B23-2EDB-95F5-732016EB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25AC-7EA4-42FB-87B9-B9BE3B6C8C9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41902D-9E74-B5A4-4698-61137388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8E367-15D0-C300-43BD-B8856AC0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26A-A7D5-4E3A-AFD0-552E93BA5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05476-F0FA-DD22-E84B-65499EE0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B91047-D0C2-8C7B-9B22-B11B1B941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E0F62-7D5D-5A6B-63C7-65C3513BE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7414AE-04E5-537A-9E13-0C5FA2D68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4545A2-3EA6-BDD5-967E-3C357994F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6D4C4A-E355-F98E-FFB5-BDC2B401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25AC-7EA4-42FB-87B9-B9BE3B6C8C9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04DFD6-8CD1-CCAB-5497-7FB005AF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9E738E-7C18-5E60-FD23-75B421BD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26A-A7D5-4E3A-AFD0-552E93BA5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56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0AE0D-8D30-27A7-5CB9-CB99B6E1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803C48-D1F7-E5EB-83FE-539FABAB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25AC-7EA4-42FB-87B9-B9BE3B6C8C9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0A29B9-1C28-D6FA-97C0-31DEFE91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DB70C3-6B45-1781-0DE6-9BF0740D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26A-A7D5-4E3A-AFD0-552E93BA5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51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E72A9D-785C-C954-6311-D343ADB3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25AC-7EA4-42FB-87B9-B9BE3B6C8C9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BB8E64-5068-6983-BCCF-E233F300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772B41-F55E-248B-C4DD-87DB28A1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26A-A7D5-4E3A-AFD0-552E93BA5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4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DA581-FB0D-BA06-A4E6-F7229759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67C7F-59F4-1436-5BD2-D385401E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1F6DF0-303E-58A2-744F-517ED189B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A3AB6D-4C9D-9C89-7FD7-A054313E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25AC-7EA4-42FB-87B9-B9BE3B6C8C9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F883FD-B4E9-B586-8329-4B9FD0C0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6D729-DAF8-69DE-2B47-827EFEDE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26A-A7D5-4E3A-AFD0-552E93BA5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4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5B2C3-2B2C-BF38-EE37-B5B18DE7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F5891B-D089-2FD9-CD0B-9330C74E6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E9582A-0637-B53D-F22D-E2685F943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61715F-59F9-99ED-2E13-7F734CFD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225AC-7EA4-42FB-87B9-B9BE3B6C8C9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B0930E-B071-339E-2E6C-A2904B5F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50CF71-7346-839B-E1B5-E30A7824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326A-A7D5-4E3A-AFD0-552E93BA5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2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8DAA28-F7BA-E17C-AE01-B8EB3676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26F47-1961-92AC-8293-748C8844B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11C9E-46DA-28FA-505D-7C1D8D179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5225AC-7EA4-42FB-87B9-B9BE3B6C8C9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7DB60-DE99-647C-7396-4052D21CC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F528C-0939-5C6E-1280-D7B0D9112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D326A-A7D5-4E3A-AFD0-552E93BA5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2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8BE50-C4ED-FFC8-DC44-F2E5BB24F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Group Meeting #8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6454DA-CA60-B6A7-B088-BDBBD3058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05/21/2025</a:t>
            </a:r>
          </a:p>
          <a:p>
            <a:r>
              <a:rPr lang="en-US" altLang="zh-CN" dirty="0"/>
              <a:t>Final Project Paper</a:t>
            </a:r>
          </a:p>
        </p:txBody>
      </p:sp>
    </p:spTree>
    <p:extLst>
      <p:ext uri="{BB962C8B-B14F-4D97-AF65-F5344CB8AC3E}">
        <p14:creationId xmlns:p14="http://schemas.microsoft.com/office/powerpoint/2010/main" val="234798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D58F8-8E55-39A9-2995-3CF1EAA62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D7A04-B617-D1DC-9515-CDFAD481C79A}"/>
              </a:ext>
            </a:extLst>
          </p:cNvPr>
          <p:cNvSpPr txBox="1">
            <a:spLocks/>
          </p:cNvSpPr>
          <p:nvPr/>
        </p:nvSpPr>
        <p:spPr>
          <a:xfrm>
            <a:off x="344424" y="228599"/>
            <a:ext cx="9144000" cy="105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Templates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B6723C-844C-7D50-19D0-2AE1D7E7C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210" y="1132694"/>
            <a:ext cx="5855563" cy="53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4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71F2B-2A83-675F-96EB-F1D13F0D6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57CD1-4797-2F34-7DCF-EB56E8C2513F}"/>
              </a:ext>
            </a:extLst>
          </p:cNvPr>
          <p:cNvSpPr txBox="1">
            <a:spLocks/>
          </p:cNvSpPr>
          <p:nvPr/>
        </p:nvSpPr>
        <p:spPr>
          <a:xfrm>
            <a:off x="344424" y="228599"/>
            <a:ext cx="9144000" cy="105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Structure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11EF9A8-9589-D87C-4ED9-5196F04D8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761039"/>
              </p:ext>
            </p:extLst>
          </p:nvPr>
        </p:nvGraphicFramePr>
        <p:xfrm>
          <a:off x="2800096" y="2100410"/>
          <a:ext cx="6043168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5872">
                  <a:extLst>
                    <a:ext uri="{9D8B030D-6E8A-4147-A177-3AD203B41FA5}">
                      <a16:colId xmlns:a16="http://schemas.microsoft.com/office/drawing/2014/main" val="30314618"/>
                    </a:ext>
                  </a:extLst>
                </a:gridCol>
                <a:gridCol w="2075688">
                  <a:extLst>
                    <a:ext uri="{9D8B030D-6E8A-4147-A177-3AD203B41FA5}">
                      <a16:colId xmlns:a16="http://schemas.microsoft.com/office/drawing/2014/main" val="2860958612"/>
                    </a:ext>
                  </a:extLst>
                </a:gridCol>
                <a:gridCol w="2451608">
                  <a:extLst>
                    <a:ext uri="{9D8B030D-6E8A-4147-A177-3AD203B41FA5}">
                      <a16:colId xmlns:a16="http://schemas.microsoft.com/office/drawing/2014/main" val="3114650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Double Column</a:t>
                      </a:r>
                    </a:p>
                    <a:p>
                      <a:pPr algn="ctr"/>
                      <a:r>
                        <a:rPr lang="en-US" altLang="zh-CN" dirty="0"/>
                        <a:t>(~8 Pages)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Focus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52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Introduction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&lt;= 2 Pages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Motivation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Related 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&lt;= 1.5 Pages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Literature Review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9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~ 2 Pages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Technical Details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4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Experiments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~ 2 Pages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Quantitative Results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25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Conclusion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~ 0.25 Pages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Conclusion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15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22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81E5D-14CF-F65C-0C39-D1D51852C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1E73D-55AC-F782-B141-0067D8566CA9}"/>
              </a:ext>
            </a:extLst>
          </p:cNvPr>
          <p:cNvSpPr txBox="1">
            <a:spLocks/>
          </p:cNvSpPr>
          <p:nvPr/>
        </p:nvSpPr>
        <p:spPr>
          <a:xfrm>
            <a:off x="344424" y="228599"/>
            <a:ext cx="9144000" cy="105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F4C01C-B7F5-BE3A-A051-F6C168348511}"/>
              </a:ext>
            </a:extLst>
          </p:cNvPr>
          <p:cNvSpPr txBox="1"/>
          <p:nvPr/>
        </p:nvSpPr>
        <p:spPr>
          <a:xfrm>
            <a:off x="969264" y="1664208"/>
            <a:ext cx="10085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/>
              <a:t>Consider refining from your Design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6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0521A1E-65D2-8582-92F5-0EE34B0A9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893625"/>
              </p:ext>
            </p:extLst>
          </p:nvPr>
        </p:nvGraphicFramePr>
        <p:xfrm>
          <a:off x="1078992" y="3050616"/>
          <a:ext cx="9555479" cy="321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9696">
                  <a:extLst>
                    <a:ext uri="{9D8B030D-6E8A-4147-A177-3AD203B41FA5}">
                      <a16:colId xmlns:a16="http://schemas.microsoft.com/office/drawing/2014/main" val="3713490663"/>
                    </a:ext>
                  </a:extLst>
                </a:gridCol>
                <a:gridCol w="1731263">
                  <a:extLst>
                    <a:ext uri="{9D8B030D-6E8A-4147-A177-3AD203B41FA5}">
                      <a16:colId xmlns:a16="http://schemas.microsoft.com/office/drawing/2014/main" val="666478262"/>
                    </a:ext>
                  </a:extLst>
                </a:gridCol>
                <a:gridCol w="5684520">
                  <a:extLst>
                    <a:ext uri="{9D8B030D-6E8A-4147-A177-3AD203B41FA5}">
                      <a16:colId xmlns:a16="http://schemas.microsoft.com/office/drawing/2014/main" val="111769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Proportion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What to include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Background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Task, Progress of the Field, Applications, etc.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32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Knowledge Gap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Why existing methods are not good enough? -&gt; (What </a:t>
                      </a:r>
                      <a:r>
                        <a:rPr lang="en-US" altLang="zh-CN" b="1" dirty="0"/>
                        <a:t>motivates </a:t>
                      </a:r>
                      <a:r>
                        <a:rPr lang="en-US" altLang="zh-CN" b="0" dirty="0"/>
                        <a:t>your own work</a:t>
                      </a:r>
                      <a:r>
                        <a:rPr lang="en-US" altLang="zh-CN" b="1" dirty="0"/>
                        <a:t>?)</a:t>
                      </a:r>
                      <a:r>
                        <a:rPr lang="en-US" altLang="zh-CN" dirty="0"/>
                        <a:t>. What scientific problem you are going to solve?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5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Your Methodology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Briefly introduce your work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1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Your contribution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Itemize your contribution, ideally 3 contributions per paper. Try to include some important numbers extracted from your experiment results, e.g., performance.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4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18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E338D-C02D-3AB0-8F32-4D2614301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022CB-C93B-8E5D-77F9-4DD2B90B3577}"/>
              </a:ext>
            </a:extLst>
          </p:cNvPr>
          <p:cNvSpPr txBox="1">
            <a:spLocks/>
          </p:cNvSpPr>
          <p:nvPr/>
        </p:nvSpPr>
        <p:spPr>
          <a:xfrm>
            <a:off x="344424" y="228599"/>
            <a:ext cx="9144000" cy="105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EBD9179-5D28-4C08-9C24-3739D5C45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316167"/>
              </p:ext>
            </p:extLst>
          </p:nvPr>
        </p:nvGraphicFramePr>
        <p:xfrm>
          <a:off x="2249424" y="2337384"/>
          <a:ext cx="9555479" cy="238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63824">
                  <a:extLst>
                    <a:ext uri="{9D8B030D-6E8A-4147-A177-3AD203B41FA5}">
                      <a16:colId xmlns:a16="http://schemas.microsoft.com/office/drawing/2014/main" val="371349066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66478262"/>
                    </a:ext>
                  </a:extLst>
                </a:gridCol>
                <a:gridCol w="5020055">
                  <a:extLst>
                    <a:ext uri="{9D8B030D-6E8A-4147-A177-3AD203B41FA5}">
                      <a16:colId xmlns:a16="http://schemas.microsoft.com/office/drawing/2014/main" val="111769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Proportion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What to include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e.g. Large Language 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33%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Previous Works follow a logical order (publication time, technique, etc.).</a:t>
                      </a:r>
                    </a:p>
                    <a:p>
                      <a:r>
                        <a:rPr lang="en-US" altLang="zh-CN" dirty="0"/>
                        <a:t>What problems they solved, and what are the shortcomings they still have.</a:t>
                      </a:r>
                    </a:p>
                    <a:p>
                      <a:r>
                        <a:rPr lang="en-US" altLang="zh-CN" dirty="0"/>
                        <a:t>1-2 sentences to introduce your own project under each filed, compared to these existing works, what knowledge gaps you addressed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32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e.g. Evaluation of LLM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33%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5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e.g. Games for LLMs/AI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33%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18651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9E6108F-8910-6332-94E1-0AE91218E2A5}"/>
              </a:ext>
            </a:extLst>
          </p:cNvPr>
          <p:cNvSpPr txBox="1"/>
          <p:nvPr/>
        </p:nvSpPr>
        <p:spPr>
          <a:xfrm>
            <a:off x="246888" y="3218688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Select 2-3 Relevant Fields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7755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1939E-8AF0-BD6C-E33A-EE6C34896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E1803-094C-3C24-283B-C6F38293D93B}"/>
              </a:ext>
            </a:extLst>
          </p:cNvPr>
          <p:cNvSpPr txBox="1">
            <a:spLocks/>
          </p:cNvSpPr>
          <p:nvPr/>
        </p:nvSpPr>
        <p:spPr>
          <a:xfrm>
            <a:off x="344424" y="228599"/>
            <a:ext cx="9144000" cy="105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Method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B5C0BA6-F08C-53CF-19B5-3C9EBD0DB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639186"/>
              </p:ext>
            </p:extLst>
          </p:nvPr>
        </p:nvGraphicFramePr>
        <p:xfrm>
          <a:off x="1435608" y="2437968"/>
          <a:ext cx="10104119" cy="219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79826">
                  <a:extLst>
                    <a:ext uri="{9D8B030D-6E8A-4147-A177-3AD203B41FA5}">
                      <a16:colId xmlns:a16="http://schemas.microsoft.com/office/drawing/2014/main" val="371349066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666478262"/>
                    </a:ext>
                  </a:extLst>
                </a:gridCol>
                <a:gridCol w="5438393">
                  <a:extLst>
                    <a:ext uri="{9D8B030D-6E8A-4147-A177-3AD203B41FA5}">
                      <a16:colId xmlns:a16="http://schemas.microsoft.com/office/drawing/2014/main" val="111769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Proportion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What to include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Framework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Game rules, game board, capabilities that need to play this game, etc.</a:t>
                      </a:r>
                    </a:p>
                    <a:p>
                      <a:r>
                        <a:rPr lang="en-US" altLang="zh-CN" dirty="0"/>
                        <a:t>How to run the battle between players?</a:t>
                      </a:r>
                    </a:p>
                    <a:p>
                      <a:r>
                        <a:rPr lang="en-US" altLang="zh-CN" dirty="0"/>
                        <a:t>Use </a:t>
                      </a:r>
                      <a:r>
                        <a:rPr lang="en-US" altLang="zh-CN" b="1" dirty="0"/>
                        <a:t>a figure</a:t>
                      </a:r>
                      <a:r>
                        <a:rPr lang="en-US" altLang="zh-CN" dirty="0"/>
                        <a:t> to demonstrate the overview pipeline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32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Evaluation Metrics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How do you evaluate and compare the results?</a:t>
                      </a:r>
                    </a:p>
                    <a:p>
                      <a:r>
                        <a:rPr lang="en-US" altLang="zh-CN" dirty="0"/>
                        <a:t>Try to include a few </a:t>
                      </a:r>
                      <a:r>
                        <a:rPr lang="en-US" altLang="zh-CN" b="1" dirty="0"/>
                        <a:t>mathematical equations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5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72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B0FEA-5DA2-1DC8-EE4C-5424AC72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74F76-ED73-9CFD-1747-0EA8E11858AD}"/>
              </a:ext>
            </a:extLst>
          </p:cNvPr>
          <p:cNvSpPr txBox="1">
            <a:spLocks/>
          </p:cNvSpPr>
          <p:nvPr/>
        </p:nvSpPr>
        <p:spPr>
          <a:xfrm>
            <a:off x="344424" y="228599"/>
            <a:ext cx="9144000" cy="105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5464C23-902C-67E5-490D-1904EE2FA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975153"/>
              </p:ext>
            </p:extLst>
          </p:nvPr>
        </p:nvGraphicFramePr>
        <p:xfrm>
          <a:off x="1106424" y="2008200"/>
          <a:ext cx="10104119" cy="3388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79826">
                  <a:extLst>
                    <a:ext uri="{9D8B030D-6E8A-4147-A177-3AD203B41FA5}">
                      <a16:colId xmlns:a16="http://schemas.microsoft.com/office/drawing/2014/main" val="371349066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666478262"/>
                    </a:ext>
                  </a:extLst>
                </a:gridCol>
                <a:gridCol w="5438393">
                  <a:extLst>
                    <a:ext uri="{9D8B030D-6E8A-4147-A177-3AD203B41FA5}">
                      <a16:colId xmlns:a16="http://schemas.microsoft.com/office/drawing/2014/main" val="111769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Proportion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What to include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Experiment Settings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Which LLMs included?</a:t>
                      </a:r>
                    </a:p>
                    <a:p>
                      <a:r>
                        <a:rPr lang="en-US" altLang="zh-CN" dirty="0"/>
                        <a:t>Hyper-parameters, such as battle rounds, context length, 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32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Quantitative Results and Analysis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Use tables and figures to demonstrate the quantitative results you obtained.</a:t>
                      </a:r>
                    </a:p>
                    <a:p>
                      <a:r>
                        <a:rPr lang="en-US" altLang="zh-CN" dirty="0"/>
                        <a:t>Analyze the experiment results and try to provide </a:t>
                      </a:r>
                      <a:r>
                        <a:rPr lang="en-US" altLang="zh-CN" b="1" dirty="0"/>
                        <a:t>some insights</a:t>
                      </a:r>
                      <a:r>
                        <a:rPr lang="en-US" altLang="zh-CN" dirty="0"/>
                        <a:t> you have gain from the results. How these insights could help for developing future LLMs?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5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Qualitative Results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Show some visualizations of the gameplays, and provide some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56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13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40177-877A-746D-2956-52641454A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F97A5-828E-FEBE-DBD8-596EF9410FF1}"/>
              </a:ext>
            </a:extLst>
          </p:cNvPr>
          <p:cNvSpPr txBox="1">
            <a:spLocks/>
          </p:cNvSpPr>
          <p:nvPr/>
        </p:nvSpPr>
        <p:spPr>
          <a:xfrm>
            <a:off x="344424" y="228599"/>
            <a:ext cx="9144000" cy="105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F9826FD-E7B8-BA68-BFB0-83DB8C9D2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84940"/>
              </p:ext>
            </p:extLst>
          </p:nvPr>
        </p:nvGraphicFramePr>
        <p:xfrm>
          <a:off x="1106424" y="2008200"/>
          <a:ext cx="10104119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79826">
                  <a:extLst>
                    <a:ext uri="{9D8B030D-6E8A-4147-A177-3AD203B41FA5}">
                      <a16:colId xmlns:a16="http://schemas.microsoft.com/office/drawing/2014/main" val="371349066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666478262"/>
                    </a:ext>
                  </a:extLst>
                </a:gridCol>
                <a:gridCol w="5438393">
                  <a:extLst>
                    <a:ext uri="{9D8B030D-6E8A-4147-A177-3AD203B41FA5}">
                      <a16:colId xmlns:a16="http://schemas.microsoft.com/office/drawing/2014/main" val="111769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Component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Proportion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What to include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Summarization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brief summarization about what you have done in this project, the novelties of your methods, the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32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Future works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 challenges still not solved, and the future directions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5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71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421</Words>
  <Application>Microsoft Office PowerPoint</Application>
  <PresentationFormat>宽屏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Group Meeting #8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Xinyu Wang</dc:creator>
  <cp:lastModifiedBy>Xinyu Wang</cp:lastModifiedBy>
  <cp:revision>1</cp:revision>
  <dcterms:created xsi:type="dcterms:W3CDTF">2025-03-12T02:56:33Z</dcterms:created>
  <dcterms:modified xsi:type="dcterms:W3CDTF">2025-05-21T06:53:02Z</dcterms:modified>
</cp:coreProperties>
</file>