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040" y="704215"/>
            <a:ext cx="11569065" cy="4614545"/>
          </a:xfrm>
        </p:spPr>
        <p:txBody>
          <a:bodyPr/>
          <a:p>
            <a:r>
              <a:rPr lang="en-US" altLang="en-US"/>
              <a:t>Name:Zulfiqar</a:t>
            </a:r>
            <a:br>
              <a:rPr lang="en-US" altLang="en-US"/>
            </a:br>
            <a:r>
              <a:rPr lang="en-US" altLang="en-US"/>
              <a:t>ID:BIT-24S-024</a:t>
            </a:r>
            <a:br>
              <a:rPr lang="en-US" altLang="en-US" sz="3200"/>
            </a:br>
            <a:br>
              <a:rPr lang="en-US" altLang="en-US" sz="3200"/>
            </a:br>
            <a:r>
              <a:rPr lang="en-US" altLang="en-US" sz="4400"/>
              <a:t>Artifitial Intelligence</a:t>
            </a:r>
            <a:br>
              <a:rPr lang="en-US" altLang="en-US" sz="4400"/>
            </a:br>
            <a:r>
              <a:rPr lang="en-US" altLang="en-US" sz="4400"/>
              <a:t>problem(26,125)</a:t>
            </a:r>
            <a:endParaRPr lang="en-US" alt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960"/>
            <a:ext cx="10972800" cy="4474210"/>
          </a:xfrm>
        </p:spPr>
        <p:txBody>
          <a:bodyPr/>
          <a:p>
            <a:r>
              <a:rPr lang="en-US" altLang="en-US"/>
              <a:t>class Solution:</a:t>
            </a:r>
            <a:endParaRPr lang="en-US" altLang="en-US"/>
          </a:p>
          <a:p>
            <a:r>
              <a:rPr lang="en-US" altLang="en-US"/>
              <a:t>    def isPalindrome(self, S):</a:t>
            </a:r>
            <a:endParaRPr lang="en-US" altLang="en-US"/>
          </a:p>
          <a:p>
            <a:r>
              <a:rPr lang="en-US" altLang="en-US"/>
              <a:t>        n = len(S)</a:t>
            </a:r>
            <a:endParaRPr lang="en-US" altLang="en-US"/>
          </a:p>
          <a:p>
            <a:r>
              <a:rPr lang="en-US" altLang="en-US"/>
              <a:t>        for i in range(n // 2):</a:t>
            </a:r>
            <a:endParaRPr lang="en-US" altLang="en-US"/>
          </a:p>
          <a:p>
            <a:r>
              <a:rPr lang="en-US" altLang="en-US"/>
              <a:t>            if S[i] != S[n - 1 - i]:</a:t>
            </a:r>
            <a:endParaRPr lang="en-US" altLang="en-US"/>
          </a:p>
          <a:p>
            <a:r>
              <a:rPr lang="en-US" altLang="en-US"/>
              <a:t>                return 0</a:t>
            </a:r>
            <a:endParaRPr lang="en-US" altLang="en-US"/>
          </a:p>
          <a:p>
            <a:r>
              <a:rPr lang="en-US" altLang="en-US"/>
              <a:t>        return 1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495300"/>
            <a:ext cx="10828020" cy="5257165"/>
          </a:xfrm>
        </p:spPr>
        <p:txBody>
          <a:bodyPr/>
          <a:p>
            <a:r>
              <a:rPr lang="en-US" altLang="en-US" sz="2800">
                <a:sym typeface="+mn-ea"/>
              </a:rPr>
              <a:t>This Python class Solution contains a method isPalindrome that checks whether a given string S is a palindrome. </a:t>
            </a:r>
            <a:endParaRPr lang="en-US" altLang="en-US" sz="2800">
              <a:sym typeface="+mn-ea"/>
            </a:endParaRPr>
          </a:p>
          <a:p>
            <a:endParaRPr lang="en-US" altLang="en-US" sz="2800">
              <a:sym typeface="+mn-ea"/>
            </a:endParaRPr>
          </a:p>
          <a:p>
            <a:r>
              <a:rPr lang="en-US" altLang="en-US" sz="2800">
                <a:sym typeface="+mn-ea"/>
              </a:rPr>
              <a:t>A palindrome reads the same forwards and backwards. The method compares characters from the beginning and end of the string, moving toward the center. </a:t>
            </a:r>
            <a:endParaRPr lang="en-US" altLang="en-US" sz="2800">
              <a:sym typeface="+mn-ea"/>
            </a:endParaRPr>
          </a:p>
          <a:p>
            <a:endParaRPr lang="en-US" altLang="en-US" sz="2800">
              <a:sym typeface="+mn-ea"/>
            </a:endParaRPr>
          </a:p>
          <a:p>
            <a:r>
              <a:rPr lang="en-US" altLang="en-US" sz="2800">
                <a:sym typeface="+mn-ea"/>
              </a:rPr>
              <a:t>If any pair doesn’t match, it returns 0 (not a palindrome); if all match, it returns 1 (palindrome)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735"/>
            <a:ext cx="10972800" cy="5706745"/>
          </a:xfrm>
        </p:spPr>
        <p:txBody>
          <a:bodyPr/>
          <a:p>
            <a:r>
              <a:rPr lang="en-US" altLang="en-US" sz="2000"/>
              <a:t>def remove_duplicates(nums):</a:t>
            </a:r>
            <a:endParaRPr lang="en-US" altLang="en-US" sz="2000"/>
          </a:p>
          <a:p>
            <a:r>
              <a:rPr lang="en-US" altLang="en-US" sz="2000"/>
              <a:t>    i = 0</a:t>
            </a:r>
            <a:endParaRPr lang="en-US" altLang="en-US" sz="2000"/>
          </a:p>
          <a:p>
            <a:r>
              <a:rPr lang="en-US" altLang="en-US" sz="2000"/>
              <a:t>    while i &lt; len(nums):</a:t>
            </a:r>
            <a:endParaRPr lang="en-US" altLang="en-US" sz="2000"/>
          </a:p>
          <a:p>
            <a:r>
              <a:rPr lang="en-US" altLang="en-US" sz="2000"/>
              <a:t>        j = i + 1</a:t>
            </a:r>
            <a:endParaRPr lang="en-US" altLang="en-US" sz="2000"/>
          </a:p>
          <a:p>
            <a:r>
              <a:rPr lang="en-US" altLang="en-US" sz="2000"/>
              <a:t>        while j &lt; len(nums):</a:t>
            </a:r>
            <a:endParaRPr lang="en-US" altLang="en-US" sz="2000"/>
          </a:p>
          <a:p>
            <a:r>
              <a:rPr lang="en-US" altLang="en-US" sz="2000"/>
              <a:t>            if nums[i] == nums[j]:</a:t>
            </a:r>
            <a:endParaRPr lang="en-US" altLang="en-US" sz="2000"/>
          </a:p>
          <a:p>
            <a:r>
              <a:rPr lang="en-US" altLang="en-US" sz="2000"/>
              <a:t>                nums.pop(j)</a:t>
            </a:r>
            <a:endParaRPr lang="en-US" altLang="en-US" sz="2000"/>
          </a:p>
          <a:p>
            <a:r>
              <a:rPr lang="en-US" altLang="en-US" sz="2000"/>
              <a:t>            else:</a:t>
            </a:r>
            <a:endParaRPr lang="en-US" altLang="en-US" sz="2000"/>
          </a:p>
          <a:p>
            <a:r>
              <a:rPr lang="en-US" altLang="en-US" sz="2000"/>
              <a:t>                j += 1</a:t>
            </a:r>
            <a:endParaRPr lang="en-US" altLang="en-US" sz="2000"/>
          </a:p>
          <a:p>
            <a:r>
              <a:rPr lang="en-US" altLang="en-US" sz="2000"/>
              <a:t>        i += 1</a:t>
            </a:r>
            <a:endParaRPr lang="en-US" altLang="en-US" sz="2000"/>
          </a:p>
          <a:p>
            <a:r>
              <a:rPr lang="en-US" altLang="en-US" sz="2000"/>
              <a:t>    return nums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40055"/>
            <a:ext cx="10972800" cy="5686425"/>
          </a:xfrm>
        </p:spPr>
        <p:txBody>
          <a:bodyPr/>
          <a:p>
            <a:pPr marL="0" indent="0">
              <a:buNone/>
            </a:pPr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Removes duplicate values from a list.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How It Works: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Uses nested loops to compare elements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Checks for duplicates after each element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Removes duplicates in-place using nums.pop(j)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  <a:p>
            <a:r>
              <a:rPr lang="en-US" altLang="en-US" sz="2800" b="0" i="0">
                <a:solidFill>
                  <a:srgbClr val="F8FAFF"/>
                </a:solidFill>
                <a:latin typeface="Calibri" panose="020F0502020204030204" charset="0"/>
                <a:ea typeface="DeepSeek-CJK-patch"/>
                <a:cs typeface="Calibri" panose="020F0502020204030204" charset="0"/>
              </a:rPr>
              <a:t>Returns the modified list with only first occurrences kept</a:t>
            </a:r>
            <a:endParaRPr lang="en-US" altLang="en-US" sz="2800" b="0" i="0">
              <a:solidFill>
                <a:srgbClr val="F8FAFF"/>
              </a:solidFill>
              <a:latin typeface="Calibri" panose="020F0502020204030204" charset="0"/>
              <a:ea typeface="DeepSeek-CJK-patch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WPS Presentation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DeepSeek-CJK-patch</vt:lpstr>
      <vt:lpstr>Menlo</vt:lpstr>
      <vt:lpstr>Arial</vt:lpstr>
      <vt:lpstr>Segoe Print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Name:Zulfiqar ID:BIT-24S-024  Artifitial Intelligence problem(26,125)</dc:title>
  <dc:creator>zulfi</dc:creator>
  <cp:lastModifiedBy>Zulfii Sabrii</cp:lastModifiedBy>
  <cp:revision>1</cp:revision>
  <dcterms:created xsi:type="dcterms:W3CDTF">2025-05-19T08:42:39Z</dcterms:created>
  <dcterms:modified xsi:type="dcterms:W3CDTF">2025-05-19T08:42:39Z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27A96C01B358427C839F4356EF609CA3_11</vt:lpwstr>
  </property>
  <property fmtid="{D5CDD505-2E9C-101B-9397-08002B2CF9AE}" pid="3" name="KSOProductBuildVer">
    <vt:lpwstr>1033-12.2.0.21179</vt:lpwstr>
  </property>
</Properties>
</file>