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E62E-F08C-E847-8B38-EE17D4DE9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059F9-E8F5-485D-52B5-1C90F43F7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8B117-BD43-F1D9-E7FD-A5F719FD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69B-6E0C-4189-9922-F9B908A0E3CE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5D104-4281-896D-D332-CDA4C593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EABB7-2E51-F7A0-F68C-F446065F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D430-16C1-46BA-ABE5-C7FCB8E8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81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EE38-C019-75F1-D49B-8D68F48C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B66A9-89A8-D753-3BB5-C301BDC1A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32D81-373B-D17C-B9C6-823B982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69B-6E0C-4189-9922-F9B908A0E3CE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DE12A-7684-49B3-04E4-45C6EB9C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8C20-B67A-B571-F197-7A41E959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D430-16C1-46BA-ABE5-C7FCB8E8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0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47B87-F9AC-56FE-20CC-880D89BFA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96AE-E949-040E-B0FF-88ABB43BD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B1F7C-407A-8C8B-7115-028554B8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69B-6E0C-4189-9922-F9B908A0E3CE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AA53A-0940-054D-324F-4C39DF82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46299-076C-AE85-5281-2FF91B39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D430-16C1-46BA-ABE5-C7FCB8E8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8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C69E-4E1D-B5AB-CE1C-3B889F2C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CA1C-714F-1431-A196-1335303A7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D1DC-CE8A-9447-3C00-40BBC1B8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69B-6E0C-4189-9922-F9B908A0E3CE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ED42B-D771-51BF-22DF-98559630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FCEAC-3BD6-4127-B231-C743518B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D430-16C1-46BA-ABE5-C7FCB8E8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4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2C1A-8071-0680-5B93-30CEC274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556FA-429D-4857-272B-EECBCE2A9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EB2D-1A17-8BF9-4720-46B63D50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69B-6E0C-4189-9922-F9B908A0E3CE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D0288-27A2-8752-FB96-420260DE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F8A87-7454-BF8D-1268-FB976EDD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D430-16C1-46BA-ABE5-C7FCB8E8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45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2FD8-E919-D63F-1B0F-A722A2C0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E322-76FF-D63C-03BC-7765BA948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84B16-DCF2-156F-7D3A-FB449DAB7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B3DE9-E4AB-B2AA-9D78-BCC61619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69B-6E0C-4189-9922-F9B908A0E3CE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3A73-C0F8-9F01-EFDB-D0BE295F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2E279-C994-B5DE-3B0C-7B5F020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D430-16C1-46BA-ABE5-C7FCB8E8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2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DC2E-2EBF-57D4-7134-EFC2BC1C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02776-6FFD-A7F4-D2BC-C093712CD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F949B-109A-A0FA-76F2-0CA7DA23A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94F2C-7EC3-29AB-CA53-E53555829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545A3-0146-3005-08BA-59B51E385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34638-DCDA-5D56-9196-6B831100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69B-6E0C-4189-9922-F9B908A0E3CE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5FA71-A248-37BC-4B41-599C32E2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4B7B6-1BBC-6404-BE3C-F1C60FB4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D430-16C1-46BA-ABE5-C7FCB8E8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1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47A1-E930-67BD-EFD6-188A3232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B7939-52D5-373F-C593-402E2827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69B-6E0C-4189-9922-F9B908A0E3CE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7A332-6FD7-1E3F-8789-4EB33112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DF07-93AD-2C7F-A676-0CDA9204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D430-16C1-46BA-ABE5-C7FCB8E8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04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AA223-2AF5-3ACC-D3CC-159D24CA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69B-6E0C-4189-9922-F9B908A0E3CE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A12E0-8073-5ACD-63E5-16DC1A5D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C273F-8142-E05C-5147-313F76E9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D430-16C1-46BA-ABE5-C7FCB8E8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8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48AF-F50D-F1D9-0225-EF460FD2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1BD66-BA31-832A-8E48-CD0F0B1A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55347-8227-6B99-A7B3-122A3A5E1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46BD6-FB43-C98F-1EF2-AB5DF849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69B-6E0C-4189-9922-F9B908A0E3CE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793ED-E2DD-4A28-16B6-46EA20FF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04FE-AA8D-F234-7807-EDEDFA5C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D430-16C1-46BA-ABE5-C7FCB8E8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71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A04C-AC37-3F6B-9543-2FF652EE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BB502-8806-6489-7788-65E852AFC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C35F9-7E57-0B18-15BA-6A1FF6C66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34649-A0E5-E27B-7DFA-6903FF5B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69B-6E0C-4189-9922-F9B908A0E3CE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19904-2FF8-69FE-260B-38B11DDF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6E176-CAF9-2A76-8EFD-96293F93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D430-16C1-46BA-ABE5-C7FCB8E8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34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5DCA7-8FC8-6937-5998-26EB0715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87994-B7E5-6A68-3B52-5128E6230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0A959-4A30-2F1E-6D0C-C5B1DBB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369B-6E0C-4189-9922-F9B908A0E3CE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51BE9-A584-97D8-E540-E8967E6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F908D-1A23-4B60-FF0C-2F5417348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FD430-16C1-46BA-ABE5-C7FCB8E8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36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51B184-875C-3E72-D8E5-81CDD287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300" b="1" dirty="0"/>
              <a:t>NEXTHIKE INTERNSHIP</a:t>
            </a:r>
            <a:br>
              <a:rPr lang="en-IN" sz="5300" b="1" dirty="0"/>
            </a:br>
            <a:br>
              <a:rPr lang="en-IN" sz="5300" b="1" dirty="0"/>
            </a:br>
            <a:r>
              <a:rPr lang="en-IN" sz="5300" b="1" dirty="0"/>
              <a:t>ASSIGNMENT NO. 1</a:t>
            </a:r>
            <a:br>
              <a:rPr lang="en-IN" sz="5300" b="1" dirty="0"/>
            </a:br>
            <a:br>
              <a:rPr lang="en-IN" sz="5300" b="1" dirty="0"/>
            </a:br>
            <a:r>
              <a:rPr lang="en-IN" sz="5300" b="1" dirty="0"/>
              <a:t>DATA ACQUISITION </a:t>
            </a:r>
            <a:br>
              <a:rPr lang="en-IN" sz="5300" b="1" dirty="0"/>
            </a:br>
            <a:r>
              <a:rPr lang="en-IN" sz="5300" b="1" dirty="0"/>
              <a:t>&amp;</a:t>
            </a:r>
            <a:br>
              <a:rPr lang="en-IN" sz="5300" b="1" dirty="0"/>
            </a:br>
            <a:r>
              <a:rPr lang="en-IN" sz="5300" b="1" dirty="0"/>
              <a:t>DATA WRANGLING</a:t>
            </a:r>
            <a:br>
              <a:rPr lang="en-IN" sz="5300" b="1" dirty="0"/>
            </a:br>
            <a:br>
              <a:rPr lang="en-IN" sz="5300" b="1" dirty="0"/>
            </a:br>
            <a:r>
              <a:rPr lang="en-IN" sz="5300" b="1" dirty="0"/>
              <a:t>							</a:t>
            </a:r>
            <a:r>
              <a:rPr lang="en-IN" sz="2700" b="1" dirty="0"/>
              <a:t>BY ZULFIKAR CHANDIWALA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02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A22B-4D17-8D93-8FF4-8E4433C9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datatype summary and missing values in merged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7D066-707D-1DBA-39F8-DACA3E495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+mj-lt"/>
                <a:ea typeface="+mj-ea"/>
                <a:cs typeface="+mj-cs"/>
              </a:rPr>
              <a:t>Check datatype summary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output_dataset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IN" dirty="0"/>
          </a:p>
          <a:p>
            <a:r>
              <a:rPr lang="en-US" sz="3200" dirty="0">
                <a:latin typeface="+mj-lt"/>
                <a:ea typeface="+mj-ea"/>
                <a:cs typeface="+mj-cs"/>
              </a:rPr>
              <a:t>Check for missing values in the merged dataset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missing_values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output_dataset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isnull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"Missing values in Columns"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missing_values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missing_values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48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D9FE-B271-EF8A-7015-408E9358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Drop the rows and columns with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65F1-6EEA-E03A-1DC8-B448C565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Drop the rows with missing values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output_dataset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dropna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  <a:p>
            <a:r>
              <a:rPr lang="en-IN" dirty="0"/>
              <a:t>Drop the column with missing values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output_dataset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dropna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69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230E-4ED3-11D8-35CE-DCB0AED0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3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E158E-A110-1C3E-D463-53A1934EE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Data acquisition of dataset 3 and performing the data wrangling techniques on dataset 3 as done to dataset 1 dataset 2 and merged dataset </a:t>
            </a:r>
            <a:r>
              <a:rPr lang="en-IN" dirty="0" err="1"/>
              <a:t>ie</a:t>
            </a:r>
            <a:r>
              <a:rPr lang="en-IN" dirty="0"/>
              <a:t>.;</a:t>
            </a:r>
          </a:p>
          <a:p>
            <a:r>
              <a:rPr lang="en-IN" dirty="0"/>
              <a:t>Display head;</a:t>
            </a:r>
          </a:p>
          <a:p>
            <a:r>
              <a:rPr lang="en-IN" dirty="0"/>
              <a:t>Identify the number of rows and columns</a:t>
            </a:r>
          </a:p>
          <a:p>
            <a:r>
              <a:rPr lang="en-IN" dirty="0"/>
              <a:t>Identify null values;</a:t>
            </a:r>
          </a:p>
          <a:p>
            <a:r>
              <a:rPr lang="en-IN" dirty="0"/>
              <a:t>Check datatype summary;</a:t>
            </a:r>
          </a:p>
          <a:p>
            <a:r>
              <a:rPr lang="en-IN" dirty="0"/>
              <a:t>Display unique values;</a:t>
            </a:r>
          </a:p>
          <a:p>
            <a:r>
              <a:rPr lang="en-IN" dirty="0"/>
              <a:t>Drop unnecessary columns;</a:t>
            </a:r>
          </a:p>
          <a:p>
            <a:r>
              <a:rPr lang="en-IN" dirty="0"/>
              <a:t>Check datatype of dataset 3;</a:t>
            </a:r>
          </a:p>
          <a:p>
            <a:r>
              <a:rPr lang="en-IN" dirty="0"/>
              <a:t>Identify the missing values in dataset 3.</a:t>
            </a:r>
          </a:p>
        </p:txBody>
      </p:sp>
    </p:spTree>
    <p:extLst>
      <p:ext uri="{BB962C8B-B14F-4D97-AF65-F5344CB8AC3E}">
        <p14:creationId xmlns:p14="http://schemas.microsoft.com/office/powerpoint/2010/main" val="149583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5752-F536-A45B-8ABB-A42D3C7E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concatenate columns of merged dataset with dataset 3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2BC5-8B46-C533-B9A7-51267337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Concatenation of Columns of merged dataset with dataset 3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concatenated_data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output_dataset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concatenated_data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26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541A-A61C-8CD7-0389-2CE36BE4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 missing values of concatenated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E6AA-8473-2FD0-E41B-800917798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Concatenated_missing_values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concatenated_data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isnull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"Missing values in Columns"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Concatenated_missing_values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Concatenated_missing_values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73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D4C8-79BF-CB35-9A4E-115B48F5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Skewness of concatenated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3C2E-70AA-E4F3-59B0-8B82C700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skewness_values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concatenated_data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skew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"Skewness of each column:"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skewness_values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838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411D-98FA-7626-5690-0A891CE8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 </a:t>
            </a:r>
            <a:r>
              <a:rPr lang="en-IN" dirty="0" err="1"/>
              <a:t>coorelation</a:t>
            </a:r>
            <a:r>
              <a:rPr lang="en-IN" dirty="0"/>
              <a:t> analysis on concatenated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DE8B-C842-BAF8-E90D-B60CF717D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concatenated_data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Correlation_data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11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0F8C-617C-9931-DDAC-1E6DD106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csv file of the final concatenated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5E64-22F7-A8B0-5E28-0005D072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concatenated_data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'D:\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Data_Science_Internship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\Project1final/final_result.csv'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376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A2F9-017E-FAE4-7DDE-1D0FDB94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THANK YOU</a:t>
            </a:r>
            <a:br>
              <a:rPr lang="en-IN" dirty="0"/>
            </a:br>
            <a:r>
              <a:rPr lang="en-IN" dirty="0"/>
              <a:t>		</a:t>
            </a:r>
            <a:br>
              <a:rPr lang="en-IN" dirty="0"/>
            </a:br>
            <a:br>
              <a:rPr lang="en-IN"/>
            </a:br>
            <a:r>
              <a:rPr lang="en-IN"/>
              <a:t>					ZULFIKAR </a:t>
            </a:r>
            <a:r>
              <a:rPr lang="en-IN" dirty="0"/>
              <a:t>CHANDIWALA</a:t>
            </a:r>
          </a:p>
        </p:txBody>
      </p:sp>
    </p:spTree>
    <p:extLst>
      <p:ext uri="{BB962C8B-B14F-4D97-AF65-F5344CB8AC3E}">
        <p14:creationId xmlns:p14="http://schemas.microsoft.com/office/powerpoint/2010/main" val="96258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1639-12A2-C61C-3D5F-F7BF20B9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of Libraries and data acquisition dataset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D007-B745-A399-7AFA-B51C47B7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pandas and </a:t>
            </a:r>
            <a:r>
              <a:rPr lang="en-IN" dirty="0" err="1"/>
              <a:t>numpy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Read dataset 1;</a:t>
            </a:r>
          </a:p>
          <a:p>
            <a:endParaRPr lang="en-IN" dirty="0"/>
          </a:p>
          <a:p>
            <a:r>
              <a:rPr lang="en-IN" dirty="0"/>
              <a:t>Create a frame of head of dataset 1.</a:t>
            </a:r>
          </a:p>
        </p:txBody>
      </p:sp>
    </p:spTree>
    <p:extLst>
      <p:ext uri="{BB962C8B-B14F-4D97-AF65-F5344CB8AC3E}">
        <p14:creationId xmlns:p14="http://schemas.microsoft.com/office/powerpoint/2010/main" val="321965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775E-FC04-8CF8-AFC9-B901A9DC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 the null values displaying the number of rows and column in dataset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FD9F-5191-A3C3-B995-3E4A55F11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Identify the null values in dataset 1</a:t>
            </a:r>
          </a:p>
          <a:p>
            <a:endParaRPr lang="en-IN" dirty="0"/>
          </a:p>
          <a:p>
            <a:r>
              <a:rPr lang="en-IN" dirty="0"/>
              <a:t>Print the number of rows and columns in dataset 1</a:t>
            </a:r>
          </a:p>
        </p:txBody>
      </p:sp>
    </p:spTree>
    <p:extLst>
      <p:ext uri="{BB962C8B-B14F-4D97-AF65-F5344CB8AC3E}">
        <p14:creationId xmlns:p14="http://schemas.microsoft.com/office/powerpoint/2010/main" val="366503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16EF-81E7-C682-0737-794A4ACC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2 acquisition, display head of dataset 2 and identify null values in dataset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BDC6-98A0-217E-DAFF-F42E9392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 2 acquisition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dateset_2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'dataset_2.csv’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  <a:p>
            <a:r>
              <a:rPr lang="en-IN" dirty="0"/>
              <a:t>Dataset 2 head display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dateset_2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IN" dirty="0"/>
          </a:p>
          <a:p>
            <a:r>
              <a:rPr lang="en-IN" dirty="0"/>
              <a:t>Identify null values in dataset 2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dateset_2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isnull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29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6A0D-D049-38BE-57E1-EEE1059B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Display the number of rows and columns in dataset 2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F6C7-9A7B-4A6E-FADA-2AFF8AA7E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Display the number of rows and columns in dataset 2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rows: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num_rows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columns: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num_cols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75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572E-7675-EA6A-7F49-65BEDA7A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dataset 1 and 2 and display head of merged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6F88-27BA-F578-73A6-D1A14CCA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Merge dataset 1 and 2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output_dataset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dateset_2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'instant'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'inner’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  <a:p>
            <a:r>
              <a:rPr lang="en-IN" dirty="0"/>
              <a:t>Display head of merged dataset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output_dataset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69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994F-C42C-A084-0CBD-DCDC90BF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Display unique values of merged dataset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C15C-228A-D019-3F52-A4E78FF3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Display unique values of merged dataset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output_dataset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unique_values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output_dataset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"unique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values in column '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:"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unique_values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25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5792-7CFE-72FF-4AA6-333316B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Drop unnecessary columns and display head after dropping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9FED-C4A5-316F-1805-3C1657D1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Drop unnecessary columns 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columns_to_drop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'instant'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dteday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'Unnamed: 0'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'casual'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'registered'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output_dataset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columns_to_drop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check data frame of the </a:t>
            </a:r>
            <a:r>
              <a:rPr lang="en-US" dirty="0" err="1"/>
              <a:t>output_dataset</a:t>
            </a:r>
            <a:r>
              <a:rPr lang="en-US" dirty="0"/>
              <a:t> after dropping the unnecessary columns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output_dataset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10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C0B9-018C-16D6-8DC4-6115C686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dimension and datatype of merged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A0BF-EC64-C8F0-88C2-119F9E5DF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check the dimensions of the dataset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output_dataset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rows: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columns: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Check the datatype of the dataset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data_types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output_dataset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dtypes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data_types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82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806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NEXTHIKE INTERNSHIP  ASSIGNMENT NO. 1  DATA ACQUISITION  &amp; DATA WRANGLING         BY ZULFIKAR CHANDIWALA  </vt:lpstr>
      <vt:lpstr>Installation of Libraries and data acquisition dataset 1</vt:lpstr>
      <vt:lpstr>Identify the null values displaying the number of rows and column in dataset 1</vt:lpstr>
      <vt:lpstr>Dataset 2 acquisition, display head of dataset 2 and identify null values in dataset 2</vt:lpstr>
      <vt:lpstr>Display the number of rows and columns in dataset 2 </vt:lpstr>
      <vt:lpstr>Merge dataset 1 and 2 and display head of merged dataset</vt:lpstr>
      <vt:lpstr>Display unique values of merged dataset </vt:lpstr>
      <vt:lpstr>Drop unnecessary columns and display head after dropping columns</vt:lpstr>
      <vt:lpstr>Check dimension and datatype of merged dataset </vt:lpstr>
      <vt:lpstr>Check datatype summary and missing values in merged dataset</vt:lpstr>
      <vt:lpstr>Drop the rows and columns with missing values</vt:lpstr>
      <vt:lpstr>Dataset 3 </vt:lpstr>
      <vt:lpstr>concatenate columns of merged dataset with dataset 3 </vt:lpstr>
      <vt:lpstr>Identify missing values of concatenated data </vt:lpstr>
      <vt:lpstr>Check Skewness of concatenated data</vt:lpstr>
      <vt:lpstr>Perform coorelation analysis on concatenated data</vt:lpstr>
      <vt:lpstr>Create a csv file of the final concatenated data</vt:lpstr>
      <vt:lpstr>THANK YOU          ZULFIKAR CHANDIWALA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NEXTHIKE INTERNSHIP  ASSIGNMENT NO. 1  DATA ACQUISITION  &amp; DATA WRANGLING         BY ZULFIKAR CHANDIWALA  </dc:title>
  <dc:creator>ZULFIKAR</dc:creator>
  <cp:lastModifiedBy>ZULFIKAR</cp:lastModifiedBy>
  <cp:revision>1</cp:revision>
  <dcterms:created xsi:type="dcterms:W3CDTF">2023-12-22T15:02:38Z</dcterms:created>
  <dcterms:modified xsi:type="dcterms:W3CDTF">2023-12-22T15:47:46Z</dcterms:modified>
</cp:coreProperties>
</file>