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20"/>
  </p:notesMasterIdLst>
  <p:sldIdLst>
    <p:sldId id="256" r:id="rId2"/>
    <p:sldId id="258" r:id="rId3"/>
    <p:sldId id="305" r:id="rId4"/>
    <p:sldId id="259" r:id="rId5"/>
    <p:sldId id="261" r:id="rId6"/>
    <p:sldId id="300" r:id="rId7"/>
    <p:sldId id="298" r:id="rId8"/>
    <p:sldId id="301" r:id="rId9"/>
    <p:sldId id="302" r:id="rId10"/>
    <p:sldId id="303" r:id="rId11"/>
    <p:sldId id="304" r:id="rId12"/>
    <p:sldId id="308" r:id="rId13"/>
    <p:sldId id="310" r:id="rId14"/>
    <p:sldId id="299" r:id="rId15"/>
    <p:sldId id="297" r:id="rId16"/>
    <p:sldId id="307" r:id="rId17"/>
    <p:sldId id="306" r:id="rId18"/>
    <p:sldId id="309" r:id="rId19"/>
  </p:sldIdLst>
  <p:sldSz cx="9144000" cy="5143500" type="screen16x9"/>
  <p:notesSz cx="6858000" cy="9144000"/>
  <p:embeddedFontLst>
    <p:embeddedFont>
      <p:font typeface="Advent Pro SemiBold" panose="020B0604020202020204" charset="0"/>
      <p:regular r:id="rId21"/>
      <p:bold r:id="rId22"/>
    </p:embeddedFont>
    <p:embeddedFont>
      <p:font typeface="Fira Sans Condensed Medium" panose="020B0604020202020204" charset="0"/>
      <p:regular r:id="rId23"/>
      <p:bold r:id="rId24"/>
      <p:italic r:id="rId25"/>
      <p:boldItalic r:id="rId26"/>
    </p:embeddedFont>
    <p:embeddedFont>
      <p:font typeface="Fira Sans Extra Condensed Medium" panose="020B0604020202020204" charset="0"/>
      <p:regular r:id="rId27"/>
      <p:bold r:id="rId28"/>
      <p:italic r:id="rId29"/>
      <p:boldItalic r:id="rId30"/>
    </p:embeddedFont>
    <p:embeddedFont>
      <p:font typeface="Maven Pro" panose="020B0604020202020204" charset="0"/>
      <p:regular r:id="rId31"/>
      <p:bold r:id="rId32"/>
    </p:embeddedFont>
    <p:embeddedFont>
      <p:font typeface="Roboto" panose="02000000000000000000" pitchFamily="2" charset="0"/>
      <p:regular r:id="rId33"/>
      <p:bold r:id="rId34"/>
      <p:italic r:id="rId35"/>
      <p:boldItalic r:id="rId36"/>
    </p:embeddedFont>
    <p:embeddedFont>
      <p:font typeface="Share Tech" panose="020B0604020202020204" charset="0"/>
      <p:regular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98AC"/>
    <a:srgbClr val="23A2FF"/>
    <a:srgbClr val="FF9973"/>
    <a:srgbClr val="F64975"/>
    <a:srgbClr val="00C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5410808-8D5E-4A6F-BF6D-D3CF64D1A633}">
  <a:tblStyle styleId="{95410808-8D5E-4A6F-BF6D-D3CF64D1A63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2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20901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79305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00660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01393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83723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84057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03979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70d13569c7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7" name="Google Shape;1077;g70d13569c7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69933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70d13569c7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7" name="Google Shape;1077;g70d13569c7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2304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72c4329eae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72c4329eae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4177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2808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9229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64930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7437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>
            <a:spLocks noGrp="1"/>
          </p:cNvSpPr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7" name="Google Shape;177;p11"/>
          <p:cNvSpPr txBox="1">
            <a:spLocks noGrp="1"/>
          </p:cNvSpPr>
          <p:nvPr>
            <p:ph type="subTitle" idx="1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1621169" y="2890613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1238740" y="210688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" name="Google Shape;183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4" name="Google Shape;184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" name="Google Shape;187;p11"/>
          <p:cNvSpPr/>
          <p:nvPr/>
        </p:nvSpPr>
        <p:spPr>
          <a:xfrm>
            <a:off x="8718796" y="116488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" name="Google Shape;188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89" name="Google Shape;189;p11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" name="Google Shape;191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2" name="Google Shape;192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" name="Google Shape;194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5" name="Google Shape;195;p11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9" name="Google Shape;199;p11"/>
          <p:cNvSpPr/>
          <p:nvPr/>
        </p:nvSpPr>
        <p:spPr>
          <a:xfrm>
            <a:off x="8307214" y="-383977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1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" name="Google Shape;201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2" name="Google Shape;202;p11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11"/>
          <p:cNvSpPr/>
          <p:nvPr/>
        </p:nvSpPr>
        <p:spPr>
          <a:xfrm>
            <a:off x="7582340" y="183453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" name="Google Shape;205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6" name="Google Shape;206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" name="Google Shape;209;p11"/>
          <p:cNvSpPr/>
          <p:nvPr/>
        </p:nvSpPr>
        <p:spPr>
          <a:xfrm>
            <a:off x="7084804" y="549572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0" name="Google Shape;210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1" name="Google Shape;211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4" name="Google Shape;214;p11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5" r:id="rId5"/>
    <p:sldLayoutId id="2147483657" r:id="rId6"/>
    <p:sldLayoutId id="2147483659" r:id="rId7"/>
    <p:sldLayoutId id="2147483663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561641" y="1076723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MEMBANGUN </a:t>
            </a:r>
            <a:br>
              <a:rPr lang="en" sz="3600"/>
            </a:br>
            <a:r>
              <a:rPr lang="en" sz="3600">
                <a:solidFill>
                  <a:schemeClr val="accent2"/>
                </a:solidFill>
              </a:rPr>
              <a:t>PORTAL BERITA</a:t>
            </a:r>
            <a:r>
              <a:rPr lang="en" sz="3600"/>
              <a:t> </a:t>
            </a:r>
            <a:br>
              <a:rPr lang="en" sz="3600"/>
            </a:br>
            <a:r>
              <a:rPr lang="id-ID" sz="3600"/>
              <a:t>M</a:t>
            </a:r>
            <a:r>
              <a:rPr lang="en-US" sz="3600"/>
              <a:t>ENGGUNAKAN LINKED LIST</a:t>
            </a:r>
            <a:endParaRPr sz="360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791587" y="1734450"/>
            <a:ext cx="31014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600"/>
              <a:t>M</a:t>
            </a:r>
            <a:r>
              <a:rPr lang="en-US" sz="3600"/>
              <a:t>ENU KATEGORI</a:t>
            </a:r>
            <a:endParaRPr sz="3600"/>
          </a:p>
        </p:txBody>
      </p:sp>
      <p:sp>
        <p:nvSpPr>
          <p:cNvPr id="688" name="Google Shape;688;p32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/>
              <a:t>M</a:t>
            </a:r>
            <a:r>
              <a:rPr lang="en-US"/>
              <a:t>enu yang berisi berbagai fitur berkaitan dengan kategori</a:t>
            </a:r>
            <a:endParaRPr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03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70476" y="3875237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57934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MENU KATEGORI</a:t>
            </a:r>
            <a:endParaRPr sz="300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F2FEAC4-716E-4C66-A856-F819AFBA546B}"/>
              </a:ext>
            </a:extLst>
          </p:cNvPr>
          <p:cNvGrpSpPr/>
          <p:nvPr/>
        </p:nvGrpSpPr>
        <p:grpSpPr>
          <a:xfrm>
            <a:off x="740595" y="1406272"/>
            <a:ext cx="3113952" cy="910929"/>
            <a:chOff x="742359" y="1160990"/>
            <a:chExt cx="3677464" cy="1075773"/>
          </a:xfrm>
        </p:grpSpPr>
        <p:sp>
          <p:nvSpPr>
            <p:cNvPr id="609" name="Google Shape;609;p30"/>
            <p:cNvSpPr/>
            <p:nvPr/>
          </p:nvSpPr>
          <p:spPr>
            <a:xfrm>
              <a:off x="742359" y="1160990"/>
              <a:ext cx="1075773" cy="107577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02D94EF-6B2F-4455-8F2D-86CB39038A6F}"/>
                </a:ext>
              </a:extLst>
            </p:cNvPr>
            <p:cNvSpPr txBox="1"/>
            <p:nvPr/>
          </p:nvSpPr>
          <p:spPr>
            <a:xfrm>
              <a:off x="1915235" y="1210585"/>
              <a:ext cx="1304717" cy="3634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List </a:t>
              </a:r>
              <a:r>
                <a:rPr lang="en-US">
                  <a:solidFill>
                    <a:schemeClr val="bg1"/>
                  </a:solidFill>
                  <a:latin typeface="Share Tech" panose="020B0604020202020204" charset="0"/>
                </a:rPr>
                <a:t>Kategori</a:t>
              </a:r>
              <a:endParaRPr lang="id-ID">
                <a:solidFill>
                  <a:schemeClr val="bg1"/>
                </a:solidFill>
                <a:latin typeface="Share Tech" panose="020B060402020202020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935F518-390B-4302-AB98-428DDD009EF5}"/>
                </a:ext>
              </a:extLst>
            </p:cNvPr>
            <p:cNvSpPr txBox="1"/>
            <p:nvPr/>
          </p:nvSpPr>
          <p:spPr>
            <a:xfrm>
              <a:off x="1915235" y="1526581"/>
              <a:ext cx="2504588" cy="508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100">
                  <a:solidFill>
                    <a:schemeClr val="bg1"/>
                  </a:solidFill>
                  <a:latin typeface="Maven Pro" panose="020B0604020202020204" charset="0"/>
                </a:rPr>
                <a:t>M</a:t>
              </a:r>
              <a:r>
                <a:rPr lang="en-US" sz="1100">
                  <a:solidFill>
                    <a:schemeClr val="bg1"/>
                  </a:solidFill>
                  <a:latin typeface="Maven Pro" panose="020B0604020202020204" charset="0"/>
                </a:rPr>
                <a:t>enampilkan list kategori yang terdaftar pada sistem.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ECFF156-BEAC-4BB6-AFC9-C1020D1F6A47}"/>
              </a:ext>
            </a:extLst>
          </p:cNvPr>
          <p:cNvGrpSpPr/>
          <p:nvPr/>
        </p:nvGrpSpPr>
        <p:grpSpPr>
          <a:xfrm>
            <a:off x="740595" y="2690493"/>
            <a:ext cx="2835405" cy="943678"/>
            <a:chOff x="742359" y="1160990"/>
            <a:chExt cx="3232303" cy="1075773"/>
          </a:xfrm>
        </p:grpSpPr>
        <p:sp>
          <p:nvSpPr>
            <p:cNvPr id="91" name="Google Shape;609;p30">
              <a:extLst>
                <a:ext uri="{FF2B5EF4-FFF2-40B4-BE49-F238E27FC236}">
                  <a16:creationId xmlns:a16="http://schemas.microsoft.com/office/drawing/2014/main" id="{9BEA3BCC-A429-4656-A12D-4FF10CAF329A}"/>
                </a:ext>
              </a:extLst>
            </p:cNvPr>
            <p:cNvSpPr/>
            <p:nvPr/>
          </p:nvSpPr>
          <p:spPr>
            <a:xfrm>
              <a:off x="742359" y="1160990"/>
              <a:ext cx="1075773" cy="1075773"/>
            </a:xfrm>
            <a:prstGeom prst="rect">
              <a:avLst/>
            </a:prstGeom>
            <a:solidFill>
              <a:srgbClr val="23A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C82EA254-17FB-4531-857A-6FE4BC251B67}"/>
                </a:ext>
              </a:extLst>
            </p:cNvPr>
            <p:cNvSpPr txBox="1"/>
            <p:nvPr/>
          </p:nvSpPr>
          <p:spPr>
            <a:xfrm>
              <a:off x="1915235" y="1210585"/>
              <a:ext cx="1571922" cy="350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  <a:latin typeface="Share Tech" panose="020B0604020202020204" charset="0"/>
                </a:rPr>
                <a:t>Tambah Kategori</a:t>
              </a:r>
              <a:endParaRPr lang="id-ID">
                <a:solidFill>
                  <a:schemeClr val="bg1"/>
                </a:solidFill>
                <a:latin typeface="Share Tech" panose="020B0604020202020204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35F5E1D-59A3-467E-B277-38F8C6874911}"/>
                </a:ext>
              </a:extLst>
            </p:cNvPr>
            <p:cNvSpPr txBox="1"/>
            <p:nvPr/>
          </p:nvSpPr>
          <p:spPr>
            <a:xfrm>
              <a:off x="1915235" y="1526580"/>
              <a:ext cx="2059427" cy="491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100">
                  <a:solidFill>
                    <a:schemeClr val="bg1"/>
                  </a:solidFill>
                  <a:latin typeface="Maven Pro" panose="020B0604020202020204" charset="0"/>
                </a:rPr>
                <a:t>M</a:t>
              </a:r>
              <a:r>
                <a:rPr lang="en-US" sz="1100">
                  <a:solidFill>
                    <a:schemeClr val="bg1"/>
                  </a:solidFill>
                  <a:latin typeface="Maven Pro" panose="020B0604020202020204" charset="0"/>
                </a:rPr>
                <a:t>enambahkan kategori ke dalam sistem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770FCED-FEA7-4CFE-A053-ED58FD338AC4}"/>
              </a:ext>
            </a:extLst>
          </p:cNvPr>
          <p:cNvGrpSpPr/>
          <p:nvPr/>
        </p:nvGrpSpPr>
        <p:grpSpPr>
          <a:xfrm>
            <a:off x="4770759" y="2037928"/>
            <a:ext cx="2835405" cy="943678"/>
            <a:chOff x="742359" y="1160990"/>
            <a:chExt cx="3232303" cy="1075773"/>
          </a:xfrm>
        </p:grpSpPr>
        <p:sp>
          <p:nvSpPr>
            <p:cNvPr id="99" name="Google Shape;609;p30">
              <a:extLst>
                <a:ext uri="{FF2B5EF4-FFF2-40B4-BE49-F238E27FC236}">
                  <a16:creationId xmlns:a16="http://schemas.microsoft.com/office/drawing/2014/main" id="{162B3B3B-F715-4965-9C82-133D714A89B0}"/>
                </a:ext>
              </a:extLst>
            </p:cNvPr>
            <p:cNvSpPr/>
            <p:nvPr/>
          </p:nvSpPr>
          <p:spPr>
            <a:xfrm>
              <a:off x="742359" y="1160990"/>
              <a:ext cx="1075773" cy="107577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74BCED9-5D53-4B52-8CB9-48B1BD9316FB}"/>
                </a:ext>
              </a:extLst>
            </p:cNvPr>
            <p:cNvSpPr txBox="1"/>
            <p:nvPr/>
          </p:nvSpPr>
          <p:spPr>
            <a:xfrm>
              <a:off x="1915235" y="1210585"/>
              <a:ext cx="1433039" cy="350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  <a:latin typeface="Share Tech" panose="020B0604020202020204" charset="0"/>
                </a:rPr>
                <a:t>Hapus Kategori</a:t>
              </a:r>
              <a:endParaRPr lang="id-ID">
                <a:solidFill>
                  <a:schemeClr val="bg1"/>
                </a:solidFill>
                <a:latin typeface="Share Tech" panose="020B0604020202020204" charset="0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A67557E-60F1-4EDE-9CB9-CB2FA711E78C}"/>
                </a:ext>
              </a:extLst>
            </p:cNvPr>
            <p:cNvSpPr txBox="1"/>
            <p:nvPr/>
          </p:nvSpPr>
          <p:spPr>
            <a:xfrm>
              <a:off x="1915235" y="1526580"/>
              <a:ext cx="2059427" cy="491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>
                  <a:solidFill>
                    <a:schemeClr val="bg1"/>
                  </a:solidFill>
                  <a:latin typeface="Maven Pro" panose="020B0604020202020204" charset="0"/>
                </a:rPr>
                <a:t>Menghapus kategori dari sistem</a:t>
              </a:r>
            </a:p>
          </p:txBody>
        </p:sp>
      </p:grpSp>
      <p:grpSp>
        <p:nvGrpSpPr>
          <p:cNvPr id="102" name="Google Shape;9859;p58">
            <a:extLst>
              <a:ext uri="{FF2B5EF4-FFF2-40B4-BE49-F238E27FC236}">
                <a16:creationId xmlns:a16="http://schemas.microsoft.com/office/drawing/2014/main" id="{05545BEA-C214-4A36-A521-870B8182B8DD}"/>
              </a:ext>
            </a:extLst>
          </p:cNvPr>
          <p:cNvGrpSpPr/>
          <p:nvPr/>
        </p:nvGrpSpPr>
        <p:grpSpPr>
          <a:xfrm>
            <a:off x="999723" y="1661895"/>
            <a:ext cx="342192" cy="327140"/>
            <a:chOff x="7441465" y="2302860"/>
            <a:chExt cx="342192" cy="327140"/>
          </a:xfrm>
          <a:solidFill>
            <a:schemeClr val="bg1"/>
          </a:solidFill>
        </p:grpSpPr>
        <p:sp>
          <p:nvSpPr>
            <p:cNvPr id="103" name="Google Shape;9860;p58">
              <a:extLst>
                <a:ext uri="{FF2B5EF4-FFF2-40B4-BE49-F238E27FC236}">
                  <a16:creationId xmlns:a16="http://schemas.microsoft.com/office/drawing/2014/main" id="{A79C0F00-94D1-40D6-817E-6C2B460FE969}"/>
                </a:ext>
              </a:extLst>
            </p:cNvPr>
            <p:cNvSpPr/>
            <p:nvPr/>
          </p:nvSpPr>
          <p:spPr>
            <a:xfrm>
              <a:off x="7441465" y="2337727"/>
              <a:ext cx="299862" cy="292273"/>
            </a:xfrm>
            <a:custGeom>
              <a:avLst/>
              <a:gdLst/>
              <a:ahLst/>
              <a:cxnLst/>
              <a:rect l="l" t="t" r="r" b="b"/>
              <a:pathLst>
                <a:path w="9443" h="9204" extrusionOk="0">
                  <a:moveTo>
                    <a:pt x="8169" y="0"/>
                  </a:moveTo>
                  <a:cubicBezTo>
                    <a:pt x="7835" y="0"/>
                    <a:pt x="7514" y="131"/>
                    <a:pt x="7276" y="370"/>
                  </a:cubicBezTo>
                  <a:lnTo>
                    <a:pt x="6406" y="1251"/>
                  </a:lnTo>
                  <a:cubicBezTo>
                    <a:pt x="6347" y="1310"/>
                    <a:pt x="6347" y="1417"/>
                    <a:pt x="6406" y="1489"/>
                  </a:cubicBezTo>
                  <a:cubicBezTo>
                    <a:pt x="6436" y="1518"/>
                    <a:pt x="6475" y="1533"/>
                    <a:pt x="6517" y="1533"/>
                  </a:cubicBezTo>
                  <a:cubicBezTo>
                    <a:pt x="6558" y="1533"/>
                    <a:pt x="6603" y="1518"/>
                    <a:pt x="6645" y="1489"/>
                  </a:cubicBezTo>
                  <a:lnTo>
                    <a:pt x="7514" y="608"/>
                  </a:lnTo>
                  <a:cubicBezTo>
                    <a:pt x="7692" y="429"/>
                    <a:pt x="7930" y="346"/>
                    <a:pt x="8169" y="346"/>
                  </a:cubicBezTo>
                  <a:cubicBezTo>
                    <a:pt x="8430" y="346"/>
                    <a:pt x="8645" y="453"/>
                    <a:pt x="8823" y="608"/>
                  </a:cubicBezTo>
                  <a:cubicBezTo>
                    <a:pt x="9014" y="786"/>
                    <a:pt x="9097" y="1024"/>
                    <a:pt x="9097" y="1263"/>
                  </a:cubicBezTo>
                  <a:cubicBezTo>
                    <a:pt x="9097" y="1501"/>
                    <a:pt x="8990" y="1739"/>
                    <a:pt x="8823" y="1917"/>
                  </a:cubicBezTo>
                  <a:lnTo>
                    <a:pt x="7621" y="3132"/>
                  </a:lnTo>
                  <a:cubicBezTo>
                    <a:pt x="7502" y="2834"/>
                    <a:pt x="7323" y="2560"/>
                    <a:pt x="7109" y="2334"/>
                  </a:cubicBezTo>
                  <a:cubicBezTo>
                    <a:pt x="6639" y="1870"/>
                    <a:pt x="6022" y="1638"/>
                    <a:pt x="5408" y="1638"/>
                  </a:cubicBezTo>
                  <a:cubicBezTo>
                    <a:pt x="4793" y="1638"/>
                    <a:pt x="4180" y="1870"/>
                    <a:pt x="3716" y="2334"/>
                  </a:cubicBezTo>
                  <a:lnTo>
                    <a:pt x="941" y="5108"/>
                  </a:lnTo>
                  <a:cubicBezTo>
                    <a:pt x="1" y="6049"/>
                    <a:pt x="1" y="7561"/>
                    <a:pt x="941" y="8502"/>
                  </a:cubicBezTo>
                  <a:cubicBezTo>
                    <a:pt x="1406" y="8966"/>
                    <a:pt x="2025" y="9204"/>
                    <a:pt x="2644" y="9204"/>
                  </a:cubicBezTo>
                  <a:cubicBezTo>
                    <a:pt x="3251" y="9204"/>
                    <a:pt x="3870" y="8966"/>
                    <a:pt x="4335" y="8502"/>
                  </a:cubicBezTo>
                  <a:lnTo>
                    <a:pt x="5811" y="7025"/>
                  </a:lnTo>
                  <a:cubicBezTo>
                    <a:pt x="5871" y="6966"/>
                    <a:pt x="5871" y="6858"/>
                    <a:pt x="5811" y="6787"/>
                  </a:cubicBezTo>
                  <a:cubicBezTo>
                    <a:pt x="5783" y="6778"/>
                    <a:pt x="5750" y="6772"/>
                    <a:pt x="5716" y="6772"/>
                  </a:cubicBezTo>
                  <a:cubicBezTo>
                    <a:pt x="5662" y="6772"/>
                    <a:pt x="5605" y="6786"/>
                    <a:pt x="5561" y="6823"/>
                  </a:cubicBezTo>
                  <a:lnTo>
                    <a:pt x="4085" y="8299"/>
                  </a:lnTo>
                  <a:cubicBezTo>
                    <a:pt x="3692" y="8680"/>
                    <a:pt x="3180" y="8906"/>
                    <a:pt x="2620" y="8906"/>
                  </a:cubicBezTo>
                  <a:cubicBezTo>
                    <a:pt x="2073" y="8906"/>
                    <a:pt x="1549" y="8692"/>
                    <a:pt x="1168" y="8299"/>
                  </a:cubicBezTo>
                  <a:cubicBezTo>
                    <a:pt x="358" y="7489"/>
                    <a:pt x="358" y="6180"/>
                    <a:pt x="1168" y="5358"/>
                  </a:cubicBezTo>
                  <a:lnTo>
                    <a:pt x="3930" y="2596"/>
                  </a:lnTo>
                  <a:cubicBezTo>
                    <a:pt x="4323" y="2203"/>
                    <a:pt x="4847" y="1977"/>
                    <a:pt x="5394" y="1977"/>
                  </a:cubicBezTo>
                  <a:cubicBezTo>
                    <a:pt x="5942" y="1977"/>
                    <a:pt x="6466" y="2191"/>
                    <a:pt x="6847" y="2596"/>
                  </a:cubicBezTo>
                  <a:cubicBezTo>
                    <a:pt x="7073" y="2822"/>
                    <a:pt x="7252" y="3096"/>
                    <a:pt x="7359" y="3394"/>
                  </a:cubicBezTo>
                  <a:lnTo>
                    <a:pt x="6049" y="4703"/>
                  </a:lnTo>
                  <a:cubicBezTo>
                    <a:pt x="5871" y="4882"/>
                    <a:pt x="5633" y="4977"/>
                    <a:pt x="5394" y="4977"/>
                  </a:cubicBezTo>
                  <a:cubicBezTo>
                    <a:pt x="5156" y="4977"/>
                    <a:pt x="4918" y="4870"/>
                    <a:pt x="4740" y="4703"/>
                  </a:cubicBezTo>
                  <a:cubicBezTo>
                    <a:pt x="4644" y="4620"/>
                    <a:pt x="4573" y="4513"/>
                    <a:pt x="4525" y="4394"/>
                  </a:cubicBezTo>
                  <a:cubicBezTo>
                    <a:pt x="4507" y="4321"/>
                    <a:pt x="4440" y="4290"/>
                    <a:pt x="4378" y="4290"/>
                  </a:cubicBezTo>
                  <a:cubicBezTo>
                    <a:pt x="4359" y="4290"/>
                    <a:pt x="4340" y="4293"/>
                    <a:pt x="4323" y="4299"/>
                  </a:cubicBezTo>
                  <a:cubicBezTo>
                    <a:pt x="4239" y="4334"/>
                    <a:pt x="4204" y="4441"/>
                    <a:pt x="4228" y="4513"/>
                  </a:cubicBezTo>
                  <a:cubicBezTo>
                    <a:pt x="4287" y="4680"/>
                    <a:pt x="4394" y="4811"/>
                    <a:pt x="4513" y="4930"/>
                  </a:cubicBezTo>
                  <a:cubicBezTo>
                    <a:pt x="4751" y="5168"/>
                    <a:pt x="5061" y="5299"/>
                    <a:pt x="5406" y="5299"/>
                  </a:cubicBezTo>
                  <a:cubicBezTo>
                    <a:pt x="5752" y="5299"/>
                    <a:pt x="6061" y="5168"/>
                    <a:pt x="6299" y="4930"/>
                  </a:cubicBezTo>
                  <a:lnTo>
                    <a:pt x="9062" y="2155"/>
                  </a:lnTo>
                  <a:cubicBezTo>
                    <a:pt x="9300" y="1917"/>
                    <a:pt x="9443" y="1608"/>
                    <a:pt x="9443" y="1263"/>
                  </a:cubicBezTo>
                  <a:cubicBezTo>
                    <a:pt x="9443" y="929"/>
                    <a:pt x="9300" y="608"/>
                    <a:pt x="9062" y="370"/>
                  </a:cubicBezTo>
                  <a:cubicBezTo>
                    <a:pt x="8823" y="131"/>
                    <a:pt x="8514" y="0"/>
                    <a:pt x="816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9861;p58">
              <a:extLst>
                <a:ext uri="{FF2B5EF4-FFF2-40B4-BE49-F238E27FC236}">
                  <a16:creationId xmlns:a16="http://schemas.microsoft.com/office/drawing/2014/main" id="{AB69B52C-79E5-4531-93EF-5D87C74D39B6}"/>
                </a:ext>
              </a:extLst>
            </p:cNvPr>
            <p:cNvSpPr/>
            <p:nvPr/>
          </p:nvSpPr>
          <p:spPr>
            <a:xfrm>
              <a:off x="7484588" y="2302860"/>
              <a:ext cx="299069" cy="293130"/>
            </a:xfrm>
            <a:custGeom>
              <a:avLst/>
              <a:gdLst/>
              <a:ahLst/>
              <a:cxnLst/>
              <a:rect l="l" t="t" r="r" b="b"/>
              <a:pathLst>
                <a:path w="9418" h="9231" extrusionOk="0">
                  <a:moveTo>
                    <a:pt x="6805" y="0"/>
                  </a:moveTo>
                  <a:cubicBezTo>
                    <a:pt x="6191" y="0"/>
                    <a:pt x="5578" y="235"/>
                    <a:pt x="5108" y="706"/>
                  </a:cubicBezTo>
                  <a:lnTo>
                    <a:pt x="3632" y="2170"/>
                  </a:lnTo>
                  <a:cubicBezTo>
                    <a:pt x="3572" y="2230"/>
                    <a:pt x="3572" y="2337"/>
                    <a:pt x="3632" y="2408"/>
                  </a:cubicBezTo>
                  <a:cubicBezTo>
                    <a:pt x="3661" y="2438"/>
                    <a:pt x="3703" y="2453"/>
                    <a:pt x="3746" y="2453"/>
                  </a:cubicBezTo>
                  <a:cubicBezTo>
                    <a:pt x="3789" y="2453"/>
                    <a:pt x="3834" y="2438"/>
                    <a:pt x="3870" y="2408"/>
                  </a:cubicBezTo>
                  <a:lnTo>
                    <a:pt x="5346" y="944"/>
                  </a:lnTo>
                  <a:cubicBezTo>
                    <a:pt x="5745" y="539"/>
                    <a:pt x="6272" y="336"/>
                    <a:pt x="6802" y="336"/>
                  </a:cubicBezTo>
                  <a:cubicBezTo>
                    <a:pt x="7331" y="336"/>
                    <a:pt x="7864" y="539"/>
                    <a:pt x="8275" y="944"/>
                  </a:cubicBezTo>
                  <a:cubicBezTo>
                    <a:pt x="9085" y="1741"/>
                    <a:pt x="9085" y="3051"/>
                    <a:pt x="8275" y="3873"/>
                  </a:cubicBezTo>
                  <a:lnTo>
                    <a:pt x="5513" y="6635"/>
                  </a:lnTo>
                  <a:cubicBezTo>
                    <a:pt x="5120" y="7028"/>
                    <a:pt x="4596" y="7254"/>
                    <a:pt x="4048" y="7254"/>
                  </a:cubicBezTo>
                  <a:cubicBezTo>
                    <a:pt x="3501" y="7254"/>
                    <a:pt x="2977" y="7040"/>
                    <a:pt x="2596" y="6635"/>
                  </a:cubicBezTo>
                  <a:cubicBezTo>
                    <a:pt x="2370" y="6421"/>
                    <a:pt x="2191" y="6135"/>
                    <a:pt x="2084" y="5837"/>
                  </a:cubicBezTo>
                  <a:lnTo>
                    <a:pt x="3393" y="4527"/>
                  </a:lnTo>
                  <a:cubicBezTo>
                    <a:pt x="3572" y="4349"/>
                    <a:pt x="3810" y="4254"/>
                    <a:pt x="4048" y="4254"/>
                  </a:cubicBezTo>
                  <a:cubicBezTo>
                    <a:pt x="4286" y="4254"/>
                    <a:pt x="4525" y="4361"/>
                    <a:pt x="4703" y="4527"/>
                  </a:cubicBezTo>
                  <a:cubicBezTo>
                    <a:pt x="4798" y="4611"/>
                    <a:pt x="4870" y="4718"/>
                    <a:pt x="4917" y="4837"/>
                  </a:cubicBezTo>
                  <a:cubicBezTo>
                    <a:pt x="4936" y="4910"/>
                    <a:pt x="5002" y="4941"/>
                    <a:pt x="5065" y="4941"/>
                  </a:cubicBezTo>
                  <a:cubicBezTo>
                    <a:pt x="5084" y="4941"/>
                    <a:pt x="5103" y="4938"/>
                    <a:pt x="5120" y="4932"/>
                  </a:cubicBezTo>
                  <a:cubicBezTo>
                    <a:pt x="5215" y="4897"/>
                    <a:pt x="5239" y="4789"/>
                    <a:pt x="5215" y="4718"/>
                  </a:cubicBezTo>
                  <a:cubicBezTo>
                    <a:pt x="5156" y="4551"/>
                    <a:pt x="5048" y="4420"/>
                    <a:pt x="4929" y="4301"/>
                  </a:cubicBezTo>
                  <a:cubicBezTo>
                    <a:pt x="4691" y="4063"/>
                    <a:pt x="4382" y="3932"/>
                    <a:pt x="4036" y="3932"/>
                  </a:cubicBezTo>
                  <a:cubicBezTo>
                    <a:pt x="3691" y="3932"/>
                    <a:pt x="3382" y="4063"/>
                    <a:pt x="3143" y="4301"/>
                  </a:cubicBezTo>
                  <a:lnTo>
                    <a:pt x="1786" y="5659"/>
                  </a:lnTo>
                  <a:cubicBezTo>
                    <a:pt x="1762" y="5670"/>
                    <a:pt x="1738" y="5682"/>
                    <a:pt x="1727" y="5718"/>
                  </a:cubicBezTo>
                  <a:lnTo>
                    <a:pt x="369" y="7075"/>
                  </a:lnTo>
                  <a:cubicBezTo>
                    <a:pt x="131" y="7314"/>
                    <a:pt x="0" y="7623"/>
                    <a:pt x="0" y="7968"/>
                  </a:cubicBezTo>
                  <a:cubicBezTo>
                    <a:pt x="0" y="8302"/>
                    <a:pt x="131" y="8623"/>
                    <a:pt x="369" y="8861"/>
                  </a:cubicBezTo>
                  <a:cubicBezTo>
                    <a:pt x="607" y="9099"/>
                    <a:pt x="929" y="9230"/>
                    <a:pt x="1262" y="9230"/>
                  </a:cubicBezTo>
                  <a:cubicBezTo>
                    <a:pt x="1608" y="9230"/>
                    <a:pt x="1917" y="9099"/>
                    <a:pt x="2155" y="8861"/>
                  </a:cubicBezTo>
                  <a:lnTo>
                    <a:pt x="3036" y="7980"/>
                  </a:lnTo>
                  <a:cubicBezTo>
                    <a:pt x="3096" y="7921"/>
                    <a:pt x="3096" y="7814"/>
                    <a:pt x="3036" y="7742"/>
                  </a:cubicBezTo>
                  <a:cubicBezTo>
                    <a:pt x="3006" y="7712"/>
                    <a:pt x="2965" y="7697"/>
                    <a:pt x="2922" y="7697"/>
                  </a:cubicBezTo>
                  <a:cubicBezTo>
                    <a:pt x="2879" y="7697"/>
                    <a:pt x="2834" y="7712"/>
                    <a:pt x="2798" y="7742"/>
                  </a:cubicBezTo>
                  <a:lnTo>
                    <a:pt x="1917" y="8623"/>
                  </a:lnTo>
                  <a:cubicBezTo>
                    <a:pt x="1738" y="8802"/>
                    <a:pt x="1500" y="8885"/>
                    <a:pt x="1262" y="8885"/>
                  </a:cubicBezTo>
                  <a:cubicBezTo>
                    <a:pt x="1012" y="8885"/>
                    <a:pt x="786" y="8778"/>
                    <a:pt x="607" y="8623"/>
                  </a:cubicBezTo>
                  <a:cubicBezTo>
                    <a:pt x="429" y="8445"/>
                    <a:pt x="345" y="8206"/>
                    <a:pt x="345" y="7968"/>
                  </a:cubicBezTo>
                  <a:cubicBezTo>
                    <a:pt x="345" y="7706"/>
                    <a:pt x="453" y="7492"/>
                    <a:pt x="607" y="7314"/>
                  </a:cubicBezTo>
                  <a:lnTo>
                    <a:pt x="1822" y="6099"/>
                  </a:lnTo>
                  <a:cubicBezTo>
                    <a:pt x="1941" y="6397"/>
                    <a:pt x="2119" y="6671"/>
                    <a:pt x="2334" y="6897"/>
                  </a:cubicBezTo>
                  <a:cubicBezTo>
                    <a:pt x="2786" y="7337"/>
                    <a:pt x="3393" y="7587"/>
                    <a:pt x="4036" y="7587"/>
                  </a:cubicBezTo>
                  <a:cubicBezTo>
                    <a:pt x="4679" y="7587"/>
                    <a:pt x="5287" y="7337"/>
                    <a:pt x="5727" y="6897"/>
                  </a:cubicBezTo>
                  <a:lnTo>
                    <a:pt x="8501" y="4123"/>
                  </a:lnTo>
                  <a:cubicBezTo>
                    <a:pt x="9418" y="3158"/>
                    <a:pt x="9418" y="1634"/>
                    <a:pt x="8501" y="706"/>
                  </a:cubicBezTo>
                  <a:cubicBezTo>
                    <a:pt x="8031" y="235"/>
                    <a:pt x="7418" y="0"/>
                    <a:pt x="680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9851;p58">
            <a:extLst>
              <a:ext uri="{FF2B5EF4-FFF2-40B4-BE49-F238E27FC236}">
                <a16:creationId xmlns:a16="http://schemas.microsoft.com/office/drawing/2014/main" id="{C77526B5-7A9A-4043-9783-35D762CE8D7B}"/>
              </a:ext>
            </a:extLst>
          </p:cNvPr>
          <p:cNvGrpSpPr/>
          <p:nvPr/>
        </p:nvGrpSpPr>
        <p:grpSpPr>
          <a:xfrm>
            <a:off x="5110814" y="2334585"/>
            <a:ext cx="263567" cy="317614"/>
            <a:chOff x="6421399" y="2308227"/>
            <a:chExt cx="263567" cy="317614"/>
          </a:xfrm>
          <a:solidFill>
            <a:schemeClr val="bg1"/>
          </a:solidFill>
        </p:grpSpPr>
        <p:sp>
          <p:nvSpPr>
            <p:cNvPr id="110" name="Google Shape;9852;p58">
              <a:extLst>
                <a:ext uri="{FF2B5EF4-FFF2-40B4-BE49-F238E27FC236}">
                  <a16:creationId xmlns:a16="http://schemas.microsoft.com/office/drawing/2014/main" id="{BDE95A13-6666-4B94-ADAA-3502FAEF72D9}"/>
                </a:ext>
              </a:extLst>
            </p:cNvPr>
            <p:cNvSpPr/>
            <p:nvPr/>
          </p:nvSpPr>
          <p:spPr>
            <a:xfrm>
              <a:off x="6421399" y="2308227"/>
              <a:ext cx="263567" cy="317614"/>
            </a:xfrm>
            <a:custGeom>
              <a:avLst/>
              <a:gdLst/>
              <a:ahLst/>
              <a:cxnLst/>
              <a:rect l="l" t="t" r="r" b="b"/>
              <a:pathLst>
                <a:path w="8300" h="10002" extrusionOk="0">
                  <a:moveTo>
                    <a:pt x="4192" y="298"/>
                  </a:moveTo>
                  <a:cubicBezTo>
                    <a:pt x="4501" y="298"/>
                    <a:pt x="4775" y="513"/>
                    <a:pt x="4835" y="810"/>
                  </a:cubicBezTo>
                  <a:lnTo>
                    <a:pt x="3430" y="810"/>
                  </a:lnTo>
                  <a:cubicBezTo>
                    <a:pt x="3513" y="513"/>
                    <a:pt x="3775" y="298"/>
                    <a:pt x="4085" y="298"/>
                  </a:cubicBezTo>
                  <a:close/>
                  <a:moveTo>
                    <a:pt x="5918" y="1108"/>
                  </a:moveTo>
                  <a:cubicBezTo>
                    <a:pt x="6275" y="1108"/>
                    <a:pt x="6585" y="1275"/>
                    <a:pt x="6799" y="1560"/>
                  </a:cubicBezTo>
                  <a:lnTo>
                    <a:pt x="1465" y="1560"/>
                  </a:lnTo>
                  <a:cubicBezTo>
                    <a:pt x="1680" y="1275"/>
                    <a:pt x="1989" y="1108"/>
                    <a:pt x="2346" y="1108"/>
                  </a:cubicBezTo>
                  <a:close/>
                  <a:moveTo>
                    <a:pt x="4085" y="1"/>
                  </a:moveTo>
                  <a:cubicBezTo>
                    <a:pt x="3608" y="1"/>
                    <a:pt x="3215" y="346"/>
                    <a:pt x="3156" y="810"/>
                  </a:cubicBezTo>
                  <a:lnTo>
                    <a:pt x="2346" y="810"/>
                  </a:lnTo>
                  <a:cubicBezTo>
                    <a:pt x="1822" y="810"/>
                    <a:pt x="1370" y="1096"/>
                    <a:pt x="1132" y="1560"/>
                  </a:cubicBezTo>
                  <a:lnTo>
                    <a:pt x="596" y="1560"/>
                  </a:lnTo>
                  <a:cubicBezTo>
                    <a:pt x="263" y="1560"/>
                    <a:pt x="1" y="1822"/>
                    <a:pt x="1" y="2156"/>
                  </a:cubicBezTo>
                  <a:cubicBezTo>
                    <a:pt x="1" y="2477"/>
                    <a:pt x="263" y="2751"/>
                    <a:pt x="596" y="2751"/>
                  </a:cubicBezTo>
                  <a:lnTo>
                    <a:pt x="1013" y="2751"/>
                  </a:lnTo>
                  <a:lnTo>
                    <a:pt x="1370" y="9359"/>
                  </a:lnTo>
                  <a:cubicBezTo>
                    <a:pt x="1382" y="9716"/>
                    <a:pt x="1680" y="10002"/>
                    <a:pt x="2037" y="10002"/>
                  </a:cubicBezTo>
                  <a:lnTo>
                    <a:pt x="4466" y="10002"/>
                  </a:lnTo>
                  <a:cubicBezTo>
                    <a:pt x="4537" y="10002"/>
                    <a:pt x="4609" y="9942"/>
                    <a:pt x="4609" y="9847"/>
                  </a:cubicBezTo>
                  <a:cubicBezTo>
                    <a:pt x="4609" y="9752"/>
                    <a:pt x="4549" y="9704"/>
                    <a:pt x="4466" y="9704"/>
                  </a:cubicBezTo>
                  <a:lnTo>
                    <a:pt x="2037" y="9704"/>
                  </a:lnTo>
                  <a:cubicBezTo>
                    <a:pt x="1822" y="9704"/>
                    <a:pt x="1668" y="9538"/>
                    <a:pt x="1644" y="9347"/>
                  </a:cubicBezTo>
                  <a:lnTo>
                    <a:pt x="1287" y="2751"/>
                  </a:lnTo>
                  <a:lnTo>
                    <a:pt x="2084" y="2751"/>
                  </a:lnTo>
                  <a:cubicBezTo>
                    <a:pt x="2156" y="2751"/>
                    <a:pt x="2227" y="2692"/>
                    <a:pt x="2227" y="2596"/>
                  </a:cubicBezTo>
                  <a:cubicBezTo>
                    <a:pt x="2227" y="2525"/>
                    <a:pt x="2168" y="2453"/>
                    <a:pt x="2084" y="2453"/>
                  </a:cubicBezTo>
                  <a:lnTo>
                    <a:pt x="596" y="2453"/>
                  </a:lnTo>
                  <a:cubicBezTo>
                    <a:pt x="429" y="2453"/>
                    <a:pt x="298" y="2322"/>
                    <a:pt x="298" y="2156"/>
                  </a:cubicBezTo>
                  <a:cubicBezTo>
                    <a:pt x="298" y="1989"/>
                    <a:pt x="429" y="1858"/>
                    <a:pt x="596" y="1858"/>
                  </a:cubicBezTo>
                  <a:lnTo>
                    <a:pt x="7704" y="1858"/>
                  </a:lnTo>
                  <a:cubicBezTo>
                    <a:pt x="7871" y="1858"/>
                    <a:pt x="8002" y="1989"/>
                    <a:pt x="8002" y="2156"/>
                  </a:cubicBezTo>
                  <a:cubicBezTo>
                    <a:pt x="8002" y="2322"/>
                    <a:pt x="7871" y="2453"/>
                    <a:pt x="7704" y="2453"/>
                  </a:cubicBezTo>
                  <a:lnTo>
                    <a:pt x="2763" y="2453"/>
                  </a:lnTo>
                  <a:cubicBezTo>
                    <a:pt x="2692" y="2453"/>
                    <a:pt x="2620" y="2513"/>
                    <a:pt x="2620" y="2596"/>
                  </a:cubicBezTo>
                  <a:cubicBezTo>
                    <a:pt x="2620" y="2680"/>
                    <a:pt x="2680" y="2751"/>
                    <a:pt x="2763" y="2751"/>
                  </a:cubicBezTo>
                  <a:lnTo>
                    <a:pt x="7002" y="2751"/>
                  </a:lnTo>
                  <a:lnTo>
                    <a:pt x="6633" y="9347"/>
                  </a:lnTo>
                  <a:cubicBezTo>
                    <a:pt x="6621" y="9550"/>
                    <a:pt x="6454" y="9704"/>
                    <a:pt x="6252" y="9704"/>
                  </a:cubicBezTo>
                  <a:lnTo>
                    <a:pt x="5156" y="9704"/>
                  </a:lnTo>
                  <a:cubicBezTo>
                    <a:pt x="5085" y="9704"/>
                    <a:pt x="5013" y="9752"/>
                    <a:pt x="5013" y="9847"/>
                  </a:cubicBezTo>
                  <a:cubicBezTo>
                    <a:pt x="5013" y="9942"/>
                    <a:pt x="5073" y="10002"/>
                    <a:pt x="5156" y="10002"/>
                  </a:cubicBezTo>
                  <a:lnTo>
                    <a:pt x="6252" y="10002"/>
                  </a:lnTo>
                  <a:cubicBezTo>
                    <a:pt x="6609" y="10002"/>
                    <a:pt x="6906" y="9716"/>
                    <a:pt x="6918" y="9359"/>
                  </a:cubicBezTo>
                  <a:lnTo>
                    <a:pt x="7287" y="2751"/>
                  </a:lnTo>
                  <a:lnTo>
                    <a:pt x="7704" y="2751"/>
                  </a:lnTo>
                  <a:cubicBezTo>
                    <a:pt x="8038" y="2751"/>
                    <a:pt x="8299" y="2477"/>
                    <a:pt x="8299" y="2156"/>
                  </a:cubicBezTo>
                  <a:cubicBezTo>
                    <a:pt x="8288" y="1822"/>
                    <a:pt x="8014" y="1560"/>
                    <a:pt x="7692" y="1560"/>
                  </a:cubicBezTo>
                  <a:lnTo>
                    <a:pt x="7145" y="1560"/>
                  </a:lnTo>
                  <a:cubicBezTo>
                    <a:pt x="6906" y="1108"/>
                    <a:pt x="6442" y="810"/>
                    <a:pt x="5918" y="810"/>
                  </a:cubicBezTo>
                  <a:lnTo>
                    <a:pt x="5132" y="810"/>
                  </a:lnTo>
                  <a:cubicBezTo>
                    <a:pt x="5073" y="346"/>
                    <a:pt x="4668" y="1"/>
                    <a:pt x="419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9853;p58">
              <a:extLst>
                <a:ext uri="{FF2B5EF4-FFF2-40B4-BE49-F238E27FC236}">
                  <a16:creationId xmlns:a16="http://schemas.microsoft.com/office/drawing/2014/main" id="{B263822D-55A3-499B-9C78-D86531ED221E}"/>
                </a:ext>
              </a:extLst>
            </p:cNvPr>
            <p:cNvSpPr/>
            <p:nvPr/>
          </p:nvSpPr>
          <p:spPr>
            <a:xfrm>
              <a:off x="6539750" y="2414860"/>
              <a:ext cx="26484" cy="162236"/>
            </a:xfrm>
            <a:custGeom>
              <a:avLst/>
              <a:gdLst/>
              <a:ahLst/>
              <a:cxnLst/>
              <a:rect l="l" t="t" r="r" b="b"/>
              <a:pathLst>
                <a:path w="834" h="5109" extrusionOk="0">
                  <a:moveTo>
                    <a:pt x="405" y="286"/>
                  </a:moveTo>
                  <a:cubicBezTo>
                    <a:pt x="477" y="298"/>
                    <a:pt x="536" y="346"/>
                    <a:pt x="536" y="417"/>
                  </a:cubicBezTo>
                  <a:lnTo>
                    <a:pt x="536" y="4691"/>
                  </a:lnTo>
                  <a:cubicBezTo>
                    <a:pt x="536" y="4763"/>
                    <a:pt x="477" y="4822"/>
                    <a:pt x="405" y="4822"/>
                  </a:cubicBezTo>
                  <a:cubicBezTo>
                    <a:pt x="334" y="4822"/>
                    <a:pt x="274" y="4763"/>
                    <a:pt x="274" y="4691"/>
                  </a:cubicBezTo>
                  <a:lnTo>
                    <a:pt x="274" y="417"/>
                  </a:lnTo>
                  <a:cubicBezTo>
                    <a:pt x="274" y="346"/>
                    <a:pt x="334" y="286"/>
                    <a:pt x="405" y="286"/>
                  </a:cubicBezTo>
                  <a:close/>
                  <a:moveTo>
                    <a:pt x="417" y="0"/>
                  </a:moveTo>
                  <a:cubicBezTo>
                    <a:pt x="179" y="0"/>
                    <a:pt x="0" y="191"/>
                    <a:pt x="0" y="417"/>
                  </a:cubicBezTo>
                  <a:lnTo>
                    <a:pt x="0" y="4691"/>
                  </a:lnTo>
                  <a:cubicBezTo>
                    <a:pt x="0" y="4930"/>
                    <a:pt x="203" y="5108"/>
                    <a:pt x="417" y="5108"/>
                  </a:cubicBezTo>
                  <a:cubicBezTo>
                    <a:pt x="655" y="5108"/>
                    <a:pt x="834" y="4918"/>
                    <a:pt x="834" y="4691"/>
                  </a:cubicBezTo>
                  <a:lnTo>
                    <a:pt x="834" y="417"/>
                  </a:lnTo>
                  <a:cubicBezTo>
                    <a:pt x="834" y="191"/>
                    <a:pt x="643" y="0"/>
                    <a:pt x="4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9854;p58">
              <a:extLst>
                <a:ext uri="{FF2B5EF4-FFF2-40B4-BE49-F238E27FC236}">
                  <a16:creationId xmlns:a16="http://schemas.microsoft.com/office/drawing/2014/main" id="{17CA4667-8375-48BA-B60B-05C9BA8F8DE6}"/>
                </a:ext>
              </a:extLst>
            </p:cNvPr>
            <p:cNvSpPr/>
            <p:nvPr/>
          </p:nvSpPr>
          <p:spPr>
            <a:xfrm>
              <a:off x="6590018" y="2414479"/>
              <a:ext cx="30294" cy="162967"/>
            </a:xfrm>
            <a:custGeom>
              <a:avLst/>
              <a:gdLst/>
              <a:ahLst/>
              <a:cxnLst/>
              <a:rect l="l" t="t" r="r" b="b"/>
              <a:pathLst>
                <a:path w="954" h="5132" extrusionOk="0">
                  <a:moveTo>
                    <a:pt x="537" y="0"/>
                  </a:moveTo>
                  <a:cubicBezTo>
                    <a:pt x="311" y="0"/>
                    <a:pt x="120" y="179"/>
                    <a:pt x="120" y="417"/>
                  </a:cubicBezTo>
                  <a:lnTo>
                    <a:pt x="1" y="4691"/>
                  </a:lnTo>
                  <a:cubicBezTo>
                    <a:pt x="1" y="4811"/>
                    <a:pt x="49" y="4906"/>
                    <a:pt x="120" y="5001"/>
                  </a:cubicBezTo>
                  <a:cubicBezTo>
                    <a:pt x="191" y="5084"/>
                    <a:pt x="311" y="5132"/>
                    <a:pt x="418" y="5132"/>
                  </a:cubicBezTo>
                  <a:cubicBezTo>
                    <a:pt x="644" y="5132"/>
                    <a:pt x="834" y="4953"/>
                    <a:pt x="834" y="4715"/>
                  </a:cubicBezTo>
                  <a:lnTo>
                    <a:pt x="846" y="4025"/>
                  </a:lnTo>
                  <a:cubicBezTo>
                    <a:pt x="846" y="3953"/>
                    <a:pt x="787" y="3882"/>
                    <a:pt x="703" y="3882"/>
                  </a:cubicBezTo>
                  <a:cubicBezTo>
                    <a:pt x="620" y="3882"/>
                    <a:pt x="549" y="3941"/>
                    <a:pt x="549" y="4025"/>
                  </a:cubicBezTo>
                  <a:lnTo>
                    <a:pt x="537" y="4715"/>
                  </a:lnTo>
                  <a:cubicBezTo>
                    <a:pt x="537" y="4787"/>
                    <a:pt x="477" y="4834"/>
                    <a:pt x="406" y="4834"/>
                  </a:cubicBezTo>
                  <a:cubicBezTo>
                    <a:pt x="370" y="4834"/>
                    <a:pt x="322" y="4822"/>
                    <a:pt x="311" y="4787"/>
                  </a:cubicBezTo>
                  <a:cubicBezTo>
                    <a:pt x="287" y="4763"/>
                    <a:pt x="263" y="4727"/>
                    <a:pt x="287" y="4703"/>
                  </a:cubicBezTo>
                  <a:lnTo>
                    <a:pt x="406" y="429"/>
                  </a:lnTo>
                  <a:cubicBezTo>
                    <a:pt x="406" y="358"/>
                    <a:pt x="465" y="310"/>
                    <a:pt x="537" y="310"/>
                  </a:cubicBezTo>
                  <a:cubicBezTo>
                    <a:pt x="561" y="310"/>
                    <a:pt x="608" y="322"/>
                    <a:pt x="620" y="358"/>
                  </a:cubicBezTo>
                  <a:cubicBezTo>
                    <a:pt x="656" y="381"/>
                    <a:pt x="668" y="417"/>
                    <a:pt x="656" y="441"/>
                  </a:cubicBezTo>
                  <a:lnTo>
                    <a:pt x="561" y="3358"/>
                  </a:lnTo>
                  <a:cubicBezTo>
                    <a:pt x="561" y="3441"/>
                    <a:pt x="644" y="3513"/>
                    <a:pt x="715" y="3513"/>
                  </a:cubicBezTo>
                  <a:cubicBezTo>
                    <a:pt x="787" y="3513"/>
                    <a:pt x="858" y="3453"/>
                    <a:pt x="858" y="3358"/>
                  </a:cubicBezTo>
                  <a:lnTo>
                    <a:pt x="953" y="441"/>
                  </a:lnTo>
                  <a:cubicBezTo>
                    <a:pt x="953" y="322"/>
                    <a:pt x="906" y="227"/>
                    <a:pt x="834" y="131"/>
                  </a:cubicBezTo>
                  <a:cubicBezTo>
                    <a:pt x="763" y="36"/>
                    <a:pt x="644" y="0"/>
                    <a:pt x="53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9855;p58">
              <a:extLst>
                <a:ext uri="{FF2B5EF4-FFF2-40B4-BE49-F238E27FC236}">
                  <a16:creationId xmlns:a16="http://schemas.microsoft.com/office/drawing/2014/main" id="{452971DA-3632-49F7-B8E4-E4C3B3233592}"/>
                </a:ext>
              </a:extLst>
            </p:cNvPr>
            <p:cNvSpPr/>
            <p:nvPr/>
          </p:nvSpPr>
          <p:spPr>
            <a:xfrm>
              <a:off x="6486052" y="2414860"/>
              <a:ext cx="30294" cy="162967"/>
            </a:xfrm>
            <a:custGeom>
              <a:avLst/>
              <a:gdLst/>
              <a:ahLst/>
              <a:cxnLst/>
              <a:rect l="l" t="t" r="r" b="b"/>
              <a:pathLst>
                <a:path w="954" h="5132" extrusionOk="0">
                  <a:moveTo>
                    <a:pt x="406" y="298"/>
                  </a:moveTo>
                  <a:cubicBezTo>
                    <a:pt x="477" y="298"/>
                    <a:pt x="537" y="358"/>
                    <a:pt x="537" y="417"/>
                  </a:cubicBezTo>
                  <a:lnTo>
                    <a:pt x="656" y="4691"/>
                  </a:lnTo>
                  <a:cubicBezTo>
                    <a:pt x="668" y="4715"/>
                    <a:pt x="656" y="4763"/>
                    <a:pt x="620" y="4775"/>
                  </a:cubicBezTo>
                  <a:cubicBezTo>
                    <a:pt x="596" y="4810"/>
                    <a:pt x="560" y="4822"/>
                    <a:pt x="537" y="4822"/>
                  </a:cubicBezTo>
                  <a:cubicBezTo>
                    <a:pt x="465" y="4822"/>
                    <a:pt x="406" y="4763"/>
                    <a:pt x="406" y="4703"/>
                  </a:cubicBezTo>
                  <a:lnTo>
                    <a:pt x="287" y="429"/>
                  </a:lnTo>
                  <a:cubicBezTo>
                    <a:pt x="287" y="405"/>
                    <a:pt x="298" y="358"/>
                    <a:pt x="310" y="346"/>
                  </a:cubicBezTo>
                  <a:cubicBezTo>
                    <a:pt x="346" y="310"/>
                    <a:pt x="370" y="298"/>
                    <a:pt x="406" y="298"/>
                  </a:cubicBezTo>
                  <a:close/>
                  <a:moveTo>
                    <a:pt x="417" y="0"/>
                  </a:moveTo>
                  <a:cubicBezTo>
                    <a:pt x="298" y="0"/>
                    <a:pt x="191" y="48"/>
                    <a:pt x="120" y="131"/>
                  </a:cubicBezTo>
                  <a:cubicBezTo>
                    <a:pt x="48" y="227"/>
                    <a:pt x="1" y="334"/>
                    <a:pt x="1" y="453"/>
                  </a:cubicBezTo>
                  <a:lnTo>
                    <a:pt x="120" y="4715"/>
                  </a:lnTo>
                  <a:cubicBezTo>
                    <a:pt x="120" y="4941"/>
                    <a:pt x="310" y="5132"/>
                    <a:pt x="537" y="5132"/>
                  </a:cubicBezTo>
                  <a:cubicBezTo>
                    <a:pt x="656" y="5132"/>
                    <a:pt x="763" y="5096"/>
                    <a:pt x="834" y="5001"/>
                  </a:cubicBezTo>
                  <a:cubicBezTo>
                    <a:pt x="906" y="4918"/>
                    <a:pt x="953" y="4810"/>
                    <a:pt x="953" y="4691"/>
                  </a:cubicBezTo>
                  <a:lnTo>
                    <a:pt x="834" y="417"/>
                  </a:lnTo>
                  <a:cubicBezTo>
                    <a:pt x="834" y="179"/>
                    <a:pt x="644" y="0"/>
                    <a:pt x="4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" name="Google Shape;10037;p58">
            <a:extLst>
              <a:ext uri="{FF2B5EF4-FFF2-40B4-BE49-F238E27FC236}">
                <a16:creationId xmlns:a16="http://schemas.microsoft.com/office/drawing/2014/main" id="{B4349DC9-B4AC-420C-8AE0-CFB33D26F8AB}"/>
              </a:ext>
            </a:extLst>
          </p:cNvPr>
          <p:cNvSpPr/>
          <p:nvPr/>
        </p:nvSpPr>
        <p:spPr>
          <a:xfrm>
            <a:off x="1170819" y="2972564"/>
            <a:ext cx="83230" cy="379536"/>
          </a:xfrm>
          <a:custGeom>
            <a:avLst/>
            <a:gdLst/>
            <a:ahLst/>
            <a:cxnLst/>
            <a:rect l="l" t="t" r="r" b="b"/>
            <a:pathLst>
              <a:path w="2621" h="11952" extrusionOk="0">
                <a:moveTo>
                  <a:pt x="1310" y="572"/>
                </a:moveTo>
                <a:cubicBezTo>
                  <a:pt x="1537" y="976"/>
                  <a:pt x="1560" y="1060"/>
                  <a:pt x="1560" y="1060"/>
                </a:cubicBezTo>
                <a:lnTo>
                  <a:pt x="1560" y="1072"/>
                </a:lnTo>
                <a:cubicBezTo>
                  <a:pt x="1489" y="1119"/>
                  <a:pt x="1382" y="1131"/>
                  <a:pt x="1298" y="1131"/>
                </a:cubicBezTo>
                <a:cubicBezTo>
                  <a:pt x="1203" y="1131"/>
                  <a:pt x="1120" y="1095"/>
                  <a:pt x="1025" y="1072"/>
                </a:cubicBezTo>
                <a:lnTo>
                  <a:pt x="1310" y="572"/>
                </a:lnTo>
                <a:close/>
                <a:moveTo>
                  <a:pt x="1739" y="1369"/>
                </a:moveTo>
                <a:lnTo>
                  <a:pt x="2156" y="2155"/>
                </a:lnTo>
                <a:lnTo>
                  <a:pt x="465" y="2155"/>
                </a:lnTo>
                <a:lnTo>
                  <a:pt x="882" y="1369"/>
                </a:lnTo>
                <a:cubicBezTo>
                  <a:pt x="1013" y="1441"/>
                  <a:pt x="1156" y="1476"/>
                  <a:pt x="1310" y="1476"/>
                </a:cubicBezTo>
                <a:cubicBezTo>
                  <a:pt x="1453" y="1476"/>
                  <a:pt x="1608" y="1441"/>
                  <a:pt x="1739" y="1369"/>
                </a:cubicBezTo>
                <a:close/>
                <a:moveTo>
                  <a:pt x="2263" y="9763"/>
                </a:moveTo>
                <a:lnTo>
                  <a:pt x="2263" y="10454"/>
                </a:lnTo>
                <a:lnTo>
                  <a:pt x="358" y="10454"/>
                </a:lnTo>
                <a:lnTo>
                  <a:pt x="358" y="9763"/>
                </a:lnTo>
                <a:close/>
                <a:moveTo>
                  <a:pt x="1310" y="0"/>
                </a:moveTo>
                <a:cubicBezTo>
                  <a:pt x="1251" y="0"/>
                  <a:pt x="1191" y="36"/>
                  <a:pt x="1144" y="95"/>
                </a:cubicBezTo>
                <a:lnTo>
                  <a:pt x="656" y="1024"/>
                </a:lnTo>
                <a:lnTo>
                  <a:pt x="132" y="2012"/>
                </a:lnTo>
                <a:cubicBezTo>
                  <a:pt x="48" y="2179"/>
                  <a:pt x="1" y="2357"/>
                  <a:pt x="1" y="2548"/>
                </a:cubicBezTo>
                <a:lnTo>
                  <a:pt x="1" y="5727"/>
                </a:lnTo>
                <a:cubicBezTo>
                  <a:pt x="1" y="5834"/>
                  <a:pt x="72" y="5906"/>
                  <a:pt x="179" y="5906"/>
                </a:cubicBezTo>
                <a:cubicBezTo>
                  <a:pt x="286" y="5906"/>
                  <a:pt x="358" y="5834"/>
                  <a:pt x="358" y="5727"/>
                </a:cubicBezTo>
                <a:lnTo>
                  <a:pt x="358" y="2512"/>
                </a:lnTo>
                <a:lnTo>
                  <a:pt x="1132" y="2512"/>
                </a:lnTo>
                <a:lnTo>
                  <a:pt x="1132" y="9406"/>
                </a:lnTo>
                <a:lnTo>
                  <a:pt x="1132" y="9418"/>
                </a:lnTo>
                <a:lnTo>
                  <a:pt x="358" y="9418"/>
                </a:lnTo>
                <a:lnTo>
                  <a:pt x="358" y="6465"/>
                </a:lnTo>
                <a:cubicBezTo>
                  <a:pt x="358" y="6358"/>
                  <a:pt x="286" y="6287"/>
                  <a:pt x="179" y="6287"/>
                </a:cubicBezTo>
                <a:cubicBezTo>
                  <a:pt x="72" y="6287"/>
                  <a:pt x="1" y="6358"/>
                  <a:pt x="1" y="6465"/>
                </a:cubicBezTo>
                <a:lnTo>
                  <a:pt x="1" y="10644"/>
                </a:lnTo>
                <a:cubicBezTo>
                  <a:pt x="1" y="10882"/>
                  <a:pt x="60" y="11120"/>
                  <a:pt x="191" y="11311"/>
                </a:cubicBezTo>
                <a:cubicBezTo>
                  <a:pt x="227" y="11370"/>
                  <a:pt x="286" y="11406"/>
                  <a:pt x="346" y="11406"/>
                </a:cubicBezTo>
                <a:cubicBezTo>
                  <a:pt x="477" y="11406"/>
                  <a:pt x="560" y="11251"/>
                  <a:pt x="489" y="11132"/>
                </a:cubicBezTo>
                <a:cubicBezTo>
                  <a:pt x="429" y="11025"/>
                  <a:pt x="382" y="10930"/>
                  <a:pt x="370" y="10823"/>
                </a:cubicBezTo>
                <a:lnTo>
                  <a:pt x="2227" y="10823"/>
                </a:lnTo>
                <a:cubicBezTo>
                  <a:pt x="2144" y="11251"/>
                  <a:pt x="1775" y="11597"/>
                  <a:pt x="1310" y="11597"/>
                </a:cubicBezTo>
                <a:cubicBezTo>
                  <a:pt x="1179" y="11597"/>
                  <a:pt x="1037" y="11561"/>
                  <a:pt x="917" y="11525"/>
                </a:cubicBezTo>
                <a:cubicBezTo>
                  <a:pt x="895" y="11512"/>
                  <a:pt x="870" y="11506"/>
                  <a:pt x="845" y="11506"/>
                </a:cubicBezTo>
                <a:cubicBezTo>
                  <a:pt x="780" y="11506"/>
                  <a:pt x="714" y="11548"/>
                  <a:pt x="679" y="11609"/>
                </a:cubicBezTo>
                <a:cubicBezTo>
                  <a:pt x="644" y="11704"/>
                  <a:pt x="679" y="11799"/>
                  <a:pt x="775" y="11847"/>
                </a:cubicBezTo>
                <a:cubicBezTo>
                  <a:pt x="941" y="11918"/>
                  <a:pt x="1111" y="11951"/>
                  <a:pt x="1277" y="11951"/>
                </a:cubicBezTo>
                <a:cubicBezTo>
                  <a:pt x="1966" y="11951"/>
                  <a:pt x="2584" y="11383"/>
                  <a:pt x="2584" y="10644"/>
                </a:cubicBezTo>
                <a:cubicBezTo>
                  <a:pt x="2620" y="10608"/>
                  <a:pt x="2620" y="9596"/>
                  <a:pt x="2620" y="9585"/>
                </a:cubicBezTo>
                <a:lnTo>
                  <a:pt x="2620" y="8049"/>
                </a:lnTo>
                <a:cubicBezTo>
                  <a:pt x="2620" y="7953"/>
                  <a:pt x="2549" y="7870"/>
                  <a:pt x="2441" y="7870"/>
                </a:cubicBezTo>
                <a:cubicBezTo>
                  <a:pt x="2334" y="7870"/>
                  <a:pt x="2263" y="7953"/>
                  <a:pt x="2263" y="8049"/>
                </a:cubicBezTo>
                <a:lnTo>
                  <a:pt x="2263" y="9406"/>
                </a:lnTo>
                <a:lnTo>
                  <a:pt x="1489" y="9406"/>
                </a:lnTo>
                <a:lnTo>
                  <a:pt x="1489" y="9394"/>
                </a:lnTo>
                <a:lnTo>
                  <a:pt x="1489" y="2500"/>
                </a:lnTo>
                <a:lnTo>
                  <a:pt x="2263" y="2500"/>
                </a:lnTo>
                <a:lnTo>
                  <a:pt x="2263" y="2548"/>
                </a:lnTo>
                <a:lnTo>
                  <a:pt x="2263" y="7334"/>
                </a:lnTo>
                <a:cubicBezTo>
                  <a:pt x="2263" y="7441"/>
                  <a:pt x="2334" y="7513"/>
                  <a:pt x="2441" y="7513"/>
                </a:cubicBezTo>
                <a:cubicBezTo>
                  <a:pt x="2549" y="7513"/>
                  <a:pt x="2620" y="7441"/>
                  <a:pt x="2620" y="7334"/>
                </a:cubicBezTo>
                <a:lnTo>
                  <a:pt x="2620" y="2548"/>
                </a:lnTo>
                <a:cubicBezTo>
                  <a:pt x="2620" y="2369"/>
                  <a:pt x="2572" y="2191"/>
                  <a:pt x="2489" y="2012"/>
                </a:cubicBezTo>
                <a:lnTo>
                  <a:pt x="1477" y="95"/>
                </a:lnTo>
                <a:cubicBezTo>
                  <a:pt x="1441" y="36"/>
                  <a:pt x="1382" y="0"/>
                  <a:pt x="131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1184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791587" y="1734450"/>
            <a:ext cx="31014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600"/>
              <a:t>M</a:t>
            </a:r>
            <a:r>
              <a:rPr lang="en-US" sz="3600"/>
              <a:t>ENU REKAP</a:t>
            </a:r>
            <a:endParaRPr sz="3600"/>
          </a:p>
        </p:txBody>
      </p:sp>
      <p:sp>
        <p:nvSpPr>
          <p:cNvPr id="688" name="Google Shape;688;p32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/>
              <a:t>M</a:t>
            </a:r>
            <a:r>
              <a:rPr lang="en-US"/>
              <a:t>enu yang berisi berbagai fitur berkaitan dengan rekap data</a:t>
            </a:r>
            <a:endParaRPr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rgbClr val="23A2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3A2FF"/>
              </a:solidFill>
            </a:endParaRPr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03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70476" y="3875237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23A2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55381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MENU REKAP</a:t>
            </a:r>
            <a:endParaRPr sz="300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F2FEAC4-716E-4C66-A856-F819AFBA546B}"/>
              </a:ext>
            </a:extLst>
          </p:cNvPr>
          <p:cNvGrpSpPr/>
          <p:nvPr/>
        </p:nvGrpSpPr>
        <p:grpSpPr>
          <a:xfrm>
            <a:off x="747852" y="1187370"/>
            <a:ext cx="3113952" cy="910929"/>
            <a:chOff x="742359" y="1160990"/>
            <a:chExt cx="3677465" cy="1075773"/>
          </a:xfrm>
        </p:grpSpPr>
        <p:sp>
          <p:nvSpPr>
            <p:cNvPr id="609" name="Google Shape;609;p30"/>
            <p:cNvSpPr/>
            <p:nvPr/>
          </p:nvSpPr>
          <p:spPr>
            <a:xfrm>
              <a:off x="742359" y="1160990"/>
              <a:ext cx="1075773" cy="1075773"/>
            </a:xfrm>
            <a:prstGeom prst="rect">
              <a:avLst/>
            </a:pr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898AC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02D94EF-6B2F-4455-8F2D-86CB39038A6F}"/>
                </a:ext>
              </a:extLst>
            </p:cNvPr>
            <p:cNvSpPr txBox="1"/>
            <p:nvPr/>
          </p:nvSpPr>
          <p:spPr>
            <a:xfrm>
              <a:off x="1915235" y="1210585"/>
              <a:ext cx="1164627" cy="3634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  <a:latin typeface="Share Tech" panose="020B0604020202020204" charset="0"/>
                </a:rPr>
                <a:t>Rekap Data</a:t>
              </a:r>
              <a:endParaRPr lang="id-ID">
                <a:solidFill>
                  <a:schemeClr val="bg1"/>
                </a:solidFill>
                <a:latin typeface="Share Tech" panose="020B060402020202020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935F518-390B-4302-AB98-428DDD009EF5}"/>
                </a:ext>
              </a:extLst>
            </p:cNvPr>
            <p:cNvSpPr txBox="1"/>
            <p:nvPr/>
          </p:nvSpPr>
          <p:spPr>
            <a:xfrm>
              <a:off x="1915236" y="1526581"/>
              <a:ext cx="2504588" cy="508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100">
                  <a:solidFill>
                    <a:schemeClr val="bg1"/>
                  </a:solidFill>
                  <a:latin typeface="Maven Pro" panose="020B0604020202020204" charset="0"/>
                </a:rPr>
                <a:t>M</a:t>
              </a:r>
              <a:r>
                <a:rPr lang="en-US" sz="1100">
                  <a:solidFill>
                    <a:schemeClr val="bg1"/>
                  </a:solidFill>
                  <a:latin typeface="Maven Pro" panose="020B0604020202020204" charset="0"/>
                </a:rPr>
                <a:t>enampilkan Rekap data yang terdapat pada sistem</a:t>
              </a:r>
            </a:p>
          </p:txBody>
        </p:sp>
      </p:grpSp>
      <p:grpSp>
        <p:nvGrpSpPr>
          <p:cNvPr id="24" name="Google Shape;10724;p60">
            <a:extLst>
              <a:ext uri="{FF2B5EF4-FFF2-40B4-BE49-F238E27FC236}">
                <a16:creationId xmlns:a16="http://schemas.microsoft.com/office/drawing/2014/main" id="{7842B70F-5A73-48AD-BCDC-509AF387CF94}"/>
              </a:ext>
            </a:extLst>
          </p:cNvPr>
          <p:cNvGrpSpPr/>
          <p:nvPr/>
        </p:nvGrpSpPr>
        <p:grpSpPr>
          <a:xfrm>
            <a:off x="1074637" y="1464520"/>
            <a:ext cx="257357" cy="356627"/>
            <a:chOff x="5377363" y="1516169"/>
            <a:chExt cx="257357" cy="356627"/>
          </a:xfrm>
          <a:solidFill>
            <a:schemeClr val="bg1"/>
          </a:solidFill>
        </p:grpSpPr>
        <p:sp>
          <p:nvSpPr>
            <p:cNvPr id="25" name="Google Shape;10725;p60">
              <a:extLst>
                <a:ext uri="{FF2B5EF4-FFF2-40B4-BE49-F238E27FC236}">
                  <a16:creationId xmlns:a16="http://schemas.microsoft.com/office/drawing/2014/main" id="{23B6A0FB-7743-4229-9158-0CA2E7D277DB}"/>
                </a:ext>
              </a:extLst>
            </p:cNvPr>
            <p:cNvSpPr/>
            <p:nvPr/>
          </p:nvSpPr>
          <p:spPr>
            <a:xfrm>
              <a:off x="5377363" y="1516169"/>
              <a:ext cx="257357" cy="356627"/>
            </a:xfrm>
            <a:custGeom>
              <a:avLst/>
              <a:gdLst/>
              <a:ahLst/>
              <a:cxnLst/>
              <a:rect l="l" t="t" r="r" b="b"/>
              <a:pathLst>
                <a:path w="8086" h="11205" extrusionOk="0">
                  <a:moveTo>
                    <a:pt x="4073" y="334"/>
                  </a:moveTo>
                  <a:cubicBezTo>
                    <a:pt x="4263" y="334"/>
                    <a:pt x="4430" y="441"/>
                    <a:pt x="4525" y="608"/>
                  </a:cubicBezTo>
                  <a:cubicBezTo>
                    <a:pt x="4561" y="656"/>
                    <a:pt x="4620" y="679"/>
                    <a:pt x="4680" y="679"/>
                  </a:cubicBezTo>
                  <a:lnTo>
                    <a:pt x="5299" y="679"/>
                  </a:lnTo>
                  <a:cubicBezTo>
                    <a:pt x="5406" y="679"/>
                    <a:pt x="5490" y="775"/>
                    <a:pt x="5490" y="870"/>
                  </a:cubicBezTo>
                  <a:lnTo>
                    <a:pt x="5490" y="1406"/>
                  </a:lnTo>
                  <a:lnTo>
                    <a:pt x="2668" y="1406"/>
                  </a:lnTo>
                  <a:lnTo>
                    <a:pt x="2668" y="870"/>
                  </a:lnTo>
                  <a:lnTo>
                    <a:pt x="2644" y="870"/>
                  </a:lnTo>
                  <a:cubicBezTo>
                    <a:pt x="2644" y="775"/>
                    <a:pt x="2727" y="679"/>
                    <a:pt x="2835" y="679"/>
                  </a:cubicBezTo>
                  <a:lnTo>
                    <a:pt x="3454" y="679"/>
                  </a:lnTo>
                  <a:cubicBezTo>
                    <a:pt x="3513" y="679"/>
                    <a:pt x="3573" y="656"/>
                    <a:pt x="3608" y="608"/>
                  </a:cubicBezTo>
                  <a:cubicBezTo>
                    <a:pt x="3716" y="441"/>
                    <a:pt x="3870" y="334"/>
                    <a:pt x="4073" y="334"/>
                  </a:cubicBezTo>
                  <a:close/>
                  <a:moveTo>
                    <a:pt x="7395" y="1037"/>
                  </a:moveTo>
                  <a:cubicBezTo>
                    <a:pt x="7597" y="1037"/>
                    <a:pt x="7764" y="1203"/>
                    <a:pt x="7764" y="1394"/>
                  </a:cubicBezTo>
                  <a:lnTo>
                    <a:pt x="7764" y="10514"/>
                  </a:lnTo>
                  <a:cubicBezTo>
                    <a:pt x="7764" y="10716"/>
                    <a:pt x="7597" y="10871"/>
                    <a:pt x="7395" y="10871"/>
                  </a:cubicBezTo>
                  <a:lnTo>
                    <a:pt x="727" y="10871"/>
                  </a:lnTo>
                  <a:cubicBezTo>
                    <a:pt x="537" y="10871"/>
                    <a:pt x="370" y="10704"/>
                    <a:pt x="370" y="10514"/>
                  </a:cubicBezTo>
                  <a:lnTo>
                    <a:pt x="370" y="1394"/>
                  </a:lnTo>
                  <a:cubicBezTo>
                    <a:pt x="370" y="1203"/>
                    <a:pt x="537" y="1037"/>
                    <a:pt x="727" y="1037"/>
                  </a:cubicBezTo>
                  <a:lnTo>
                    <a:pt x="2323" y="1037"/>
                  </a:lnTo>
                  <a:lnTo>
                    <a:pt x="2323" y="1572"/>
                  </a:lnTo>
                  <a:cubicBezTo>
                    <a:pt x="2323" y="1668"/>
                    <a:pt x="2406" y="1739"/>
                    <a:pt x="2489" y="1739"/>
                  </a:cubicBezTo>
                  <a:lnTo>
                    <a:pt x="5644" y="1739"/>
                  </a:lnTo>
                  <a:cubicBezTo>
                    <a:pt x="5728" y="1739"/>
                    <a:pt x="5811" y="1668"/>
                    <a:pt x="5811" y="1572"/>
                  </a:cubicBezTo>
                  <a:lnTo>
                    <a:pt x="5811" y="1037"/>
                  </a:lnTo>
                  <a:close/>
                  <a:moveTo>
                    <a:pt x="4037" y="1"/>
                  </a:moveTo>
                  <a:cubicBezTo>
                    <a:pt x="3751" y="1"/>
                    <a:pt x="3501" y="132"/>
                    <a:pt x="3335" y="358"/>
                  </a:cubicBezTo>
                  <a:lnTo>
                    <a:pt x="2799" y="358"/>
                  </a:lnTo>
                  <a:cubicBezTo>
                    <a:pt x="2585" y="358"/>
                    <a:pt x="2382" y="501"/>
                    <a:pt x="2311" y="715"/>
                  </a:cubicBezTo>
                  <a:lnTo>
                    <a:pt x="691" y="715"/>
                  </a:lnTo>
                  <a:cubicBezTo>
                    <a:pt x="299" y="715"/>
                    <a:pt x="1" y="1025"/>
                    <a:pt x="1" y="1394"/>
                  </a:cubicBezTo>
                  <a:lnTo>
                    <a:pt x="1" y="10514"/>
                  </a:lnTo>
                  <a:cubicBezTo>
                    <a:pt x="1" y="10907"/>
                    <a:pt x="322" y="11204"/>
                    <a:pt x="691" y="11204"/>
                  </a:cubicBezTo>
                  <a:lnTo>
                    <a:pt x="7359" y="11204"/>
                  </a:lnTo>
                  <a:cubicBezTo>
                    <a:pt x="7740" y="11204"/>
                    <a:pt x="8038" y="10895"/>
                    <a:pt x="8038" y="10514"/>
                  </a:cubicBezTo>
                  <a:lnTo>
                    <a:pt x="8038" y="1394"/>
                  </a:lnTo>
                  <a:cubicBezTo>
                    <a:pt x="8085" y="1025"/>
                    <a:pt x="7776" y="715"/>
                    <a:pt x="7383" y="715"/>
                  </a:cubicBezTo>
                  <a:lnTo>
                    <a:pt x="5763" y="715"/>
                  </a:lnTo>
                  <a:cubicBezTo>
                    <a:pt x="5692" y="501"/>
                    <a:pt x="5490" y="358"/>
                    <a:pt x="5275" y="358"/>
                  </a:cubicBezTo>
                  <a:lnTo>
                    <a:pt x="4740" y="358"/>
                  </a:lnTo>
                  <a:cubicBezTo>
                    <a:pt x="4573" y="132"/>
                    <a:pt x="4323" y="1"/>
                    <a:pt x="403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726;p60">
              <a:extLst>
                <a:ext uri="{FF2B5EF4-FFF2-40B4-BE49-F238E27FC236}">
                  <a16:creationId xmlns:a16="http://schemas.microsoft.com/office/drawing/2014/main" id="{B6E86451-B1F7-4E9F-9ED2-D482601E6578}"/>
                </a:ext>
              </a:extLst>
            </p:cNvPr>
            <p:cNvSpPr/>
            <p:nvPr/>
          </p:nvSpPr>
          <p:spPr>
            <a:xfrm>
              <a:off x="5501681" y="1538925"/>
              <a:ext cx="10248" cy="10248"/>
            </a:xfrm>
            <a:custGeom>
              <a:avLst/>
              <a:gdLst/>
              <a:ahLst/>
              <a:cxnLst/>
              <a:rect l="l" t="t" r="r" b="b"/>
              <a:pathLst>
                <a:path w="322" h="322" extrusionOk="0">
                  <a:moveTo>
                    <a:pt x="167" y="0"/>
                  </a:moveTo>
                  <a:cubicBezTo>
                    <a:pt x="72" y="0"/>
                    <a:pt x="0" y="71"/>
                    <a:pt x="0" y="155"/>
                  </a:cubicBezTo>
                  <a:cubicBezTo>
                    <a:pt x="0" y="250"/>
                    <a:pt x="72" y="322"/>
                    <a:pt x="167" y="322"/>
                  </a:cubicBezTo>
                  <a:cubicBezTo>
                    <a:pt x="250" y="322"/>
                    <a:pt x="322" y="250"/>
                    <a:pt x="322" y="155"/>
                  </a:cubicBezTo>
                  <a:cubicBezTo>
                    <a:pt x="322" y="71"/>
                    <a:pt x="250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0727;p60">
              <a:extLst>
                <a:ext uri="{FF2B5EF4-FFF2-40B4-BE49-F238E27FC236}">
                  <a16:creationId xmlns:a16="http://schemas.microsoft.com/office/drawing/2014/main" id="{C31F3990-3473-4565-97A3-5F9B4F33E096}"/>
                </a:ext>
              </a:extLst>
            </p:cNvPr>
            <p:cNvSpPr/>
            <p:nvPr/>
          </p:nvSpPr>
          <p:spPr>
            <a:xfrm>
              <a:off x="5401233" y="1560886"/>
              <a:ext cx="211112" cy="278554"/>
            </a:xfrm>
            <a:custGeom>
              <a:avLst/>
              <a:gdLst/>
              <a:ahLst/>
              <a:cxnLst/>
              <a:rect l="l" t="t" r="r" b="b"/>
              <a:pathLst>
                <a:path w="6633" h="8752" extrusionOk="0">
                  <a:moveTo>
                    <a:pt x="156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8597"/>
                  </a:lnTo>
                  <a:cubicBezTo>
                    <a:pt x="1" y="8680"/>
                    <a:pt x="72" y="8752"/>
                    <a:pt x="156" y="8752"/>
                  </a:cubicBezTo>
                  <a:lnTo>
                    <a:pt x="6466" y="8752"/>
                  </a:lnTo>
                  <a:cubicBezTo>
                    <a:pt x="6561" y="8752"/>
                    <a:pt x="6633" y="8680"/>
                    <a:pt x="6633" y="8597"/>
                  </a:cubicBezTo>
                  <a:lnTo>
                    <a:pt x="6633" y="167"/>
                  </a:lnTo>
                  <a:cubicBezTo>
                    <a:pt x="6633" y="84"/>
                    <a:pt x="6561" y="1"/>
                    <a:pt x="6478" y="1"/>
                  </a:cubicBezTo>
                  <a:lnTo>
                    <a:pt x="5597" y="1"/>
                  </a:lnTo>
                  <a:cubicBezTo>
                    <a:pt x="5502" y="1"/>
                    <a:pt x="5430" y="84"/>
                    <a:pt x="5430" y="167"/>
                  </a:cubicBezTo>
                  <a:cubicBezTo>
                    <a:pt x="5430" y="263"/>
                    <a:pt x="5502" y="334"/>
                    <a:pt x="5597" y="334"/>
                  </a:cubicBezTo>
                  <a:lnTo>
                    <a:pt x="6311" y="334"/>
                  </a:lnTo>
                  <a:lnTo>
                    <a:pt x="6311" y="8430"/>
                  </a:lnTo>
                  <a:lnTo>
                    <a:pt x="322" y="8430"/>
                  </a:lnTo>
                  <a:lnTo>
                    <a:pt x="322" y="334"/>
                  </a:lnTo>
                  <a:lnTo>
                    <a:pt x="1037" y="334"/>
                  </a:lnTo>
                  <a:cubicBezTo>
                    <a:pt x="1132" y="334"/>
                    <a:pt x="1203" y="263"/>
                    <a:pt x="1203" y="167"/>
                  </a:cubicBezTo>
                  <a:cubicBezTo>
                    <a:pt x="1203" y="84"/>
                    <a:pt x="1132" y="1"/>
                    <a:pt x="103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728;p60">
              <a:extLst>
                <a:ext uri="{FF2B5EF4-FFF2-40B4-BE49-F238E27FC236}">
                  <a16:creationId xmlns:a16="http://schemas.microsoft.com/office/drawing/2014/main" id="{9EC10B8D-BBE8-43DC-A344-6FB9722D6234}"/>
                </a:ext>
              </a:extLst>
            </p:cNvPr>
            <p:cNvSpPr/>
            <p:nvPr/>
          </p:nvSpPr>
          <p:spPr>
            <a:xfrm>
              <a:off x="5434207" y="1672664"/>
              <a:ext cx="33387" cy="33387"/>
            </a:xfrm>
            <a:custGeom>
              <a:avLst/>
              <a:gdLst/>
              <a:ahLst/>
              <a:cxnLst/>
              <a:rect l="l" t="t" r="r" b="b"/>
              <a:pathLst>
                <a:path w="1049" h="1049" extrusionOk="0">
                  <a:moveTo>
                    <a:pt x="525" y="311"/>
                  </a:moveTo>
                  <a:cubicBezTo>
                    <a:pt x="632" y="311"/>
                    <a:pt x="715" y="406"/>
                    <a:pt x="715" y="513"/>
                  </a:cubicBezTo>
                  <a:cubicBezTo>
                    <a:pt x="703" y="608"/>
                    <a:pt x="632" y="703"/>
                    <a:pt x="525" y="703"/>
                  </a:cubicBezTo>
                  <a:cubicBezTo>
                    <a:pt x="418" y="703"/>
                    <a:pt x="334" y="608"/>
                    <a:pt x="334" y="513"/>
                  </a:cubicBezTo>
                  <a:cubicBezTo>
                    <a:pt x="334" y="406"/>
                    <a:pt x="418" y="311"/>
                    <a:pt x="525" y="311"/>
                  </a:cubicBezTo>
                  <a:close/>
                  <a:moveTo>
                    <a:pt x="525" y="1"/>
                  </a:moveTo>
                  <a:cubicBezTo>
                    <a:pt x="239" y="1"/>
                    <a:pt x="1" y="239"/>
                    <a:pt x="1" y="525"/>
                  </a:cubicBezTo>
                  <a:cubicBezTo>
                    <a:pt x="1" y="811"/>
                    <a:pt x="239" y="1049"/>
                    <a:pt x="525" y="1049"/>
                  </a:cubicBezTo>
                  <a:cubicBezTo>
                    <a:pt x="810" y="1049"/>
                    <a:pt x="1049" y="811"/>
                    <a:pt x="1049" y="525"/>
                  </a:cubicBezTo>
                  <a:cubicBezTo>
                    <a:pt x="1049" y="239"/>
                    <a:pt x="810" y="1"/>
                    <a:pt x="5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729;p60">
              <a:extLst>
                <a:ext uri="{FF2B5EF4-FFF2-40B4-BE49-F238E27FC236}">
                  <a16:creationId xmlns:a16="http://schemas.microsoft.com/office/drawing/2014/main" id="{34449912-83CC-4CF1-BFF6-DCC86575EDED}"/>
                </a:ext>
              </a:extLst>
            </p:cNvPr>
            <p:cNvSpPr/>
            <p:nvPr/>
          </p:nvSpPr>
          <p:spPr>
            <a:xfrm>
              <a:off x="5434207" y="1723079"/>
              <a:ext cx="33387" cy="33005"/>
            </a:xfrm>
            <a:custGeom>
              <a:avLst/>
              <a:gdLst/>
              <a:ahLst/>
              <a:cxnLst/>
              <a:rect l="l" t="t" r="r" b="b"/>
              <a:pathLst>
                <a:path w="1049" h="1037" extrusionOk="0">
                  <a:moveTo>
                    <a:pt x="525" y="310"/>
                  </a:moveTo>
                  <a:cubicBezTo>
                    <a:pt x="632" y="310"/>
                    <a:pt x="715" y="405"/>
                    <a:pt x="715" y="501"/>
                  </a:cubicBezTo>
                  <a:cubicBezTo>
                    <a:pt x="703" y="608"/>
                    <a:pt x="632" y="703"/>
                    <a:pt x="525" y="703"/>
                  </a:cubicBezTo>
                  <a:cubicBezTo>
                    <a:pt x="418" y="703"/>
                    <a:pt x="334" y="608"/>
                    <a:pt x="334" y="501"/>
                  </a:cubicBezTo>
                  <a:cubicBezTo>
                    <a:pt x="334" y="405"/>
                    <a:pt x="418" y="310"/>
                    <a:pt x="525" y="310"/>
                  </a:cubicBezTo>
                  <a:close/>
                  <a:moveTo>
                    <a:pt x="525" y="0"/>
                  </a:moveTo>
                  <a:cubicBezTo>
                    <a:pt x="239" y="0"/>
                    <a:pt x="1" y="239"/>
                    <a:pt x="1" y="512"/>
                  </a:cubicBezTo>
                  <a:cubicBezTo>
                    <a:pt x="1" y="798"/>
                    <a:pt x="239" y="1036"/>
                    <a:pt x="525" y="1036"/>
                  </a:cubicBezTo>
                  <a:cubicBezTo>
                    <a:pt x="810" y="1036"/>
                    <a:pt x="1049" y="798"/>
                    <a:pt x="1049" y="512"/>
                  </a:cubicBezTo>
                  <a:cubicBezTo>
                    <a:pt x="1049" y="239"/>
                    <a:pt x="810" y="0"/>
                    <a:pt x="5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730;p60">
              <a:extLst>
                <a:ext uri="{FF2B5EF4-FFF2-40B4-BE49-F238E27FC236}">
                  <a16:creationId xmlns:a16="http://schemas.microsoft.com/office/drawing/2014/main" id="{7D107CFC-D7C2-4F76-9A9F-656D3755A241}"/>
                </a:ext>
              </a:extLst>
            </p:cNvPr>
            <p:cNvSpPr/>
            <p:nvPr/>
          </p:nvSpPr>
          <p:spPr>
            <a:xfrm>
              <a:off x="5434207" y="1773112"/>
              <a:ext cx="33387" cy="33355"/>
            </a:xfrm>
            <a:custGeom>
              <a:avLst/>
              <a:gdLst/>
              <a:ahLst/>
              <a:cxnLst/>
              <a:rect l="l" t="t" r="r" b="b"/>
              <a:pathLst>
                <a:path w="1049" h="1048" extrusionOk="0">
                  <a:moveTo>
                    <a:pt x="525" y="310"/>
                  </a:moveTo>
                  <a:cubicBezTo>
                    <a:pt x="632" y="310"/>
                    <a:pt x="715" y="405"/>
                    <a:pt x="715" y="512"/>
                  </a:cubicBezTo>
                  <a:cubicBezTo>
                    <a:pt x="703" y="619"/>
                    <a:pt x="632" y="703"/>
                    <a:pt x="525" y="703"/>
                  </a:cubicBezTo>
                  <a:cubicBezTo>
                    <a:pt x="418" y="703"/>
                    <a:pt x="334" y="607"/>
                    <a:pt x="334" y="512"/>
                  </a:cubicBezTo>
                  <a:cubicBezTo>
                    <a:pt x="334" y="405"/>
                    <a:pt x="418" y="310"/>
                    <a:pt x="525" y="310"/>
                  </a:cubicBezTo>
                  <a:close/>
                  <a:moveTo>
                    <a:pt x="525" y="0"/>
                  </a:moveTo>
                  <a:cubicBezTo>
                    <a:pt x="239" y="0"/>
                    <a:pt x="1" y="238"/>
                    <a:pt x="1" y="524"/>
                  </a:cubicBezTo>
                  <a:cubicBezTo>
                    <a:pt x="1" y="810"/>
                    <a:pt x="239" y="1048"/>
                    <a:pt x="525" y="1048"/>
                  </a:cubicBezTo>
                  <a:cubicBezTo>
                    <a:pt x="810" y="1048"/>
                    <a:pt x="1049" y="810"/>
                    <a:pt x="1049" y="524"/>
                  </a:cubicBezTo>
                  <a:cubicBezTo>
                    <a:pt x="1025" y="226"/>
                    <a:pt x="810" y="0"/>
                    <a:pt x="5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731;p60">
              <a:extLst>
                <a:ext uri="{FF2B5EF4-FFF2-40B4-BE49-F238E27FC236}">
                  <a16:creationId xmlns:a16="http://schemas.microsoft.com/office/drawing/2014/main" id="{88E95174-BE57-458B-9A3A-E3B53D0ABE88}"/>
                </a:ext>
              </a:extLst>
            </p:cNvPr>
            <p:cNvSpPr/>
            <p:nvPr/>
          </p:nvSpPr>
          <p:spPr>
            <a:xfrm>
              <a:off x="5478924" y="1672664"/>
              <a:ext cx="60663" cy="10662"/>
            </a:xfrm>
            <a:custGeom>
              <a:avLst/>
              <a:gdLst/>
              <a:ahLst/>
              <a:cxnLst/>
              <a:rect l="l" t="t" r="r" b="b"/>
              <a:pathLst>
                <a:path w="1906" h="335" extrusionOk="0">
                  <a:moveTo>
                    <a:pt x="167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67" y="334"/>
                  </a:cubicBezTo>
                  <a:lnTo>
                    <a:pt x="1739" y="334"/>
                  </a:lnTo>
                  <a:cubicBezTo>
                    <a:pt x="1822" y="334"/>
                    <a:pt x="1906" y="263"/>
                    <a:pt x="1906" y="168"/>
                  </a:cubicBezTo>
                  <a:cubicBezTo>
                    <a:pt x="1906" y="84"/>
                    <a:pt x="1846" y="1"/>
                    <a:pt x="17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732;p60">
              <a:extLst>
                <a:ext uri="{FF2B5EF4-FFF2-40B4-BE49-F238E27FC236}">
                  <a16:creationId xmlns:a16="http://schemas.microsoft.com/office/drawing/2014/main" id="{BC991A15-50F5-4BC6-9EDF-5A16BF55C379}"/>
                </a:ext>
              </a:extLst>
            </p:cNvPr>
            <p:cNvSpPr/>
            <p:nvPr/>
          </p:nvSpPr>
          <p:spPr>
            <a:xfrm>
              <a:off x="5478924" y="1695039"/>
              <a:ext cx="99716" cy="10630"/>
            </a:xfrm>
            <a:custGeom>
              <a:avLst/>
              <a:gdLst/>
              <a:ahLst/>
              <a:cxnLst/>
              <a:rect l="l" t="t" r="r" b="b"/>
              <a:pathLst>
                <a:path w="3133" h="334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56" y="334"/>
                  </a:cubicBezTo>
                  <a:lnTo>
                    <a:pt x="2977" y="334"/>
                  </a:lnTo>
                  <a:cubicBezTo>
                    <a:pt x="3061" y="334"/>
                    <a:pt x="3132" y="250"/>
                    <a:pt x="3132" y="167"/>
                  </a:cubicBezTo>
                  <a:cubicBezTo>
                    <a:pt x="3132" y="72"/>
                    <a:pt x="3061" y="0"/>
                    <a:pt x="29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733;p60">
              <a:extLst>
                <a:ext uri="{FF2B5EF4-FFF2-40B4-BE49-F238E27FC236}">
                  <a16:creationId xmlns:a16="http://schemas.microsoft.com/office/drawing/2014/main" id="{5288B2D8-4729-4716-979A-290E15D90478}"/>
                </a:ext>
              </a:extLst>
            </p:cNvPr>
            <p:cNvSpPr/>
            <p:nvPr/>
          </p:nvSpPr>
          <p:spPr>
            <a:xfrm>
              <a:off x="5478924" y="1723079"/>
              <a:ext cx="60663" cy="10248"/>
            </a:xfrm>
            <a:custGeom>
              <a:avLst/>
              <a:gdLst/>
              <a:ahLst/>
              <a:cxnLst/>
              <a:rect l="l" t="t" r="r" b="b"/>
              <a:pathLst>
                <a:path w="1906" h="322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1739" y="322"/>
                  </a:lnTo>
                  <a:cubicBezTo>
                    <a:pt x="1822" y="322"/>
                    <a:pt x="1906" y="251"/>
                    <a:pt x="1906" y="167"/>
                  </a:cubicBezTo>
                  <a:cubicBezTo>
                    <a:pt x="1906" y="72"/>
                    <a:pt x="1846" y="0"/>
                    <a:pt x="17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734;p60">
              <a:extLst>
                <a:ext uri="{FF2B5EF4-FFF2-40B4-BE49-F238E27FC236}">
                  <a16:creationId xmlns:a16="http://schemas.microsoft.com/office/drawing/2014/main" id="{856D49F6-E8BB-4792-B269-3711AEE7B386}"/>
                </a:ext>
              </a:extLst>
            </p:cNvPr>
            <p:cNvSpPr/>
            <p:nvPr/>
          </p:nvSpPr>
          <p:spPr>
            <a:xfrm>
              <a:off x="5478924" y="1745422"/>
              <a:ext cx="99716" cy="10280"/>
            </a:xfrm>
            <a:custGeom>
              <a:avLst/>
              <a:gdLst/>
              <a:ahLst/>
              <a:cxnLst/>
              <a:rect l="l" t="t" r="r" b="b"/>
              <a:pathLst>
                <a:path w="3133" h="323" extrusionOk="0">
                  <a:moveTo>
                    <a:pt x="156" y="1"/>
                  </a:moveTo>
                  <a:cubicBezTo>
                    <a:pt x="72" y="1"/>
                    <a:pt x="1" y="72"/>
                    <a:pt x="1" y="156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977" y="322"/>
                  </a:lnTo>
                  <a:cubicBezTo>
                    <a:pt x="3061" y="322"/>
                    <a:pt x="3132" y="251"/>
                    <a:pt x="3132" y="156"/>
                  </a:cubicBezTo>
                  <a:cubicBezTo>
                    <a:pt x="3132" y="72"/>
                    <a:pt x="3061" y="1"/>
                    <a:pt x="29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735;p60">
              <a:extLst>
                <a:ext uri="{FF2B5EF4-FFF2-40B4-BE49-F238E27FC236}">
                  <a16:creationId xmlns:a16="http://schemas.microsoft.com/office/drawing/2014/main" id="{8B3F4D16-16B5-4C41-904D-7D285D6D9E59}"/>
                </a:ext>
              </a:extLst>
            </p:cNvPr>
            <p:cNvSpPr/>
            <p:nvPr/>
          </p:nvSpPr>
          <p:spPr>
            <a:xfrm>
              <a:off x="5478924" y="1773112"/>
              <a:ext cx="60663" cy="10630"/>
            </a:xfrm>
            <a:custGeom>
              <a:avLst/>
              <a:gdLst/>
              <a:ahLst/>
              <a:cxnLst/>
              <a:rect l="l" t="t" r="r" b="b"/>
              <a:pathLst>
                <a:path w="1906" h="334" extrusionOk="0">
                  <a:moveTo>
                    <a:pt x="167" y="0"/>
                  </a:moveTo>
                  <a:cubicBezTo>
                    <a:pt x="72" y="0"/>
                    <a:pt x="1" y="83"/>
                    <a:pt x="1" y="167"/>
                  </a:cubicBezTo>
                  <a:cubicBezTo>
                    <a:pt x="1" y="262"/>
                    <a:pt x="72" y="333"/>
                    <a:pt x="167" y="333"/>
                  </a:cubicBezTo>
                  <a:lnTo>
                    <a:pt x="1739" y="333"/>
                  </a:lnTo>
                  <a:cubicBezTo>
                    <a:pt x="1822" y="333"/>
                    <a:pt x="1906" y="262"/>
                    <a:pt x="1906" y="167"/>
                  </a:cubicBezTo>
                  <a:cubicBezTo>
                    <a:pt x="1906" y="83"/>
                    <a:pt x="1846" y="0"/>
                    <a:pt x="17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736;p60">
              <a:extLst>
                <a:ext uri="{FF2B5EF4-FFF2-40B4-BE49-F238E27FC236}">
                  <a16:creationId xmlns:a16="http://schemas.microsoft.com/office/drawing/2014/main" id="{5280291C-9953-413C-910C-AD86EAA46E06}"/>
                </a:ext>
              </a:extLst>
            </p:cNvPr>
            <p:cNvSpPr/>
            <p:nvPr/>
          </p:nvSpPr>
          <p:spPr>
            <a:xfrm>
              <a:off x="5478924" y="1795455"/>
              <a:ext cx="99716" cy="10630"/>
            </a:xfrm>
            <a:custGeom>
              <a:avLst/>
              <a:gdLst/>
              <a:ahLst/>
              <a:cxnLst/>
              <a:rect l="l" t="t" r="r" b="b"/>
              <a:pathLst>
                <a:path w="3133" h="334" extrusionOk="0">
                  <a:moveTo>
                    <a:pt x="156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56" y="334"/>
                  </a:cubicBezTo>
                  <a:lnTo>
                    <a:pt x="2977" y="334"/>
                  </a:lnTo>
                  <a:cubicBezTo>
                    <a:pt x="3061" y="334"/>
                    <a:pt x="3132" y="251"/>
                    <a:pt x="3132" y="167"/>
                  </a:cubicBezTo>
                  <a:cubicBezTo>
                    <a:pt x="3132" y="72"/>
                    <a:pt x="3061" y="1"/>
                    <a:pt x="29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737;p60">
              <a:extLst>
                <a:ext uri="{FF2B5EF4-FFF2-40B4-BE49-F238E27FC236}">
                  <a16:creationId xmlns:a16="http://schemas.microsoft.com/office/drawing/2014/main" id="{043100F5-4143-4A20-97DD-7B5421789147}"/>
                </a:ext>
              </a:extLst>
            </p:cNvPr>
            <p:cNvSpPr/>
            <p:nvPr/>
          </p:nvSpPr>
          <p:spPr>
            <a:xfrm>
              <a:off x="5478924" y="1588926"/>
              <a:ext cx="99716" cy="10662"/>
            </a:xfrm>
            <a:custGeom>
              <a:avLst/>
              <a:gdLst/>
              <a:ahLst/>
              <a:cxnLst/>
              <a:rect l="l" t="t" r="r" b="b"/>
              <a:pathLst>
                <a:path w="3133" h="335" extrusionOk="0">
                  <a:moveTo>
                    <a:pt x="156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56" y="334"/>
                  </a:cubicBezTo>
                  <a:lnTo>
                    <a:pt x="2977" y="334"/>
                  </a:lnTo>
                  <a:cubicBezTo>
                    <a:pt x="3061" y="334"/>
                    <a:pt x="3132" y="251"/>
                    <a:pt x="3132" y="167"/>
                  </a:cubicBezTo>
                  <a:cubicBezTo>
                    <a:pt x="3132" y="72"/>
                    <a:pt x="3061" y="1"/>
                    <a:pt x="29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738;p60">
              <a:extLst>
                <a:ext uri="{FF2B5EF4-FFF2-40B4-BE49-F238E27FC236}">
                  <a16:creationId xmlns:a16="http://schemas.microsoft.com/office/drawing/2014/main" id="{752F6B0C-533E-4C53-A16E-1FB84A8B82BF}"/>
                </a:ext>
              </a:extLst>
            </p:cNvPr>
            <p:cNvSpPr/>
            <p:nvPr/>
          </p:nvSpPr>
          <p:spPr>
            <a:xfrm>
              <a:off x="5434207" y="1639341"/>
              <a:ext cx="144783" cy="10248"/>
            </a:xfrm>
            <a:custGeom>
              <a:avLst/>
              <a:gdLst/>
              <a:ahLst/>
              <a:cxnLst/>
              <a:rect l="l" t="t" r="r" b="b"/>
              <a:pathLst>
                <a:path w="4549" h="322" extrusionOk="0">
                  <a:moveTo>
                    <a:pt x="167" y="0"/>
                  </a:moveTo>
                  <a:cubicBezTo>
                    <a:pt x="84" y="0"/>
                    <a:pt x="1" y="72"/>
                    <a:pt x="1" y="155"/>
                  </a:cubicBezTo>
                  <a:cubicBezTo>
                    <a:pt x="1" y="250"/>
                    <a:pt x="84" y="322"/>
                    <a:pt x="167" y="322"/>
                  </a:cubicBezTo>
                  <a:lnTo>
                    <a:pt x="4382" y="322"/>
                  </a:lnTo>
                  <a:cubicBezTo>
                    <a:pt x="4466" y="322"/>
                    <a:pt x="4537" y="250"/>
                    <a:pt x="4537" y="155"/>
                  </a:cubicBezTo>
                  <a:cubicBezTo>
                    <a:pt x="4549" y="72"/>
                    <a:pt x="4466" y="0"/>
                    <a:pt x="43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739;p60">
              <a:extLst>
                <a:ext uri="{FF2B5EF4-FFF2-40B4-BE49-F238E27FC236}">
                  <a16:creationId xmlns:a16="http://schemas.microsoft.com/office/drawing/2014/main" id="{660887D2-D0A0-4AD3-8753-3FD22802FD46}"/>
                </a:ext>
              </a:extLst>
            </p:cNvPr>
            <p:cNvSpPr/>
            <p:nvPr/>
          </p:nvSpPr>
          <p:spPr>
            <a:xfrm>
              <a:off x="5479306" y="1611301"/>
              <a:ext cx="26926" cy="10248"/>
            </a:xfrm>
            <a:custGeom>
              <a:avLst/>
              <a:gdLst/>
              <a:ahLst/>
              <a:cxnLst/>
              <a:rect l="l" t="t" r="r" b="b"/>
              <a:pathLst>
                <a:path w="846" h="322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7" y="322"/>
                  </a:cubicBezTo>
                  <a:lnTo>
                    <a:pt x="691" y="322"/>
                  </a:lnTo>
                  <a:cubicBezTo>
                    <a:pt x="775" y="322"/>
                    <a:pt x="846" y="250"/>
                    <a:pt x="846" y="167"/>
                  </a:cubicBezTo>
                  <a:cubicBezTo>
                    <a:pt x="846" y="72"/>
                    <a:pt x="775" y="0"/>
                    <a:pt x="6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0740;p60">
              <a:extLst>
                <a:ext uri="{FF2B5EF4-FFF2-40B4-BE49-F238E27FC236}">
                  <a16:creationId xmlns:a16="http://schemas.microsoft.com/office/drawing/2014/main" id="{5CDCD577-677D-4D95-9EAE-713A7B80339D}"/>
                </a:ext>
              </a:extLst>
            </p:cNvPr>
            <p:cNvSpPr/>
            <p:nvPr/>
          </p:nvSpPr>
          <p:spPr>
            <a:xfrm>
              <a:off x="5518327" y="1611301"/>
              <a:ext cx="26958" cy="10248"/>
            </a:xfrm>
            <a:custGeom>
              <a:avLst/>
              <a:gdLst/>
              <a:ahLst/>
              <a:cxnLst/>
              <a:rect l="l" t="t" r="r" b="b"/>
              <a:pathLst>
                <a:path w="847" h="322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680" y="322"/>
                  </a:lnTo>
                  <a:cubicBezTo>
                    <a:pt x="763" y="322"/>
                    <a:pt x="846" y="250"/>
                    <a:pt x="846" y="167"/>
                  </a:cubicBezTo>
                  <a:cubicBezTo>
                    <a:pt x="846" y="72"/>
                    <a:pt x="763" y="0"/>
                    <a:pt x="68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0741;p60">
              <a:extLst>
                <a:ext uri="{FF2B5EF4-FFF2-40B4-BE49-F238E27FC236}">
                  <a16:creationId xmlns:a16="http://schemas.microsoft.com/office/drawing/2014/main" id="{D8874142-9A92-4CC6-8D20-46E5F6CB6168}"/>
                </a:ext>
              </a:extLst>
            </p:cNvPr>
            <p:cNvSpPr/>
            <p:nvPr/>
          </p:nvSpPr>
          <p:spPr>
            <a:xfrm>
              <a:off x="5434207" y="1588926"/>
              <a:ext cx="32623" cy="32623"/>
            </a:xfrm>
            <a:custGeom>
              <a:avLst/>
              <a:gdLst/>
              <a:ahLst/>
              <a:cxnLst/>
              <a:rect l="l" t="t" r="r" b="b"/>
              <a:pathLst>
                <a:path w="1025" h="1025" extrusionOk="0">
                  <a:moveTo>
                    <a:pt x="703" y="334"/>
                  </a:moveTo>
                  <a:lnTo>
                    <a:pt x="703" y="703"/>
                  </a:lnTo>
                  <a:lnTo>
                    <a:pt x="334" y="703"/>
                  </a:lnTo>
                  <a:lnTo>
                    <a:pt x="334" y="334"/>
                  </a:lnTo>
                  <a:close/>
                  <a:moveTo>
                    <a:pt x="167" y="1"/>
                  </a:moveTo>
                  <a:cubicBezTo>
                    <a:pt x="84" y="1"/>
                    <a:pt x="1" y="72"/>
                    <a:pt x="1" y="167"/>
                  </a:cubicBezTo>
                  <a:lnTo>
                    <a:pt x="1" y="870"/>
                  </a:lnTo>
                  <a:cubicBezTo>
                    <a:pt x="1" y="953"/>
                    <a:pt x="84" y="1025"/>
                    <a:pt x="167" y="1025"/>
                  </a:cubicBezTo>
                  <a:lnTo>
                    <a:pt x="870" y="1025"/>
                  </a:lnTo>
                  <a:cubicBezTo>
                    <a:pt x="953" y="1025"/>
                    <a:pt x="1025" y="953"/>
                    <a:pt x="1025" y="870"/>
                  </a:cubicBezTo>
                  <a:lnTo>
                    <a:pt x="1025" y="167"/>
                  </a:lnTo>
                  <a:cubicBezTo>
                    <a:pt x="1025" y="72"/>
                    <a:pt x="953" y="1"/>
                    <a:pt x="8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1803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2675550" y="329809"/>
            <a:ext cx="3792898" cy="60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Linked List Relasi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67D5CC-A2D2-49CB-ADBF-03D4C8EED8D8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1" t="8022" r="5224" b="9384"/>
          <a:stretch/>
        </p:blipFill>
        <p:spPr bwMode="auto">
          <a:xfrm>
            <a:off x="2852175" y="951113"/>
            <a:ext cx="3439648" cy="324127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68166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2804850" y="329123"/>
            <a:ext cx="3534300" cy="60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Struktur Pemograman</a:t>
            </a:r>
            <a:endParaRPr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772F23C1-2A24-4798-AFD0-329BF617D57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954" y="1053000"/>
            <a:ext cx="3460091" cy="34600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9378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2804850" y="329123"/>
            <a:ext cx="3534300" cy="60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Ilustrasi Linked list</a:t>
            </a:r>
            <a:endParaRPr/>
          </a:p>
        </p:txBody>
      </p:sp>
      <p:pic>
        <p:nvPicPr>
          <p:cNvPr id="1028" name="Picture 4" descr="Kereta Api Kartun Transportasi - Gambar gratis di Pixabay">
            <a:extLst>
              <a:ext uri="{FF2B5EF4-FFF2-40B4-BE49-F238E27FC236}">
                <a16:creationId xmlns:a16="http://schemas.microsoft.com/office/drawing/2014/main" id="{D5E5064D-5AC6-40C8-8135-0AD421172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906" y="1130159"/>
            <a:ext cx="3796188" cy="2883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ambar Orang Png - Cartoon Businessman Vector PNG Image | Transparent PNG  Free Download on SeekPNG">
            <a:extLst>
              <a:ext uri="{FF2B5EF4-FFF2-40B4-BE49-F238E27FC236}">
                <a16:creationId xmlns:a16="http://schemas.microsoft.com/office/drawing/2014/main" id="{6DFC0741-8AAF-4F8C-A553-8EAF21A88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932" y="1228632"/>
            <a:ext cx="2111620" cy="1071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32AB8C0-08FF-4BBF-9DCA-59AFD3792DA8}"/>
              </a:ext>
            </a:extLst>
          </p:cNvPr>
          <p:cNvSpPr txBox="1"/>
          <p:nvPr/>
        </p:nvSpPr>
        <p:spPr>
          <a:xfrm>
            <a:off x="1783417" y="871618"/>
            <a:ext cx="1021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Data class</a:t>
            </a:r>
            <a:endParaRPr lang="id-ID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39117D-2CAB-466B-8598-5D25F4916EE5}"/>
              </a:ext>
            </a:extLst>
          </p:cNvPr>
          <p:cNvSpPr txBox="1"/>
          <p:nvPr/>
        </p:nvSpPr>
        <p:spPr>
          <a:xfrm>
            <a:off x="3355146" y="3833446"/>
            <a:ext cx="2574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Keseluruhan linked list</a:t>
            </a:r>
            <a:endParaRPr lang="id-ID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ADC601-F225-4688-B2E2-A84112A8809C}"/>
              </a:ext>
            </a:extLst>
          </p:cNvPr>
          <p:cNvSpPr txBox="1"/>
          <p:nvPr/>
        </p:nvSpPr>
        <p:spPr>
          <a:xfrm>
            <a:off x="2968285" y="2020137"/>
            <a:ext cx="1071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Node class</a:t>
            </a:r>
            <a:endParaRPr lang="id-ID">
              <a:solidFill>
                <a:schemeClr val="bg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569CDAF-0D97-4C90-9051-E1C0932EA95E}"/>
              </a:ext>
            </a:extLst>
          </p:cNvPr>
          <p:cNvCxnSpPr>
            <a:cxnSpLocks/>
          </p:cNvCxnSpPr>
          <p:nvPr/>
        </p:nvCxnSpPr>
        <p:spPr>
          <a:xfrm>
            <a:off x="2532185" y="2349130"/>
            <a:ext cx="436100" cy="4362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327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37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/>
              <a:t>D</a:t>
            </a:r>
            <a:r>
              <a:rPr lang="en-US"/>
              <a:t>EMO</a:t>
            </a:r>
            <a:br>
              <a:rPr lang="en-US"/>
            </a:br>
            <a:r>
              <a:rPr lang="id-ID">
                <a:solidFill>
                  <a:schemeClr val="accent3"/>
                </a:solidFill>
              </a:rPr>
              <a:t>P</a:t>
            </a:r>
            <a:r>
              <a:rPr lang="en-US">
                <a:solidFill>
                  <a:schemeClr val="accent3"/>
                </a:solidFill>
              </a:rPr>
              <a:t>ROGRAM</a:t>
            </a:r>
            <a:endParaRPr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358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37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TERIMA</a:t>
            </a:r>
            <a:br>
              <a:rPr lang="en-US"/>
            </a:br>
            <a:r>
              <a:rPr lang="en-US">
                <a:solidFill>
                  <a:srgbClr val="E898AC"/>
                </a:solidFill>
              </a:rPr>
              <a:t>KASIH</a:t>
            </a:r>
            <a:endParaRPr>
              <a:solidFill>
                <a:srgbClr val="E898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175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2239130" y="3723755"/>
            <a:ext cx="1291432" cy="3943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" panose="02000000000000000000" pitchFamily="2" charset="0"/>
                <a:ea typeface="Roboto" panose="02000000000000000000" pitchFamily="2" charset="0"/>
              </a:rPr>
              <a:t>1910130012</a:t>
            </a:r>
            <a:endParaRPr sz="1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2239130" y="3333447"/>
            <a:ext cx="1291432" cy="3912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Share Tech" panose="020B0604020202020204" charset="0"/>
                <a:ea typeface="Roboto" panose="02000000000000000000" pitchFamily="2" charset="0"/>
              </a:rPr>
              <a:t>Bakhara</a:t>
            </a:r>
            <a:endParaRPr sz="2000">
              <a:latin typeface="Share Tech" panose="020B0604020202020204" charset="0"/>
              <a:ea typeface="Roboto" panose="02000000000000000000" pitchFamily="2" charset="0"/>
            </a:endParaRPr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5656860" y="3313975"/>
            <a:ext cx="1204590" cy="3968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Share Tech" panose="020B0604020202020204" charset="0"/>
                <a:ea typeface="Roboto" panose="02000000000000000000" pitchFamily="2" charset="0"/>
              </a:rPr>
              <a:t>Faqih</a:t>
            </a:r>
            <a:endParaRPr sz="2000">
              <a:latin typeface="Share Tech" panose="020B0604020202020204" charset="0"/>
              <a:ea typeface="Roboto" panose="02000000000000000000" pitchFamily="2" charset="0"/>
            </a:endParaRPr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2283900" y="437577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/>
              <a:t>T</a:t>
            </a:r>
            <a:r>
              <a:rPr lang="en-US"/>
              <a:t>EAM KAMI</a:t>
            </a: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2070610" y="1572626"/>
            <a:ext cx="1628473" cy="1628473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5444919" y="1575014"/>
            <a:ext cx="1628472" cy="162847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7"/>
          <p:cNvSpPr/>
          <p:nvPr/>
        </p:nvSpPr>
        <p:spPr>
          <a:xfrm>
            <a:off x="1831877" y="762038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74898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74;p27">
            <a:extLst>
              <a:ext uri="{FF2B5EF4-FFF2-40B4-BE49-F238E27FC236}">
                <a16:creationId xmlns:a16="http://schemas.microsoft.com/office/drawing/2014/main" id="{A6655C70-31D7-44AC-946B-8FCA33586985}"/>
              </a:ext>
            </a:extLst>
          </p:cNvPr>
          <p:cNvSpPr txBox="1">
            <a:spLocks/>
          </p:cNvSpPr>
          <p:nvPr/>
        </p:nvSpPr>
        <p:spPr>
          <a:xfrm>
            <a:off x="5656858" y="3726143"/>
            <a:ext cx="1204591" cy="394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pPr algn="ctr"/>
            <a:r>
              <a:rPr lang="en" sz="1400">
                <a:latin typeface="Roboto" panose="02000000000000000000" pitchFamily="2" charset="0"/>
                <a:ea typeface="Roboto" panose="02000000000000000000" pitchFamily="2" charset="0"/>
              </a:rPr>
              <a:t>1910130002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40"/>
          <p:cNvSpPr txBox="1">
            <a:spLocks noGrp="1"/>
          </p:cNvSpPr>
          <p:nvPr>
            <p:ph type="subTitle" idx="1"/>
          </p:nvPr>
        </p:nvSpPr>
        <p:spPr>
          <a:xfrm>
            <a:off x="1964841" y="1165786"/>
            <a:ext cx="5214318" cy="31086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b="1">
                <a:solidFill>
                  <a:srgbClr val="00B0F0"/>
                </a:solidFill>
              </a:rPr>
              <a:t>Sistem P</a:t>
            </a:r>
            <a:r>
              <a:rPr lang="id-ID" b="1">
                <a:solidFill>
                  <a:srgbClr val="00B0F0"/>
                </a:solidFill>
              </a:rPr>
              <a:t>ortal </a:t>
            </a:r>
            <a:r>
              <a:rPr lang="id-ID"/>
              <a:t>adalah </a:t>
            </a:r>
            <a:r>
              <a:rPr lang="en-US"/>
              <a:t>sistem </a:t>
            </a:r>
            <a:r>
              <a:rPr lang="id-ID"/>
              <a:t>yang digunakan untuk tujuan tertentu dan mengarahkan pembaca supaya melihat, membaca, dan berinteraksi dengan informasi pada </a:t>
            </a:r>
            <a:r>
              <a:rPr lang="en-US"/>
              <a:t>sistem </a:t>
            </a:r>
            <a:r>
              <a:rPr lang="id-ID"/>
              <a:t>tersebut. </a:t>
            </a:r>
            <a:endParaRPr lang="en-US"/>
          </a:p>
          <a:p>
            <a:pPr marL="0" lvl="0" indent="0"/>
            <a:endParaRPr lang="en-US"/>
          </a:p>
          <a:p>
            <a:pPr marL="0" lvl="0" indent="0"/>
            <a:r>
              <a:rPr lang="id-ID" b="1">
                <a:solidFill>
                  <a:srgbClr val="FF9973"/>
                </a:solidFill>
              </a:rPr>
              <a:t>Berita</a:t>
            </a:r>
            <a:r>
              <a:rPr lang="id-ID"/>
              <a:t> adalah cerita atau keterangan mengenai kejadian atau peristiwa yang hangat</a:t>
            </a:r>
            <a:r>
              <a:rPr lang="en-US"/>
              <a:t> </a:t>
            </a:r>
          </a:p>
          <a:p>
            <a:pPr marL="0" lvl="0" indent="0"/>
            <a:endParaRPr lang="en-US" sz="2400"/>
          </a:p>
          <a:p>
            <a:pPr marL="0" lvl="0" indent="0"/>
            <a:r>
              <a:rPr lang="en-US" b="1">
                <a:solidFill>
                  <a:srgbClr val="E898AC"/>
                </a:solidFill>
              </a:rPr>
              <a:t>Linked List </a:t>
            </a:r>
            <a:r>
              <a:rPr lang="en-US"/>
              <a:t>adalah salah satu struktur data yang terdapat pada dunia pemograman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12577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742007" y="1431758"/>
            <a:ext cx="3534300" cy="25634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100"/>
              <a:t>Kami</a:t>
            </a:r>
            <a:r>
              <a:rPr lang="id-ID" sz="1100"/>
              <a:t> memilih portal berita sebagai tujuan penggunaan struktur data </a:t>
            </a:r>
            <a:r>
              <a:rPr lang="id-ID" sz="1100" i="1"/>
              <a:t>linked list</a:t>
            </a:r>
            <a:r>
              <a:rPr lang="id-ID" sz="1100"/>
              <a:t> karena melihat kemiripan antar keduanya. </a:t>
            </a:r>
            <a:endParaRPr lang="en-US" sz="1100"/>
          </a:p>
          <a:p>
            <a:pPr marL="114300" indent="0">
              <a:buNone/>
            </a:pPr>
            <a:endParaRPr lang="en-US" sz="1100"/>
          </a:p>
          <a:p>
            <a:r>
              <a:rPr lang="id-ID" sz="1100"/>
              <a:t>Sifat berita yang mampu bertambah banyak setiap harinya dan sifat berita yang dinamis antara satu berita dengan lainnya.</a:t>
            </a:r>
            <a:endParaRPr lang="en-US" sz="1100"/>
          </a:p>
          <a:p>
            <a:pPr marL="114300" indent="0">
              <a:buNone/>
            </a:pPr>
            <a:endParaRPr lang="id-ID" sz="1100"/>
          </a:p>
          <a:p>
            <a:r>
              <a:rPr lang="id-ID" sz="1100" i="1"/>
              <a:t>Linked list</a:t>
            </a:r>
            <a:r>
              <a:rPr lang="id-ID" sz="1100"/>
              <a:t> juga memiliki sifat yang dinamis dan memiliki size yang ringan. </a:t>
            </a:r>
            <a:endParaRPr lang="en-US" sz="1100"/>
          </a:p>
          <a:p>
            <a:endParaRPr lang="en-US" sz="1100"/>
          </a:p>
          <a:p>
            <a:r>
              <a:rPr lang="id-ID" sz="1100"/>
              <a:t>Persamaan karakter inilah yang  nantinya akan memunculkan penyimpanan berita yang akan secara lebih terperinci, dinamis, dan penyimpanan berita bisa jauh lebih banyak. </a:t>
            </a:r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5" y="411674"/>
            <a:ext cx="3534300" cy="9919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/>
              <a:t>K</a:t>
            </a:r>
            <a:r>
              <a:rPr lang="en-US"/>
              <a:t>enapa Portal berita dan Linked list ?</a:t>
            </a:r>
            <a:endParaRPr/>
          </a:p>
        </p:txBody>
      </p:sp>
      <p:grpSp>
        <p:nvGrpSpPr>
          <p:cNvPr id="78" name="Google Shape;8750;p54">
            <a:extLst>
              <a:ext uri="{FF2B5EF4-FFF2-40B4-BE49-F238E27FC236}">
                <a16:creationId xmlns:a16="http://schemas.microsoft.com/office/drawing/2014/main" id="{F0914673-4996-4D4D-B515-F1DB3E409E5F}"/>
              </a:ext>
            </a:extLst>
          </p:cNvPr>
          <p:cNvGrpSpPr/>
          <p:nvPr/>
        </p:nvGrpSpPr>
        <p:grpSpPr>
          <a:xfrm>
            <a:off x="4931001" y="1746536"/>
            <a:ext cx="2947402" cy="1650427"/>
            <a:chOff x="2029517" y="1732295"/>
            <a:chExt cx="1149068" cy="643432"/>
          </a:xfrm>
        </p:grpSpPr>
        <p:grpSp>
          <p:nvGrpSpPr>
            <p:cNvPr id="79" name="Google Shape;8751;p54">
              <a:extLst>
                <a:ext uri="{FF2B5EF4-FFF2-40B4-BE49-F238E27FC236}">
                  <a16:creationId xmlns:a16="http://schemas.microsoft.com/office/drawing/2014/main" id="{1138BD47-6A17-46E8-9911-9F0E3368A535}"/>
                </a:ext>
              </a:extLst>
            </p:cNvPr>
            <p:cNvGrpSpPr/>
            <p:nvPr/>
          </p:nvGrpSpPr>
          <p:grpSpPr>
            <a:xfrm>
              <a:off x="2708660" y="1746937"/>
              <a:ext cx="455427" cy="244429"/>
              <a:chOff x="2700693" y="1746937"/>
              <a:chExt cx="455427" cy="244429"/>
            </a:xfrm>
          </p:grpSpPr>
          <p:grpSp>
            <p:nvGrpSpPr>
              <p:cNvPr id="96" name="Google Shape;8752;p54">
                <a:extLst>
                  <a:ext uri="{FF2B5EF4-FFF2-40B4-BE49-F238E27FC236}">
                    <a16:creationId xmlns:a16="http://schemas.microsoft.com/office/drawing/2014/main" id="{53815FCA-5D7D-45BA-BDC8-E68F80EA7A84}"/>
                  </a:ext>
                </a:extLst>
              </p:cNvPr>
              <p:cNvGrpSpPr/>
              <p:nvPr/>
            </p:nvGrpSpPr>
            <p:grpSpPr>
              <a:xfrm>
                <a:off x="2905682" y="1782817"/>
                <a:ext cx="250438" cy="208549"/>
                <a:chOff x="2905682" y="1782817"/>
                <a:chExt cx="250438" cy="208549"/>
              </a:xfrm>
            </p:grpSpPr>
            <p:cxnSp>
              <p:nvCxnSpPr>
                <p:cNvPr id="100" name="Google Shape;8753;p54">
                  <a:extLst>
                    <a:ext uri="{FF2B5EF4-FFF2-40B4-BE49-F238E27FC236}">
                      <a16:creationId xmlns:a16="http://schemas.microsoft.com/office/drawing/2014/main" id="{67377899-7D4F-499E-B96F-7ADF46E3294D}"/>
                    </a:ext>
                  </a:extLst>
                </p:cNvPr>
                <p:cNvCxnSpPr/>
                <p:nvPr/>
              </p:nvCxnSpPr>
              <p:spPr>
                <a:xfrm rot="-5400000" flipH="1">
                  <a:off x="2905682" y="1782817"/>
                  <a:ext cx="175200" cy="175200"/>
                </a:xfrm>
                <a:prstGeom prst="bentConnector3">
                  <a:avLst>
                    <a:gd name="adj1" fmla="val 50000"/>
                  </a:avLst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</p:cxnSp>
            <p:sp>
              <p:nvSpPr>
                <p:cNvPr id="101" name="Google Shape;8754;p54">
                  <a:extLst>
                    <a:ext uri="{FF2B5EF4-FFF2-40B4-BE49-F238E27FC236}">
                      <a16:creationId xmlns:a16="http://schemas.microsoft.com/office/drawing/2014/main" id="{E5ACD212-DE5B-4158-B497-5162FA39617E}"/>
                    </a:ext>
                  </a:extLst>
                </p:cNvPr>
                <p:cNvSpPr/>
                <p:nvPr/>
              </p:nvSpPr>
              <p:spPr>
                <a:xfrm>
                  <a:off x="3078213" y="1919045"/>
                  <a:ext cx="77906" cy="723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6" h="10746" extrusionOk="0">
                      <a:moveTo>
                        <a:pt x="5775" y="1"/>
                      </a:moveTo>
                      <a:cubicBezTo>
                        <a:pt x="3179" y="1"/>
                        <a:pt x="889" y="1860"/>
                        <a:pt x="468" y="4506"/>
                      </a:cubicBezTo>
                      <a:cubicBezTo>
                        <a:pt x="1" y="7441"/>
                        <a:pt x="2002" y="10210"/>
                        <a:pt x="4904" y="10677"/>
                      </a:cubicBezTo>
                      <a:cubicBezTo>
                        <a:pt x="5194" y="10723"/>
                        <a:pt x="5483" y="10745"/>
                        <a:pt x="5768" y="10745"/>
                      </a:cubicBezTo>
                      <a:cubicBezTo>
                        <a:pt x="8364" y="10745"/>
                        <a:pt x="10655" y="8886"/>
                        <a:pt x="11075" y="6240"/>
                      </a:cubicBezTo>
                      <a:cubicBezTo>
                        <a:pt x="11576" y="3305"/>
                        <a:pt x="9574" y="536"/>
                        <a:pt x="6639" y="69"/>
                      </a:cubicBezTo>
                      <a:cubicBezTo>
                        <a:pt x="6349" y="23"/>
                        <a:pt x="6060" y="1"/>
                        <a:pt x="5775" y="1"/>
                      </a:cubicBezTo>
                      <a:close/>
                    </a:path>
                  </a:pathLst>
                </a:cu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7" name="Google Shape;8755;p54">
                <a:extLst>
                  <a:ext uri="{FF2B5EF4-FFF2-40B4-BE49-F238E27FC236}">
                    <a16:creationId xmlns:a16="http://schemas.microsoft.com/office/drawing/2014/main" id="{6B1D3B28-AD13-4ADA-AB16-BE094020D89E}"/>
                  </a:ext>
                </a:extLst>
              </p:cNvPr>
              <p:cNvGrpSpPr/>
              <p:nvPr/>
            </p:nvGrpSpPr>
            <p:grpSpPr>
              <a:xfrm>
                <a:off x="2700693" y="1746937"/>
                <a:ext cx="449967" cy="72374"/>
                <a:chOff x="2700693" y="1746937"/>
                <a:chExt cx="449967" cy="72374"/>
              </a:xfrm>
            </p:grpSpPr>
            <p:cxnSp>
              <p:nvCxnSpPr>
                <p:cNvPr id="98" name="Google Shape;8756;p54">
                  <a:extLst>
                    <a:ext uri="{FF2B5EF4-FFF2-40B4-BE49-F238E27FC236}">
                      <a16:creationId xmlns:a16="http://schemas.microsoft.com/office/drawing/2014/main" id="{9259888D-73DA-4FC3-AE2F-9F02080FBDF1}"/>
                    </a:ext>
                  </a:extLst>
                </p:cNvPr>
                <p:cNvCxnSpPr/>
                <p:nvPr/>
              </p:nvCxnSpPr>
              <p:spPr>
                <a:xfrm>
                  <a:off x="2700693" y="1782453"/>
                  <a:ext cx="379800" cy="600"/>
                </a:xfrm>
                <a:prstGeom prst="bentConnector3">
                  <a:avLst>
                    <a:gd name="adj1" fmla="val 50000"/>
                  </a:avLst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</p:cxnSp>
            <p:sp>
              <p:nvSpPr>
                <p:cNvPr id="99" name="Google Shape;8757;p54">
                  <a:extLst>
                    <a:ext uri="{FF2B5EF4-FFF2-40B4-BE49-F238E27FC236}">
                      <a16:creationId xmlns:a16="http://schemas.microsoft.com/office/drawing/2014/main" id="{29E957C6-FA71-48AC-8D0C-8712EAF895DB}"/>
                    </a:ext>
                  </a:extLst>
                </p:cNvPr>
                <p:cNvSpPr/>
                <p:nvPr/>
              </p:nvSpPr>
              <p:spPr>
                <a:xfrm>
                  <a:off x="3072753" y="1746937"/>
                  <a:ext cx="77906" cy="723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6" h="10754" extrusionOk="0">
                      <a:moveTo>
                        <a:pt x="5736" y="0"/>
                      </a:moveTo>
                      <a:cubicBezTo>
                        <a:pt x="3156" y="0"/>
                        <a:pt x="887" y="1881"/>
                        <a:pt x="468" y="4513"/>
                      </a:cubicBezTo>
                      <a:cubicBezTo>
                        <a:pt x="1" y="7449"/>
                        <a:pt x="2002" y="10218"/>
                        <a:pt x="4904" y="10685"/>
                      </a:cubicBezTo>
                      <a:cubicBezTo>
                        <a:pt x="5194" y="10731"/>
                        <a:pt x="5483" y="10753"/>
                        <a:pt x="5768" y="10753"/>
                      </a:cubicBezTo>
                      <a:cubicBezTo>
                        <a:pt x="8364" y="10753"/>
                        <a:pt x="10655" y="8893"/>
                        <a:pt x="11075" y="6248"/>
                      </a:cubicBezTo>
                      <a:cubicBezTo>
                        <a:pt x="11576" y="3313"/>
                        <a:pt x="9574" y="544"/>
                        <a:pt x="6639" y="77"/>
                      </a:cubicBezTo>
                      <a:cubicBezTo>
                        <a:pt x="6335" y="25"/>
                        <a:pt x="6034" y="0"/>
                        <a:pt x="5736" y="0"/>
                      </a:cubicBezTo>
                      <a:close/>
                    </a:path>
                  </a:pathLst>
                </a:cu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0" name="Google Shape;8758;p54">
              <a:extLst>
                <a:ext uri="{FF2B5EF4-FFF2-40B4-BE49-F238E27FC236}">
                  <a16:creationId xmlns:a16="http://schemas.microsoft.com/office/drawing/2014/main" id="{A947891A-A983-491C-B5B9-CBFD0D898A59}"/>
                </a:ext>
              </a:extLst>
            </p:cNvPr>
            <p:cNvGrpSpPr/>
            <p:nvPr/>
          </p:nvGrpSpPr>
          <p:grpSpPr>
            <a:xfrm>
              <a:off x="2029517" y="1732295"/>
              <a:ext cx="1149068" cy="643432"/>
              <a:chOff x="2029517" y="1732295"/>
              <a:chExt cx="1149068" cy="643432"/>
            </a:xfrm>
          </p:grpSpPr>
          <p:grpSp>
            <p:nvGrpSpPr>
              <p:cNvPr id="81" name="Google Shape;8759;p54">
                <a:extLst>
                  <a:ext uri="{FF2B5EF4-FFF2-40B4-BE49-F238E27FC236}">
                    <a16:creationId xmlns:a16="http://schemas.microsoft.com/office/drawing/2014/main" id="{4DE31085-0444-4B7B-A4EE-E2DD83FE7FF7}"/>
                  </a:ext>
                </a:extLst>
              </p:cNvPr>
              <p:cNvGrpSpPr/>
              <p:nvPr/>
            </p:nvGrpSpPr>
            <p:grpSpPr>
              <a:xfrm>
                <a:off x="2703618" y="2103152"/>
                <a:ext cx="474966" cy="260017"/>
                <a:chOff x="2703618" y="2103152"/>
                <a:chExt cx="474966" cy="260017"/>
              </a:xfrm>
            </p:grpSpPr>
            <p:grpSp>
              <p:nvGrpSpPr>
                <p:cNvPr id="90" name="Google Shape;8760;p54">
                  <a:extLst>
                    <a:ext uri="{FF2B5EF4-FFF2-40B4-BE49-F238E27FC236}">
                      <a16:creationId xmlns:a16="http://schemas.microsoft.com/office/drawing/2014/main" id="{C082FD20-D446-4923-B0E8-D86544176B9E}"/>
                    </a:ext>
                  </a:extLst>
                </p:cNvPr>
                <p:cNvGrpSpPr/>
                <p:nvPr/>
              </p:nvGrpSpPr>
              <p:grpSpPr>
                <a:xfrm>
                  <a:off x="2703618" y="2290640"/>
                  <a:ext cx="450291" cy="72529"/>
                  <a:chOff x="2703618" y="2290640"/>
                  <a:chExt cx="450291" cy="72529"/>
                </a:xfrm>
              </p:grpSpPr>
              <p:cxnSp>
                <p:nvCxnSpPr>
                  <p:cNvPr id="94" name="Google Shape;8761;p54">
                    <a:extLst>
                      <a:ext uri="{FF2B5EF4-FFF2-40B4-BE49-F238E27FC236}">
                        <a16:creationId xmlns:a16="http://schemas.microsoft.com/office/drawing/2014/main" id="{B08B01A9-5CC8-43C3-A6E4-26864C1DB8F2}"/>
                      </a:ext>
                    </a:extLst>
                  </p:cNvPr>
                  <p:cNvCxnSpPr/>
                  <p:nvPr/>
                </p:nvCxnSpPr>
                <p:spPr>
                  <a:xfrm>
                    <a:off x="2703618" y="2326818"/>
                    <a:ext cx="379800" cy="600"/>
                  </a:xfrm>
                  <a:prstGeom prst="bentConnector3">
                    <a:avLst>
                      <a:gd name="adj1" fmla="val 50000"/>
                    </a:avLst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</p:cxnSp>
              <p:sp>
                <p:nvSpPr>
                  <p:cNvPr id="95" name="Google Shape;8762;p54">
                    <a:extLst>
                      <a:ext uri="{FF2B5EF4-FFF2-40B4-BE49-F238E27FC236}">
                        <a16:creationId xmlns:a16="http://schemas.microsoft.com/office/drawing/2014/main" id="{82DC4E5B-5980-493E-8ECC-F51CCD9A806F}"/>
                      </a:ext>
                    </a:extLst>
                  </p:cNvPr>
                  <p:cNvSpPr/>
                  <p:nvPr/>
                </p:nvSpPr>
                <p:spPr>
                  <a:xfrm>
                    <a:off x="3076003" y="2290640"/>
                    <a:ext cx="77906" cy="725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576" h="10777" extrusionOk="0">
                        <a:moveTo>
                          <a:pt x="5787" y="0"/>
                        </a:moveTo>
                        <a:cubicBezTo>
                          <a:pt x="3185" y="0"/>
                          <a:pt x="889" y="1889"/>
                          <a:pt x="468" y="4538"/>
                        </a:cubicBezTo>
                        <a:cubicBezTo>
                          <a:pt x="1" y="7473"/>
                          <a:pt x="2002" y="10208"/>
                          <a:pt x="4938" y="10709"/>
                        </a:cubicBezTo>
                        <a:cubicBezTo>
                          <a:pt x="5221" y="10754"/>
                          <a:pt x="5503" y="10776"/>
                          <a:pt x="5781" y="10776"/>
                        </a:cubicBezTo>
                        <a:cubicBezTo>
                          <a:pt x="8358" y="10776"/>
                          <a:pt x="10654" y="8888"/>
                          <a:pt x="11075" y="6239"/>
                        </a:cubicBezTo>
                        <a:cubicBezTo>
                          <a:pt x="11576" y="3303"/>
                          <a:pt x="9574" y="535"/>
                          <a:pt x="6639" y="68"/>
                        </a:cubicBezTo>
                        <a:cubicBezTo>
                          <a:pt x="6352" y="22"/>
                          <a:pt x="6068" y="0"/>
                          <a:pt x="5787" y="0"/>
                        </a:cubicBezTo>
                        <a:close/>
                      </a:path>
                    </a:pathLst>
                  </a:custGeom>
                  <a:ln>
                    <a:headEnd type="none" w="sm" len="sm"/>
                    <a:tailEnd type="none" w="sm" len="sm"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91" name="Google Shape;8763;p54">
                  <a:extLst>
                    <a:ext uri="{FF2B5EF4-FFF2-40B4-BE49-F238E27FC236}">
                      <a16:creationId xmlns:a16="http://schemas.microsoft.com/office/drawing/2014/main" id="{1B2CEC17-94FB-4046-8EBA-F639035668D5}"/>
                    </a:ext>
                  </a:extLst>
                </p:cNvPr>
                <p:cNvGrpSpPr/>
                <p:nvPr/>
              </p:nvGrpSpPr>
              <p:grpSpPr>
                <a:xfrm>
                  <a:off x="2908607" y="2103152"/>
                  <a:ext cx="269977" cy="223538"/>
                  <a:chOff x="2908607" y="2103152"/>
                  <a:chExt cx="269977" cy="223538"/>
                </a:xfrm>
              </p:grpSpPr>
              <p:cxnSp>
                <p:nvCxnSpPr>
                  <p:cNvPr id="92" name="Google Shape;8764;p54">
                    <a:extLst>
                      <a:ext uri="{FF2B5EF4-FFF2-40B4-BE49-F238E27FC236}">
                        <a16:creationId xmlns:a16="http://schemas.microsoft.com/office/drawing/2014/main" id="{414A1690-AEE0-4287-8D65-CF5F94A16127}"/>
                      </a:ext>
                    </a:extLst>
                  </p:cNvPr>
                  <p:cNvCxnSpPr/>
                  <p:nvPr/>
                </p:nvCxnSpPr>
                <p:spPr>
                  <a:xfrm rot="10800000" flipH="1">
                    <a:off x="2908607" y="2140990"/>
                    <a:ext cx="199800" cy="185700"/>
                  </a:xfrm>
                  <a:prstGeom prst="bentConnector3">
                    <a:avLst>
                      <a:gd name="adj1" fmla="val 50000"/>
                    </a:avLst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</p:cxnSp>
              <p:sp>
                <p:nvSpPr>
                  <p:cNvPr id="93" name="Google Shape;8765;p54">
                    <a:extLst>
                      <a:ext uri="{FF2B5EF4-FFF2-40B4-BE49-F238E27FC236}">
                        <a16:creationId xmlns:a16="http://schemas.microsoft.com/office/drawing/2014/main" id="{B7EA925F-5724-4CCE-95A0-67D811F2C480}"/>
                      </a:ext>
                    </a:extLst>
                  </p:cNvPr>
                  <p:cNvSpPr/>
                  <p:nvPr/>
                </p:nvSpPr>
                <p:spPr>
                  <a:xfrm>
                    <a:off x="3100678" y="2103152"/>
                    <a:ext cx="77906" cy="723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576" h="10753" extrusionOk="0">
                        <a:moveTo>
                          <a:pt x="5786" y="1"/>
                        </a:moveTo>
                        <a:cubicBezTo>
                          <a:pt x="3185" y="1"/>
                          <a:pt x="889" y="1886"/>
                          <a:pt x="468" y="4505"/>
                        </a:cubicBezTo>
                        <a:cubicBezTo>
                          <a:pt x="1" y="7440"/>
                          <a:pt x="2002" y="10209"/>
                          <a:pt x="4904" y="10676"/>
                        </a:cubicBezTo>
                        <a:cubicBezTo>
                          <a:pt x="5208" y="10728"/>
                          <a:pt x="5509" y="10753"/>
                          <a:pt x="5807" y="10753"/>
                        </a:cubicBezTo>
                        <a:cubicBezTo>
                          <a:pt x="8387" y="10753"/>
                          <a:pt x="10657" y="8872"/>
                          <a:pt x="11075" y="6240"/>
                        </a:cubicBezTo>
                        <a:cubicBezTo>
                          <a:pt x="11576" y="3304"/>
                          <a:pt x="9574" y="535"/>
                          <a:pt x="6639" y="68"/>
                        </a:cubicBezTo>
                        <a:cubicBezTo>
                          <a:pt x="6352" y="23"/>
                          <a:pt x="6067" y="1"/>
                          <a:pt x="5786" y="1"/>
                        </a:cubicBezTo>
                        <a:close/>
                      </a:path>
                    </a:pathLst>
                  </a:custGeom>
                  <a:ln>
                    <a:headEnd type="none" w="sm" len="sm"/>
                    <a:tailEnd type="none" w="sm" len="sm"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82" name="Google Shape;8766;p54">
                <a:extLst>
                  <a:ext uri="{FF2B5EF4-FFF2-40B4-BE49-F238E27FC236}">
                    <a16:creationId xmlns:a16="http://schemas.microsoft.com/office/drawing/2014/main" id="{AEEF2D31-81CF-4BE6-908C-8F6290E4BBDD}"/>
                  </a:ext>
                </a:extLst>
              </p:cNvPr>
              <p:cNvGrpSpPr/>
              <p:nvPr/>
            </p:nvGrpSpPr>
            <p:grpSpPr>
              <a:xfrm>
                <a:off x="2029517" y="1732295"/>
                <a:ext cx="685827" cy="643432"/>
                <a:chOff x="2029517" y="1732295"/>
                <a:chExt cx="685827" cy="643432"/>
              </a:xfrm>
            </p:grpSpPr>
            <p:sp>
              <p:nvSpPr>
                <p:cNvPr id="83" name="Google Shape;8767;p54">
                  <a:extLst>
                    <a:ext uri="{FF2B5EF4-FFF2-40B4-BE49-F238E27FC236}">
                      <a16:creationId xmlns:a16="http://schemas.microsoft.com/office/drawing/2014/main" id="{BFC692CD-13E6-4B9E-9C78-E0458F55CAD6}"/>
                    </a:ext>
                  </a:extLst>
                </p:cNvPr>
                <p:cNvSpPr/>
                <p:nvPr/>
              </p:nvSpPr>
              <p:spPr>
                <a:xfrm>
                  <a:off x="2029517" y="1996395"/>
                  <a:ext cx="135152" cy="1353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82" h="20115" extrusionOk="0">
                      <a:moveTo>
                        <a:pt x="10041" y="1"/>
                      </a:moveTo>
                      <a:cubicBezTo>
                        <a:pt x="4503" y="1"/>
                        <a:pt x="0" y="4504"/>
                        <a:pt x="0" y="10041"/>
                      </a:cubicBezTo>
                      <a:cubicBezTo>
                        <a:pt x="0" y="15612"/>
                        <a:pt x="4503" y="20115"/>
                        <a:pt x="10041" y="20115"/>
                      </a:cubicBezTo>
                      <a:cubicBezTo>
                        <a:pt x="15578" y="20115"/>
                        <a:pt x="20081" y="15612"/>
                        <a:pt x="20081" y="10041"/>
                      </a:cubicBezTo>
                      <a:cubicBezTo>
                        <a:pt x="20081" y="4504"/>
                        <a:pt x="15578" y="1"/>
                        <a:pt x="10041" y="1"/>
                      </a:cubicBezTo>
                      <a:close/>
                    </a:path>
                  </a:pathLst>
                </a:custGeom>
                <a:ln>
                  <a:headEnd type="none" w="sm" len="sm"/>
                  <a:tailEnd type="none" w="sm" len="sm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4" name="Google Shape;8768;p54">
                  <a:extLst>
                    <a:ext uri="{FF2B5EF4-FFF2-40B4-BE49-F238E27FC236}">
                      <a16:creationId xmlns:a16="http://schemas.microsoft.com/office/drawing/2014/main" id="{8EEABF83-2D0C-4689-B82D-7D76EB865061}"/>
                    </a:ext>
                  </a:extLst>
                </p:cNvPr>
                <p:cNvGrpSpPr/>
                <p:nvPr/>
              </p:nvGrpSpPr>
              <p:grpSpPr>
                <a:xfrm>
                  <a:off x="2158948" y="1732295"/>
                  <a:ext cx="556396" cy="333108"/>
                  <a:chOff x="2158948" y="1732295"/>
                  <a:chExt cx="556396" cy="333108"/>
                </a:xfrm>
              </p:grpSpPr>
              <p:cxnSp>
                <p:nvCxnSpPr>
                  <p:cNvPr id="88" name="Google Shape;8769;p54">
                    <a:extLst>
                      <a:ext uri="{FF2B5EF4-FFF2-40B4-BE49-F238E27FC236}">
                        <a16:creationId xmlns:a16="http://schemas.microsoft.com/office/drawing/2014/main" id="{FCE38906-2D31-41FA-B087-12894CF2A0B0}"/>
                      </a:ext>
                    </a:extLst>
                  </p:cNvPr>
                  <p:cNvCxnSpPr/>
                  <p:nvPr/>
                </p:nvCxnSpPr>
                <p:spPr>
                  <a:xfrm rot="10800000" flipH="1">
                    <a:off x="2158948" y="1783103"/>
                    <a:ext cx="459000" cy="282300"/>
                  </a:xfrm>
                  <a:prstGeom prst="bentConnector3">
                    <a:avLst>
                      <a:gd name="adj1" fmla="val 50000"/>
                    </a:avLst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</p:cxnSp>
              <p:sp>
                <p:nvSpPr>
                  <p:cNvPr id="89" name="Google Shape;8770;p54">
                    <a:extLst>
                      <a:ext uri="{FF2B5EF4-FFF2-40B4-BE49-F238E27FC236}">
                        <a16:creationId xmlns:a16="http://schemas.microsoft.com/office/drawing/2014/main" id="{5DA80C23-0C58-4AA5-9297-44EB8C7E5590}"/>
                      </a:ext>
                    </a:extLst>
                  </p:cNvPr>
                  <p:cNvSpPr/>
                  <p:nvPr/>
                </p:nvSpPr>
                <p:spPr>
                  <a:xfrm>
                    <a:off x="2612072" y="1732295"/>
                    <a:ext cx="103272" cy="1000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45" h="14873" extrusionOk="0">
                        <a:moveTo>
                          <a:pt x="7692" y="1"/>
                        </a:moveTo>
                        <a:cubicBezTo>
                          <a:pt x="7531" y="1"/>
                          <a:pt x="7369" y="6"/>
                          <a:pt x="7206" y="16"/>
                        </a:cubicBezTo>
                        <a:cubicBezTo>
                          <a:pt x="3136" y="283"/>
                          <a:pt x="0" y="3786"/>
                          <a:pt x="267" y="7889"/>
                        </a:cubicBezTo>
                        <a:cubicBezTo>
                          <a:pt x="493" y="11846"/>
                          <a:pt x="3790" y="14873"/>
                          <a:pt x="7706" y="14873"/>
                        </a:cubicBezTo>
                        <a:cubicBezTo>
                          <a:pt x="7850" y="14873"/>
                          <a:pt x="7994" y="14869"/>
                          <a:pt x="8140" y="14860"/>
                        </a:cubicBezTo>
                        <a:cubicBezTo>
                          <a:pt x="12243" y="14594"/>
                          <a:pt x="15345" y="11058"/>
                          <a:pt x="15111" y="6988"/>
                        </a:cubicBezTo>
                        <a:cubicBezTo>
                          <a:pt x="14855" y="3048"/>
                          <a:pt x="11585" y="1"/>
                          <a:pt x="7692" y="1"/>
                        </a:cubicBezTo>
                        <a:close/>
                      </a:path>
                    </a:pathLst>
                  </a:custGeom>
                  <a:ln>
                    <a:headEnd type="none" w="sm" len="sm"/>
                    <a:tailEnd type="none" w="sm" len="sm"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85" name="Google Shape;8771;p54">
                  <a:extLst>
                    <a:ext uri="{FF2B5EF4-FFF2-40B4-BE49-F238E27FC236}">
                      <a16:creationId xmlns:a16="http://schemas.microsoft.com/office/drawing/2014/main" id="{A6B26ED4-0F46-4657-B6B0-502F57BCE4A1}"/>
                    </a:ext>
                  </a:extLst>
                </p:cNvPr>
                <p:cNvGrpSpPr/>
                <p:nvPr/>
              </p:nvGrpSpPr>
              <p:grpSpPr>
                <a:xfrm>
                  <a:off x="2159908" y="2065057"/>
                  <a:ext cx="550884" cy="310670"/>
                  <a:chOff x="2159908" y="2065057"/>
                  <a:chExt cx="550884" cy="310670"/>
                </a:xfrm>
              </p:grpSpPr>
              <p:cxnSp>
                <p:nvCxnSpPr>
                  <p:cNvPr id="86" name="Google Shape;8772;p54">
                    <a:extLst>
                      <a:ext uri="{FF2B5EF4-FFF2-40B4-BE49-F238E27FC236}">
                        <a16:creationId xmlns:a16="http://schemas.microsoft.com/office/drawing/2014/main" id="{7127766E-C7BC-485F-A713-2591E3CA7B1E}"/>
                      </a:ext>
                    </a:extLst>
                  </p:cNvPr>
                  <p:cNvCxnSpPr/>
                  <p:nvPr/>
                </p:nvCxnSpPr>
                <p:spPr>
                  <a:xfrm>
                    <a:off x="2159908" y="2065057"/>
                    <a:ext cx="454500" cy="262200"/>
                  </a:xfrm>
                  <a:prstGeom prst="bentConnector3">
                    <a:avLst>
                      <a:gd name="adj1" fmla="val 50000"/>
                    </a:avLst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</p:cxnSp>
              <p:sp>
                <p:nvSpPr>
                  <p:cNvPr id="87" name="Google Shape;8773;p54">
                    <a:extLst>
                      <a:ext uri="{FF2B5EF4-FFF2-40B4-BE49-F238E27FC236}">
                        <a16:creationId xmlns:a16="http://schemas.microsoft.com/office/drawing/2014/main" id="{541DEFA1-3062-46D7-84FE-FA5C14F97086}"/>
                      </a:ext>
                    </a:extLst>
                  </p:cNvPr>
                  <p:cNvSpPr/>
                  <p:nvPr/>
                </p:nvSpPr>
                <p:spPr>
                  <a:xfrm>
                    <a:off x="2607514" y="2275632"/>
                    <a:ext cx="103279" cy="1000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46" h="14873" extrusionOk="0">
                        <a:moveTo>
                          <a:pt x="7697" y="0"/>
                        </a:moveTo>
                        <a:cubicBezTo>
                          <a:pt x="7535" y="0"/>
                          <a:pt x="7371" y="5"/>
                          <a:pt x="7206" y="16"/>
                        </a:cubicBezTo>
                        <a:cubicBezTo>
                          <a:pt x="3103" y="250"/>
                          <a:pt x="1" y="3785"/>
                          <a:pt x="268" y="7888"/>
                        </a:cubicBezTo>
                        <a:cubicBezTo>
                          <a:pt x="493" y="11846"/>
                          <a:pt x="3790" y="14872"/>
                          <a:pt x="7706" y="14872"/>
                        </a:cubicBezTo>
                        <a:cubicBezTo>
                          <a:pt x="7850" y="14872"/>
                          <a:pt x="7994" y="14868"/>
                          <a:pt x="8140" y="14860"/>
                        </a:cubicBezTo>
                        <a:cubicBezTo>
                          <a:pt x="12243" y="14593"/>
                          <a:pt x="15345" y="11057"/>
                          <a:pt x="15112" y="6954"/>
                        </a:cubicBezTo>
                        <a:cubicBezTo>
                          <a:pt x="14855" y="3016"/>
                          <a:pt x="11588" y="0"/>
                          <a:pt x="7697" y="0"/>
                        </a:cubicBezTo>
                        <a:close/>
                      </a:path>
                    </a:pathLst>
                  </a:custGeom>
                  <a:ln>
                    <a:headEnd type="none" w="sm" len="sm"/>
                    <a:tailEnd type="none" w="sm" len="sm"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1627650" y="344916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MENU PROGRAM</a:t>
            </a:r>
            <a:endParaRPr sz="3000"/>
          </a:p>
        </p:txBody>
      </p:sp>
      <p:grpSp>
        <p:nvGrpSpPr>
          <p:cNvPr id="585" name="Group 584">
            <a:extLst>
              <a:ext uri="{FF2B5EF4-FFF2-40B4-BE49-F238E27FC236}">
                <a16:creationId xmlns:a16="http://schemas.microsoft.com/office/drawing/2014/main" id="{5517345F-2036-4DB9-8F6C-8ECC813E2A71}"/>
              </a:ext>
            </a:extLst>
          </p:cNvPr>
          <p:cNvGrpSpPr/>
          <p:nvPr/>
        </p:nvGrpSpPr>
        <p:grpSpPr>
          <a:xfrm>
            <a:off x="3928800" y="946631"/>
            <a:ext cx="1286400" cy="1215468"/>
            <a:chOff x="4001116" y="917636"/>
            <a:chExt cx="1286400" cy="1215468"/>
          </a:xfrm>
        </p:grpSpPr>
        <p:grpSp>
          <p:nvGrpSpPr>
            <p:cNvPr id="91" name="Google Shape;1090;p38">
              <a:extLst>
                <a:ext uri="{FF2B5EF4-FFF2-40B4-BE49-F238E27FC236}">
                  <a16:creationId xmlns:a16="http://schemas.microsoft.com/office/drawing/2014/main" id="{D2592001-8AE5-44E3-AE29-987A6A83E5B3}"/>
                </a:ext>
              </a:extLst>
            </p:cNvPr>
            <p:cNvGrpSpPr/>
            <p:nvPr/>
          </p:nvGrpSpPr>
          <p:grpSpPr>
            <a:xfrm>
              <a:off x="4307276" y="1458980"/>
              <a:ext cx="674124" cy="674124"/>
              <a:chOff x="1372725" y="1912500"/>
              <a:chExt cx="373500" cy="373500"/>
            </a:xfrm>
          </p:grpSpPr>
          <p:sp>
            <p:nvSpPr>
              <p:cNvPr id="92" name="Google Shape;1091;p38">
                <a:extLst>
                  <a:ext uri="{FF2B5EF4-FFF2-40B4-BE49-F238E27FC236}">
                    <a16:creationId xmlns:a16="http://schemas.microsoft.com/office/drawing/2014/main" id="{5992E8DD-2C1B-4D1A-83EC-1C684F8C26F5}"/>
                  </a:ext>
                </a:extLst>
              </p:cNvPr>
              <p:cNvSpPr/>
              <p:nvPr/>
            </p:nvSpPr>
            <p:spPr>
              <a:xfrm>
                <a:off x="1464063" y="2003850"/>
                <a:ext cx="190800" cy="190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1092;p38">
                <a:extLst>
                  <a:ext uri="{FF2B5EF4-FFF2-40B4-BE49-F238E27FC236}">
                    <a16:creationId xmlns:a16="http://schemas.microsoft.com/office/drawing/2014/main" id="{248E07EA-0A5F-431D-AC4A-399798FA3EC0}"/>
                  </a:ext>
                </a:extLst>
              </p:cNvPr>
              <p:cNvSpPr/>
              <p:nvPr/>
            </p:nvSpPr>
            <p:spPr>
              <a:xfrm>
                <a:off x="1372725" y="1912500"/>
                <a:ext cx="373500" cy="373500"/>
              </a:xfrm>
              <a:prstGeom prst="donut">
                <a:avLst>
                  <a:gd name="adj" fmla="val 10193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4" name="Google Shape;1110;p38">
              <a:extLst>
                <a:ext uri="{FF2B5EF4-FFF2-40B4-BE49-F238E27FC236}">
                  <a16:creationId xmlns:a16="http://schemas.microsoft.com/office/drawing/2014/main" id="{4616333C-129E-45F4-AEEE-5769C41F3605}"/>
                </a:ext>
              </a:extLst>
            </p:cNvPr>
            <p:cNvSpPr txBox="1">
              <a:spLocks/>
            </p:cNvSpPr>
            <p:nvPr/>
          </p:nvSpPr>
          <p:spPr>
            <a:xfrm>
              <a:off x="4001116" y="917636"/>
              <a:ext cx="1286400" cy="42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Share Tech"/>
                <a:buNone/>
                <a:defRPr sz="28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Share Tech"/>
                <a:buNone/>
                <a:defRPr sz="28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Share Tech"/>
                <a:buNone/>
                <a:defRPr sz="28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Share Tech"/>
                <a:buNone/>
                <a:defRPr sz="28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Share Tech"/>
                <a:buNone/>
                <a:defRPr sz="28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Share Tech"/>
                <a:buNone/>
                <a:defRPr sz="28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Share Tech"/>
                <a:buNone/>
                <a:defRPr sz="28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Share Tech"/>
                <a:buNone/>
                <a:defRPr sz="28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Share Tech"/>
                <a:buNone/>
                <a:defRPr sz="28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9pPr>
            </a:lstStyle>
            <a:p>
              <a:pPr algn="ctr"/>
              <a:r>
                <a:rPr lang="en-US" sz="1600">
                  <a:solidFill>
                    <a:schemeClr val="accent2"/>
                  </a:solidFill>
                </a:rPr>
                <a:t>Menu Utama</a:t>
              </a:r>
              <a:endParaRPr lang="id-ID" sz="1600">
                <a:solidFill>
                  <a:schemeClr val="accent2"/>
                </a:solidFill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E59AE10-D16B-4E5B-A4F4-4385E3125F24}"/>
              </a:ext>
            </a:extLst>
          </p:cNvPr>
          <p:cNvGrpSpPr/>
          <p:nvPr/>
        </p:nvGrpSpPr>
        <p:grpSpPr>
          <a:xfrm>
            <a:off x="1616468" y="3037669"/>
            <a:ext cx="5911063" cy="1263308"/>
            <a:chOff x="1492106" y="2981397"/>
            <a:chExt cx="5911063" cy="1263308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C042D85B-E340-4C5E-ACFB-54A6994C4FC4}"/>
                </a:ext>
              </a:extLst>
            </p:cNvPr>
            <p:cNvGrpSpPr/>
            <p:nvPr/>
          </p:nvGrpSpPr>
          <p:grpSpPr>
            <a:xfrm>
              <a:off x="1492106" y="2981397"/>
              <a:ext cx="1286400" cy="1263308"/>
              <a:chOff x="1576512" y="2965180"/>
              <a:chExt cx="1286400" cy="1263308"/>
            </a:xfrm>
          </p:grpSpPr>
          <p:grpSp>
            <p:nvGrpSpPr>
              <p:cNvPr id="99" name="Google Shape;1093;p38">
                <a:extLst>
                  <a:ext uri="{FF2B5EF4-FFF2-40B4-BE49-F238E27FC236}">
                    <a16:creationId xmlns:a16="http://schemas.microsoft.com/office/drawing/2014/main" id="{8BEA425A-5801-482B-A8F9-77DD5E45D25F}"/>
                  </a:ext>
                </a:extLst>
              </p:cNvPr>
              <p:cNvGrpSpPr/>
              <p:nvPr/>
            </p:nvGrpSpPr>
            <p:grpSpPr>
              <a:xfrm>
                <a:off x="1879459" y="2965180"/>
                <a:ext cx="674123" cy="674123"/>
                <a:chOff x="3212675" y="1912500"/>
                <a:chExt cx="373500" cy="373500"/>
              </a:xfrm>
            </p:grpSpPr>
            <p:sp>
              <p:nvSpPr>
                <p:cNvPr id="100" name="Google Shape;1094;p38">
                  <a:extLst>
                    <a:ext uri="{FF2B5EF4-FFF2-40B4-BE49-F238E27FC236}">
                      <a16:creationId xmlns:a16="http://schemas.microsoft.com/office/drawing/2014/main" id="{ECE02892-22DF-44BC-8152-C8FC064A7CBE}"/>
                    </a:ext>
                  </a:extLst>
                </p:cNvPr>
                <p:cNvSpPr/>
                <p:nvPr/>
              </p:nvSpPr>
              <p:spPr>
                <a:xfrm>
                  <a:off x="3304013" y="2003850"/>
                  <a:ext cx="190800" cy="1908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" name="Google Shape;1095;p38">
                  <a:extLst>
                    <a:ext uri="{FF2B5EF4-FFF2-40B4-BE49-F238E27FC236}">
                      <a16:creationId xmlns:a16="http://schemas.microsoft.com/office/drawing/2014/main" id="{32453DDE-05F4-404B-9B9B-69956AB4DEE3}"/>
                    </a:ext>
                  </a:extLst>
                </p:cNvPr>
                <p:cNvSpPr/>
                <p:nvPr/>
              </p:nvSpPr>
              <p:spPr>
                <a:xfrm>
                  <a:off x="3212675" y="1912500"/>
                  <a:ext cx="373500" cy="373500"/>
                </a:xfrm>
                <a:prstGeom prst="donut">
                  <a:avLst>
                    <a:gd name="adj" fmla="val 10193"/>
                  </a:avLst>
                </a:prstGeom>
                <a:solidFill>
                  <a:srgbClr val="E898A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8" name="Google Shape;1111;p38">
                <a:extLst>
                  <a:ext uri="{FF2B5EF4-FFF2-40B4-BE49-F238E27FC236}">
                    <a16:creationId xmlns:a16="http://schemas.microsoft.com/office/drawing/2014/main" id="{B29B98B7-71C3-48F6-914A-4460836F13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76512" y="3800688"/>
                <a:ext cx="1286400" cy="42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Share Tech"/>
                  <a:buNone/>
                  <a:defRPr sz="2800" b="0" i="0" u="none" strike="noStrike" cap="none">
                    <a:solidFill>
                      <a:schemeClr val="lt1"/>
                    </a:solidFill>
                    <a:latin typeface="Share Tech"/>
                    <a:ea typeface="Share Tech"/>
                    <a:cs typeface="Share Tech"/>
                    <a:sym typeface="Share Tech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Share Tech"/>
                  <a:buNone/>
                  <a:defRPr sz="2800" b="0" i="0" u="none" strike="noStrike" cap="none">
                    <a:solidFill>
                      <a:schemeClr val="lt1"/>
                    </a:solidFill>
                    <a:latin typeface="Share Tech"/>
                    <a:ea typeface="Share Tech"/>
                    <a:cs typeface="Share Tech"/>
                    <a:sym typeface="Share Tech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Share Tech"/>
                  <a:buNone/>
                  <a:defRPr sz="2800" b="0" i="0" u="none" strike="noStrike" cap="none">
                    <a:solidFill>
                      <a:schemeClr val="lt1"/>
                    </a:solidFill>
                    <a:latin typeface="Share Tech"/>
                    <a:ea typeface="Share Tech"/>
                    <a:cs typeface="Share Tech"/>
                    <a:sym typeface="Share Tech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Share Tech"/>
                  <a:buNone/>
                  <a:defRPr sz="2800" b="0" i="0" u="none" strike="noStrike" cap="none">
                    <a:solidFill>
                      <a:schemeClr val="lt1"/>
                    </a:solidFill>
                    <a:latin typeface="Share Tech"/>
                    <a:ea typeface="Share Tech"/>
                    <a:cs typeface="Share Tech"/>
                    <a:sym typeface="Share Tech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Share Tech"/>
                  <a:buNone/>
                  <a:defRPr sz="2800" b="0" i="0" u="none" strike="noStrike" cap="none">
                    <a:solidFill>
                      <a:schemeClr val="lt1"/>
                    </a:solidFill>
                    <a:latin typeface="Share Tech"/>
                    <a:ea typeface="Share Tech"/>
                    <a:cs typeface="Share Tech"/>
                    <a:sym typeface="Share Tech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Share Tech"/>
                  <a:buNone/>
                  <a:defRPr sz="2800" b="0" i="0" u="none" strike="noStrike" cap="none">
                    <a:solidFill>
                      <a:schemeClr val="lt1"/>
                    </a:solidFill>
                    <a:latin typeface="Share Tech"/>
                    <a:ea typeface="Share Tech"/>
                    <a:cs typeface="Share Tech"/>
                    <a:sym typeface="Share Tech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Share Tech"/>
                  <a:buNone/>
                  <a:defRPr sz="2800" b="0" i="0" u="none" strike="noStrike" cap="none">
                    <a:solidFill>
                      <a:schemeClr val="lt1"/>
                    </a:solidFill>
                    <a:latin typeface="Share Tech"/>
                    <a:ea typeface="Share Tech"/>
                    <a:cs typeface="Share Tech"/>
                    <a:sym typeface="Share Tech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Share Tech"/>
                  <a:buNone/>
                  <a:defRPr sz="2800" b="0" i="0" u="none" strike="noStrike" cap="none">
                    <a:solidFill>
                      <a:schemeClr val="lt1"/>
                    </a:solidFill>
                    <a:latin typeface="Share Tech"/>
                    <a:ea typeface="Share Tech"/>
                    <a:cs typeface="Share Tech"/>
                    <a:sym typeface="Share Tech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Share Tech"/>
                  <a:buNone/>
                  <a:defRPr sz="2800" b="0" i="0" u="none" strike="noStrike" cap="none">
                    <a:solidFill>
                      <a:schemeClr val="lt1"/>
                    </a:solidFill>
                    <a:latin typeface="Share Tech"/>
                    <a:ea typeface="Share Tech"/>
                    <a:cs typeface="Share Tech"/>
                    <a:sym typeface="Share Tech"/>
                  </a:defRPr>
                </a:lvl9pPr>
              </a:lstStyle>
              <a:p>
                <a:pPr algn="ctr"/>
                <a:r>
                  <a:rPr lang="en-US" sz="1400">
                    <a:solidFill>
                      <a:schemeClr val="accent1"/>
                    </a:solidFill>
                  </a:rPr>
                  <a:t>Menu Berita</a:t>
                </a:r>
                <a:endParaRPr lang="id-ID" sz="140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598" name="Group 597">
              <a:extLst>
                <a:ext uri="{FF2B5EF4-FFF2-40B4-BE49-F238E27FC236}">
                  <a16:creationId xmlns:a16="http://schemas.microsoft.com/office/drawing/2014/main" id="{93822B7E-5D1D-43F3-8239-5A177A567F1E}"/>
                </a:ext>
              </a:extLst>
            </p:cNvPr>
            <p:cNvGrpSpPr/>
            <p:nvPr/>
          </p:nvGrpSpPr>
          <p:grpSpPr>
            <a:xfrm>
              <a:off x="4674430" y="2981400"/>
              <a:ext cx="1286400" cy="1263305"/>
              <a:chOff x="4758836" y="2965183"/>
              <a:chExt cx="1286400" cy="1263305"/>
            </a:xfrm>
          </p:grpSpPr>
          <p:grpSp>
            <p:nvGrpSpPr>
              <p:cNvPr id="102" name="Google Shape;1096;p38">
                <a:extLst>
                  <a:ext uri="{FF2B5EF4-FFF2-40B4-BE49-F238E27FC236}">
                    <a16:creationId xmlns:a16="http://schemas.microsoft.com/office/drawing/2014/main" id="{633E0480-6E9E-4806-B146-F6273E98FF91}"/>
                  </a:ext>
                </a:extLst>
              </p:cNvPr>
              <p:cNvGrpSpPr/>
              <p:nvPr/>
            </p:nvGrpSpPr>
            <p:grpSpPr>
              <a:xfrm>
                <a:off x="5056241" y="2965183"/>
                <a:ext cx="674122" cy="674122"/>
                <a:chOff x="5557854" y="1912501"/>
                <a:chExt cx="373500" cy="373500"/>
              </a:xfrm>
            </p:grpSpPr>
            <p:sp>
              <p:nvSpPr>
                <p:cNvPr id="103" name="Google Shape;1097;p38">
                  <a:extLst>
                    <a:ext uri="{FF2B5EF4-FFF2-40B4-BE49-F238E27FC236}">
                      <a16:creationId xmlns:a16="http://schemas.microsoft.com/office/drawing/2014/main" id="{8FBF5F66-3DA5-464D-B995-D2C73DAE9D21}"/>
                    </a:ext>
                  </a:extLst>
                </p:cNvPr>
                <p:cNvSpPr/>
                <p:nvPr/>
              </p:nvSpPr>
              <p:spPr>
                <a:xfrm>
                  <a:off x="5649188" y="2003850"/>
                  <a:ext cx="190800" cy="1908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" name="Google Shape;1098;p38">
                  <a:extLst>
                    <a:ext uri="{FF2B5EF4-FFF2-40B4-BE49-F238E27FC236}">
                      <a16:creationId xmlns:a16="http://schemas.microsoft.com/office/drawing/2014/main" id="{FD5C353F-58CF-4A81-BBB7-A1F3BBC0B019}"/>
                    </a:ext>
                  </a:extLst>
                </p:cNvPr>
                <p:cNvSpPr/>
                <p:nvPr/>
              </p:nvSpPr>
              <p:spPr>
                <a:xfrm>
                  <a:off x="5557854" y="1912501"/>
                  <a:ext cx="373500" cy="373500"/>
                </a:xfrm>
                <a:prstGeom prst="donut">
                  <a:avLst>
                    <a:gd name="adj" fmla="val 10193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9" name="Google Shape;1112;p38">
                <a:extLst>
                  <a:ext uri="{FF2B5EF4-FFF2-40B4-BE49-F238E27FC236}">
                    <a16:creationId xmlns:a16="http://schemas.microsoft.com/office/drawing/2014/main" id="{E4D1C481-92C4-48EA-9DD6-B9D642B5D5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58836" y="3800688"/>
                <a:ext cx="1286400" cy="42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Share Tech"/>
                  <a:buNone/>
                  <a:defRPr sz="2800" b="0" i="0" u="none" strike="noStrike" cap="none">
                    <a:solidFill>
                      <a:schemeClr val="lt1"/>
                    </a:solidFill>
                    <a:latin typeface="Share Tech"/>
                    <a:ea typeface="Share Tech"/>
                    <a:cs typeface="Share Tech"/>
                    <a:sym typeface="Share Tech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Share Tech"/>
                  <a:buNone/>
                  <a:defRPr sz="2800" b="0" i="0" u="none" strike="noStrike" cap="none">
                    <a:solidFill>
                      <a:schemeClr val="lt1"/>
                    </a:solidFill>
                    <a:latin typeface="Share Tech"/>
                    <a:ea typeface="Share Tech"/>
                    <a:cs typeface="Share Tech"/>
                    <a:sym typeface="Share Tech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Share Tech"/>
                  <a:buNone/>
                  <a:defRPr sz="2800" b="0" i="0" u="none" strike="noStrike" cap="none">
                    <a:solidFill>
                      <a:schemeClr val="lt1"/>
                    </a:solidFill>
                    <a:latin typeface="Share Tech"/>
                    <a:ea typeface="Share Tech"/>
                    <a:cs typeface="Share Tech"/>
                    <a:sym typeface="Share Tech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Share Tech"/>
                  <a:buNone/>
                  <a:defRPr sz="2800" b="0" i="0" u="none" strike="noStrike" cap="none">
                    <a:solidFill>
                      <a:schemeClr val="lt1"/>
                    </a:solidFill>
                    <a:latin typeface="Share Tech"/>
                    <a:ea typeface="Share Tech"/>
                    <a:cs typeface="Share Tech"/>
                    <a:sym typeface="Share Tech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Share Tech"/>
                  <a:buNone/>
                  <a:defRPr sz="2800" b="0" i="0" u="none" strike="noStrike" cap="none">
                    <a:solidFill>
                      <a:schemeClr val="lt1"/>
                    </a:solidFill>
                    <a:latin typeface="Share Tech"/>
                    <a:ea typeface="Share Tech"/>
                    <a:cs typeface="Share Tech"/>
                    <a:sym typeface="Share Tech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Share Tech"/>
                  <a:buNone/>
                  <a:defRPr sz="2800" b="0" i="0" u="none" strike="noStrike" cap="none">
                    <a:solidFill>
                      <a:schemeClr val="lt1"/>
                    </a:solidFill>
                    <a:latin typeface="Share Tech"/>
                    <a:ea typeface="Share Tech"/>
                    <a:cs typeface="Share Tech"/>
                    <a:sym typeface="Share Tech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Share Tech"/>
                  <a:buNone/>
                  <a:defRPr sz="2800" b="0" i="0" u="none" strike="noStrike" cap="none">
                    <a:solidFill>
                      <a:schemeClr val="lt1"/>
                    </a:solidFill>
                    <a:latin typeface="Share Tech"/>
                    <a:ea typeface="Share Tech"/>
                    <a:cs typeface="Share Tech"/>
                    <a:sym typeface="Share Tech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Share Tech"/>
                  <a:buNone/>
                  <a:defRPr sz="2800" b="0" i="0" u="none" strike="noStrike" cap="none">
                    <a:solidFill>
                      <a:schemeClr val="lt1"/>
                    </a:solidFill>
                    <a:latin typeface="Share Tech"/>
                    <a:ea typeface="Share Tech"/>
                    <a:cs typeface="Share Tech"/>
                    <a:sym typeface="Share Tech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Share Tech"/>
                  <a:buNone/>
                  <a:defRPr sz="2800" b="0" i="0" u="none" strike="noStrike" cap="none">
                    <a:solidFill>
                      <a:schemeClr val="lt1"/>
                    </a:solidFill>
                    <a:latin typeface="Share Tech"/>
                    <a:ea typeface="Share Tech"/>
                    <a:cs typeface="Share Tech"/>
                    <a:sym typeface="Share Tech"/>
                  </a:defRPr>
                </a:lvl9pPr>
              </a:lstStyle>
              <a:p>
                <a:pPr algn="ctr"/>
                <a:r>
                  <a:rPr lang="en-US" sz="1400">
                    <a:solidFill>
                      <a:schemeClr val="accent3"/>
                    </a:solidFill>
                  </a:rPr>
                  <a:t>Menu Kategori</a:t>
                </a:r>
                <a:endParaRPr lang="id-ID" sz="1400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599" name="Group 598">
              <a:extLst>
                <a:ext uri="{FF2B5EF4-FFF2-40B4-BE49-F238E27FC236}">
                  <a16:creationId xmlns:a16="http://schemas.microsoft.com/office/drawing/2014/main" id="{228D3FC9-747B-4716-8A35-CADAA87312A5}"/>
                </a:ext>
              </a:extLst>
            </p:cNvPr>
            <p:cNvGrpSpPr/>
            <p:nvPr/>
          </p:nvGrpSpPr>
          <p:grpSpPr>
            <a:xfrm>
              <a:off x="3083268" y="2981401"/>
              <a:ext cx="1286400" cy="1263304"/>
              <a:chOff x="3167674" y="2965184"/>
              <a:chExt cx="1286400" cy="1263304"/>
            </a:xfrm>
          </p:grpSpPr>
          <p:grpSp>
            <p:nvGrpSpPr>
              <p:cNvPr id="105" name="Google Shape;1099;p38">
                <a:extLst>
                  <a:ext uri="{FF2B5EF4-FFF2-40B4-BE49-F238E27FC236}">
                    <a16:creationId xmlns:a16="http://schemas.microsoft.com/office/drawing/2014/main" id="{D4A54889-A38C-4F1A-BA20-2841D3BE04B8}"/>
                  </a:ext>
                </a:extLst>
              </p:cNvPr>
              <p:cNvGrpSpPr/>
              <p:nvPr/>
            </p:nvGrpSpPr>
            <p:grpSpPr>
              <a:xfrm>
                <a:off x="3469367" y="2965184"/>
                <a:ext cx="674121" cy="674121"/>
                <a:chOff x="7457825" y="1912500"/>
                <a:chExt cx="373500" cy="373500"/>
              </a:xfrm>
            </p:grpSpPr>
            <p:sp>
              <p:nvSpPr>
                <p:cNvPr id="106" name="Google Shape;1100;p38">
                  <a:extLst>
                    <a:ext uri="{FF2B5EF4-FFF2-40B4-BE49-F238E27FC236}">
                      <a16:creationId xmlns:a16="http://schemas.microsoft.com/office/drawing/2014/main" id="{94DF16F1-0DFE-41A7-BEDD-082107627D77}"/>
                    </a:ext>
                  </a:extLst>
                </p:cNvPr>
                <p:cNvSpPr/>
                <p:nvPr/>
              </p:nvSpPr>
              <p:spPr>
                <a:xfrm>
                  <a:off x="7549163" y="2003850"/>
                  <a:ext cx="190800" cy="1908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" name="Google Shape;1101;p38">
                  <a:extLst>
                    <a:ext uri="{FF2B5EF4-FFF2-40B4-BE49-F238E27FC236}">
                      <a16:creationId xmlns:a16="http://schemas.microsoft.com/office/drawing/2014/main" id="{35A65774-C99D-4299-94DF-503F1D5A607A}"/>
                    </a:ext>
                  </a:extLst>
                </p:cNvPr>
                <p:cNvSpPr/>
                <p:nvPr/>
              </p:nvSpPr>
              <p:spPr>
                <a:xfrm>
                  <a:off x="7457825" y="1912500"/>
                  <a:ext cx="373500" cy="373500"/>
                </a:xfrm>
                <a:prstGeom prst="donut">
                  <a:avLst>
                    <a:gd name="adj" fmla="val 10193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0" name="Google Shape;1113;p38">
                <a:extLst>
                  <a:ext uri="{FF2B5EF4-FFF2-40B4-BE49-F238E27FC236}">
                    <a16:creationId xmlns:a16="http://schemas.microsoft.com/office/drawing/2014/main" id="{7574D414-216C-40DC-A132-43F476F9A96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67674" y="3800688"/>
                <a:ext cx="1286400" cy="42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Share Tech"/>
                  <a:buNone/>
                  <a:defRPr sz="2800" b="0" i="0" u="none" strike="noStrike" cap="none">
                    <a:solidFill>
                      <a:schemeClr val="lt1"/>
                    </a:solidFill>
                    <a:latin typeface="Share Tech"/>
                    <a:ea typeface="Share Tech"/>
                    <a:cs typeface="Share Tech"/>
                    <a:sym typeface="Share Tech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Share Tech"/>
                  <a:buNone/>
                  <a:defRPr sz="2800" b="0" i="0" u="none" strike="noStrike" cap="none">
                    <a:solidFill>
                      <a:schemeClr val="lt1"/>
                    </a:solidFill>
                    <a:latin typeface="Share Tech"/>
                    <a:ea typeface="Share Tech"/>
                    <a:cs typeface="Share Tech"/>
                    <a:sym typeface="Share Tech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Share Tech"/>
                  <a:buNone/>
                  <a:defRPr sz="2800" b="0" i="0" u="none" strike="noStrike" cap="none">
                    <a:solidFill>
                      <a:schemeClr val="lt1"/>
                    </a:solidFill>
                    <a:latin typeface="Share Tech"/>
                    <a:ea typeface="Share Tech"/>
                    <a:cs typeface="Share Tech"/>
                    <a:sym typeface="Share Tech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Share Tech"/>
                  <a:buNone/>
                  <a:defRPr sz="2800" b="0" i="0" u="none" strike="noStrike" cap="none">
                    <a:solidFill>
                      <a:schemeClr val="lt1"/>
                    </a:solidFill>
                    <a:latin typeface="Share Tech"/>
                    <a:ea typeface="Share Tech"/>
                    <a:cs typeface="Share Tech"/>
                    <a:sym typeface="Share Tech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Share Tech"/>
                  <a:buNone/>
                  <a:defRPr sz="2800" b="0" i="0" u="none" strike="noStrike" cap="none">
                    <a:solidFill>
                      <a:schemeClr val="lt1"/>
                    </a:solidFill>
                    <a:latin typeface="Share Tech"/>
                    <a:ea typeface="Share Tech"/>
                    <a:cs typeface="Share Tech"/>
                    <a:sym typeface="Share Tech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Share Tech"/>
                  <a:buNone/>
                  <a:defRPr sz="2800" b="0" i="0" u="none" strike="noStrike" cap="none">
                    <a:solidFill>
                      <a:schemeClr val="lt1"/>
                    </a:solidFill>
                    <a:latin typeface="Share Tech"/>
                    <a:ea typeface="Share Tech"/>
                    <a:cs typeface="Share Tech"/>
                    <a:sym typeface="Share Tech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Share Tech"/>
                  <a:buNone/>
                  <a:defRPr sz="2800" b="0" i="0" u="none" strike="noStrike" cap="none">
                    <a:solidFill>
                      <a:schemeClr val="lt1"/>
                    </a:solidFill>
                    <a:latin typeface="Share Tech"/>
                    <a:ea typeface="Share Tech"/>
                    <a:cs typeface="Share Tech"/>
                    <a:sym typeface="Share Tech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Share Tech"/>
                  <a:buNone/>
                  <a:defRPr sz="2800" b="0" i="0" u="none" strike="noStrike" cap="none">
                    <a:solidFill>
                      <a:schemeClr val="lt1"/>
                    </a:solidFill>
                    <a:latin typeface="Share Tech"/>
                    <a:ea typeface="Share Tech"/>
                    <a:cs typeface="Share Tech"/>
                    <a:sym typeface="Share Tech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Share Tech"/>
                  <a:buNone/>
                  <a:defRPr sz="2800" b="0" i="0" u="none" strike="noStrike" cap="none">
                    <a:solidFill>
                      <a:schemeClr val="lt1"/>
                    </a:solidFill>
                    <a:latin typeface="Share Tech"/>
                    <a:ea typeface="Share Tech"/>
                    <a:cs typeface="Share Tech"/>
                    <a:sym typeface="Share Tech"/>
                  </a:defRPr>
                </a:lvl9pPr>
              </a:lstStyle>
              <a:p>
                <a:pPr algn="ctr"/>
                <a:r>
                  <a:rPr lang="en-US" sz="1400">
                    <a:solidFill>
                      <a:schemeClr val="accent4"/>
                    </a:solidFill>
                  </a:rPr>
                  <a:t>Menu Penulis</a:t>
                </a:r>
                <a:endParaRPr lang="id-ID" sz="1400">
                  <a:solidFill>
                    <a:schemeClr val="accent4"/>
                  </a:solidFill>
                </a:endParaRPr>
              </a:p>
            </p:txBody>
          </p:sp>
        </p:grpSp>
        <p:grpSp>
          <p:nvGrpSpPr>
            <p:cNvPr id="597" name="Group 596">
              <a:extLst>
                <a:ext uri="{FF2B5EF4-FFF2-40B4-BE49-F238E27FC236}">
                  <a16:creationId xmlns:a16="http://schemas.microsoft.com/office/drawing/2014/main" id="{B54A2BD3-8B9D-425B-8604-3EE0277790DC}"/>
                </a:ext>
              </a:extLst>
            </p:cNvPr>
            <p:cNvGrpSpPr/>
            <p:nvPr/>
          </p:nvGrpSpPr>
          <p:grpSpPr>
            <a:xfrm>
              <a:off x="6116769" y="2981398"/>
              <a:ext cx="1286400" cy="1263307"/>
              <a:chOff x="6201175" y="2965181"/>
              <a:chExt cx="1286400" cy="1263307"/>
            </a:xfrm>
          </p:grpSpPr>
          <p:grpSp>
            <p:nvGrpSpPr>
              <p:cNvPr id="111" name="Google Shape;1096;p38">
                <a:extLst>
                  <a:ext uri="{FF2B5EF4-FFF2-40B4-BE49-F238E27FC236}">
                    <a16:creationId xmlns:a16="http://schemas.microsoft.com/office/drawing/2014/main" id="{2ABD1905-EB5A-4FBC-9CF8-7F60598B067D}"/>
                  </a:ext>
                </a:extLst>
              </p:cNvPr>
              <p:cNvGrpSpPr/>
              <p:nvPr/>
            </p:nvGrpSpPr>
            <p:grpSpPr>
              <a:xfrm>
                <a:off x="6507336" y="2965181"/>
                <a:ext cx="674122" cy="674122"/>
                <a:chOff x="5557850" y="1912499"/>
                <a:chExt cx="373500" cy="373500"/>
              </a:xfrm>
            </p:grpSpPr>
            <p:sp>
              <p:nvSpPr>
                <p:cNvPr id="112" name="Google Shape;1097;p38">
                  <a:extLst>
                    <a:ext uri="{FF2B5EF4-FFF2-40B4-BE49-F238E27FC236}">
                      <a16:creationId xmlns:a16="http://schemas.microsoft.com/office/drawing/2014/main" id="{FB6C0944-FF6D-43C6-90B3-501091E70404}"/>
                    </a:ext>
                  </a:extLst>
                </p:cNvPr>
                <p:cNvSpPr/>
                <p:nvPr/>
              </p:nvSpPr>
              <p:spPr>
                <a:xfrm>
                  <a:off x="5649188" y="2003850"/>
                  <a:ext cx="190800" cy="1908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" name="Google Shape;1098;p38">
                  <a:extLst>
                    <a:ext uri="{FF2B5EF4-FFF2-40B4-BE49-F238E27FC236}">
                      <a16:creationId xmlns:a16="http://schemas.microsoft.com/office/drawing/2014/main" id="{02A3A1CC-6DA2-47E0-9413-E0E1765D3A8E}"/>
                    </a:ext>
                  </a:extLst>
                </p:cNvPr>
                <p:cNvSpPr/>
                <p:nvPr/>
              </p:nvSpPr>
              <p:spPr>
                <a:xfrm>
                  <a:off x="5557850" y="1912499"/>
                  <a:ext cx="373500" cy="373500"/>
                </a:xfrm>
                <a:prstGeom prst="donut">
                  <a:avLst>
                    <a:gd name="adj" fmla="val 10193"/>
                  </a:avLst>
                </a:prstGeom>
                <a:solidFill>
                  <a:schemeClr val="bg2">
                    <a:lumMod val="50000"/>
                    <a:lumOff val="50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4" name="Google Shape;1112;p38">
                <a:extLst>
                  <a:ext uri="{FF2B5EF4-FFF2-40B4-BE49-F238E27FC236}">
                    <a16:creationId xmlns:a16="http://schemas.microsoft.com/office/drawing/2014/main" id="{BAF3FC2D-C017-43AD-B913-AD207E1BDE8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01175" y="3800688"/>
                <a:ext cx="1286400" cy="42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Share Tech"/>
                  <a:buNone/>
                  <a:defRPr sz="2800" b="0" i="0" u="none" strike="noStrike" cap="none">
                    <a:solidFill>
                      <a:schemeClr val="lt1"/>
                    </a:solidFill>
                    <a:latin typeface="Share Tech"/>
                    <a:ea typeface="Share Tech"/>
                    <a:cs typeface="Share Tech"/>
                    <a:sym typeface="Share Tech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Share Tech"/>
                  <a:buNone/>
                  <a:defRPr sz="2800" b="0" i="0" u="none" strike="noStrike" cap="none">
                    <a:solidFill>
                      <a:schemeClr val="lt1"/>
                    </a:solidFill>
                    <a:latin typeface="Share Tech"/>
                    <a:ea typeface="Share Tech"/>
                    <a:cs typeface="Share Tech"/>
                    <a:sym typeface="Share Tech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Share Tech"/>
                  <a:buNone/>
                  <a:defRPr sz="2800" b="0" i="0" u="none" strike="noStrike" cap="none">
                    <a:solidFill>
                      <a:schemeClr val="lt1"/>
                    </a:solidFill>
                    <a:latin typeface="Share Tech"/>
                    <a:ea typeface="Share Tech"/>
                    <a:cs typeface="Share Tech"/>
                    <a:sym typeface="Share Tech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Share Tech"/>
                  <a:buNone/>
                  <a:defRPr sz="2800" b="0" i="0" u="none" strike="noStrike" cap="none">
                    <a:solidFill>
                      <a:schemeClr val="lt1"/>
                    </a:solidFill>
                    <a:latin typeface="Share Tech"/>
                    <a:ea typeface="Share Tech"/>
                    <a:cs typeface="Share Tech"/>
                    <a:sym typeface="Share Tech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Share Tech"/>
                  <a:buNone/>
                  <a:defRPr sz="2800" b="0" i="0" u="none" strike="noStrike" cap="none">
                    <a:solidFill>
                      <a:schemeClr val="lt1"/>
                    </a:solidFill>
                    <a:latin typeface="Share Tech"/>
                    <a:ea typeface="Share Tech"/>
                    <a:cs typeface="Share Tech"/>
                    <a:sym typeface="Share Tech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Share Tech"/>
                  <a:buNone/>
                  <a:defRPr sz="2800" b="0" i="0" u="none" strike="noStrike" cap="none">
                    <a:solidFill>
                      <a:schemeClr val="lt1"/>
                    </a:solidFill>
                    <a:latin typeface="Share Tech"/>
                    <a:ea typeface="Share Tech"/>
                    <a:cs typeface="Share Tech"/>
                    <a:sym typeface="Share Tech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Share Tech"/>
                  <a:buNone/>
                  <a:defRPr sz="2800" b="0" i="0" u="none" strike="noStrike" cap="none">
                    <a:solidFill>
                      <a:schemeClr val="lt1"/>
                    </a:solidFill>
                    <a:latin typeface="Share Tech"/>
                    <a:ea typeface="Share Tech"/>
                    <a:cs typeface="Share Tech"/>
                    <a:sym typeface="Share Tech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Share Tech"/>
                  <a:buNone/>
                  <a:defRPr sz="2800" b="0" i="0" u="none" strike="noStrike" cap="none">
                    <a:solidFill>
                      <a:schemeClr val="lt1"/>
                    </a:solidFill>
                    <a:latin typeface="Share Tech"/>
                    <a:ea typeface="Share Tech"/>
                    <a:cs typeface="Share Tech"/>
                    <a:sym typeface="Share Tech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Share Tech"/>
                  <a:buNone/>
                  <a:defRPr sz="2800" b="0" i="0" u="none" strike="noStrike" cap="none">
                    <a:solidFill>
                      <a:schemeClr val="lt1"/>
                    </a:solidFill>
                    <a:latin typeface="Share Tech"/>
                    <a:ea typeface="Share Tech"/>
                    <a:cs typeface="Share Tech"/>
                    <a:sym typeface="Share Tech"/>
                  </a:defRPr>
                </a:lvl9pPr>
              </a:lstStyle>
              <a:p>
                <a:pPr algn="ctr"/>
                <a:r>
                  <a:rPr lang="en-US" sz="1400">
                    <a:solidFill>
                      <a:srgbClr val="23A2FF"/>
                    </a:solidFill>
                  </a:rPr>
                  <a:t>Menu Rekap</a:t>
                </a:r>
                <a:endParaRPr lang="id-ID" sz="1400">
                  <a:solidFill>
                    <a:srgbClr val="23A2FF"/>
                  </a:solidFill>
                </a:endParaRPr>
              </a:p>
            </p:txBody>
          </p:sp>
        </p:grpSp>
      </p:grp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E18871F6-E617-40BF-A2AB-5E562308D1E1}"/>
              </a:ext>
            </a:extLst>
          </p:cNvPr>
          <p:cNvCxnSpPr>
            <a:stCxn id="93" idx="1"/>
            <a:endCxn id="101" idx="0"/>
          </p:cNvCxnSpPr>
          <p:nvPr/>
        </p:nvCxnSpPr>
        <p:spPr>
          <a:xfrm rot="16200000" flipH="1" flipV="1">
            <a:off x="2569594" y="1273580"/>
            <a:ext cx="1450971" cy="2077206"/>
          </a:xfrm>
          <a:prstGeom prst="bentConnector3">
            <a:avLst>
              <a:gd name="adj1" fmla="val 710"/>
            </a:avLst>
          </a:prstGeom>
          <a:ln>
            <a:solidFill>
              <a:srgbClr val="00CF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C8CDDD1D-BA98-4264-AF42-6BA824A47806}"/>
              </a:ext>
            </a:extLst>
          </p:cNvPr>
          <p:cNvCxnSpPr>
            <a:stCxn id="93" idx="2"/>
            <a:endCxn id="107" idx="0"/>
          </p:cNvCxnSpPr>
          <p:nvPr/>
        </p:nvCxnSpPr>
        <p:spPr>
          <a:xfrm rot="10800000" flipV="1">
            <a:off x="3846384" y="1825037"/>
            <a:ext cx="388576" cy="1212636"/>
          </a:xfrm>
          <a:prstGeom prst="bentConnector2">
            <a:avLst/>
          </a:prstGeom>
          <a:ln>
            <a:solidFill>
              <a:srgbClr val="00CF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85C594F9-5290-493F-86B8-64AFCB7C6FFE}"/>
              </a:ext>
            </a:extLst>
          </p:cNvPr>
          <p:cNvCxnSpPr>
            <a:stCxn id="93" idx="6"/>
            <a:endCxn id="104" idx="0"/>
          </p:cNvCxnSpPr>
          <p:nvPr/>
        </p:nvCxnSpPr>
        <p:spPr>
          <a:xfrm>
            <a:off x="4909084" y="1825037"/>
            <a:ext cx="524174" cy="1212635"/>
          </a:xfrm>
          <a:prstGeom prst="bentConnector2">
            <a:avLst/>
          </a:prstGeom>
          <a:ln>
            <a:solidFill>
              <a:srgbClr val="00CF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F83A13F1-AE6F-4F8F-B5E0-34305DAD611F}"/>
              </a:ext>
            </a:extLst>
          </p:cNvPr>
          <p:cNvCxnSpPr>
            <a:stCxn id="93" idx="7"/>
            <a:endCxn id="113" idx="0"/>
          </p:cNvCxnSpPr>
          <p:nvPr/>
        </p:nvCxnSpPr>
        <p:spPr>
          <a:xfrm rot="16200000" flipH="1">
            <a:off x="5121871" y="1275188"/>
            <a:ext cx="1450972" cy="2073992"/>
          </a:xfrm>
          <a:prstGeom prst="bentConnector3">
            <a:avLst>
              <a:gd name="adj1" fmla="val -260"/>
            </a:avLst>
          </a:prstGeom>
          <a:ln>
            <a:solidFill>
              <a:srgbClr val="00CF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600"/>
              <a:t>M</a:t>
            </a:r>
            <a:r>
              <a:rPr lang="en-US" sz="3600"/>
              <a:t>ENU BERITA</a:t>
            </a:r>
            <a:endParaRPr sz="3600"/>
          </a:p>
        </p:txBody>
      </p:sp>
      <p:sp>
        <p:nvSpPr>
          <p:cNvPr id="688" name="Google Shape;688;p32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/>
              <a:t>M</a:t>
            </a:r>
            <a:r>
              <a:rPr lang="en-US"/>
              <a:t>enu yang berisi berbagai fitur berkaitan dengan berita</a:t>
            </a:r>
            <a:endParaRPr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70476" y="3875237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629820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MENU BERITA</a:t>
            </a:r>
            <a:endParaRPr sz="300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F2FEAC4-716E-4C66-A856-F819AFBA546B}"/>
              </a:ext>
            </a:extLst>
          </p:cNvPr>
          <p:cNvGrpSpPr/>
          <p:nvPr/>
        </p:nvGrpSpPr>
        <p:grpSpPr>
          <a:xfrm>
            <a:off x="740595" y="989475"/>
            <a:ext cx="3113952" cy="910929"/>
            <a:chOff x="742359" y="1160990"/>
            <a:chExt cx="3677464" cy="1075773"/>
          </a:xfrm>
        </p:grpSpPr>
        <p:sp>
          <p:nvSpPr>
            <p:cNvPr id="609" name="Google Shape;609;p30"/>
            <p:cNvSpPr/>
            <p:nvPr/>
          </p:nvSpPr>
          <p:spPr>
            <a:xfrm>
              <a:off x="742359" y="1160990"/>
              <a:ext cx="1075773" cy="107577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02D94EF-6B2F-4455-8F2D-86CB39038A6F}"/>
                </a:ext>
              </a:extLst>
            </p:cNvPr>
            <p:cNvSpPr txBox="1"/>
            <p:nvPr/>
          </p:nvSpPr>
          <p:spPr>
            <a:xfrm>
              <a:off x="1915235" y="1210585"/>
              <a:ext cx="9332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List </a:t>
              </a:r>
              <a:r>
                <a:rPr lang="en-US">
                  <a:solidFill>
                    <a:schemeClr val="bg1"/>
                  </a:solidFill>
                  <a:latin typeface="Share Tech" panose="020B0604020202020204" charset="0"/>
                </a:rPr>
                <a:t>Berita</a:t>
              </a:r>
              <a:endParaRPr lang="id-ID">
                <a:solidFill>
                  <a:schemeClr val="bg1"/>
                </a:solidFill>
                <a:latin typeface="Share Tech" panose="020B060402020202020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935F518-390B-4302-AB98-428DDD009EF5}"/>
                </a:ext>
              </a:extLst>
            </p:cNvPr>
            <p:cNvSpPr txBox="1"/>
            <p:nvPr/>
          </p:nvSpPr>
          <p:spPr>
            <a:xfrm>
              <a:off x="1915235" y="1526581"/>
              <a:ext cx="2504588" cy="708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100">
                  <a:solidFill>
                    <a:schemeClr val="bg1"/>
                  </a:solidFill>
                  <a:latin typeface="Maven Pro" panose="020B0604020202020204" charset="0"/>
                </a:rPr>
                <a:t>M</a:t>
              </a:r>
              <a:r>
                <a:rPr lang="en-US" sz="1100">
                  <a:solidFill>
                    <a:schemeClr val="bg1"/>
                  </a:solidFill>
                  <a:latin typeface="Maven Pro" panose="020B0604020202020204" charset="0"/>
                </a:rPr>
                <a:t>enampilkan list berita yang tersedia. Terdapat 3 bagian semua, kategori, penulis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F12FEF71-1D6E-4A53-A642-A4669FF5D5E4}"/>
              </a:ext>
            </a:extLst>
          </p:cNvPr>
          <p:cNvGrpSpPr/>
          <p:nvPr/>
        </p:nvGrpSpPr>
        <p:grpSpPr>
          <a:xfrm>
            <a:off x="737716" y="2299648"/>
            <a:ext cx="3222338" cy="910928"/>
            <a:chOff x="742359" y="1160990"/>
            <a:chExt cx="3805463" cy="1075773"/>
          </a:xfrm>
        </p:grpSpPr>
        <p:sp>
          <p:nvSpPr>
            <p:cNvPr id="83" name="Google Shape;609;p30">
              <a:extLst>
                <a:ext uri="{FF2B5EF4-FFF2-40B4-BE49-F238E27FC236}">
                  <a16:creationId xmlns:a16="http://schemas.microsoft.com/office/drawing/2014/main" id="{F5448BB1-C84A-46F1-8B2E-F75A3DB2A5E2}"/>
                </a:ext>
              </a:extLst>
            </p:cNvPr>
            <p:cNvSpPr/>
            <p:nvPr/>
          </p:nvSpPr>
          <p:spPr>
            <a:xfrm>
              <a:off x="742359" y="1160990"/>
              <a:ext cx="1075773" cy="1075773"/>
            </a:xfrm>
            <a:prstGeom prst="rect">
              <a:avLst/>
            </a:pr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7D5098D-7045-40C9-A9B3-C5D9DABE488F}"/>
                </a:ext>
              </a:extLst>
            </p:cNvPr>
            <p:cNvSpPr txBox="1"/>
            <p:nvPr/>
          </p:nvSpPr>
          <p:spPr>
            <a:xfrm>
              <a:off x="1915235" y="1210585"/>
              <a:ext cx="9829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Cari </a:t>
              </a:r>
              <a:r>
                <a:rPr lang="en-US">
                  <a:solidFill>
                    <a:schemeClr val="bg1"/>
                  </a:solidFill>
                  <a:latin typeface="Share Tech" panose="020B0604020202020204" charset="0"/>
                </a:rPr>
                <a:t>Berita</a:t>
              </a:r>
              <a:endParaRPr lang="id-ID">
                <a:solidFill>
                  <a:schemeClr val="bg1"/>
                </a:solidFill>
                <a:latin typeface="Share Tech" panose="020B0604020202020204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9BB6ACD-55FD-4425-820C-502F79A583CE}"/>
                </a:ext>
              </a:extLst>
            </p:cNvPr>
            <p:cNvSpPr txBox="1"/>
            <p:nvPr/>
          </p:nvSpPr>
          <p:spPr>
            <a:xfrm>
              <a:off x="1915234" y="1526580"/>
              <a:ext cx="2632588" cy="708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>
                  <a:solidFill>
                    <a:schemeClr val="bg1"/>
                  </a:solidFill>
                  <a:latin typeface="Maven Pro" panose="020B0604020202020204" charset="0"/>
                </a:rPr>
                <a:t>Mencari Berita dengan memasukkan keywoard judul yang ingin dicari beritanya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61D700F-A08F-4963-AACA-028B33DA2C77}"/>
              </a:ext>
            </a:extLst>
          </p:cNvPr>
          <p:cNvGrpSpPr/>
          <p:nvPr/>
        </p:nvGrpSpPr>
        <p:grpSpPr>
          <a:xfrm>
            <a:off x="737715" y="3609821"/>
            <a:ext cx="2737005" cy="910928"/>
            <a:chOff x="742359" y="1160990"/>
            <a:chExt cx="3232303" cy="1075773"/>
          </a:xfrm>
        </p:grpSpPr>
        <p:sp>
          <p:nvSpPr>
            <p:cNvPr id="87" name="Google Shape;609;p30">
              <a:extLst>
                <a:ext uri="{FF2B5EF4-FFF2-40B4-BE49-F238E27FC236}">
                  <a16:creationId xmlns:a16="http://schemas.microsoft.com/office/drawing/2014/main" id="{8FD0E4E3-377C-476D-B0C2-3095F39F8925}"/>
                </a:ext>
              </a:extLst>
            </p:cNvPr>
            <p:cNvSpPr/>
            <p:nvPr/>
          </p:nvSpPr>
          <p:spPr>
            <a:xfrm>
              <a:off x="742359" y="1160990"/>
              <a:ext cx="1075773" cy="1075773"/>
            </a:xfrm>
            <a:prstGeom prst="rect">
              <a:avLst/>
            </a:prstGeom>
            <a:solidFill>
              <a:srgbClr val="F649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BDF4CCE-BF68-47E0-BF06-163A00D4F494}"/>
                </a:ext>
              </a:extLst>
            </p:cNvPr>
            <p:cNvSpPr txBox="1"/>
            <p:nvPr/>
          </p:nvSpPr>
          <p:spPr>
            <a:xfrm>
              <a:off x="1915235" y="1210585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Detail </a:t>
              </a:r>
              <a:r>
                <a:rPr lang="en-US">
                  <a:solidFill>
                    <a:schemeClr val="bg1"/>
                  </a:solidFill>
                  <a:latin typeface="Share Tech" panose="020B0604020202020204" charset="0"/>
                </a:rPr>
                <a:t>Berita</a:t>
              </a:r>
              <a:endParaRPr lang="id-ID">
                <a:solidFill>
                  <a:schemeClr val="bg1"/>
                </a:solidFill>
                <a:latin typeface="Share Tech" panose="020B0604020202020204" charset="0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AF0BF24-1E47-45A7-832E-EE802120A081}"/>
                </a:ext>
              </a:extLst>
            </p:cNvPr>
            <p:cNvSpPr txBox="1"/>
            <p:nvPr/>
          </p:nvSpPr>
          <p:spPr>
            <a:xfrm>
              <a:off x="1915235" y="1526580"/>
              <a:ext cx="205942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>
                  <a:solidFill>
                    <a:schemeClr val="bg1"/>
                  </a:solidFill>
                  <a:latin typeface="Maven Pro" panose="020B0604020202020204" charset="0"/>
                </a:rPr>
                <a:t>Menampilkan detail dari sebuah berita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ECFF156-BEAC-4BB6-AFC9-C1020D1F6A47}"/>
              </a:ext>
            </a:extLst>
          </p:cNvPr>
          <p:cNvGrpSpPr/>
          <p:nvPr/>
        </p:nvGrpSpPr>
        <p:grpSpPr>
          <a:xfrm>
            <a:off x="4577727" y="1442743"/>
            <a:ext cx="2835405" cy="943678"/>
            <a:chOff x="742359" y="1160990"/>
            <a:chExt cx="3232303" cy="1075773"/>
          </a:xfrm>
        </p:grpSpPr>
        <p:sp>
          <p:nvSpPr>
            <p:cNvPr id="91" name="Google Shape;609;p30">
              <a:extLst>
                <a:ext uri="{FF2B5EF4-FFF2-40B4-BE49-F238E27FC236}">
                  <a16:creationId xmlns:a16="http://schemas.microsoft.com/office/drawing/2014/main" id="{9BEA3BCC-A429-4656-A12D-4FF10CAF329A}"/>
                </a:ext>
              </a:extLst>
            </p:cNvPr>
            <p:cNvSpPr/>
            <p:nvPr/>
          </p:nvSpPr>
          <p:spPr>
            <a:xfrm>
              <a:off x="742359" y="1160990"/>
              <a:ext cx="1075773" cy="1075773"/>
            </a:xfrm>
            <a:prstGeom prst="rect">
              <a:avLst/>
            </a:prstGeom>
            <a:solidFill>
              <a:srgbClr val="23A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C82EA254-17FB-4531-857A-6FE4BC251B67}"/>
                </a:ext>
              </a:extLst>
            </p:cNvPr>
            <p:cNvSpPr txBox="1"/>
            <p:nvPr/>
          </p:nvSpPr>
          <p:spPr>
            <a:xfrm>
              <a:off x="1915235" y="1210585"/>
              <a:ext cx="1207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  <a:latin typeface="Share Tech" panose="020B0604020202020204" charset="0"/>
                </a:rPr>
                <a:t>Tambah Berita</a:t>
              </a:r>
              <a:endParaRPr lang="id-ID">
                <a:solidFill>
                  <a:schemeClr val="bg1"/>
                </a:solidFill>
                <a:latin typeface="Share Tech" panose="020B0604020202020204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35F5E1D-59A3-467E-B277-38F8C6874911}"/>
                </a:ext>
              </a:extLst>
            </p:cNvPr>
            <p:cNvSpPr txBox="1"/>
            <p:nvPr/>
          </p:nvSpPr>
          <p:spPr>
            <a:xfrm>
              <a:off x="1915235" y="1526580"/>
              <a:ext cx="205942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100">
                  <a:solidFill>
                    <a:schemeClr val="bg1"/>
                  </a:solidFill>
                  <a:latin typeface="Maven Pro" panose="020B0604020202020204" charset="0"/>
                </a:rPr>
                <a:t>M</a:t>
              </a:r>
              <a:r>
                <a:rPr lang="en-US" sz="1100">
                  <a:solidFill>
                    <a:schemeClr val="bg1"/>
                  </a:solidFill>
                  <a:latin typeface="Maven Pro" panose="020B0604020202020204" charset="0"/>
                </a:rPr>
                <a:t>enambahkan berita kedalam sistem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770FCED-FEA7-4CFE-A053-ED58FD338AC4}"/>
              </a:ext>
            </a:extLst>
          </p:cNvPr>
          <p:cNvGrpSpPr/>
          <p:nvPr/>
        </p:nvGrpSpPr>
        <p:grpSpPr>
          <a:xfrm>
            <a:off x="4577727" y="2975712"/>
            <a:ext cx="2835405" cy="943678"/>
            <a:chOff x="742359" y="1160990"/>
            <a:chExt cx="3232303" cy="1075773"/>
          </a:xfrm>
        </p:grpSpPr>
        <p:sp>
          <p:nvSpPr>
            <p:cNvPr id="99" name="Google Shape;609;p30">
              <a:extLst>
                <a:ext uri="{FF2B5EF4-FFF2-40B4-BE49-F238E27FC236}">
                  <a16:creationId xmlns:a16="http://schemas.microsoft.com/office/drawing/2014/main" id="{162B3B3B-F715-4965-9C82-133D714A89B0}"/>
                </a:ext>
              </a:extLst>
            </p:cNvPr>
            <p:cNvSpPr/>
            <p:nvPr/>
          </p:nvSpPr>
          <p:spPr>
            <a:xfrm>
              <a:off x="742359" y="1160990"/>
              <a:ext cx="1075773" cy="107577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74BCED9-5D53-4B52-8CB9-48B1BD9316FB}"/>
                </a:ext>
              </a:extLst>
            </p:cNvPr>
            <p:cNvSpPr txBox="1"/>
            <p:nvPr/>
          </p:nvSpPr>
          <p:spPr>
            <a:xfrm>
              <a:off x="1915235" y="1210585"/>
              <a:ext cx="1237509" cy="350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  <a:latin typeface="Share Tech" panose="020B0604020202020204" charset="0"/>
                </a:rPr>
                <a:t>Hapus Berita</a:t>
              </a:r>
              <a:endParaRPr lang="id-ID">
                <a:solidFill>
                  <a:schemeClr val="bg1"/>
                </a:solidFill>
                <a:latin typeface="Share Tech" panose="020B0604020202020204" charset="0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A67557E-60F1-4EDE-9CB9-CB2FA711E78C}"/>
                </a:ext>
              </a:extLst>
            </p:cNvPr>
            <p:cNvSpPr txBox="1"/>
            <p:nvPr/>
          </p:nvSpPr>
          <p:spPr>
            <a:xfrm>
              <a:off x="1915235" y="1526580"/>
              <a:ext cx="2059427" cy="491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100">
                  <a:solidFill>
                    <a:schemeClr val="bg1"/>
                  </a:solidFill>
                  <a:latin typeface="Maven Pro" panose="020B0604020202020204" charset="0"/>
                </a:rPr>
                <a:t>M</a:t>
              </a:r>
              <a:r>
                <a:rPr lang="en-US" sz="1100">
                  <a:solidFill>
                    <a:schemeClr val="bg1"/>
                  </a:solidFill>
                  <a:latin typeface="Maven Pro" panose="020B0604020202020204" charset="0"/>
                </a:rPr>
                <a:t>enghapus berita berada pada sistem</a:t>
              </a:r>
            </a:p>
          </p:txBody>
        </p:sp>
      </p:grpSp>
      <p:grpSp>
        <p:nvGrpSpPr>
          <p:cNvPr id="102" name="Google Shape;9859;p58">
            <a:extLst>
              <a:ext uri="{FF2B5EF4-FFF2-40B4-BE49-F238E27FC236}">
                <a16:creationId xmlns:a16="http://schemas.microsoft.com/office/drawing/2014/main" id="{05545BEA-C214-4A36-A521-870B8182B8DD}"/>
              </a:ext>
            </a:extLst>
          </p:cNvPr>
          <p:cNvGrpSpPr/>
          <p:nvPr/>
        </p:nvGrpSpPr>
        <p:grpSpPr>
          <a:xfrm>
            <a:off x="1029965" y="1279173"/>
            <a:ext cx="342192" cy="327140"/>
            <a:chOff x="7441465" y="2302860"/>
            <a:chExt cx="342192" cy="327140"/>
          </a:xfrm>
          <a:solidFill>
            <a:schemeClr val="bg1"/>
          </a:solidFill>
        </p:grpSpPr>
        <p:sp>
          <p:nvSpPr>
            <p:cNvPr id="103" name="Google Shape;9860;p58">
              <a:extLst>
                <a:ext uri="{FF2B5EF4-FFF2-40B4-BE49-F238E27FC236}">
                  <a16:creationId xmlns:a16="http://schemas.microsoft.com/office/drawing/2014/main" id="{A79C0F00-94D1-40D6-817E-6C2B460FE969}"/>
                </a:ext>
              </a:extLst>
            </p:cNvPr>
            <p:cNvSpPr/>
            <p:nvPr/>
          </p:nvSpPr>
          <p:spPr>
            <a:xfrm>
              <a:off x="7441465" y="2337727"/>
              <a:ext cx="299862" cy="292273"/>
            </a:xfrm>
            <a:custGeom>
              <a:avLst/>
              <a:gdLst/>
              <a:ahLst/>
              <a:cxnLst/>
              <a:rect l="l" t="t" r="r" b="b"/>
              <a:pathLst>
                <a:path w="9443" h="9204" extrusionOk="0">
                  <a:moveTo>
                    <a:pt x="8169" y="0"/>
                  </a:moveTo>
                  <a:cubicBezTo>
                    <a:pt x="7835" y="0"/>
                    <a:pt x="7514" y="131"/>
                    <a:pt x="7276" y="370"/>
                  </a:cubicBezTo>
                  <a:lnTo>
                    <a:pt x="6406" y="1251"/>
                  </a:lnTo>
                  <a:cubicBezTo>
                    <a:pt x="6347" y="1310"/>
                    <a:pt x="6347" y="1417"/>
                    <a:pt x="6406" y="1489"/>
                  </a:cubicBezTo>
                  <a:cubicBezTo>
                    <a:pt x="6436" y="1518"/>
                    <a:pt x="6475" y="1533"/>
                    <a:pt x="6517" y="1533"/>
                  </a:cubicBezTo>
                  <a:cubicBezTo>
                    <a:pt x="6558" y="1533"/>
                    <a:pt x="6603" y="1518"/>
                    <a:pt x="6645" y="1489"/>
                  </a:cubicBezTo>
                  <a:lnTo>
                    <a:pt x="7514" y="608"/>
                  </a:lnTo>
                  <a:cubicBezTo>
                    <a:pt x="7692" y="429"/>
                    <a:pt x="7930" y="346"/>
                    <a:pt x="8169" y="346"/>
                  </a:cubicBezTo>
                  <a:cubicBezTo>
                    <a:pt x="8430" y="346"/>
                    <a:pt x="8645" y="453"/>
                    <a:pt x="8823" y="608"/>
                  </a:cubicBezTo>
                  <a:cubicBezTo>
                    <a:pt x="9014" y="786"/>
                    <a:pt x="9097" y="1024"/>
                    <a:pt x="9097" y="1263"/>
                  </a:cubicBezTo>
                  <a:cubicBezTo>
                    <a:pt x="9097" y="1501"/>
                    <a:pt x="8990" y="1739"/>
                    <a:pt x="8823" y="1917"/>
                  </a:cubicBezTo>
                  <a:lnTo>
                    <a:pt x="7621" y="3132"/>
                  </a:lnTo>
                  <a:cubicBezTo>
                    <a:pt x="7502" y="2834"/>
                    <a:pt x="7323" y="2560"/>
                    <a:pt x="7109" y="2334"/>
                  </a:cubicBezTo>
                  <a:cubicBezTo>
                    <a:pt x="6639" y="1870"/>
                    <a:pt x="6022" y="1638"/>
                    <a:pt x="5408" y="1638"/>
                  </a:cubicBezTo>
                  <a:cubicBezTo>
                    <a:pt x="4793" y="1638"/>
                    <a:pt x="4180" y="1870"/>
                    <a:pt x="3716" y="2334"/>
                  </a:cubicBezTo>
                  <a:lnTo>
                    <a:pt x="941" y="5108"/>
                  </a:lnTo>
                  <a:cubicBezTo>
                    <a:pt x="1" y="6049"/>
                    <a:pt x="1" y="7561"/>
                    <a:pt x="941" y="8502"/>
                  </a:cubicBezTo>
                  <a:cubicBezTo>
                    <a:pt x="1406" y="8966"/>
                    <a:pt x="2025" y="9204"/>
                    <a:pt x="2644" y="9204"/>
                  </a:cubicBezTo>
                  <a:cubicBezTo>
                    <a:pt x="3251" y="9204"/>
                    <a:pt x="3870" y="8966"/>
                    <a:pt x="4335" y="8502"/>
                  </a:cubicBezTo>
                  <a:lnTo>
                    <a:pt x="5811" y="7025"/>
                  </a:lnTo>
                  <a:cubicBezTo>
                    <a:pt x="5871" y="6966"/>
                    <a:pt x="5871" y="6858"/>
                    <a:pt x="5811" y="6787"/>
                  </a:cubicBezTo>
                  <a:cubicBezTo>
                    <a:pt x="5783" y="6778"/>
                    <a:pt x="5750" y="6772"/>
                    <a:pt x="5716" y="6772"/>
                  </a:cubicBezTo>
                  <a:cubicBezTo>
                    <a:pt x="5662" y="6772"/>
                    <a:pt x="5605" y="6786"/>
                    <a:pt x="5561" y="6823"/>
                  </a:cubicBezTo>
                  <a:lnTo>
                    <a:pt x="4085" y="8299"/>
                  </a:lnTo>
                  <a:cubicBezTo>
                    <a:pt x="3692" y="8680"/>
                    <a:pt x="3180" y="8906"/>
                    <a:pt x="2620" y="8906"/>
                  </a:cubicBezTo>
                  <a:cubicBezTo>
                    <a:pt x="2073" y="8906"/>
                    <a:pt x="1549" y="8692"/>
                    <a:pt x="1168" y="8299"/>
                  </a:cubicBezTo>
                  <a:cubicBezTo>
                    <a:pt x="358" y="7489"/>
                    <a:pt x="358" y="6180"/>
                    <a:pt x="1168" y="5358"/>
                  </a:cubicBezTo>
                  <a:lnTo>
                    <a:pt x="3930" y="2596"/>
                  </a:lnTo>
                  <a:cubicBezTo>
                    <a:pt x="4323" y="2203"/>
                    <a:pt x="4847" y="1977"/>
                    <a:pt x="5394" y="1977"/>
                  </a:cubicBezTo>
                  <a:cubicBezTo>
                    <a:pt x="5942" y="1977"/>
                    <a:pt x="6466" y="2191"/>
                    <a:pt x="6847" y="2596"/>
                  </a:cubicBezTo>
                  <a:cubicBezTo>
                    <a:pt x="7073" y="2822"/>
                    <a:pt x="7252" y="3096"/>
                    <a:pt x="7359" y="3394"/>
                  </a:cubicBezTo>
                  <a:lnTo>
                    <a:pt x="6049" y="4703"/>
                  </a:lnTo>
                  <a:cubicBezTo>
                    <a:pt x="5871" y="4882"/>
                    <a:pt x="5633" y="4977"/>
                    <a:pt x="5394" y="4977"/>
                  </a:cubicBezTo>
                  <a:cubicBezTo>
                    <a:pt x="5156" y="4977"/>
                    <a:pt x="4918" y="4870"/>
                    <a:pt x="4740" y="4703"/>
                  </a:cubicBezTo>
                  <a:cubicBezTo>
                    <a:pt x="4644" y="4620"/>
                    <a:pt x="4573" y="4513"/>
                    <a:pt x="4525" y="4394"/>
                  </a:cubicBezTo>
                  <a:cubicBezTo>
                    <a:pt x="4507" y="4321"/>
                    <a:pt x="4440" y="4290"/>
                    <a:pt x="4378" y="4290"/>
                  </a:cubicBezTo>
                  <a:cubicBezTo>
                    <a:pt x="4359" y="4290"/>
                    <a:pt x="4340" y="4293"/>
                    <a:pt x="4323" y="4299"/>
                  </a:cubicBezTo>
                  <a:cubicBezTo>
                    <a:pt x="4239" y="4334"/>
                    <a:pt x="4204" y="4441"/>
                    <a:pt x="4228" y="4513"/>
                  </a:cubicBezTo>
                  <a:cubicBezTo>
                    <a:pt x="4287" y="4680"/>
                    <a:pt x="4394" y="4811"/>
                    <a:pt x="4513" y="4930"/>
                  </a:cubicBezTo>
                  <a:cubicBezTo>
                    <a:pt x="4751" y="5168"/>
                    <a:pt x="5061" y="5299"/>
                    <a:pt x="5406" y="5299"/>
                  </a:cubicBezTo>
                  <a:cubicBezTo>
                    <a:pt x="5752" y="5299"/>
                    <a:pt x="6061" y="5168"/>
                    <a:pt x="6299" y="4930"/>
                  </a:cubicBezTo>
                  <a:lnTo>
                    <a:pt x="9062" y="2155"/>
                  </a:lnTo>
                  <a:cubicBezTo>
                    <a:pt x="9300" y="1917"/>
                    <a:pt x="9443" y="1608"/>
                    <a:pt x="9443" y="1263"/>
                  </a:cubicBezTo>
                  <a:cubicBezTo>
                    <a:pt x="9443" y="929"/>
                    <a:pt x="9300" y="608"/>
                    <a:pt x="9062" y="370"/>
                  </a:cubicBezTo>
                  <a:cubicBezTo>
                    <a:pt x="8823" y="131"/>
                    <a:pt x="8514" y="0"/>
                    <a:pt x="816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9861;p58">
              <a:extLst>
                <a:ext uri="{FF2B5EF4-FFF2-40B4-BE49-F238E27FC236}">
                  <a16:creationId xmlns:a16="http://schemas.microsoft.com/office/drawing/2014/main" id="{AB69B52C-79E5-4531-93EF-5D87C74D39B6}"/>
                </a:ext>
              </a:extLst>
            </p:cNvPr>
            <p:cNvSpPr/>
            <p:nvPr/>
          </p:nvSpPr>
          <p:spPr>
            <a:xfrm>
              <a:off x="7484588" y="2302860"/>
              <a:ext cx="299069" cy="293130"/>
            </a:xfrm>
            <a:custGeom>
              <a:avLst/>
              <a:gdLst/>
              <a:ahLst/>
              <a:cxnLst/>
              <a:rect l="l" t="t" r="r" b="b"/>
              <a:pathLst>
                <a:path w="9418" h="9231" extrusionOk="0">
                  <a:moveTo>
                    <a:pt x="6805" y="0"/>
                  </a:moveTo>
                  <a:cubicBezTo>
                    <a:pt x="6191" y="0"/>
                    <a:pt x="5578" y="235"/>
                    <a:pt x="5108" y="706"/>
                  </a:cubicBezTo>
                  <a:lnTo>
                    <a:pt x="3632" y="2170"/>
                  </a:lnTo>
                  <a:cubicBezTo>
                    <a:pt x="3572" y="2230"/>
                    <a:pt x="3572" y="2337"/>
                    <a:pt x="3632" y="2408"/>
                  </a:cubicBezTo>
                  <a:cubicBezTo>
                    <a:pt x="3661" y="2438"/>
                    <a:pt x="3703" y="2453"/>
                    <a:pt x="3746" y="2453"/>
                  </a:cubicBezTo>
                  <a:cubicBezTo>
                    <a:pt x="3789" y="2453"/>
                    <a:pt x="3834" y="2438"/>
                    <a:pt x="3870" y="2408"/>
                  </a:cubicBezTo>
                  <a:lnTo>
                    <a:pt x="5346" y="944"/>
                  </a:lnTo>
                  <a:cubicBezTo>
                    <a:pt x="5745" y="539"/>
                    <a:pt x="6272" y="336"/>
                    <a:pt x="6802" y="336"/>
                  </a:cubicBezTo>
                  <a:cubicBezTo>
                    <a:pt x="7331" y="336"/>
                    <a:pt x="7864" y="539"/>
                    <a:pt x="8275" y="944"/>
                  </a:cubicBezTo>
                  <a:cubicBezTo>
                    <a:pt x="9085" y="1741"/>
                    <a:pt x="9085" y="3051"/>
                    <a:pt x="8275" y="3873"/>
                  </a:cubicBezTo>
                  <a:lnTo>
                    <a:pt x="5513" y="6635"/>
                  </a:lnTo>
                  <a:cubicBezTo>
                    <a:pt x="5120" y="7028"/>
                    <a:pt x="4596" y="7254"/>
                    <a:pt x="4048" y="7254"/>
                  </a:cubicBezTo>
                  <a:cubicBezTo>
                    <a:pt x="3501" y="7254"/>
                    <a:pt x="2977" y="7040"/>
                    <a:pt x="2596" y="6635"/>
                  </a:cubicBezTo>
                  <a:cubicBezTo>
                    <a:pt x="2370" y="6421"/>
                    <a:pt x="2191" y="6135"/>
                    <a:pt x="2084" y="5837"/>
                  </a:cubicBezTo>
                  <a:lnTo>
                    <a:pt x="3393" y="4527"/>
                  </a:lnTo>
                  <a:cubicBezTo>
                    <a:pt x="3572" y="4349"/>
                    <a:pt x="3810" y="4254"/>
                    <a:pt x="4048" y="4254"/>
                  </a:cubicBezTo>
                  <a:cubicBezTo>
                    <a:pt x="4286" y="4254"/>
                    <a:pt x="4525" y="4361"/>
                    <a:pt x="4703" y="4527"/>
                  </a:cubicBezTo>
                  <a:cubicBezTo>
                    <a:pt x="4798" y="4611"/>
                    <a:pt x="4870" y="4718"/>
                    <a:pt x="4917" y="4837"/>
                  </a:cubicBezTo>
                  <a:cubicBezTo>
                    <a:pt x="4936" y="4910"/>
                    <a:pt x="5002" y="4941"/>
                    <a:pt x="5065" y="4941"/>
                  </a:cubicBezTo>
                  <a:cubicBezTo>
                    <a:pt x="5084" y="4941"/>
                    <a:pt x="5103" y="4938"/>
                    <a:pt x="5120" y="4932"/>
                  </a:cubicBezTo>
                  <a:cubicBezTo>
                    <a:pt x="5215" y="4897"/>
                    <a:pt x="5239" y="4789"/>
                    <a:pt x="5215" y="4718"/>
                  </a:cubicBezTo>
                  <a:cubicBezTo>
                    <a:pt x="5156" y="4551"/>
                    <a:pt x="5048" y="4420"/>
                    <a:pt x="4929" y="4301"/>
                  </a:cubicBezTo>
                  <a:cubicBezTo>
                    <a:pt x="4691" y="4063"/>
                    <a:pt x="4382" y="3932"/>
                    <a:pt x="4036" y="3932"/>
                  </a:cubicBezTo>
                  <a:cubicBezTo>
                    <a:pt x="3691" y="3932"/>
                    <a:pt x="3382" y="4063"/>
                    <a:pt x="3143" y="4301"/>
                  </a:cubicBezTo>
                  <a:lnTo>
                    <a:pt x="1786" y="5659"/>
                  </a:lnTo>
                  <a:cubicBezTo>
                    <a:pt x="1762" y="5670"/>
                    <a:pt x="1738" y="5682"/>
                    <a:pt x="1727" y="5718"/>
                  </a:cubicBezTo>
                  <a:lnTo>
                    <a:pt x="369" y="7075"/>
                  </a:lnTo>
                  <a:cubicBezTo>
                    <a:pt x="131" y="7314"/>
                    <a:pt x="0" y="7623"/>
                    <a:pt x="0" y="7968"/>
                  </a:cubicBezTo>
                  <a:cubicBezTo>
                    <a:pt x="0" y="8302"/>
                    <a:pt x="131" y="8623"/>
                    <a:pt x="369" y="8861"/>
                  </a:cubicBezTo>
                  <a:cubicBezTo>
                    <a:pt x="607" y="9099"/>
                    <a:pt x="929" y="9230"/>
                    <a:pt x="1262" y="9230"/>
                  </a:cubicBezTo>
                  <a:cubicBezTo>
                    <a:pt x="1608" y="9230"/>
                    <a:pt x="1917" y="9099"/>
                    <a:pt x="2155" y="8861"/>
                  </a:cubicBezTo>
                  <a:lnTo>
                    <a:pt x="3036" y="7980"/>
                  </a:lnTo>
                  <a:cubicBezTo>
                    <a:pt x="3096" y="7921"/>
                    <a:pt x="3096" y="7814"/>
                    <a:pt x="3036" y="7742"/>
                  </a:cubicBezTo>
                  <a:cubicBezTo>
                    <a:pt x="3006" y="7712"/>
                    <a:pt x="2965" y="7697"/>
                    <a:pt x="2922" y="7697"/>
                  </a:cubicBezTo>
                  <a:cubicBezTo>
                    <a:pt x="2879" y="7697"/>
                    <a:pt x="2834" y="7712"/>
                    <a:pt x="2798" y="7742"/>
                  </a:cubicBezTo>
                  <a:lnTo>
                    <a:pt x="1917" y="8623"/>
                  </a:lnTo>
                  <a:cubicBezTo>
                    <a:pt x="1738" y="8802"/>
                    <a:pt x="1500" y="8885"/>
                    <a:pt x="1262" y="8885"/>
                  </a:cubicBezTo>
                  <a:cubicBezTo>
                    <a:pt x="1012" y="8885"/>
                    <a:pt x="786" y="8778"/>
                    <a:pt x="607" y="8623"/>
                  </a:cubicBezTo>
                  <a:cubicBezTo>
                    <a:pt x="429" y="8445"/>
                    <a:pt x="345" y="8206"/>
                    <a:pt x="345" y="7968"/>
                  </a:cubicBezTo>
                  <a:cubicBezTo>
                    <a:pt x="345" y="7706"/>
                    <a:pt x="453" y="7492"/>
                    <a:pt x="607" y="7314"/>
                  </a:cubicBezTo>
                  <a:lnTo>
                    <a:pt x="1822" y="6099"/>
                  </a:lnTo>
                  <a:cubicBezTo>
                    <a:pt x="1941" y="6397"/>
                    <a:pt x="2119" y="6671"/>
                    <a:pt x="2334" y="6897"/>
                  </a:cubicBezTo>
                  <a:cubicBezTo>
                    <a:pt x="2786" y="7337"/>
                    <a:pt x="3393" y="7587"/>
                    <a:pt x="4036" y="7587"/>
                  </a:cubicBezTo>
                  <a:cubicBezTo>
                    <a:pt x="4679" y="7587"/>
                    <a:pt x="5287" y="7337"/>
                    <a:pt x="5727" y="6897"/>
                  </a:cubicBezTo>
                  <a:lnTo>
                    <a:pt x="8501" y="4123"/>
                  </a:lnTo>
                  <a:cubicBezTo>
                    <a:pt x="9418" y="3158"/>
                    <a:pt x="9418" y="1634"/>
                    <a:pt x="8501" y="706"/>
                  </a:cubicBezTo>
                  <a:cubicBezTo>
                    <a:pt x="8031" y="235"/>
                    <a:pt x="7418" y="0"/>
                    <a:pt x="680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" name="Google Shape;9825;p58">
            <a:extLst>
              <a:ext uri="{FF2B5EF4-FFF2-40B4-BE49-F238E27FC236}">
                <a16:creationId xmlns:a16="http://schemas.microsoft.com/office/drawing/2014/main" id="{7F328A72-6305-47ED-9029-24FD24BB461F}"/>
              </a:ext>
            </a:extLst>
          </p:cNvPr>
          <p:cNvGrpSpPr/>
          <p:nvPr/>
        </p:nvGrpSpPr>
        <p:grpSpPr>
          <a:xfrm>
            <a:off x="1000289" y="2584273"/>
            <a:ext cx="359213" cy="327807"/>
            <a:chOff x="1958520" y="2302574"/>
            <a:chExt cx="359213" cy="327807"/>
          </a:xfrm>
          <a:solidFill>
            <a:schemeClr val="bg1"/>
          </a:solidFill>
        </p:grpSpPr>
        <p:sp>
          <p:nvSpPr>
            <p:cNvPr id="106" name="Google Shape;9826;p58">
              <a:extLst>
                <a:ext uri="{FF2B5EF4-FFF2-40B4-BE49-F238E27FC236}">
                  <a16:creationId xmlns:a16="http://schemas.microsoft.com/office/drawing/2014/main" id="{4C51B2BF-D1D3-4749-8504-C97241F417A7}"/>
                </a:ext>
              </a:extLst>
            </p:cNvPr>
            <p:cNvSpPr/>
            <p:nvPr/>
          </p:nvSpPr>
          <p:spPr>
            <a:xfrm>
              <a:off x="1958520" y="2302574"/>
              <a:ext cx="359213" cy="327807"/>
            </a:xfrm>
            <a:custGeom>
              <a:avLst/>
              <a:gdLst/>
              <a:ahLst/>
              <a:cxnLst/>
              <a:rect l="l" t="t" r="r" b="b"/>
              <a:pathLst>
                <a:path w="11312" h="10323" extrusionOk="0">
                  <a:moveTo>
                    <a:pt x="7168" y="8132"/>
                  </a:moveTo>
                  <a:lnTo>
                    <a:pt x="7501" y="9204"/>
                  </a:lnTo>
                  <a:lnTo>
                    <a:pt x="3799" y="9204"/>
                  </a:lnTo>
                  <a:lnTo>
                    <a:pt x="4120" y="8132"/>
                  </a:lnTo>
                  <a:close/>
                  <a:moveTo>
                    <a:pt x="8466" y="9537"/>
                  </a:moveTo>
                  <a:cubicBezTo>
                    <a:pt x="8597" y="9537"/>
                    <a:pt x="8704" y="9656"/>
                    <a:pt x="8704" y="9775"/>
                  </a:cubicBezTo>
                  <a:cubicBezTo>
                    <a:pt x="8704" y="9906"/>
                    <a:pt x="8597" y="10013"/>
                    <a:pt x="8466" y="10013"/>
                  </a:cubicBezTo>
                  <a:lnTo>
                    <a:pt x="2810" y="10013"/>
                  </a:lnTo>
                  <a:cubicBezTo>
                    <a:pt x="2679" y="10013"/>
                    <a:pt x="2572" y="9906"/>
                    <a:pt x="2572" y="9775"/>
                  </a:cubicBezTo>
                  <a:cubicBezTo>
                    <a:pt x="2572" y="9644"/>
                    <a:pt x="2679" y="9537"/>
                    <a:pt x="2810" y="9537"/>
                  </a:cubicBezTo>
                  <a:close/>
                  <a:moveTo>
                    <a:pt x="1072" y="0"/>
                  </a:moveTo>
                  <a:cubicBezTo>
                    <a:pt x="477" y="0"/>
                    <a:pt x="0" y="476"/>
                    <a:pt x="0" y="1072"/>
                  </a:cubicBezTo>
                  <a:lnTo>
                    <a:pt x="0" y="7049"/>
                  </a:lnTo>
                  <a:cubicBezTo>
                    <a:pt x="0" y="7644"/>
                    <a:pt x="477" y="8120"/>
                    <a:pt x="1072" y="8120"/>
                  </a:cubicBezTo>
                  <a:lnTo>
                    <a:pt x="3763" y="8120"/>
                  </a:lnTo>
                  <a:lnTo>
                    <a:pt x="3441" y="9192"/>
                  </a:lnTo>
                  <a:lnTo>
                    <a:pt x="2822" y="9192"/>
                  </a:lnTo>
                  <a:cubicBezTo>
                    <a:pt x="2513" y="9192"/>
                    <a:pt x="2263" y="9442"/>
                    <a:pt x="2263" y="9751"/>
                  </a:cubicBezTo>
                  <a:cubicBezTo>
                    <a:pt x="2263" y="10073"/>
                    <a:pt x="2513" y="10323"/>
                    <a:pt x="2822" y="10323"/>
                  </a:cubicBezTo>
                  <a:lnTo>
                    <a:pt x="8478" y="10323"/>
                  </a:lnTo>
                  <a:cubicBezTo>
                    <a:pt x="8799" y="10323"/>
                    <a:pt x="9049" y="10073"/>
                    <a:pt x="9049" y="9751"/>
                  </a:cubicBezTo>
                  <a:cubicBezTo>
                    <a:pt x="9049" y="9442"/>
                    <a:pt x="8799" y="9192"/>
                    <a:pt x="8478" y="9192"/>
                  </a:cubicBezTo>
                  <a:lnTo>
                    <a:pt x="7870" y="9192"/>
                  </a:lnTo>
                  <a:lnTo>
                    <a:pt x="7549" y="8120"/>
                  </a:lnTo>
                  <a:lnTo>
                    <a:pt x="10240" y="8120"/>
                  </a:lnTo>
                  <a:cubicBezTo>
                    <a:pt x="10835" y="8120"/>
                    <a:pt x="11311" y="7644"/>
                    <a:pt x="11311" y="7049"/>
                  </a:cubicBezTo>
                  <a:lnTo>
                    <a:pt x="11311" y="1072"/>
                  </a:lnTo>
                  <a:cubicBezTo>
                    <a:pt x="11299" y="488"/>
                    <a:pt x="10823" y="0"/>
                    <a:pt x="10228" y="0"/>
                  </a:cubicBezTo>
                  <a:lnTo>
                    <a:pt x="2786" y="0"/>
                  </a:lnTo>
                  <a:cubicBezTo>
                    <a:pt x="2691" y="0"/>
                    <a:pt x="2620" y="72"/>
                    <a:pt x="2620" y="155"/>
                  </a:cubicBezTo>
                  <a:cubicBezTo>
                    <a:pt x="2620" y="250"/>
                    <a:pt x="2691" y="322"/>
                    <a:pt x="2786" y="322"/>
                  </a:cubicBezTo>
                  <a:lnTo>
                    <a:pt x="10228" y="322"/>
                  </a:lnTo>
                  <a:cubicBezTo>
                    <a:pt x="10621" y="322"/>
                    <a:pt x="10966" y="655"/>
                    <a:pt x="10966" y="1072"/>
                  </a:cubicBezTo>
                  <a:lnTo>
                    <a:pt x="10966" y="7049"/>
                  </a:lnTo>
                  <a:cubicBezTo>
                    <a:pt x="10966" y="7453"/>
                    <a:pt x="10645" y="7799"/>
                    <a:pt x="10228" y="7799"/>
                  </a:cubicBezTo>
                  <a:lnTo>
                    <a:pt x="1072" y="7799"/>
                  </a:lnTo>
                  <a:cubicBezTo>
                    <a:pt x="667" y="7799"/>
                    <a:pt x="322" y="7465"/>
                    <a:pt x="322" y="7049"/>
                  </a:cubicBezTo>
                  <a:lnTo>
                    <a:pt x="322" y="1072"/>
                  </a:lnTo>
                  <a:cubicBezTo>
                    <a:pt x="322" y="667"/>
                    <a:pt x="655" y="322"/>
                    <a:pt x="1072" y="322"/>
                  </a:cubicBezTo>
                  <a:lnTo>
                    <a:pt x="2108" y="322"/>
                  </a:lnTo>
                  <a:cubicBezTo>
                    <a:pt x="2203" y="322"/>
                    <a:pt x="2275" y="250"/>
                    <a:pt x="2275" y="155"/>
                  </a:cubicBezTo>
                  <a:cubicBezTo>
                    <a:pt x="2275" y="72"/>
                    <a:pt x="2203" y="0"/>
                    <a:pt x="21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9827;p58">
              <a:extLst>
                <a:ext uri="{FF2B5EF4-FFF2-40B4-BE49-F238E27FC236}">
                  <a16:creationId xmlns:a16="http://schemas.microsoft.com/office/drawing/2014/main" id="{240064B3-8491-451C-B099-E3CF1C100CD8}"/>
                </a:ext>
              </a:extLst>
            </p:cNvPr>
            <p:cNvSpPr/>
            <p:nvPr/>
          </p:nvSpPr>
          <p:spPr>
            <a:xfrm>
              <a:off x="1986877" y="2331313"/>
              <a:ext cx="302117" cy="184909"/>
            </a:xfrm>
            <a:custGeom>
              <a:avLst/>
              <a:gdLst/>
              <a:ahLst/>
              <a:cxnLst/>
              <a:rect l="l" t="t" r="r" b="b"/>
              <a:pathLst>
                <a:path w="9514" h="5823" extrusionOk="0">
                  <a:moveTo>
                    <a:pt x="179" y="0"/>
                  </a:moveTo>
                  <a:cubicBezTo>
                    <a:pt x="72" y="0"/>
                    <a:pt x="0" y="71"/>
                    <a:pt x="0" y="179"/>
                  </a:cubicBezTo>
                  <a:lnTo>
                    <a:pt x="0" y="5656"/>
                  </a:lnTo>
                  <a:cubicBezTo>
                    <a:pt x="0" y="5739"/>
                    <a:pt x="72" y="5822"/>
                    <a:pt x="167" y="5822"/>
                  </a:cubicBezTo>
                  <a:lnTo>
                    <a:pt x="9347" y="5822"/>
                  </a:lnTo>
                  <a:cubicBezTo>
                    <a:pt x="9430" y="5822"/>
                    <a:pt x="9513" y="5739"/>
                    <a:pt x="9513" y="5656"/>
                  </a:cubicBezTo>
                  <a:lnTo>
                    <a:pt x="9513" y="5072"/>
                  </a:lnTo>
                  <a:cubicBezTo>
                    <a:pt x="9513" y="4989"/>
                    <a:pt x="9430" y="4905"/>
                    <a:pt x="9347" y="4905"/>
                  </a:cubicBezTo>
                  <a:cubicBezTo>
                    <a:pt x="9252" y="4905"/>
                    <a:pt x="9180" y="4989"/>
                    <a:pt x="9180" y="5072"/>
                  </a:cubicBezTo>
                  <a:lnTo>
                    <a:pt x="9180" y="5489"/>
                  </a:lnTo>
                  <a:lnTo>
                    <a:pt x="346" y="5489"/>
                  </a:lnTo>
                  <a:lnTo>
                    <a:pt x="346" y="345"/>
                  </a:lnTo>
                  <a:lnTo>
                    <a:pt x="9180" y="345"/>
                  </a:lnTo>
                  <a:lnTo>
                    <a:pt x="9180" y="4405"/>
                  </a:lnTo>
                  <a:cubicBezTo>
                    <a:pt x="9168" y="4489"/>
                    <a:pt x="9240" y="4572"/>
                    <a:pt x="9347" y="4572"/>
                  </a:cubicBezTo>
                  <a:cubicBezTo>
                    <a:pt x="9430" y="4572"/>
                    <a:pt x="9513" y="4489"/>
                    <a:pt x="9513" y="4405"/>
                  </a:cubicBezTo>
                  <a:lnTo>
                    <a:pt x="9513" y="179"/>
                  </a:lnTo>
                  <a:cubicBezTo>
                    <a:pt x="9513" y="71"/>
                    <a:pt x="9430" y="0"/>
                    <a:pt x="933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9828;p58">
              <a:extLst>
                <a:ext uri="{FF2B5EF4-FFF2-40B4-BE49-F238E27FC236}">
                  <a16:creationId xmlns:a16="http://schemas.microsoft.com/office/drawing/2014/main" id="{D69D83FD-72F1-4FF5-B137-BE382BCE36C0}"/>
                </a:ext>
              </a:extLst>
            </p:cNvPr>
            <p:cNvSpPr/>
            <p:nvPr/>
          </p:nvSpPr>
          <p:spPr>
            <a:xfrm>
              <a:off x="2131521" y="2526701"/>
              <a:ext cx="11908" cy="10638"/>
            </a:xfrm>
            <a:custGeom>
              <a:avLst/>
              <a:gdLst/>
              <a:ahLst/>
              <a:cxnLst/>
              <a:rect l="l" t="t" r="r" b="b"/>
              <a:pathLst>
                <a:path w="375" h="335" extrusionOk="0">
                  <a:moveTo>
                    <a:pt x="176" y="0"/>
                  </a:moveTo>
                  <a:cubicBezTo>
                    <a:pt x="167" y="0"/>
                    <a:pt x="158" y="1"/>
                    <a:pt x="148" y="3"/>
                  </a:cubicBezTo>
                  <a:cubicBezTo>
                    <a:pt x="77" y="26"/>
                    <a:pt x="17" y="86"/>
                    <a:pt x="17" y="157"/>
                  </a:cubicBezTo>
                  <a:cubicBezTo>
                    <a:pt x="1" y="258"/>
                    <a:pt x="95" y="334"/>
                    <a:pt x="186" y="334"/>
                  </a:cubicBezTo>
                  <a:cubicBezTo>
                    <a:pt x="225" y="334"/>
                    <a:pt x="263" y="320"/>
                    <a:pt x="291" y="288"/>
                  </a:cubicBezTo>
                  <a:cubicBezTo>
                    <a:pt x="375" y="229"/>
                    <a:pt x="375" y="145"/>
                    <a:pt x="327" y="86"/>
                  </a:cubicBezTo>
                  <a:cubicBezTo>
                    <a:pt x="296" y="34"/>
                    <a:pt x="238" y="0"/>
                    <a:pt x="1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9851;p58">
            <a:extLst>
              <a:ext uri="{FF2B5EF4-FFF2-40B4-BE49-F238E27FC236}">
                <a16:creationId xmlns:a16="http://schemas.microsoft.com/office/drawing/2014/main" id="{C77526B5-7A9A-4043-9783-35D762CE8D7B}"/>
              </a:ext>
            </a:extLst>
          </p:cNvPr>
          <p:cNvGrpSpPr/>
          <p:nvPr/>
        </p:nvGrpSpPr>
        <p:grpSpPr>
          <a:xfrm>
            <a:off x="4917782" y="3288744"/>
            <a:ext cx="263567" cy="317614"/>
            <a:chOff x="6421399" y="2308227"/>
            <a:chExt cx="263567" cy="317614"/>
          </a:xfrm>
          <a:solidFill>
            <a:schemeClr val="bg1"/>
          </a:solidFill>
        </p:grpSpPr>
        <p:sp>
          <p:nvSpPr>
            <p:cNvPr id="110" name="Google Shape;9852;p58">
              <a:extLst>
                <a:ext uri="{FF2B5EF4-FFF2-40B4-BE49-F238E27FC236}">
                  <a16:creationId xmlns:a16="http://schemas.microsoft.com/office/drawing/2014/main" id="{BDE95A13-6666-4B94-ADAA-3502FAEF72D9}"/>
                </a:ext>
              </a:extLst>
            </p:cNvPr>
            <p:cNvSpPr/>
            <p:nvPr/>
          </p:nvSpPr>
          <p:spPr>
            <a:xfrm>
              <a:off x="6421399" y="2308227"/>
              <a:ext cx="263567" cy="317614"/>
            </a:xfrm>
            <a:custGeom>
              <a:avLst/>
              <a:gdLst/>
              <a:ahLst/>
              <a:cxnLst/>
              <a:rect l="l" t="t" r="r" b="b"/>
              <a:pathLst>
                <a:path w="8300" h="10002" extrusionOk="0">
                  <a:moveTo>
                    <a:pt x="4192" y="298"/>
                  </a:moveTo>
                  <a:cubicBezTo>
                    <a:pt x="4501" y="298"/>
                    <a:pt x="4775" y="513"/>
                    <a:pt x="4835" y="810"/>
                  </a:cubicBezTo>
                  <a:lnTo>
                    <a:pt x="3430" y="810"/>
                  </a:lnTo>
                  <a:cubicBezTo>
                    <a:pt x="3513" y="513"/>
                    <a:pt x="3775" y="298"/>
                    <a:pt x="4085" y="298"/>
                  </a:cubicBezTo>
                  <a:close/>
                  <a:moveTo>
                    <a:pt x="5918" y="1108"/>
                  </a:moveTo>
                  <a:cubicBezTo>
                    <a:pt x="6275" y="1108"/>
                    <a:pt x="6585" y="1275"/>
                    <a:pt x="6799" y="1560"/>
                  </a:cubicBezTo>
                  <a:lnTo>
                    <a:pt x="1465" y="1560"/>
                  </a:lnTo>
                  <a:cubicBezTo>
                    <a:pt x="1680" y="1275"/>
                    <a:pt x="1989" y="1108"/>
                    <a:pt x="2346" y="1108"/>
                  </a:cubicBezTo>
                  <a:close/>
                  <a:moveTo>
                    <a:pt x="4085" y="1"/>
                  </a:moveTo>
                  <a:cubicBezTo>
                    <a:pt x="3608" y="1"/>
                    <a:pt x="3215" y="346"/>
                    <a:pt x="3156" y="810"/>
                  </a:cubicBezTo>
                  <a:lnTo>
                    <a:pt x="2346" y="810"/>
                  </a:lnTo>
                  <a:cubicBezTo>
                    <a:pt x="1822" y="810"/>
                    <a:pt x="1370" y="1096"/>
                    <a:pt x="1132" y="1560"/>
                  </a:cubicBezTo>
                  <a:lnTo>
                    <a:pt x="596" y="1560"/>
                  </a:lnTo>
                  <a:cubicBezTo>
                    <a:pt x="263" y="1560"/>
                    <a:pt x="1" y="1822"/>
                    <a:pt x="1" y="2156"/>
                  </a:cubicBezTo>
                  <a:cubicBezTo>
                    <a:pt x="1" y="2477"/>
                    <a:pt x="263" y="2751"/>
                    <a:pt x="596" y="2751"/>
                  </a:cubicBezTo>
                  <a:lnTo>
                    <a:pt x="1013" y="2751"/>
                  </a:lnTo>
                  <a:lnTo>
                    <a:pt x="1370" y="9359"/>
                  </a:lnTo>
                  <a:cubicBezTo>
                    <a:pt x="1382" y="9716"/>
                    <a:pt x="1680" y="10002"/>
                    <a:pt x="2037" y="10002"/>
                  </a:cubicBezTo>
                  <a:lnTo>
                    <a:pt x="4466" y="10002"/>
                  </a:lnTo>
                  <a:cubicBezTo>
                    <a:pt x="4537" y="10002"/>
                    <a:pt x="4609" y="9942"/>
                    <a:pt x="4609" y="9847"/>
                  </a:cubicBezTo>
                  <a:cubicBezTo>
                    <a:pt x="4609" y="9752"/>
                    <a:pt x="4549" y="9704"/>
                    <a:pt x="4466" y="9704"/>
                  </a:cubicBezTo>
                  <a:lnTo>
                    <a:pt x="2037" y="9704"/>
                  </a:lnTo>
                  <a:cubicBezTo>
                    <a:pt x="1822" y="9704"/>
                    <a:pt x="1668" y="9538"/>
                    <a:pt x="1644" y="9347"/>
                  </a:cubicBezTo>
                  <a:lnTo>
                    <a:pt x="1287" y="2751"/>
                  </a:lnTo>
                  <a:lnTo>
                    <a:pt x="2084" y="2751"/>
                  </a:lnTo>
                  <a:cubicBezTo>
                    <a:pt x="2156" y="2751"/>
                    <a:pt x="2227" y="2692"/>
                    <a:pt x="2227" y="2596"/>
                  </a:cubicBezTo>
                  <a:cubicBezTo>
                    <a:pt x="2227" y="2525"/>
                    <a:pt x="2168" y="2453"/>
                    <a:pt x="2084" y="2453"/>
                  </a:cubicBezTo>
                  <a:lnTo>
                    <a:pt x="596" y="2453"/>
                  </a:lnTo>
                  <a:cubicBezTo>
                    <a:pt x="429" y="2453"/>
                    <a:pt x="298" y="2322"/>
                    <a:pt x="298" y="2156"/>
                  </a:cubicBezTo>
                  <a:cubicBezTo>
                    <a:pt x="298" y="1989"/>
                    <a:pt x="429" y="1858"/>
                    <a:pt x="596" y="1858"/>
                  </a:cubicBezTo>
                  <a:lnTo>
                    <a:pt x="7704" y="1858"/>
                  </a:lnTo>
                  <a:cubicBezTo>
                    <a:pt x="7871" y="1858"/>
                    <a:pt x="8002" y="1989"/>
                    <a:pt x="8002" y="2156"/>
                  </a:cubicBezTo>
                  <a:cubicBezTo>
                    <a:pt x="8002" y="2322"/>
                    <a:pt x="7871" y="2453"/>
                    <a:pt x="7704" y="2453"/>
                  </a:cubicBezTo>
                  <a:lnTo>
                    <a:pt x="2763" y="2453"/>
                  </a:lnTo>
                  <a:cubicBezTo>
                    <a:pt x="2692" y="2453"/>
                    <a:pt x="2620" y="2513"/>
                    <a:pt x="2620" y="2596"/>
                  </a:cubicBezTo>
                  <a:cubicBezTo>
                    <a:pt x="2620" y="2680"/>
                    <a:pt x="2680" y="2751"/>
                    <a:pt x="2763" y="2751"/>
                  </a:cubicBezTo>
                  <a:lnTo>
                    <a:pt x="7002" y="2751"/>
                  </a:lnTo>
                  <a:lnTo>
                    <a:pt x="6633" y="9347"/>
                  </a:lnTo>
                  <a:cubicBezTo>
                    <a:pt x="6621" y="9550"/>
                    <a:pt x="6454" y="9704"/>
                    <a:pt x="6252" y="9704"/>
                  </a:cubicBezTo>
                  <a:lnTo>
                    <a:pt x="5156" y="9704"/>
                  </a:lnTo>
                  <a:cubicBezTo>
                    <a:pt x="5085" y="9704"/>
                    <a:pt x="5013" y="9752"/>
                    <a:pt x="5013" y="9847"/>
                  </a:cubicBezTo>
                  <a:cubicBezTo>
                    <a:pt x="5013" y="9942"/>
                    <a:pt x="5073" y="10002"/>
                    <a:pt x="5156" y="10002"/>
                  </a:cubicBezTo>
                  <a:lnTo>
                    <a:pt x="6252" y="10002"/>
                  </a:lnTo>
                  <a:cubicBezTo>
                    <a:pt x="6609" y="10002"/>
                    <a:pt x="6906" y="9716"/>
                    <a:pt x="6918" y="9359"/>
                  </a:cubicBezTo>
                  <a:lnTo>
                    <a:pt x="7287" y="2751"/>
                  </a:lnTo>
                  <a:lnTo>
                    <a:pt x="7704" y="2751"/>
                  </a:lnTo>
                  <a:cubicBezTo>
                    <a:pt x="8038" y="2751"/>
                    <a:pt x="8299" y="2477"/>
                    <a:pt x="8299" y="2156"/>
                  </a:cubicBezTo>
                  <a:cubicBezTo>
                    <a:pt x="8288" y="1822"/>
                    <a:pt x="8014" y="1560"/>
                    <a:pt x="7692" y="1560"/>
                  </a:cubicBezTo>
                  <a:lnTo>
                    <a:pt x="7145" y="1560"/>
                  </a:lnTo>
                  <a:cubicBezTo>
                    <a:pt x="6906" y="1108"/>
                    <a:pt x="6442" y="810"/>
                    <a:pt x="5918" y="810"/>
                  </a:cubicBezTo>
                  <a:lnTo>
                    <a:pt x="5132" y="810"/>
                  </a:lnTo>
                  <a:cubicBezTo>
                    <a:pt x="5073" y="346"/>
                    <a:pt x="4668" y="1"/>
                    <a:pt x="419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9853;p58">
              <a:extLst>
                <a:ext uri="{FF2B5EF4-FFF2-40B4-BE49-F238E27FC236}">
                  <a16:creationId xmlns:a16="http://schemas.microsoft.com/office/drawing/2014/main" id="{B263822D-55A3-499B-9C78-D86531ED221E}"/>
                </a:ext>
              </a:extLst>
            </p:cNvPr>
            <p:cNvSpPr/>
            <p:nvPr/>
          </p:nvSpPr>
          <p:spPr>
            <a:xfrm>
              <a:off x="6539750" y="2414860"/>
              <a:ext cx="26484" cy="162236"/>
            </a:xfrm>
            <a:custGeom>
              <a:avLst/>
              <a:gdLst/>
              <a:ahLst/>
              <a:cxnLst/>
              <a:rect l="l" t="t" r="r" b="b"/>
              <a:pathLst>
                <a:path w="834" h="5109" extrusionOk="0">
                  <a:moveTo>
                    <a:pt x="405" y="286"/>
                  </a:moveTo>
                  <a:cubicBezTo>
                    <a:pt x="477" y="298"/>
                    <a:pt x="536" y="346"/>
                    <a:pt x="536" y="417"/>
                  </a:cubicBezTo>
                  <a:lnTo>
                    <a:pt x="536" y="4691"/>
                  </a:lnTo>
                  <a:cubicBezTo>
                    <a:pt x="536" y="4763"/>
                    <a:pt x="477" y="4822"/>
                    <a:pt x="405" y="4822"/>
                  </a:cubicBezTo>
                  <a:cubicBezTo>
                    <a:pt x="334" y="4822"/>
                    <a:pt x="274" y="4763"/>
                    <a:pt x="274" y="4691"/>
                  </a:cubicBezTo>
                  <a:lnTo>
                    <a:pt x="274" y="417"/>
                  </a:lnTo>
                  <a:cubicBezTo>
                    <a:pt x="274" y="346"/>
                    <a:pt x="334" y="286"/>
                    <a:pt x="405" y="286"/>
                  </a:cubicBezTo>
                  <a:close/>
                  <a:moveTo>
                    <a:pt x="417" y="0"/>
                  </a:moveTo>
                  <a:cubicBezTo>
                    <a:pt x="179" y="0"/>
                    <a:pt x="0" y="191"/>
                    <a:pt x="0" y="417"/>
                  </a:cubicBezTo>
                  <a:lnTo>
                    <a:pt x="0" y="4691"/>
                  </a:lnTo>
                  <a:cubicBezTo>
                    <a:pt x="0" y="4930"/>
                    <a:pt x="203" y="5108"/>
                    <a:pt x="417" y="5108"/>
                  </a:cubicBezTo>
                  <a:cubicBezTo>
                    <a:pt x="655" y="5108"/>
                    <a:pt x="834" y="4918"/>
                    <a:pt x="834" y="4691"/>
                  </a:cubicBezTo>
                  <a:lnTo>
                    <a:pt x="834" y="417"/>
                  </a:lnTo>
                  <a:cubicBezTo>
                    <a:pt x="834" y="191"/>
                    <a:pt x="643" y="0"/>
                    <a:pt x="4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9854;p58">
              <a:extLst>
                <a:ext uri="{FF2B5EF4-FFF2-40B4-BE49-F238E27FC236}">
                  <a16:creationId xmlns:a16="http://schemas.microsoft.com/office/drawing/2014/main" id="{17CA4667-8375-48BA-B60B-05C9BA8F8DE6}"/>
                </a:ext>
              </a:extLst>
            </p:cNvPr>
            <p:cNvSpPr/>
            <p:nvPr/>
          </p:nvSpPr>
          <p:spPr>
            <a:xfrm>
              <a:off x="6590018" y="2414479"/>
              <a:ext cx="30294" cy="162967"/>
            </a:xfrm>
            <a:custGeom>
              <a:avLst/>
              <a:gdLst/>
              <a:ahLst/>
              <a:cxnLst/>
              <a:rect l="l" t="t" r="r" b="b"/>
              <a:pathLst>
                <a:path w="954" h="5132" extrusionOk="0">
                  <a:moveTo>
                    <a:pt x="537" y="0"/>
                  </a:moveTo>
                  <a:cubicBezTo>
                    <a:pt x="311" y="0"/>
                    <a:pt x="120" y="179"/>
                    <a:pt x="120" y="417"/>
                  </a:cubicBezTo>
                  <a:lnTo>
                    <a:pt x="1" y="4691"/>
                  </a:lnTo>
                  <a:cubicBezTo>
                    <a:pt x="1" y="4811"/>
                    <a:pt x="49" y="4906"/>
                    <a:pt x="120" y="5001"/>
                  </a:cubicBezTo>
                  <a:cubicBezTo>
                    <a:pt x="191" y="5084"/>
                    <a:pt x="311" y="5132"/>
                    <a:pt x="418" y="5132"/>
                  </a:cubicBezTo>
                  <a:cubicBezTo>
                    <a:pt x="644" y="5132"/>
                    <a:pt x="834" y="4953"/>
                    <a:pt x="834" y="4715"/>
                  </a:cubicBezTo>
                  <a:lnTo>
                    <a:pt x="846" y="4025"/>
                  </a:lnTo>
                  <a:cubicBezTo>
                    <a:pt x="846" y="3953"/>
                    <a:pt x="787" y="3882"/>
                    <a:pt x="703" y="3882"/>
                  </a:cubicBezTo>
                  <a:cubicBezTo>
                    <a:pt x="620" y="3882"/>
                    <a:pt x="549" y="3941"/>
                    <a:pt x="549" y="4025"/>
                  </a:cubicBezTo>
                  <a:lnTo>
                    <a:pt x="537" y="4715"/>
                  </a:lnTo>
                  <a:cubicBezTo>
                    <a:pt x="537" y="4787"/>
                    <a:pt x="477" y="4834"/>
                    <a:pt x="406" y="4834"/>
                  </a:cubicBezTo>
                  <a:cubicBezTo>
                    <a:pt x="370" y="4834"/>
                    <a:pt x="322" y="4822"/>
                    <a:pt x="311" y="4787"/>
                  </a:cubicBezTo>
                  <a:cubicBezTo>
                    <a:pt x="287" y="4763"/>
                    <a:pt x="263" y="4727"/>
                    <a:pt x="287" y="4703"/>
                  </a:cubicBezTo>
                  <a:lnTo>
                    <a:pt x="406" y="429"/>
                  </a:lnTo>
                  <a:cubicBezTo>
                    <a:pt x="406" y="358"/>
                    <a:pt x="465" y="310"/>
                    <a:pt x="537" y="310"/>
                  </a:cubicBezTo>
                  <a:cubicBezTo>
                    <a:pt x="561" y="310"/>
                    <a:pt x="608" y="322"/>
                    <a:pt x="620" y="358"/>
                  </a:cubicBezTo>
                  <a:cubicBezTo>
                    <a:pt x="656" y="381"/>
                    <a:pt x="668" y="417"/>
                    <a:pt x="656" y="441"/>
                  </a:cubicBezTo>
                  <a:lnTo>
                    <a:pt x="561" y="3358"/>
                  </a:lnTo>
                  <a:cubicBezTo>
                    <a:pt x="561" y="3441"/>
                    <a:pt x="644" y="3513"/>
                    <a:pt x="715" y="3513"/>
                  </a:cubicBezTo>
                  <a:cubicBezTo>
                    <a:pt x="787" y="3513"/>
                    <a:pt x="858" y="3453"/>
                    <a:pt x="858" y="3358"/>
                  </a:cubicBezTo>
                  <a:lnTo>
                    <a:pt x="953" y="441"/>
                  </a:lnTo>
                  <a:cubicBezTo>
                    <a:pt x="953" y="322"/>
                    <a:pt x="906" y="227"/>
                    <a:pt x="834" y="131"/>
                  </a:cubicBezTo>
                  <a:cubicBezTo>
                    <a:pt x="763" y="36"/>
                    <a:pt x="644" y="0"/>
                    <a:pt x="53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9855;p58">
              <a:extLst>
                <a:ext uri="{FF2B5EF4-FFF2-40B4-BE49-F238E27FC236}">
                  <a16:creationId xmlns:a16="http://schemas.microsoft.com/office/drawing/2014/main" id="{452971DA-3632-49F7-B8E4-E4C3B3233592}"/>
                </a:ext>
              </a:extLst>
            </p:cNvPr>
            <p:cNvSpPr/>
            <p:nvPr/>
          </p:nvSpPr>
          <p:spPr>
            <a:xfrm>
              <a:off x="6486052" y="2414860"/>
              <a:ext cx="30294" cy="162967"/>
            </a:xfrm>
            <a:custGeom>
              <a:avLst/>
              <a:gdLst/>
              <a:ahLst/>
              <a:cxnLst/>
              <a:rect l="l" t="t" r="r" b="b"/>
              <a:pathLst>
                <a:path w="954" h="5132" extrusionOk="0">
                  <a:moveTo>
                    <a:pt x="406" y="298"/>
                  </a:moveTo>
                  <a:cubicBezTo>
                    <a:pt x="477" y="298"/>
                    <a:pt x="537" y="358"/>
                    <a:pt x="537" y="417"/>
                  </a:cubicBezTo>
                  <a:lnTo>
                    <a:pt x="656" y="4691"/>
                  </a:lnTo>
                  <a:cubicBezTo>
                    <a:pt x="668" y="4715"/>
                    <a:pt x="656" y="4763"/>
                    <a:pt x="620" y="4775"/>
                  </a:cubicBezTo>
                  <a:cubicBezTo>
                    <a:pt x="596" y="4810"/>
                    <a:pt x="560" y="4822"/>
                    <a:pt x="537" y="4822"/>
                  </a:cubicBezTo>
                  <a:cubicBezTo>
                    <a:pt x="465" y="4822"/>
                    <a:pt x="406" y="4763"/>
                    <a:pt x="406" y="4703"/>
                  </a:cubicBezTo>
                  <a:lnTo>
                    <a:pt x="287" y="429"/>
                  </a:lnTo>
                  <a:cubicBezTo>
                    <a:pt x="287" y="405"/>
                    <a:pt x="298" y="358"/>
                    <a:pt x="310" y="346"/>
                  </a:cubicBezTo>
                  <a:cubicBezTo>
                    <a:pt x="346" y="310"/>
                    <a:pt x="370" y="298"/>
                    <a:pt x="406" y="298"/>
                  </a:cubicBezTo>
                  <a:close/>
                  <a:moveTo>
                    <a:pt x="417" y="0"/>
                  </a:moveTo>
                  <a:cubicBezTo>
                    <a:pt x="298" y="0"/>
                    <a:pt x="191" y="48"/>
                    <a:pt x="120" y="131"/>
                  </a:cubicBezTo>
                  <a:cubicBezTo>
                    <a:pt x="48" y="227"/>
                    <a:pt x="1" y="334"/>
                    <a:pt x="1" y="453"/>
                  </a:cubicBezTo>
                  <a:lnTo>
                    <a:pt x="120" y="4715"/>
                  </a:lnTo>
                  <a:cubicBezTo>
                    <a:pt x="120" y="4941"/>
                    <a:pt x="310" y="5132"/>
                    <a:pt x="537" y="5132"/>
                  </a:cubicBezTo>
                  <a:cubicBezTo>
                    <a:pt x="656" y="5132"/>
                    <a:pt x="763" y="5096"/>
                    <a:pt x="834" y="5001"/>
                  </a:cubicBezTo>
                  <a:cubicBezTo>
                    <a:pt x="906" y="4918"/>
                    <a:pt x="953" y="4810"/>
                    <a:pt x="953" y="4691"/>
                  </a:cubicBezTo>
                  <a:lnTo>
                    <a:pt x="834" y="417"/>
                  </a:lnTo>
                  <a:cubicBezTo>
                    <a:pt x="834" y="179"/>
                    <a:pt x="644" y="0"/>
                    <a:pt x="4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" name="Google Shape;9862;p58">
            <a:extLst>
              <a:ext uri="{FF2B5EF4-FFF2-40B4-BE49-F238E27FC236}">
                <a16:creationId xmlns:a16="http://schemas.microsoft.com/office/drawing/2014/main" id="{5E119B63-CF7B-4E96-9392-FC07446282B4}"/>
              </a:ext>
            </a:extLst>
          </p:cNvPr>
          <p:cNvGrpSpPr/>
          <p:nvPr/>
        </p:nvGrpSpPr>
        <p:grpSpPr>
          <a:xfrm>
            <a:off x="1006909" y="3950670"/>
            <a:ext cx="332761" cy="234066"/>
            <a:chOff x="7989683" y="2350207"/>
            <a:chExt cx="332761" cy="234066"/>
          </a:xfrm>
          <a:solidFill>
            <a:schemeClr val="bg1"/>
          </a:solidFill>
        </p:grpSpPr>
        <p:sp>
          <p:nvSpPr>
            <p:cNvPr id="115" name="Google Shape;9863;p58">
              <a:extLst>
                <a:ext uri="{FF2B5EF4-FFF2-40B4-BE49-F238E27FC236}">
                  <a16:creationId xmlns:a16="http://schemas.microsoft.com/office/drawing/2014/main" id="{6B0F7301-D29B-4DC3-901B-217D61CC7FC3}"/>
                </a:ext>
              </a:extLst>
            </p:cNvPr>
            <p:cNvSpPr/>
            <p:nvPr/>
          </p:nvSpPr>
          <p:spPr>
            <a:xfrm>
              <a:off x="8258902" y="2396188"/>
              <a:ext cx="29119" cy="22101"/>
            </a:xfrm>
            <a:custGeom>
              <a:avLst/>
              <a:gdLst/>
              <a:ahLst/>
              <a:cxnLst/>
              <a:rect l="l" t="t" r="r" b="b"/>
              <a:pathLst>
                <a:path w="917" h="696" extrusionOk="0">
                  <a:moveTo>
                    <a:pt x="165" y="0"/>
                  </a:moveTo>
                  <a:cubicBezTo>
                    <a:pt x="114" y="0"/>
                    <a:pt x="64" y="22"/>
                    <a:pt x="36" y="64"/>
                  </a:cubicBezTo>
                  <a:cubicBezTo>
                    <a:pt x="0" y="148"/>
                    <a:pt x="12" y="243"/>
                    <a:pt x="84" y="291"/>
                  </a:cubicBezTo>
                  <a:cubicBezTo>
                    <a:pt x="262" y="410"/>
                    <a:pt x="441" y="529"/>
                    <a:pt x="631" y="660"/>
                  </a:cubicBezTo>
                  <a:cubicBezTo>
                    <a:pt x="667" y="684"/>
                    <a:pt x="691" y="695"/>
                    <a:pt x="726" y="695"/>
                  </a:cubicBezTo>
                  <a:cubicBezTo>
                    <a:pt x="762" y="695"/>
                    <a:pt x="834" y="660"/>
                    <a:pt x="857" y="624"/>
                  </a:cubicBezTo>
                  <a:cubicBezTo>
                    <a:pt x="917" y="565"/>
                    <a:pt x="893" y="457"/>
                    <a:pt x="810" y="398"/>
                  </a:cubicBezTo>
                  <a:cubicBezTo>
                    <a:pt x="619" y="267"/>
                    <a:pt x="441" y="148"/>
                    <a:pt x="262" y="29"/>
                  </a:cubicBezTo>
                  <a:cubicBezTo>
                    <a:pt x="234" y="10"/>
                    <a:pt x="199" y="0"/>
                    <a:pt x="1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9864;p58">
              <a:extLst>
                <a:ext uri="{FF2B5EF4-FFF2-40B4-BE49-F238E27FC236}">
                  <a16:creationId xmlns:a16="http://schemas.microsoft.com/office/drawing/2014/main" id="{F566C960-8B94-4FC5-B40E-A40B7B896AD9}"/>
                </a:ext>
              </a:extLst>
            </p:cNvPr>
            <p:cNvSpPr/>
            <p:nvPr/>
          </p:nvSpPr>
          <p:spPr>
            <a:xfrm>
              <a:off x="8051320" y="2350207"/>
              <a:ext cx="194753" cy="49919"/>
            </a:xfrm>
            <a:custGeom>
              <a:avLst/>
              <a:gdLst/>
              <a:ahLst/>
              <a:cxnLst/>
              <a:rect l="l" t="t" r="r" b="b"/>
              <a:pathLst>
                <a:path w="6133" h="1572" extrusionOk="0">
                  <a:moveTo>
                    <a:pt x="3299" y="0"/>
                  </a:moveTo>
                  <a:cubicBezTo>
                    <a:pt x="2501" y="0"/>
                    <a:pt x="1441" y="417"/>
                    <a:pt x="108" y="1274"/>
                  </a:cubicBezTo>
                  <a:cubicBezTo>
                    <a:pt x="24" y="1322"/>
                    <a:pt x="1" y="1429"/>
                    <a:pt x="60" y="1501"/>
                  </a:cubicBezTo>
                  <a:cubicBezTo>
                    <a:pt x="84" y="1548"/>
                    <a:pt x="144" y="1572"/>
                    <a:pt x="191" y="1572"/>
                  </a:cubicBezTo>
                  <a:cubicBezTo>
                    <a:pt x="227" y="1572"/>
                    <a:pt x="251" y="1560"/>
                    <a:pt x="286" y="1548"/>
                  </a:cubicBezTo>
                  <a:cubicBezTo>
                    <a:pt x="1572" y="727"/>
                    <a:pt x="2560" y="322"/>
                    <a:pt x="3299" y="322"/>
                  </a:cubicBezTo>
                  <a:cubicBezTo>
                    <a:pt x="3954" y="322"/>
                    <a:pt x="4787" y="643"/>
                    <a:pt x="5859" y="1262"/>
                  </a:cubicBezTo>
                  <a:cubicBezTo>
                    <a:pt x="5885" y="1277"/>
                    <a:pt x="5912" y="1284"/>
                    <a:pt x="5939" y="1284"/>
                  </a:cubicBezTo>
                  <a:cubicBezTo>
                    <a:pt x="5997" y="1284"/>
                    <a:pt x="6052" y="1252"/>
                    <a:pt x="6085" y="1203"/>
                  </a:cubicBezTo>
                  <a:cubicBezTo>
                    <a:pt x="6132" y="1131"/>
                    <a:pt x="6097" y="1024"/>
                    <a:pt x="6025" y="977"/>
                  </a:cubicBezTo>
                  <a:cubicBezTo>
                    <a:pt x="4906" y="322"/>
                    <a:pt x="4013" y="0"/>
                    <a:pt x="329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9865;p58">
              <a:extLst>
                <a:ext uri="{FF2B5EF4-FFF2-40B4-BE49-F238E27FC236}">
                  <a16:creationId xmlns:a16="http://schemas.microsoft.com/office/drawing/2014/main" id="{0E55180C-4D59-431A-82E7-E3780C3041F7}"/>
                </a:ext>
              </a:extLst>
            </p:cNvPr>
            <p:cNvSpPr/>
            <p:nvPr/>
          </p:nvSpPr>
          <p:spPr>
            <a:xfrm>
              <a:off x="7989683" y="2378183"/>
              <a:ext cx="332761" cy="206090"/>
            </a:xfrm>
            <a:custGeom>
              <a:avLst/>
              <a:gdLst/>
              <a:ahLst/>
              <a:cxnLst/>
              <a:rect l="l" t="t" r="r" b="b"/>
              <a:pathLst>
                <a:path w="10479" h="6490" extrusionOk="0">
                  <a:moveTo>
                    <a:pt x="5240" y="334"/>
                  </a:moveTo>
                  <a:cubicBezTo>
                    <a:pt x="6597" y="334"/>
                    <a:pt x="9276" y="2453"/>
                    <a:pt x="10086" y="3096"/>
                  </a:cubicBezTo>
                  <a:cubicBezTo>
                    <a:pt x="10121" y="3132"/>
                    <a:pt x="10157" y="3179"/>
                    <a:pt x="10157" y="3239"/>
                  </a:cubicBezTo>
                  <a:cubicBezTo>
                    <a:pt x="10157" y="3298"/>
                    <a:pt x="10121" y="3346"/>
                    <a:pt x="10086" y="3394"/>
                  </a:cubicBezTo>
                  <a:cubicBezTo>
                    <a:pt x="9288" y="4025"/>
                    <a:pt x="6597" y="6144"/>
                    <a:pt x="5240" y="6144"/>
                  </a:cubicBezTo>
                  <a:cubicBezTo>
                    <a:pt x="3894" y="6144"/>
                    <a:pt x="1215" y="4025"/>
                    <a:pt x="406" y="3394"/>
                  </a:cubicBezTo>
                  <a:cubicBezTo>
                    <a:pt x="358" y="3346"/>
                    <a:pt x="334" y="3298"/>
                    <a:pt x="334" y="3239"/>
                  </a:cubicBezTo>
                  <a:cubicBezTo>
                    <a:pt x="334" y="3179"/>
                    <a:pt x="358" y="3120"/>
                    <a:pt x="406" y="3096"/>
                  </a:cubicBezTo>
                  <a:cubicBezTo>
                    <a:pt x="1192" y="2453"/>
                    <a:pt x="3894" y="334"/>
                    <a:pt x="5240" y="334"/>
                  </a:cubicBezTo>
                  <a:close/>
                  <a:moveTo>
                    <a:pt x="5240" y="0"/>
                  </a:moveTo>
                  <a:cubicBezTo>
                    <a:pt x="3811" y="0"/>
                    <a:pt x="1239" y="1977"/>
                    <a:pt x="191" y="2822"/>
                  </a:cubicBezTo>
                  <a:cubicBezTo>
                    <a:pt x="84" y="2929"/>
                    <a:pt x="1" y="3072"/>
                    <a:pt x="1" y="3239"/>
                  </a:cubicBezTo>
                  <a:cubicBezTo>
                    <a:pt x="1" y="3406"/>
                    <a:pt x="84" y="3548"/>
                    <a:pt x="191" y="3656"/>
                  </a:cubicBezTo>
                  <a:cubicBezTo>
                    <a:pt x="1239" y="4501"/>
                    <a:pt x="3811" y="6489"/>
                    <a:pt x="5240" y="6489"/>
                  </a:cubicBezTo>
                  <a:cubicBezTo>
                    <a:pt x="6657" y="6489"/>
                    <a:pt x="9252" y="4501"/>
                    <a:pt x="10288" y="3656"/>
                  </a:cubicBezTo>
                  <a:cubicBezTo>
                    <a:pt x="10407" y="3548"/>
                    <a:pt x="10478" y="3406"/>
                    <a:pt x="10478" y="3239"/>
                  </a:cubicBezTo>
                  <a:cubicBezTo>
                    <a:pt x="10478" y="3072"/>
                    <a:pt x="10407" y="2929"/>
                    <a:pt x="10288" y="2822"/>
                  </a:cubicBezTo>
                  <a:cubicBezTo>
                    <a:pt x="9252" y="1977"/>
                    <a:pt x="6668" y="0"/>
                    <a:pt x="52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9866;p58">
              <a:extLst>
                <a:ext uri="{FF2B5EF4-FFF2-40B4-BE49-F238E27FC236}">
                  <a16:creationId xmlns:a16="http://schemas.microsoft.com/office/drawing/2014/main" id="{BEC94954-CD06-41F1-8B2C-E0283284EE1C}"/>
                </a:ext>
              </a:extLst>
            </p:cNvPr>
            <p:cNvSpPr/>
            <p:nvPr/>
          </p:nvSpPr>
          <p:spPr>
            <a:xfrm>
              <a:off x="8081201" y="2405746"/>
              <a:ext cx="151598" cy="149884"/>
            </a:xfrm>
            <a:custGeom>
              <a:avLst/>
              <a:gdLst/>
              <a:ahLst/>
              <a:cxnLst/>
              <a:rect l="l" t="t" r="r" b="b"/>
              <a:pathLst>
                <a:path w="4774" h="4720" extrusionOk="0">
                  <a:moveTo>
                    <a:pt x="2351" y="1"/>
                  </a:moveTo>
                  <a:cubicBezTo>
                    <a:pt x="2329" y="1"/>
                    <a:pt x="2308" y="1"/>
                    <a:pt x="2286" y="2"/>
                  </a:cubicBezTo>
                  <a:cubicBezTo>
                    <a:pt x="1048" y="49"/>
                    <a:pt x="36" y="1049"/>
                    <a:pt x="12" y="2288"/>
                  </a:cubicBezTo>
                  <a:cubicBezTo>
                    <a:pt x="0" y="2907"/>
                    <a:pt x="203" y="3478"/>
                    <a:pt x="572" y="3907"/>
                  </a:cubicBezTo>
                  <a:cubicBezTo>
                    <a:pt x="602" y="3943"/>
                    <a:pt x="646" y="3960"/>
                    <a:pt x="691" y="3960"/>
                  </a:cubicBezTo>
                  <a:cubicBezTo>
                    <a:pt x="735" y="3960"/>
                    <a:pt x="780" y="3943"/>
                    <a:pt x="810" y="3907"/>
                  </a:cubicBezTo>
                  <a:cubicBezTo>
                    <a:pt x="869" y="3847"/>
                    <a:pt x="869" y="3740"/>
                    <a:pt x="810" y="3681"/>
                  </a:cubicBezTo>
                  <a:cubicBezTo>
                    <a:pt x="488" y="3312"/>
                    <a:pt x="310" y="2800"/>
                    <a:pt x="322" y="2264"/>
                  </a:cubicBezTo>
                  <a:cubicBezTo>
                    <a:pt x="369" y="1228"/>
                    <a:pt x="1215" y="383"/>
                    <a:pt x="2262" y="335"/>
                  </a:cubicBezTo>
                  <a:cubicBezTo>
                    <a:pt x="2297" y="333"/>
                    <a:pt x="2332" y="332"/>
                    <a:pt x="2366" y="332"/>
                  </a:cubicBezTo>
                  <a:cubicBezTo>
                    <a:pt x="3487" y="332"/>
                    <a:pt x="4416" y="1263"/>
                    <a:pt x="4382" y="2407"/>
                  </a:cubicBezTo>
                  <a:cubicBezTo>
                    <a:pt x="4370" y="3478"/>
                    <a:pt x="3489" y="4347"/>
                    <a:pt x="2417" y="4395"/>
                  </a:cubicBezTo>
                  <a:cubicBezTo>
                    <a:pt x="2394" y="4396"/>
                    <a:pt x="2371" y="4396"/>
                    <a:pt x="2348" y="4396"/>
                  </a:cubicBezTo>
                  <a:cubicBezTo>
                    <a:pt x="2003" y="4396"/>
                    <a:pt x="1671" y="4313"/>
                    <a:pt x="1381" y="4157"/>
                  </a:cubicBezTo>
                  <a:cubicBezTo>
                    <a:pt x="1355" y="4141"/>
                    <a:pt x="1323" y="4132"/>
                    <a:pt x="1290" y="4132"/>
                  </a:cubicBezTo>
                  <a:cubicBezTo>
                    <a:pt x="1248" y="4132"/>
                    <a:pt x="1206" y="4147"/>
                    <a:pt x="1179" y="4181"/>
                  </a:cubicBezTo>
                  <a:cubicBezTo>
                    <a:pt x="1108" y="4264"/>
                    <a:pt x="1119" y="4395"/>
                    <a:pt x="1227" y="4443"/>
                  </a:cubicBezTo>
                  <a:cubicBezTo>
                    <a:pt x="1540" y="4615"/>
                    <a:pt x="1902" y="4720"/>
                    <a:pt x="2287" y="4720"/>
                  </a:cubicBezTo>
                  <a:cubicBezTo>
                    <a:pt x="2326" y="4720"/>
                    <a:pt x="2366" y="4719"/>
                    <a:pt x="2405" y="4716"/>
                  </a:cubicBezTo>
                  <a:cubicBezTo>
                    <a:pt x="3655" y="4693"/>
                    <a:pt x="4679" y="3681"/>
                    <a:pt x="4715" y="2442"/>
                  </a:cubicBezTo>
                  <a:cubicBezTo>
                    <a:pt x="4774" y="1095"/>
                    <a:pt x="3690" y="1"/>
                    <a:pt x="23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9867;p58">
              <a:extLst>
                <a:ext uri="{FF2B5EF4-FFF2-40B4-BE49-F238E27FC236}">
                  <a16:creationId xmlns:a16="http://schemas.microsoft.com/office/drawing/2014/main" id="{678346C6-AD4F-4853-96E4-579A08739D2D}"/>
                </a:ext>
              </a:extLst>
            </p:cNvPr>
            <p:cNvSpPr/>
            <p:nvPr/>
          </p:nvSpPr>
          <p:spPr>
            <a:xfrm>
              <a:off x="8115973" y="2440550"/>
              <a:ext cx="80562" cy="80213"/>
            </a:xfrm>
            <a:custGeom>
              <a:avLst/>
              <a:gdLst/>
              <a:ahLst/>
              <a:cxnLst/>
              <a:rect l="l" t="t" r="r" b="b"/>
              <a:pathLst>
                <a:path w="2537" h="2526" extrusionOk="0">
                  <a:moveTo>
                    <a:pt x="1263" y="1"/>
                  </a:moveTo>
                  <a:cubicBezTo>
                    <a:pt x="572" y="1"/>
                    <a:pt x="1" y="561"/>
                    <a:pt x="1" y="1263"/>
                  </a:cubicBezTo>
                  <a:cubicBezTo>
                    <a:pt x="1" y="1965"/>
                    <a:pt x="572" y="2525"/>
                    <a:pt x="1263" y="2525"/>
                  </a:cubicBezTo>
                  <a:cubicBezTo>
                    <a:pt x="1965" y="2525"/>
                    <a:pt x="2537" y="1965"/>
                    <a:pt x="2537" y="1263"/>
                  </a:cubicBezTo>
                  <a:cubicBezTo>
                    <a:pt x="2537" y="1168"/>
                    <a:pt x="2453" y="1096"/>
                    <a:pt x="2370" y="1096"/>
                  </a:cubicBezTo>
                  <a:cubicBezTo>
                    <a:pt x="2275" y="1096"/>
                    <a:pt x="2203" y="1168"/>
                    <a:pt x="2203" y="1263"/>
                  </a:cubicBezTo>
                  <a:cubicBezTo>
                    <a:pt x="2203" y="1787"/>
                    <a:pt x="1787" y="2204"/>
                    <a:pt x="1263" y="2204"/>
                  </a:cubicBezTo>
                  <a:cubicBezTo>
                    <a:pt x="751" y="2204"/>
                    <a:pt x="334" y="1787"/>
                    <a:pt x="334" y="1263"/>
                  </a:cubicBezTo>
                  <a:cubicBezTo>
                    <a:pt x="334" y="739"/>
                    <a:pt x="751" y="322"/>
                    <a:pt x="1263" y="322"/>
                  </a:cubicBezTo>
                  <a:cubicBezTo>
                    <a:pt x="1358" y="322"/>
                    <a:pt x="1429" y="251"/>
                    <a:pt x="1429" y="156"/>
                  </a:cubicBezTo>
                  <a:cubicBezTo>
                    <a:pt x="1429" y="72"/>
                    <a:pt x="1358" y="1"/>
                    <a:pt x="12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9868;p58">
              <a:extLst>
                <a:ext uri="{FF2B5EF4-FFF2-40B4-BE49-F238E27FC236}">
                  <a16:creationId xmlns:a16="http://schemas.microsoft.com/office/drawing/2014/main" id="{D4C8A9C7-F571-4E1F-BB07-A8384FD263AE}"/>
                </a:ext>
              </a:extLst>
            </p:cNvPr>
            <p:cNvSpPr/>
            <p:nvPr/>
          </p:nvSpPr>
          <p:spPr>
            <a:xfrm>
              <a:off x="8164749" y="2447377"/>
              <a:ext cx="24610" cy="24610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596"/>
                    <a:pt x="179" y="774"/>
                    <a:pt x="382" y="774"/>
                  </a:cubicBezTo>
                  <a:cubicBezTo>
                    <a:pt x="596" y="774"/>
                    <a:pt x="774" y="596"/>
                    <a:pt x="774" y="393"/>
                  </a:cubicBezTo>
                  <a:cubicBezTo>
                    <a:pt x="774" y="179"/>
                    <a:pt x="608" y="0"/>
                    <a:pt x="3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" name="Google Shape;10037;p58">
            <a:extLst>
              <a:ext uri="{FF2B5EF4-FFF2-40B4-BE49-F238E27FC236}">
                <a16:creationId xmlns:a16="http://schemas.microsoft.com/office/drawing/2014/main" id="{B4349DC9-B4AC-420C-8AE0-CFB33D26F8AB}"/>
              </a:ext>
            </a:extLst>
          </p:cNvPr>
          <p:cNvSpPr/>
          <p:nvPr/>
        </p:nvSpPr>
        <p:spPr>
          <a:xfrm>
            <a:off x="5007951" y="1730344"/>
            <a:ext cx="83230" cy="379536"/>
          </a:xfrm>
          <a:custGeom>
            <a:avLst/>
            <a:gdLst/>
            <a:ahLst/>
            <a:cxnLst/>
            <a:rect l="l" t="t" r="r" b="b"/>
            <a:pathLst>
              <a:path w="2621" h="11952" extrusionOk="0">
                <a:moveTo>
                  <a:pt x="1310" y="572"/>
                </a:moveTo>
                <a:cubicBezTo>
                  <a:pt x="1537" y="976"/>
                  <a:pt x="1560" y="1060"/>
                  <a:pt x="1560" y="1060"/>
                </a:cubicBezTo>
                <a:lnTo>
                  <a:pt x="1560" y="1072"/>
                </a:lnTo>
                <a:cubicBezTo>
                  <a:pt x="1489" y="1119"/>
                  <a:pt x="1382" y="1131"/>
                  <a:pt x="1298" y="1131"/>
                </a:cubicBezTo>
                <a:cubicBezTo>
                  <a:pt x="1203" y="1131"/>
                  <a:pt x="1120" y="1095"/>
                  <a:pt x="1025" y="1072"/>
                </a:cubicBezTo>
                <a:lnTo>
                  <a:pt x="1310" y="572"/>
                </a:lnTo>
                <a:close/>
                <a:moveTo>
                  <a:pt x="1739" y="1369"/>
                </a:moveTo>
                <a:lnTo>
                  <a:pt x="2156" y="2155"/>
                </a:lnTo>
                <a:lnTo>
                  <a:pt x="465" y="2155"/>
                </a:lnTo>
                <a:lnTo>
                  <a:pt x="882" y="1369"/>
                </a:lnTo>
                <a:cubicBezTo>
                  <a:pt x="1013" y="1441"/>
                  <a:pt x="1156" y="1476"/>
                  <a:pt x="1310" y="1476"/>
                </a:cubicBezTo>
                <a:cubicBezTo>
                  <a:pt x="1453" y="1476"/>
                  <a:pt x="1608" y="1441"/>
                  <a:pt x="1739" y="1369"/>
                </a:cubicBezTo>
                <a:close/>
                <a:moveTo>
                  <a:pt x="2263" y="9763"/>
                </a:moveTo>
                <a:lnTo>
                  <a:pt x="2263" y="10454"/>
                </a:lnTo>
                <a:lnTo>
                  <a:pt x="358" y="10454"/>
                </a:lnTo>
                <a:lnTo>
                  <a:pt x="358" y="9763"/>
                </a:lnTo>
                <a:close/>
                <a:moveTo>
                  <a:pt x="1310" y="0"/>
                </a:moveTo>
                <a:cubicBezTo>
                  <a:pt x="1251" y="0"/>
                  <a:pt x="1191" y="36"/>
                  <a:pt x="1144" y="95"/>
                </a:cubicBezTo>
                <a:lnTo>
                  <a:pt x="656" y="1024"/>
                </a:lnTo>
                <a:lnTo>
                  <a:pt x="132" y="2012"/>
                </a:lnTo>
                <a:cubicBezTo>
                  <a:pt x="48" y="2179"/>
                  <a:pt x="1" y="2357"/>
                  <a:pt x="1" y="2548"/>
                </a:cubicBezTo>
                <a:lnTo>
                  <a:pt x="1" y="5727"/>
                </a:lnTo>
                <a:cubicBezTo>
                  <a:pt x="1" y="5834"/>
                  <a:pt x="72" y="5906"/>
                  <a:pt x="179" y="5906"/>
                </a:cubicBezTo>
                <a:cubicBezTo>
                  <a:pt x="286" y="5906"/>
                  <a:pt x="358" y="5834"/>
                  <a:pt x="358" y="5727"/>
                </a:cubicBezTo>
                <a:lnTo>
                  <a:pt x="358" y="2512"/>
                </a:lnTo>
                <a:lnTo>
                  <a:pt x="1132" y="2512"/>
                </a:lnTo>
                <a:lnTo>
                  <a:pt x="1132" y="9406"/>
                </a:lnTo>
                <a:lnTo>
                  <a:pt x="1132" y="9418"/>
                </a:lnTo>
                <a:lnTo>
                  <a:pt x="358" y="9418"/>
                </a:lnTo>
                <a:lnTo>
                  <a:pt x="358" y="6465"/>
                </a:lnTo>
                <a:cubicBezTo>
                  <a:pt x="358" y="6358"/>
                  <a:pt x="286" y="6287"/>
                  <a:pt x="179" y="6287"/>
                </a:cubicBezTo>
                <a:cubicBezTo>
                  <a:pt x="72" y="6287"/>
                  <a:pt x="1" y="6358"/>
                  <a:pt x="1" y="6465"/>
                </a:cubicBezTo>
                <a:lnTo>
                  <a:pt x="1" y="10644"/>
                </a:lnTo>
                <a:cubicBezTo>
                  <a:pt x="1" y="10882"/>
                  <a:pt x="60" y="11120"/>
                  <a:pt x="191" y="11311"/>
                </a:cubicBezTo>
                <a:cubicBezTo>
                  <a:pt x="227" y="11370"/>
                  <a:pt x="286" y="11406"/>
                  <a:pt x="346" y="11406"/>
                </a:cubicBezTo>
                <a:cubicBezTo>
                  <a:pt x="477" y="11406"/>
                  <a:pt x="560" y="11251"/>
                  <a:pt x="489" y="11132"/>
                </a:cubicBezTo>
                <a:cubicBezTo>
                  <a:pt x="429" y="11025"/>
                  <a:pt x="382" y="10930"/>
                  <a:pt x="370" y="10823"/>
                </a:cubicBezTo>
                <a:lnTo>
                  <a:pt x="2227" y="10823"/>
                </a:lnTo>
                <a:cubicBezTo>
                  <a:pt x="2144" y="11251"/>
                  <a:pt x="1775" y="11597"/>
                  <a:pt x="1310" y="11597"/>
                </a:cubicBezTo>
                <a:cubicBezTo>
                  <a:pt x="1179" y="11597"/>
                  <a:pt x="1037" y="11561"/>
                  <a:pt x="917" y="11525"/>
                </a:cubicBezTo>
                <a:cubicBezTo>
                  <a:pt x="895" y="11512"/>
                  <a:pt x="870" y="11506"/>
                  <a:pt x="845" y="11506"/>
                </a:cubicBezTo>
                <a:cubicBezTo>
                  <a:pt x="780" y="11506"/>
                  <a:pt x="714" y="11548"/>
                  <a:pt x="679" y="11609"/>
                </a:cubicBezTo>
                <a:cubicBezTo>
                  <a:pt x="644" y="11704"/>
                  <a:pt x="679" y="11799"/>
                  <a:pt x="775" y="11847"/>
                </a:cubicBezTo>
                <a:cubicBezTo>
                  <a:pt x="941" y="11918"/>
                  <a:pt x="1111" y="11951"/>
                  <a:pt x="1277" y="11951"/>
                </a:cubicBezTo>
                <a:cubicBezTo>
                  <a:pt x="1966" y="11951"/>
                  <a:pt x="2584" y="11383"/>
                  <a:pt x="2584" y="10644"/>
                </a:cubicBezTo>
                <a:cubicBezTo>
                  <a:pt x="2620" y="10608"/>
                  <a:pt x="2620" y="9596"/>
                  <a:pt x="2620" y="9585"/>
                </a:cubicBezTo>
                <a:lnTo>
                  <a:pt x="2620" y="8049"/>
                </a:lnTo>
                <a:cubicBezTo>
                  <a:pt x="2620" y="7953"/>
                  <a:pt x="2549" y="7870"/>
                  <a:pt x="2441" y="7870"/>
                </a:cubicBezTo>
                <a:cubicBezTo>
                  <a:pt x="2334" y="7870"/>
                  <a:pt x="2263" y="7953"/>
                  <a:pt x="2263" y="8049"/>
                </a:cubicBezTo>
                <a:lnTo>
                  <a:pt x="2263" y="9406"/>
                </a:lnTo>
                <a:lnTo>
                  <a:pt x="1489" y="9406"/>
                </a:lnTo>
                <a:lnTo>
                  <a:pt x="1489" y="9394"/>
                </a:lnTo>
                <a:lnTo>
                  <a:pt x="1489" y="2500"/>
                </a:lnTo>
                <a:lnTo>
                  <a:pt x="2263" y="2500"/>
                </a:lnTo>
                <a:lnTo>
                  <a:pt x="2263" y="2548"/>
                </a:lnTo>
                <a:lnTo>
                  <a:pt x="2263" y="7334"/>
                </a:lnTo>
                <a:cubicBezTo>
                  <a:pt x="2263" y="7441"/>
                  <a:pt x="2334" y="7513"/>
                  <a:pt x="2441" y="7513"/>
                </a:cubicBezTo>
                <a:cubicBezTo>
                  <a:pt x="2549" y="7513"/>
                  <a:pt x="2620" y="7441"/>
                  <a:pt x="2620" y="7334"/>
                </a:cubicBezTo>
                <a:lnTo>
                  <a:pt x="2620" y="2548"/>
                </a:lnTo>
                <a:cubicBezTo>
                  <a:pt x="2620" y="2369"/>
                  <a:pt x="2572" y="2191"/>
                  <a:pt x="2489" y="2012"/>
                </a:cubicBezTo>
                <a:lnTo>
                  <a:pt x="1477" y="95"/>
                </a:lnTo>
                <a:cubicBezTo>
                  <a:pt x="1441" y="36"/>
                  <a:pt x="1382" y="0"/>
                  <a:pt x="131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1577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938287" y="1734450"/>
            <a:ext cx="2807999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600"/>
              <a:t>M</a:t>
            </a:r>
            <a:r>
              <a:rPr lang="en-US" sz="3600"/>
              <a:t>ENU PENULIS</a:t>
            </a:r>
            <a:endParaRPr sz="3600"/>
          </a:p>
        </p:txBody>
      </p:sp>
      <p:sp>
        <p:nvSpPr>
          <p:cNvPr id="688" name="Google Shape;688;p32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/>
              <a:t>M</a:t>
            </a:r>
            <a:r>
              <a:rPr lang="en-US"/>
              <a:t>enu yang berisi berbagai fitur berkaitan dengan penulis</a:t>
            </a:r>
            <a:endParaRPr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rgbClr val="F649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02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70476" y="3875237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F649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429701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MENU PENULIS</a:t>
            </a:r>
            <a:endParaRPr sz="300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F2FEAC4-716E-4C66-A856-F819AFBA546B}"/>
              </a:ext>
            </a:extLst>
          </p:cNvPr>
          <p:cNvGrpSpPr/>
          <p:nvPr/>
        </p:nvGrpSpPr>
        <p:grpSpPr>
          <a:xfrm>
            <a:off x="740595" y="989475"/>
            <a:ext cx="3113952" cy="910929"/>
            <a:chOff x="742359" y="1160990"/>
            <a:chExt cx="3677464" cy="1075773"/>
          </a:xfrm>
        </p:grpSpPr>
        <p:sp>
          <p:nvSpPr>
            <p:cNvPr id="609" name="Google Shape;609;p30"/>
            <p:cNvSpPr/>
            <p:nvPr/>
          </p:nvSpPr>
          <p:spPr>
            <a:xfrm>
              <a:off x="742359" y="1160990"/>
              <a:ext cx="1075773" cy="107577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02D94EF-6B2F-4455-8F2D-86CB39038A6F}"/>
                </a:ext>
              </a:extLst>
            </p:cNvPr>
            <p:cNvSpPr txBox="1"/>
            <p:nvPr/>
          </p:nvSpPr>
          <p:spPr>
            <a:xfrm>
              <a:off x="1915235" y="1210585"/>
              <a:ext cx="1208169" cy="3634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List </a:t>
              </a:r>
              <a:r>
                <a:rPr lang="en-US">
                  <a:solidFill>
                    <a:schemeClr val="bg1"/>
                  </a:solidFill>
                  <a:latin typeface="Share Tech" panose="020B0604020202020204" charset="0"/>
                </a:rPr>
                <a:t>Penulis</a:t>
              </a:r>
              <a:endParaRPr lang="id-ID">
                <a:solidFill>
                  <a:schemeClr val="bg1"/>
                </a:solidFill>
                <a:latin typeface="Share Tech" panose="020B060402020202020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935F518-390B-4302-AB98-428DDD009EF5}"/>
                </a:ext>
              </a:extLst>
            </p:cNvPr>
            <p:cNvSpPr txBox="1"/>
            <p:nvPr/>
          </p:nvSpPr>
          <p:spPr>
            <a:xfrm>
              <a:off x="1915235" y="1526581"/>
              <a:ext cx="2504588" cy="508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100">
                  <a:solidFill>
                    <a:schemeClr val="bg1"/>
                  </a:solidFill>
                  <a:latin typeface="Maven Pro" panose="020B0604020202020204" charset="0"/>
                </a:rPr>
                <a:t>M</a:t>
              </a:r>
              <a:r>
                <a:rPr lang="en-US" sz="1100">
                  <a:solidFill>
                    <a:schemeClr val="bg1"/>
                  </a:solidFill>
                  <a:latin typeface="Maven Pro" panose="020B0604020202020204" charset="0"/>
                </a:rPr>
                <a:t>enampilkan list penulis yang terdaftar pada sistem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61D700F-A08F-4963-AACA-028B33DA2C77}"/>
              </a:ext>
            </a:extLst>
          </p:cNvPr>
          <p:cNvGrpSpPr/>
          <p:nvPr/>
        </p:nvGrpSpPr>
        <p:grpSpPr>
          <a:xfrm>
            <a:off x="740595" y="2332169"/>
            <a:ext cx="2737005" cy="910928"/>
            <a:chOff x="742359" y="1160990"/>
            <a:chExt cx="3232303" cy="1075773"/>
          </a:xfrm>
        </p:grpSpPr>
        <p:sp>
          <p:nvSpPr>
            <p:cNvPr id="87" name="Google Shape;609;p30">
              <a:extLst>
                <a:ext uri="{FF2B5EF4-FFF2-40B4-BE49-F238E27FC236}">
                  <a16:creationId xmlns:a16="http://schemas.microsoft.com/office/drawing/2014/main" id="{8FD0E4E3-377C-476D-B0C2-3095F39F8925}"/>
                </a:ext>
              </a:extLst>
            </p:cNvPr>
            <p:cNvSpPr/>
            <p:nvPr/>
          </p:nvSpPr>
          <p:spPr>
            <a:xfrm>
              <a:off x="742359" y="1160990"/>
              <a:ext cx="1075773" cy="1075773"/>
            </a:xfrm>
            <a:prstGeom prst="rect">
              <a:avLst/>
            </a:prstGeom>
            <a:solidFill>
              <a:srgbClr val="F649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BDF4CCE-BF68-47E0-BF06-163A00D4F494}"/>
                </a:ext>
              </a:extLst>
            </p:cNvPr>
            <p:cNvSpPr txBox="1"/>
            <p:nvPr/>
          </p:nvSpPr>
          <p:spPr>
            <a:xfrm>
              <a:off x="1915235" y="1210585"/>
              <a:ext cx="1420195" cy="3634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Detail </a:t>
              </a:r>
              <a:r>
                <a:rPr lang="en-US">
                  <a:solidFill>
                    <a:schemeClr val="bg1"/>
                  </a:solidFill>
                  <a:latin typeface="Share Tech" panose="020B0604020202020204" charset="0"/>
                </a:rPr>
                <a:t>Penulis</a:t>
              </a:r>
              <a:endParaRPr lang="id-ID">
                <a:solidFill>
                  <a:schemeClr val="bg1"/>
                </a:solidFill>
                <a:latin typeface="Share Tech" panose="020B0604020202020204" charset="0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AF0BF24-1E47-45A7-832E-EE802120A081}"/>
                </a:ext>
              </a:extLst>
            </p:cNvPr>
            <p:cNvSpPr txBox="1"/>
            <p:nvPr/>
          </p:nvSpPr>
          <p:spPr>
            <a:xfrm>
              <a:off x="1915235" y="1526580"/>
              <a:ext cx="2059427" cy="5088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>
                  <a:solidFill>
                    <a:schemeClr val="bg1"/>
                  </a:solidFill>
                  <a:latin typeface="Maven Pro" panose="020B0604020202020204" charset="0"/>
                </a:rPr>
                <a:t>Menampilkan detail dari penulis.  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ECFF156-BEAC-4BB6-AFC9-C1020D1F6A47}"/>
              </a:ext>
            </a:extLst>
          </p:cNvPr>
          <p:cNvGrpSpPr/>
          <p:nvPr/>
        </p:nvGrpSpPr>
        <p:grpSpPr>
          <a:xfrm>
            <a:off x="4577727" y="1442743"/>
            <a:ext cx="2835405" cy="943678"/>
            <a:chOff x="742359" y="1160990"/>
            <a:chExt cx="3232303" cy="1075773"/>
          </a:xfrm>
        </p:grpSpPr>
        <p:sp>
          <p:nvSpPr>
            <p:cNvPr id="91" name="Google Shape;609;p30">
              <a:extLst>
                <a:ext uri="{FF2B5EF4-FFF2-40B4-BE49-F238E27FC236}">
                  <a16:creationId xmlns:a16="http://schemas.microsoft.com/office/drawing/2014/main" id="{9BEA3BCC-A429-4656-A12D-4FF10CAF329A}"/>
                </a:ext>
              </a:extLst>
            </p:cNvPr>
            <p:cNvSpPr/>
            <p:nvPr/>
          </p:nvSpPr>
          <p:spPr>
            <a:xfrm>
              <a:off x="742359" y="1160990"/>
              <a:ext cx="1075773" cy="1075773"/>
            </a:xfrm>
            <a:prstGeom prst="rect">
              <a:avLst/>
            </a:prstGeom>
            <a:solidFill>
              <a:srgbClr val="23A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C82EA254-17FB-4531-857A-6FE4BC251B67}"/>
                </a:ext>
              </a:extLst>
            </p:cNvPr>
            <p:cNvSpPr txBox="1"/>
            <p:nvPr/>
          </p:nvSpPr>
          <p:spPr>
            <a:xfrm>
              <a:off x="1915235" y="1210585"/>
              <a:ext cx="1478724" cy="350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  <a:latin typeface="Share Tech" panose="020B0604020202020204" charset="0"/>
                </a:rPr>
                <a:t>Tambah Penulis</a:t>
              </a:r>
              <a:endParaRPr lang="id-ID">
                <a:solidFill>
                  <a:schemeClr val="bg1"/>
                </a:solidFill>
                <a:latin typeface="Share Tech" panose="020B0604020202020204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35F5E1D-59A3-467E-B277-38F8C6874911}"/>
                </a:ext>
              </a:extLst>
            </p:cNvPr>
            <p:cNvSpPr txBox="1"/>
            <p:nvPr/>
          </p:nvSpPr>
          <p:spPr>
            <a:xfrm>
              <a:off x="1915235" y="1526580"/>
              <a:ext cx="2059427" cy="491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100">
                  <a:solidFill>
                    <a:schemeClr val="bg1"/>
                  </a:solidFill>
                  <a:latin typeface="Maven Pro" panose="020B0604020202020204" charset="0"/>
                </a:rPr>
                <a:t>M</a:t>
              </a:r>
              <a:r>
                <a:rPr lang="en-US" sz="1100">
                  <a:solidFill>
                    <a:schemeClr val="bg1"/>
                  </a:solidFill>
                  <a:latin typeface="Maven Pro" panose="020B0604020202020204" charset="0"/>
                </a:rPr>
                <a:t>enambahkan Penulis ke dalam sistem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770FCED-FEA7-4CFE-A053-ED58FD338AC4}"/>
              </a:ext>
            </a:extLst>
          </p:cNvPr>
          <p:cNvGrpSpPr/>
          <p:nvPr/>
        </p:nvGrpSpPr>
        <p:grpSpPr>
          <a:xfrm>
            <a:off x="4577727" y="2975712"/>
            <a:ext cx="2835405" cy="943678"/>
            <a:chOff x="742359" y="1160990"/>
            <a:chExt cx="3232303" cy="1075773"/>
          </a:xfrm>
        </p:grpSpPr>
        <p:sp>
          <p:nvSpPr>
            <p:cNvPr id="99" name="Google Shape;609;p30">
              <a:extLst>
                <a:ext uri="{FF2B5EF4-FFF2-40B4-BE49-F238E27FC236}">
                  <a16:creationId xmlns:a16="http://schemas.microsoft.com/office/drawing/2014/main" id="{162B3B3B-F715-4965-9C82-133D714A89B0}"/>
                </a:ext>
              </a:extLst>
            </p:cNvPr>
            <p:cNvSpPr/>
            <p:nvPr/>
          </p:nvSpPr>
          <p:spPr>
            <a:xfrm>
              <a:off x="742359" y="1160990"/>
              <a:ext cx="1075773" cy="107577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74BCED9-5D53-4B52-8CB9-48B1BD9316FB}"/>
                </a:ext>
              </a:extLst>
            </p:cNvPr>
            <p:cNvSpPr txBox="1"/>
            <p:nvPr/>
          </p:nvSpPr>
          <p:spPr>
            <a:xfrm>
              <a:off x="1915235" y="1210585"/>
              <a:ext cx="1339843" cy="350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  <a:latin typeface="Share Tech" panose="020B0604020202020204" charset="0"/>
                </a:rPr>
                <a:t>Hapus Penulis</a:t>
              </a:r>
              <a:endParaRPr lang="id-ID">
                <a:solidFill>
                  <a:schemeClr val="bg1"/>
                </a:solidFill>
                <a:latin typeface="Share Tech" panose="020B0604020202020204" charset="0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A67557E-60F1-4EDE-9CB9-CB2FA711E78C}"/>
                </a:ext>
              </a:extLst>
            </p:cNvPr>
            <p:cNvSpPr txBox="1"/>
            <p:nvPr/>
          </p:nvSpPr>
          <p:spPr>
            <a:xfrm>
              <a:off x="1915235" y="1526580"/>
              <a:ext cx="2059427" cy="491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>
                  <a:solidFill>
                    <a:schemeClr val="bg1"/>
                  </a:solidFill>
                  <a:latin typeface="Maven Pro" panose="020B0604020202020204" charset="0"/>
                </a:rPr>
                <a:t>Menghapus penulis dari sistem</a:t>
              </a:r>
            </a:p>
          </p:txBody>
        </p:sp>
      </p:grpSp>
      <p:grpSp>
        <p:nvGrpSpPr>
          <p:cNvPr id="102" name="Google Shape;9859;p58">
            <a:extLst>
              <a:ext uri="{FF2B5EF4-FFF2-40B4-BE49-F238E27FC236}">
                <a16:creationId xmlns:a16="http://schemas.microsoft.com/office/drawing/2014/main" id="{05545BEA-C214-4A36-A521-870B8182B8DD}"/>
              </a:ext>
            </a:extLst>
          </p:cNvPr>
          <p:cNvGrpSpPr/>
          <p:nvPr/>
        </p:nvGrpSpPr>
        <p:grpSpPr>
          <a:xfrm>
            <a:off x="1029965" y="1279173"/>
            <a:ext cx="342192" cy="327140"/>
            <a:chOff x="7441465" y="2302860"/>
            <a:chExt cx="342192" cy="327140"/>
          </a:xfrm>
          <a:solidFill>
            <a:schemeClr val="bg1"/>
          </a:solidFill>
        </p:grpSpPr>
        <p:sp>
          <p:nvSpPr>
            <p:cNvPr id="103" name="Google Shape;9860;p58">
              <a:extLst>
                <a:ext uri="{FF2B5EF4-FFF2-40B4-BE49-F238E27FC236}">
                  <a16:creationId xmlns:a16="http://schemas.microsoft.com/office/drawing/2014/main" id="{A79C0F00-94D1-40D6-817E-6C2B460FE969}"/>
                </a:ext>
              </a:extLst>
            </p:cNvPr>
            <p:cNvSpPr/>
            <p:nvPr/>
          </p:nvSpPr>
          <p:spPr>
            <a:xfrm>
              <a:off x="7441465" y="2337727"/>
              <a:ext cx="299862" cy="292273"/>
            </a:xfrm>
            <a:custGeom>
              <a:avLst/>
              <a:gdLst/>
              <a:ahLst/>
              <a:cxnLst/>
              <a:rect l="l" t="t" r="r" b="b"/>
              <a:pathLst>
                <a:path w="9443" h="9204" extrusionOk="0">
                  <a:moveTo>
                    <a:pt x="8169" y="0"/>
                  </a:moveTo>
                  <a:cubicBezTo>
                    <a:pt x="7835" y="0"/>
                    <a:pt x="7514" y="131"/>
                    <a:pt x="7276" y="370"/>
                  </a:cubicBezTo>
                  <a:lnTo>
                    <a:pt x="6406" y="1251"/>
                  </a:lnTo>
                  <a:cubicBezTo>
                    <a:pt x="6347" y="1310"/>
                    <a:pt x="6347" y="1417"/>
                    <a:pt x="6406" y="1489"/>
                  </a:cubicBezTo>
                  <a:cubicBezTo>
                    <a:pt x="6436" y="1518"/>
                    <a:pt x="6475" y="1533"/>
                    <a:pt x="6517" y="1533"/>
                  </a:cubicBezTo>
                  <a:cubicBezTo>
                    <a:pt x="6558" y="1533"/>
                    <a:pt x="6603" y="1518"/>
                    <a:pt x="6645" y="1489"/>
                  </a:cubicBezTo>
                  <a:lnTo>
                    <a:pt x="7514" y="608"/>
                  </a:lnTo>
                  <a:cubicBezTo>
                    <a:pt x="7692" y="429"/>
                    <a:pt x="7930" y="346"/>
                    <a:pt x="8169" y="346"/>
                  </a:cubicBezTo>
                  <a:cubicBezTo>
                    <a:pt x="8430" y="346"/>
                    <a:pt x="8645" y="453"/>
                    <a:pt x="8823" y="608"/>
                  </a:cubicBezTo>
                  <a:cubicBezTo>
                    <a:pt x="9014" y="786"/>
                    <a:pt x="9097" y="1024"/>
                    <a:pt x="9097" y="1263"/>
                  </a:cubicBezTo>
                  <a:cubicBezTo>
                    <a:pt x="9097" y="1501"/>
                    <a:pt x="8990" y="1739"/>
                    <a:pt x="8823" y="1917"/>
                  </a:cubicBezTo>
                  <a:lnTo>
                    <a:pt x="7621" y="3132"/>
                  </a:lnTo>
                  <a:cubicBezTo>
                    <a:pt x="7502" y="2834"/>
                    <a:pt x="7323" y="2560"/>
                    <a:pt x="7109" y="2334"/>
                  </a:cubicBezTo>
                  <a:cubicBezTo>
                    <a:pt x="6639" y="1870"/>
                    <a:pt x="6022" y="1638"/>
                    <a:pt x="5408" y="1638"/>
                  </a:cubicBezTo>
                  <a:cubicBezTo>
                    <a:pt x="4793" y="1638"/>
                    <a:pt x="4180" y="1870"/>
                    <a:pt x="3716" y="2334"/>
                  </a:cubicBezTo>
                  <a:lnTo>
                    <a:pt x="941" y="5108"/>
                  </a:lnTo>
                  <a:cubicBezTo>
                    <a:pt x="1" y="6049"/>
                    <a:pt x="1" y="7561"/>
                    <a:pt x="941" y="8502"/>
                  </a:cubicBezTo>
                  <a:cubicBezTo>
                    <a:pt x="1406" y="8966"/>
                    <a:pt x="2025" y="9204"/>
                    <a:pt x="2644" y="9204"/>
                  </a:cubicBezTo>
                  <a:cubicBezTo>
                    <a:pt x="3251" y="9204"/>
                    <a:pt x="3870" y="8966"/>
                    <a:pt x="4335" y="8502"/>
                  </a:cubicBezTo>
                  <a:lnTo>
                    <a:pt x="5811" y="7025"/>
                  </a:lnTo>
                  <a:cubicBezTo>
                    <a:pt x="5871" y="6966"/>
                    <a:pt x="5871" y="6858"/>
                    <a:pt x="5811" y="6787"/>
                  </a:cubicBezTo>
                  <a:cubicBezTo>
                    <a:pt x="5783" y="6778"/>
                    <a:pt x="5750" y="6772"/>
                    <a:pt x="5716" y="6772"/>
                  </a:cubicBezTo>
                  <a:cubicBezTo>
                    <a:pt x="5662" y="6772"/>
                    <a:pt x="5605" y="6786"/>
                    <a:pt x="5561" y="6823"/>
                  </a:cubicBezTo>
                  <a:lnTo>
                    <a:pt x="4085" y="8299"/>
                  </a:lnTo>
                  <a:cubicBezTo>
                    <a:pt x="3692" y="8680"/>
                    <a:pt x="3180" y="8906"/>
                    <a:pt x="2620" y="8906"/>
                  </a:cubicBezTo>
                  <a:cubicBezTo>
                    <a:pt x="2073" y="8906"/>
                    <a:pt x="1549" y="8692"/>
                    <a:pt x="1168" y="8299"/>
                  </a:cubicBezTo>
                  <a:cubicBezTo>
                    <a:pt x="358" y="7489"/>
                    <a:pt x="358" y="6180"/>
                    <a:pt x="1168" y="5358"/>
                  </a:cubicBezTo>
                  <a:lnTo>
                    <a:pt x="3930" y="2596"/>
                  </a:lnTo>
                  <a:cubicBezTo>
                    <a:pt x="4323" y="2203"/>
                    <a:pt x="4847" y="1977"/>
                    <a:pt x="5394" y="1977"/>
                  </a:cubicBezTo>
                  <a:cubicBezTo>
                    <a:pt x="5942" y="1977"/>
                    <a:pt x="6466" y="2191"/>
                    <a:pt x="6847" y="2596"/>
                  </a:cubicBezTo>
                  <a:cubicBezTo>
                    <a:pt x="7073" y="2822"/>
                    <a:pt x="7252" y="3096"/>
                    <a:pt x="7359" y="3394"/>
                  </a:cubicBezTo>
                  <a:lnTo>
                    <a:pt x="6049" y="4703"/>
                  </a:lnTo>
                  <a:cubicBezTo>
                    <a:pt x="5871" y="4882"/>
                    <a:pt x="5633" y="4977"/>
                    <a:pt x="5394" y="4977"/>
                  </a:cubicBezTo>
                  <a:cubicBezTo>
                    <a:pt x="5156" y="4977"/>
                    <a:pt x="4918" y="4870"/>
                    <a:pt x="4740" y="4703"/>
                  </a:cubicBezTo>
                  <a:cubicBezTo>
                    <a:pt x="4644" y="4620"/>
                    <a:pt x="4573" y="4513"/>
                    <a:pt x="4525" y="4394"/>
                  </a:cubicBezTo>
                  <a:cubicBezTo>
                    <a:pt x="4507" y="4321"/>
                    <a:pt x="4440" y="4290"/>
                    <a:pt x="4378" y="4290"/>
                  </a:cubicBezTo>
                  <a:cubicBezTo>
                    <a:pt x="4359" y="4290"/>
                    <a:pt x="4340" y="4293"/>
                    <a:pt x="4323" y="4299"/>
                  </a:cubicBezTo>
                  <a:cubicBezTo>
                    <a:pt x="4239" y="4334"/>
                    <a:pt x="4204" y="4441"/>
                    <a:pt x="4228" y="4513"/>
                  </a:cubicBezTo>
                  <a:cubicBezTo>
                    <a:pt x="4287" y="4680"/>
                    <a:pt x="4394" y="4811"/>
                    <a:pt x="4513" y="4930"/>
                  </a:cubicBezTo>
                  <a:cubicBezTo>
                    <a:pt x="4751" y="5168"/>
                    <a:pt x="5061" y="5299"/>
                    <a:pt x="5406" y="5299"/>
                  </a:cubicBezTo>
                  <a:cubicBezTo>
                    <a:pt x="5752" y="5299"/>
                    <a:pt x="6061" y="5168"/>
                    <a:pt x="6299" y="4930"/>
                  </a:cubicBezTo>
                  <a:lnTo>
                    <a:pt x="9062" y="2155"/>
                  </a:lnTo>
                  <a:cubicBezTo>
                    <a:pt x="9300" y="1917"/>
                    <a:pt x="9443" y="1608"/>
                    <a:pt x="9443" y="1263"/>
                  </a:cubicBezTo>
                  <a:cubicBezTo>
                    <a:pt x="9443" y="929"/>
                    <a:pt x="9300" y="608"/>
                    <a:pt x="9062" y="370"/>
                  </a:cubicBezTo>
                  <a:cubicBezTo>
                    <a:pt x="8823" y="131"/>
                    <a:pt x="8514" y="0"/>
                    <a:pt x="816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9861;p58">
              <a:extLst>
                <a:ext uri="{FF2B5EF4-FFF2-40B4-BE49-F238E27FC236}">
                  <a16:creationId xmlns:a16="http://schemas.microsoft.com/office/drawing/2014/main" id="{AB69B52C-79E5-4531-93EF-5D87C74D39B6}"/>
                </a:ext>
              </a:extLst>
            </p:cNvPr>
            <p:cNvSpPr/>
            <p:nvPr/>
          </p:nvSpPr>
          <p:spPr>
            <a:xfrm>
              <a:off x="7484588" y="2302860"/>
              <a:ext cx="299069" cy="293130"/>
            </a:xfrm>
            <a:custGeom>
              <a:avLst/>
              <a:gdLst/>
              <a:ahLst/>
              <a:cxnLst/>
              <a:rect l="l" t="t" r="r" b="b"/>
              <a:pathLst>
                <a:path w="9418" h="9231" extrusionOk="0">
                  <a:moveTo>
                    <a:pt x="6805" y="0"/>
                  </a:moveTo>
                  <a:cubicBezTo>
                    <a:pt x="6191" y="0"/>
                    <a:pt x="5578" y="235"/>
                    <a:pt x="5108" y="706"/>
                  </a:cubicBezTo>
                  <a:lnTo>
                    <a:pt x="3632" y="2170"/>
                  </a:lnTo>
                  <a:cubicBezTo>
                    <a:pt x="3572" y="2230"/>
                    <a:pt x="3572" y="2337"/>
                    <a:pt x="3632" y="2408"/>
                  </a:cubicBezTo>
                  <a:cubicBezTo>
                    <a:pt x="3661" y="2438"/>
                    <a:pt x="3703" y="2453"/>
                    <a:pt x="3746" y="2453"/>
                  </a:cubicBezTo>
                  <a:cubicBezTo>
                    <a:pt x="3789" y="2453"/>
                    <a:pt x="3834" y="2438"/>
                    <a:pt x="3870" y="2408"/>
                  </a:cubicBezTo>
                  <a:lnTo>
                    <a:pt x="5346" y="944"/>
                  </a:lnTo>
                  <a:cubicBezTo>
                    <a:pt x="5745" y="539"/>
                    <a:pt x="6272" y="336"/>
                    <a:pt x="6802" y="336"/>
                  </a:cubicBezTo>
                  <a:cubicBezTo>
                    <a:pt x="7331" y="336"/>
                    <a:pt x="7864" y="539"/>
                    <a:pt x="8275" y="944"/>
                  </a:cubicBezTo>
                  <a:cubicBezTo>
                    <a:pt x="9085" y="1741"/>
                    <a:pt x="9085" y="3051"/>
                    <a:pt x="8275" y="3873"/>
                  </a:cubicBezTo>
                  <a:lnTo>
                    <a:pt x="5513" y="6635"/>
                  </a:lnTo>
                  <a:cubicBezTo>
                    <a:pt x="5120" y="7028"/>
                    <a:pt x="4596" y="7254"/>
                    <a:pt x="4048" y="7254"/>
                  </a:cubicBezTo>
                  <a:cubicBezTo>
                    <a:pt x="3501" y="7254"/>
                    <a:pt x="2977" y="7040"/>
                    <a:pt x="2596" y="6635"/>
                  </a:cubicBezTo>
                  <a:cubicBezTo>
                    <a:pt x="2370" y="6421"/>
                    <a:pt x="2191" y="6135"/>
                    <a:pt x="2084" y="5837"/>
                  </a:cubicBezTo>
                  <a:lnTo>
                    <a:pt x="3393" y="4527"/>
                  </a:lnTo>
                  <a:cubicBezTo>
                    <a:pt x="3572" y="4349"/>
                    <a:pt x="3810" y="4254"/>
                    <a:pt x="4048" y="4254"/>
                  </a:cubicBezTo>
                  <a:cubicBezTo>
                    <a:pt x="4286" y="4254"/>
                    <a:pt x="4525" y="4361"/>
                    <a:pt x="4703" y="4527"/>
                  </a:cubicBezTo>
                  <a:cubicBezTo>
                    <a:pt x="4798" y="4611"/>
                    <a:pt x="4870" y="4718"/>
                    <a:pt x="4917" y="4837"/>
                  </a:cubicBezTo>
                  <a:cubicBezTo>
                    <a:pt x="4936" y="4910"/>
                    <a:pt x="5002" y="4941"/>
                    <a:pt x="5065" y="4941"/>
                  </a:cubicBezTo>
                  <a:cubicBezTo>
                    <a:pt x="5084" y="4941"/>
                    <a:pt x="5103" y="4938"/>
                    <a:pt x="5120" y="4932"/>
                  </a:cubicBezTo>
                  <a:cubicBezTo>
                    <a:pt x="5215" y="4897"/>
                    <a:pt x="5239" y="4789"/>
                    <a:pt x="5215" y="4718"/>
                  </a:cubicBezTo>
                  <a:cubicBezTo>
                    <a:pt x="5156" y="4551"/>
                    <a:pt x="5048" y="4420"/>
                    <a:pt x="4929" y="4301"/>
                  </a:cubicBezTo>
                  <a:cubicBezTo>
                    <a:pt x="4691" y="4063"/>
                    <a:pt x="4382" y="3932"/>
                    <a:pt x="4036" y="3932"/>
                  </a:cubicBezTo>
                  <a:cubicBezTo>
                    <a:pt x="3691" y="3932"/>
                    <a:pt x="3382" y="4063"/>
                    <a:pt x="3143" y="4301"/>
                  </a:cubicBezTo>
                  <a:lnTo>
                    <a:pt x="1786" y="5659"/>
                  </a:lnTo>
                  <a:cubicBezTo>
                    <a:pt x="1762" y="5670"/>
                    <a:pt x="1738" y="5682"/>
                    <a:pt x="1727" y="5718"/>
                  </a:cubicBezTo>
                  <a:lnTo>
                    <a:pt x="369" y="7075"/>
                  </a:lnTo>
                  <a:cubicBezTo>
                    <a:pt x="131" y="7314"/>
                    <a:pt x="0" y="7623"/>
                    <a:pt x="0" y="7968"/>
                  </a:cubicBezTo>
                  <a:cubicBezTo>
                    <a:pt x="0" y="8302"/>
                    <a:pt x="131" y="8623"/>
                    <a:pt x="369" y="8861"/>
                  </a:cubicBezTo>
                  <a:cubicBezTo>
                    <a:pt x="607" y="9099"/>
                    <a:pt x="929" y="9230"/>
                    <a:pt x="1262" y="9230"/>
                  </a:cubicBezTo>
                  <a:cubicBezTo>
                    <a:pt x="1608" y="9230"/>
                    <a:pt x="1917" y="9099"/>
                    <a:pt x="2155" y="8861"/>
                  </a:cubicBezTo>
                  <a:lnTo>
                    <a:pt x="3036" y="7980"/>
                  </a:lnTo>
                  <a:cubicBezTo>
                    <a:pt x="3096" y="7921"/>
                    <a:pt x="3096" y="7814"/>
                    <a:pt x="3036" y="7742"/>
                  </a:cubicBezTo>
                  <a:cubicBezTo>
                    <a:pt x="3006" y="7712"/>
                    <a:pt x="2965" y="7697"/>
                    <a:pt x="2922" y="7697"/>
                  </a:cubicBezTo>
                  <a:cubicBezTo>
                    <a:pt x="2879" y="7697"/>
                    <a:pt x="2834" y="7712"/>
                    <a:pt x="2798" y="7742"/>
                  </a:cubicBezTo>
                  <a:lnTo>
                    <a:pt x="1917" y="8623"/>
                  </a:lnTo>
                  <a:cubicBezTo>
                    <a:pt x="1738" y="8802"/>
                    <a:pt x="1500" y="8885"/>
                    <a:pt x="1262" y="8885"/>
                  </a:cubicBezTo>
                  <a:cubicBezTo>
                    <a:pt x="1012" y="8885"/>
                    <a:pt x="786" y="8778"/>
                    <a:pt x="607" y="8623"/>
                  </a:cubicBezTo>
                  <a:cubicBezTo>
                    <a:pt x="429" y="8445"/>
                    <a:pt x="345" y="8206"/>
                    <a:pt x="345" y="7968"/>
                  </a:cubicBezTo>
                  <a:cubicBezTo>
                    <a:pt x="345" y="7706"/>
                    <a:pt x="453" y="7492"/>
                    <a:pt x="607" y="7314"/>
                  </a:cubicBezTo>
                  <a:lnTo>
                    <a:pt x="1822" y="6099"/>
                  </a:lnTo>
                  <a:cubicBezTo>
                    <a:pt x="1941" y="6397"/>
                    <a:pt x="2119" y="6671"/>
                    <a:pt x="2334" y="6897"/>
                  </a:cubicBezTo>
                  <a:cubicBezTo>
                    <a:pt x="2786" y="7337"/>
                    <a:pt x="3393" y="7587"/>
                    <a:pt x="4036" y="7587"/>
                  </a:cubicBezTo>
                  <a:cubicBezTo>
                    <a:pt x="4679" y="7587"/>
                    <a:pt x="5287" y="7337"/>
                    <a:pt x="5727" y="6897"/>
                  </a:cubicBezTo>
                  <a:lnTo>
                    <a:pt x="8501" y="4123"/>
                  </a:lnTo>
                  <a:cubicBezTo>
                    <a:pt x="9418" y="3158"/>
                    <a:pt x="9418" y="1634"/>
                    <a:pt x="8501" y="706"/>
                  </a:cubicBezTo>
                  <a:cubicBezTo>
                    <a:pt x="8031" y="235"/>
                    <a:pt x="7418" y="0"/>
                    <a:pt x="680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9851;p58">
            <a:extLst>
              <a:ext uri="{FF2B5EF4-FFF2-40B4-BE49-F238E27FC236}">
                <a16:creationId xmlns:a16="http://schemas.microsoft.com/office/drawing/2014/main" id="{C77526B5-7A9A-4043-9783-35D762CE8D7B}"/>
              </a:ext>
            </a:extLst>
          </p:cNvPr>
          <p:cNvGrpSpPr/>
          <p:nvPr/>
        </p:nvGrpSpPr>
        <p:grpSpPr>
          <a:xfrm>
            <a:off x="4917782" y="3288744"/>
            <a:ext cx="263567" cy="317614"/>
            <a:chOff x="6421399" y="2308227"/>
            <a:chExt cx="263567" cy="317614"/>
          </a:xfrm>
          <a:solidFill>
            <a:schemeClr val="bg1"/>
          </a:solidFill>
        </p:grpSpPr>
        <p:sp>
          <p:nvSpPr>
            <p:cNvPr id="110" name="Google Shape;9852;p58">
              <a:extLst>
                <a:ext uri="{FF2B5EF4-FFF2-40B4-BE49-F238E27FC236}">
                  <a16:creationId xmlns:a16="http://schemas.microsoft.com/office/drawing/2014/main" id="{BDE95A13-6666-4B94-ADAA-3502FAEF72D9}"/>
                </a:ext>
              </a:extLst>
            </p:cNvPr>
            <p:cNvSpPr/>
            <p:nvPr/>
          </p:nvSpPr>
          <p:spPr>
            <a:xfrm>
              <a:off x="6421399" y="2308227"/>
              <a:ext cx="263567" cy="317614"/>
            </a:xfrm>
            <a:custGeom>
              <a:avLst/>
              <a:gdLst/>
              <a:ahLst/>
              <a:cxnLst/>
              <a:rect l="l" t="t" r="r" b="b"/>
              <a:pathLst>
                <a:path w="8300" h="10002" extrusionOk="0">
                  <a:moveTo>
                    <a:pt x="4192" y="298"/>
                  </a:moveTo>
                  <a:cubicBezTo>
                    <a:pt x="4501" y="298"/>
                    <a:pt x="4775" y="513"/>
                    <a:pt x="4835" y="810"/>
                  </a:cubicBezTo>
                  <a:lnTo>
                    <a:pt x="3430" y="810"/>
                  </a:lnTo>
                  <a:cubicBezTo>
                    <a:pt x="3513" y="513"/>
                    <a:pt x="3775" y="298"/>
                    <a:pt x="4085" y="298"/>
                  </a:cubicBezTo>
                  <a:close/>
                  <a:moveTo>
                    <a:pt x="5918" y="1108"/>
                  </a:moveTo>
                  <a:cubicBezTo>
                    <a:pt x="6275" y="1108"/>
                    <a:pt x="6585" y="1275"/>
                    <a:pt x="6799" y="1560"/>
                  </a:cubicBezTo>
                  <a:lnTo>
                    <a:pt x="1465" y="1560"/>
                  </a:lnTo>
                  <a:cubicBezTo>
                    <a:pt x="1680" y="1275"/>
                    <a:pt x="1989" y="1108"/>
                    <a:pt x="2346" y="1108"/>
                  </a:cubicBezTo>
                  <a:close/>
                  <a:moveTo>
                    <a:pt x="4085" y="1"/>
                  </a:moveTo>
                  <a:cubicBezTo>
                    <a:pt x="3608" y="1"/>
                    <a:pt x="3215" y="346"/>
                    <a:pt x="3156" y="810"/>
                  </a:cubicBezTo>
                  <a:lnTo>
                    <a:pt x="2346" y="810"/>
                  </a:lnTo>
                  <a:cubicBezTo>
                    <a:pt x="1822" y="810"/>
                    <a:pt x="1370" y="1096"/>
                    <a:pt x="1132" y="1560"/>
                  </a:cubicBezTo>
                  <a:lnTo>
                    <a:pt x="596" y="1560"/>
                  </a:lnTo>
                  <a:cubicBezTo>
                    <a:pt x="263" y="1560"/>
                    <a:pt x="1" y="1822"/>
                    <a:pt x="1" y="2156"/>
                  </a:cubicBezTo>
                  <a:cubicBezTo>
                    <a:pt x="1" y="2477"/>
                    <a:pt x="263" y="2751"/>
                    <a:pt x="596" y="2751"/>
                  </a:cubicBezTo>
                  <a:lnTo>
                    <a:pt x="1013" y="2751"/>
                  </a:lnTo>
                  <a:lnTo>
                    <a:pt x="1370" y="9359"/>
                  </a:lnTo>
                  <a:cubicBezTo>
                    <a:pt x="1382" y="9716"/>
                    <a:pt x="1680" y="10002"/>
                    <a:pt x="2037" y="10002"/>
                  </a:cubicBezTo>
                  <a:lnTo>
                    <a:pt x="4466" y="10002"/>
                  </a:lnTo>
                  <a:cubicBezTo>
                    <a:pt x="4537" y="10002"/>
                    <a:pt x="4609" y="9942"/>
                    <a:pt x="4609" y="9847"/>
                  </a:cubicBezTo>
                  <a:cubicBezTo>
                    <a:pt x="4609" y="9752"/>
                    <a:pt x="4549" y="9704"/>
                    <a:pt x="4466" y="9704"/>
                  </a:cubicBezTo>
                  <a:lnTo>
                    <a:pt x="2037" y="9704"/>
                  </a:lnTo>
                  <a:cubicBezTo>
                    <a:pt x="1822" y="9704"/>
                    <a:pt x="1668" y="9538"/>
                    <a:pt x="1644" y="9347"/>
                  </a:cubicBezTo>
                  <a:lnTo>
                    <a:pt x="1287" y="2751"/>
                  </a:lnTo>
                  <a:lnTo>
                    <a:pt x="2084" y="2751"/>
                  </a:lnTo>
                  <a:cubicBezTo>
                    <a:pt x="2156" y="2751"/>
                    <a:pt x="2227" y="2692"/>
                    <a:pt x="2227" y="2596"/>
                  </a:cubicBezTo>
                  <a:cubicBezTo>
                    <a:pt x="2227" y="2525"/>
                    <a:pt x="2168" y="2453"/>
                    <a:pt x="2084" y="2453"/>
                  </a:cubicBezTo>
                  <a:lnTo>
                    <a:pt x="596" y="2453"/>
                  </a:lnTo>
                  <a:cubicBezTo>
                    <a:pt x="429" y="2453"/>
                    <a:pt x="298" y="2322"/>
                    <a:pt x="298" y="2156"/>
                  </a:cubicBezTo>
                  <a:cubicBezTo>
                    <a:pt x="298" y="1989"/>
                    <a:pt x="429" y="1858"/>
                    <a:pt x="596" y="1858"/>
                  </a:cubicBezTo>
                  <a:lnTo>
                    <a:pt x="7704" y="1858"/>
                  </a:lnTo>
                  <a:cubicBezTo>
                    <a:pt x="7871" y="1858"/>
                    <a:pt x="8002" y="1989"/>
                    <a:pt x="8002" y="2156"/>
                  </a:cubicBezTo>
                  <a:cubicBezTo>
                    <a:pt x="8002" y="2322"/>
                    <a:pt x="7871" y="2453"/>
                    <a:pt x="7704" y="2453"/>
                  </a:cubicBezTo>
                  <a:lnTo>
                    <a:pt x="2763" y="2453"/>
                  </a:lnTo>
                  <a:cubicBezTo>
                    <a:pt x="2692" y="2453"/>
                    <a:pt x="2620" y="2513"/>
                    <a:pt x="2620" y="2596"/>
                  </a:cubicBezTo>
                  <a:cubicBezTo>
                    <a:pt x="2620" y="2680"/>
                    <a:pt x="2680" y="2751"/>
                    <a:pt x="2763" y="2751"/>
                  </a:cubicBezTo>
                  <a:lnTo>
                    <a:pt x="7002" y="2751"/>
                  </a:lnTo>
                  <a:lnTo>
                    <a:pt x="6633" y="9347"/>
                  </a:lnTo>
                  <a:cubicBezTo>
                    <a:pt x="6621" y="9550"/>
                    <a:pt x="6454" y="9704"/>
                    <a:pt x="6252" y="9704"/>
                  </a:cubicBezTo>
                  <a:lnTo>
                    <a:pt x="5156" y="9704"/>
                  </a:lnTo>
                  <a:cubicBezTo>
                    <a:pt x="5085" y="9704"/>
                    <a:pt x="5013" y="9752"/>
                    <a:pt x="5013" y="9847"/>
                  </a:cubicBezTo>
                  <a:cubicBezTo>
                    <a:pt x="5013" y="9942"/>
                    <a:pt x="5073" y="10002"/>
                    <a:pt x="5156" y="10002"/>
                  </a:cubicBezTo>
                  <a:lnTo>
                    <a:pt x="6252" y="10002"/>
                  </a:lnTo>
                  <a:cubicBezTo>
                    <a:pt x="6609" y="10002"/>
                    <a:pt x="6906" y="9716"/>
                    <a:pt x="6918" y="9359"/>
                  </a:cubicBezTo>
                  <a:lnTo>
                    <a:pt x="7287" y="2751"/>
                  </a:lnTo>
                  <a:lnTo>
                    <a:pt x="7704" y="2751"/>
                  </a:lnTo>
                  <a:cubicBezTo>
                    <a:pt x="8038" y="2751"/>
                    <a:pt x="8299" y="2477"/>
                    <a:pt x="8299" y="2156"/>
                  </a:cubicBezTo>
                  <a:cubicBezTo>
                    <a:pt x="8288" y="1822"/>
                    <a:pt x="8014" y="1560"/>
                    <a:pt x="7692" y="1560"/>
                  </a:cubicBezTo>
                  <a:lnTo>
                    <a:pt x="7145" y="1560"/>
                  </a:lnTo>
                  <a:cubicBezTo>
                    <a:pt x="6906" y="1108"/>
                    <a:pt x="6442" y="810"/>
                    <a:pt x="5918" y="810"/>
                  </a:cubicBezTo>
                  <a:lnTo>
                    <a:pt x="5132" y="810"/>
                  </a:lnTo>
                  <a:cubicBezTo>
                    <a:pt x="5073" y="346"/>
                    <a:pt x="4668" y="1"/>
                    <a:pt x="419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9853;p58">
              <a:extLst>
                <a:ext uri="{FF2B5EF4-FFF2-40B4-BE49-F238E27FC236}">
                  <a16:creationId xmlns:a16="http://schemas.microsoft.com/office/drawing/2014/main" id="{B263822D-55A3-499B-9C78-D86531ED221E}"/>
                </a:ext>
              </a:extLst>
            </p:cNvPr>
            <p:cNvSpPr/>
            <p:nvPr/>
          </p:nvSpPr>
          <p:spPr>
            <a:xfrm>
              <a:off x="6539750" y="2414860"/>
              <a:ext cx="26484" cy="162236"/>
            </a:xfrm>
            <a:custGeom>
              <a:avLst/>
              <a:gdLst/>
              <a:ahLst/>
              <a:cxnLst/>
              <a:rect l="l" t="t" r="r" b="b"/>
              <a:pathLst>
                <a:path w="834" h="5109" extrusionOk="0">
                  <a:moveTo>
                    <a:pt x="405" y="286"/>
                  </a:moveTo>
                  <a:cubicBezTo>
                    <a:pt x="477" y="298"/>
                    <a:pt x="536" y="346"/>
                    <a:pt x="536" y="417"/>
                  </a:cubicBezTo>
                  <a:lnTo>
                    <a:pt x="536" y="4691"/>
                  </a:lnTo>
                  <a:cubicBezTo>
                    <a:pt x="536" y="4763"/>
                    <a:pt x="477" y="4822"/>
                    <a:pt x="405" y="4822"/>
                  </a:cubicBezTo>
                  <a:cubicBezTo>
                    <a:pt x="334" y="4822"/>
                    <a:pt x="274" y="4763"/>
                    <a:pt x="274" y="4691"/>
                  </a:cubicBezTo>
                  <a:lnTo>
                    <a:pt x="274" y="417"/>
                  </a:lnTo>
                  <a:cubicBezTo>
                    <a:pt x="274" y="346"/>
                    <a:pt x="334" y="286"/>
                    <a:pt x="405" y="286"/>
                  </a:cubicBezTo>
                  <a:close/>
                  <a:moveTo>
                    <a:pt x="417" y="0"/>
                  </a:moveTo>
                  <a:cubicBezTo>
                    <a:pt x="179" y="0"/>
                    <a:pt x="0" y="191"/>
                    <a:pt x="0" y="417"/>
                  </a:cubicBezTo>
                  <a:lnTo>
                    <a:pt x="0" y="4691"/>
                  </a:lnTo>
                  <a:cubicBezTo>
                    <a:pt x="0" y="4930"/>
                    <a:pt x="203" y="5108"/>
                    <a:pt x="417" y="5108"/>
                  </a:cubicBezTo>
                  <a:cubicBezTo>
                    <a:pt x="655" y="5108"/>
                    <a:pt x="834" y="4918"/>
                    <a:pt x="834" y="4691"/>
                  </a:cubicBezTo>
                  <a:lnTo>
                    <a:pt x="834" y="417"/>
                  </a:lnTo>
                  <a:cubicBezTo>
                    <a:pt x="834" y="191"/>
                    <a:pt x="643" y="0"/>
                    <a:pt x="4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9854;p58">
              <a:extLst>
                <a:ext uri="{FF2B5EF4-FFF2-40B4-BE49-F238E27FC236}">
                  <a16:creationId xmlns:a16="http://schemas.microsoft.com/office/drawing/2014/main" id="{17CA4667-8375-48BA-B60B-05C9BA8F8DE6}"/>
                </a:ext>
              </a:extLst>
            </p:cNvPr>
            <p:cNvSpPr/>
            <p:nvPr/>
          </p:nvSpPr>
          <p:spPr>
            <a:xfrm>
              <a:off x="6590018" y="2414479"/>
              <a:ext cx="30294" cy="162967"/>
            </a:xfrm>
            <a:custGeom>
              <a:avLst/>
              <a:gdLst/>
              <a:ahLst/>
              <a:cxnLst/>
              <a:rect l="l" t="t" r="r" b="b"/>
              <a:pathLst>
                <a:path w="954" h="5132" extrusionOk="0">
                  <a:moveTo>
                    <a:pt x="537" y="0"/>
                  </a:moveTo>
                  <a:cubicBezTo>
                    <a:pt x="311" y="0"/>
                    <a:pt x="120" y="179"/>
                    <a:pt x="120" y="417"/>
                  </a:cubicBezTo>
                  <a:lnTo>
                    <a:pt x="1" y="4691"/>
                  </a:lnTo>
                  <a:cubicBezTo>
                    <a:pt x="1" y="4811"/>
                    <a:pt x="49" y="4906"/>
                    <a:pt x="120" y="5001"/>
                  </a:cubicBezTo>
                  <a:cubicBezTo>
                    <a:pt x="191" y="5084"/>
                    <a:pt x="311" y="5132"/>
                    <a:pt x="418" y="5132"/>
                  </a:cubicBezTo>
                  <a:cubicBezTo>
                    <a:pt x="644" y="5132"/>
                    <a:pt x="834" y="4953"/>
                    <a:pt x="834" y="4715"/>
                  </a:cubicBezTo>
                  <a:lnTo>
                    <a:pt x="846" y="4025"/>
                  </a:lnTo>
                  <a:cubicBezTo>
                    <a:pt x="846" y="3953"/>
                    <a:pt x="787" y="3882"/>
                    <a:pt x="703" y="3882"/>
                  </a:cubicBezTo>
                  <a:cubicBezTo>
                    <a:pt x="620" y="3882"/>
                    <a:pt x="549" y="3941"/>
                    <a:pt x="549" y="4025"/>
                  </a:cubicBezTo>
                  <a:lnTo>
                    <a:pt x="537" y="4715"/>
                  </a:lnTo>
                  <a:cubicBezTo>
                    <a:pt x="537" y="4787"/>
                    <a:pt x="477" y="4834"/>
                    <a:pt x="406" y="4834"/>
                  </a:cubicBezTo>
                  <a:cubicBezTo>
                    <a:pt x="370" y="4834"/>
                    <a:pt x="322" y="4822"/>
                    <a:pt x="311" y="4787"/>
                  </a:cubicBezTo>
                  <a:cubicBezTo>
                    <a:pt x="287" y="4763"/>
                    <a:pt x="263" y="4727"/>
                    <a:pt x="287" y="4703"/>
                  </a:cubicBezTo>
                  <a:lnTo>
                    <a:pt x="406" y="429"/>
                  </a:lnTo>
                  <a:cubicBezTo>
                    <a:pt x="406" y="358"/>
                    <a:pt x="465" y="310"/>
                    <a:pt x="537" y="310"/>
                  </a:cubicBezTo>
                  <a:cubicBezTo>
                    <a:pt x="561" y="310"/>
                    <a:pt x="608" y="322"/>
                    <a:pt x="620" y="358"/>
                  </a:cubicBezTo>
                  <a:cubicBezTo>
                    <a:pt x="656" y="381"/>
                    <a:pt x="668" y="417"/>
                    <a:pt x="656" y="441"/>
                  </a:cubicBezTo>
                  <a:lnTo>
                    <a:pt x="561" y="3358"/>
                  </a:lnTo>
                  <a:cubicBezTo>
                    <a:pt x="561" y="3441"/>
                    <a:pt x="644" y="3513"/>
                    <a:pt x="715" y="3513"/>
                  </a:cubicBezTo>
                  <a:cubicBezTo>
                    <a:pt x="787" y="3513"/>
                    <a:pt x="858" y="3453"/>
                    <a:pt x="858" y="3358"/>
                  </a:cubicBezTo>
                  <a:lnTo>
                    <a:pt x="953" y="441"/>
                  </a:lnTo>
                  <a:cubicBezTo>
                    <a:pt x="953" y="322"/>
                    <a:pt x="906" y="227"/>
                    <a:pt x="834" y="131"/>
                  </a:cubicBezTo>
                  <a:cubicBezTo>
                    <a:pt x="763" y="36"/>
                    <a:pt x="644" y="0"/>
                    <a:pt x="53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9855;p58">
              <a:extLst>
                <a:ext uri="{FF2B5EF4-FFF2-40B4-BE49-F238E27FC236}">
                  <a16:creationId xmlns:a16="http://schemas.microsoft.com/office/drawing/2014/main" id="{452971DA-3632-49F7-B8E4-E4C3B3233592}"/>
                </a:ext>
              </a:extLst>
            </p:cNvPr>
            <p:cNvSpPr/>
            <p:nvPr/>
          </p:nvSpPr>
          <p:spPr>
            <a:xfrm>
              <a:off x="6486052" y="2414860"/>
              <a:ext cx="30294" cy="162967"/>
            </a:xfrm>
            <a:custGeom>
              <a:avLst/>
              <a:gdLst/>
              <a:ahLst/>
              <a:cxnLst/>
              <a:rect l="l" t="t" r="r" b="b"/>
              <a:pathLst>
                <a:path w="954" h="5132" extrusionOk="0">
                  <a:moveTo>
                    <a:pt x="406" y="298"/>
                  </a:moveTo>
                  <a:cubicBezTo>
                    <a:pt x="477" y="298"/>
                    <a:pt x="537" y="358"/>
                    <a:pt x="537" y="417"/>
                  </a:cubicBezTo>
                  <a:lnTo>
                    <a:pt x="656" y="4691"/>
                  </a:lnTo>
                  <a:cubicBezTo>
                    <a:pt x="668" y="4715"/>
                    <a:pt x="656" y="4763"/>
                    <a:pt x="620" y="4775"/>
                  </a:cubicBezTo>
                  <a:cubicBezTo>
                    <a:pt x="596" y="4810"/>
                    <a:pt x="560" y="4822"/>
                    <a:pt x="537" y="4822"/>
                  </a:cubicBezTo>
                  <a:cubicBezTo>
                    <a:pt x="465" y="4822"/>
                    <a:pt x="406" y="4763"/>
                    <a:pt x="406" y="4703"/>
                  </a:cubicBezTo>
                  <a:lnTo>
                    <a:pt x="287" y="429"/>
                  </a:lnTo>
                  <a:cubicBezTo>
                    <a:pt x="287" y="405"/>
                    <a:pt x="298" y="358"/>
                    <a:pt x="310" y="346"/>
                  </a:cubicBezTo>
                  <a:cubicBezTo>
                    <a:pt x="346" y="310"/>
                    <a:pt x="370" y="298"/>
                    <a:pt x="406" y="298"/>
                  </a:cubicBezTo>
                  <a:close/>
                  <a:moveTo>
                    <a:pt x="417" y="0"/>
                  </a:moveTo>
                  <a:cubicBezTo>
                    <a:pt x="298" y="0"/>
                    <a:pt x="191" y="48"/>
                    <a:pt x="120" y="131"/>
                  </a:cubicBezTo>
                  <a:cubicBezTo>
                    <a:pt x="48" y="227"/>
                    <a:pt x="1" y="334"/>
                    <a:pt x="1" y="453"/>
                  </a:cubicBezTo>
                  <a:lnTo>
                    <a:pt x="120" y="4715"/>
                  </a:lnTo>
                  <a:cubicBezTo>
                    <a:pt x="120" y="4941"/>
                    <a:pt x="310" y="5132"/>
                    <a:pt x="537" y="5132"/>
                  </a:cubicBezTo>
                  <a:cubicBezTo>
                    <a:pt x="656" y="5132"/>
                    <a:pt x="763" y="5096"/>
                    <a:pt x="834" y="5001"/>
                  </a:cubicBezTo>
                  <a:cubicBezTo>
                    <a:pt x="906" y="4918"/>
                    <a:pt x="953" y="4810"/>
                    <a:pt x="953" y="4691"/>
                  </a:cubicBezTo>
                  <a:lnTo>
                    <a:pt x="834" y="417"/>
                  </a:lnTo>
                  <a:cubicBezTo>
                    <a:pt x="834" y="179"/>
                    <a:pt x="644" y="0"/>
                    <a:pt x="4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" name="Google Shape;9862;p58">
            <a:extLst>
              <a:ext uri="{FF2B5EF4-FFF2-40B4-BE49-F238E27FC236}">
                <a16:creationId xmlns:a16="http://schemas.microsoft.com/office/drawing/2014/main" id="{5E119B63-CF7B-4E96-9392-FC07446282B4}"/>
              </a:ext>
            </a:extLst>
          </p:cNvPr>
          <p:cNvGrpSpPr/>
          <p:nvPr/>
        </p:nvGrpSpPr>
        <p:grpSpPr>
          <a:xfrm>
            <a:off x="1009789" y="2673018"/>
            <a:ext cx="332761" cy="234066"/>
            <a:chOff x="7989683" y="2350207"/>
            <a:chExt cx="332761" cy="234066"/>
          </a:xfrm>
          <a:solidFill>
            <a:schemeClr val="bg1"/>
          </a:solidFill>
        </p:grpSpPr>
        <p:sp>
          <p:nvSpPr>
            <p:cNvPr id="115" name="Google Shape;9863;p58">
              <a:extLst>
                <a:ext uri="{FF2B5EF4-FFF2-40B4-BE49-F238E27FC236}">
                  <a16:creationId xmlns:a16="http://schemas.microsoft.com/office/drawing/2014/main" id="{6B0F7301-D29B-4DC3-901B-217D61CC7FC3}"/>
                </a:ext>
              </a:extLst>
            </p:cNvPr>
            <p:cNvSpPr/>
            <p:nvPr/>
          </p:nvSpPr>
          <p:spPr>
            <a:xfrm>
              <a:off x="8258902" y="2396188"/>
              <a:ext cx="29119" cy="22101"/>
            </a:xfrm>
            <a:custGeom>
              <a:avLst/>
              <a:gdLst/>
              <a:ahLst/>
              <a:cxnLst/>
              <a:rect l="l" t="t" r="r" b="b"/>
              <a:pathLst>
                <a:path w="917" h="696" extrusionOk="0">
                  <a:moveTo>
                    <a:pt x="165" y="0"/>
                  </a:moveTo>
                  <a:cubicBezTo>
                    <a:pt x="114" y="0"/>
                    <a:pt x="64" y="22"/>
                    <a:pt x="36" y="64"/>
                  </a:cubicBezTo>
                  <a:cubicBezTo>
                    <a:pt x="0" y="148"/>
                    <a:pt x="12" y="243"/>
                    <a:pt x="84" y="291"/>
                  </a:cubicBezTo>
                  <a:cubicBezTo>
                    <a:pt x="262" y="410"/>
                    <a:pt x="441" y="529"/>
                    <a:pt x="631" y="660"/>
                  </a:cubicBezTo>
                  <a:cubicBezTo>
                    <a:pt x="667" y="684"/>
                    <a:pt x="691" y="695"/>
                    <a:pt x="726" y="695"/>
                  </a:cubicBezTo>
                  <a:cubicBezTo>
                    <a:pt x="762" y="695"/>
                    <a:pt x="834" y="660"/>
                    <a:pt x="857" y="624"/>
                  </a:cubicBezTo>
                  <a:cubicBezTo>
                    <a:pt x="917" y="565"/>
                    <a:pt x="893" y="457"/>
                    <a:pt x="810" y="398"/>
                  </a:cubicBezTo>
                  <a:cubicBezTo>
                    <a:pt x="619" y="267"/>
                    <a:pt x="441" y="148"/>
                    <a:pt x="262" y="29"/>
                  </a:cubicBezTo>
                  <a:cubicBezTo>
                    <a:pt x="234" y="10"/>
                    <a:pt x="199" y="0"/>
                    <a:pt x="1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9864;p58">
              <a:extLst>
                <a:ext uri="{FF2B5EF4-FFF2-40B4-BE49-F238E27FC236}">
                  <a16:creationId xmlns:a16="http://schemas.microsoft.com/office/drawing/2014/main" id="{F566C960-8B94-4FC5-B40E-A40B7B896AD9}"/>
                </a:ext>
              </a:extLst>
            </p:cNvPr>
            <p:cNvSpPr/>
            <p:nvPr/>
          </p:nvSpPr>
          <p:spPr>
            <a:xfrm>
              <a:off x="8051320" y="2350207"/>
              <a:ext cx="194753" cy="49919"/>
            </a:xfrm>
            <a:custGeom>
              <a:avLst/>
              <a:gdLst/>
              <a:ahLst/>
              <a:cxnLst/>
              <a:rect l="l" t="t" r="r" b="b"/>
              <a:pathLst>
                <a:path w="6133" h="1572" extrusionOk="0">
                  <a:moveTo>
                    <a:pt x="3299" y="0"/>
                  </a:moveTo>
                  <a:cubicBezTo>
                    <a:pt x="2501" y="0"/>
                    <a:pt x="1441" y="417"/>
                    <a:pt x="108" y="1274"/>
                  </a:cubicBezTo>
                  <a:cubicBezTo>
                    <a:pt x="24" y="1322"/>
                    <a:pt x="1" y="1429"/>
                    <a:pt x="60" y="1501"/>
                  </a:cubicBezTo>
                  <a:cubicBezTo>
                    <a:pt x="84" y="1548"/>
                    <a:pt x="144" y="1572"/>
                    <a:pt x="191" y="1572"/>
                  </a:cubicBezTo>
                  <a:cubicBezTo>
                    <a:pt x="227" y="1572"/>
                    <a:pt x="251" y="1560"/>
                    <a:pt x="286" y="1548"/>
                  </a:cubicBezTo>
                  <a:cubicBezTo>
                    <a:pt x="1572" y="727"/>
                    <a:pt x="2560" y="322"/>
                    <a:pt x="3299" y="322"/>
                  </a:cubicBezTo>
                  <a:cubicBezTo>
                    <a:pt x="3954" y="322"/>
                    <a:pt x="4787" y="643"/>
                    <a:pt x="5859" y="1262"/>
                  </a:cubicBezTo>
                  <a:cubicBezTo>
                    <a:pt x="5885" y="1277"/>
                    <a:pt x="5912" y="1284"/>
                    <a:pt x="5939" y="1284"/>
                  </a:cubicBezTo>
                  <a:cubicBezTo>
                    <a:pt x="5997" y="1284"/>
                    <a:pt x="6052" y="1252"/>
                    <a:pt x="6085" y="1203"/>
                  </a:cubicBezTo>
                  <a:cubicBezTo>
                    <a:pt x="6132" y="1131"/>
                    <a:pt x="6097" y="1024"/>
                    <a:pt x="6025" y="977"/>
                  </a:cubicBezTo>
                  <a:cubicBezTo>
                    <a:pt x="4906" y="322"/>
                    <a:pt x="4013" y="0"/>
                    <a:pt x="329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9865;p58">
              <a:extLst>
                <a:ext uri="{FF2B5EF4-FFF2-40B4-BE49-F238E27FC236}">
                  <a16:creationId xmlns:a16="http://schemas.microsoft.com/office/drawing/2014/main" id="{0E55180C-4D59-431A-82E7-E3780C3041F7}"/>
                </a:ext>
              </a:extLst>
            </p:cNvPr>
            <p:cNvSpPr/>
            <p:nvPr/>
          </p:nvSpPr>
          <p:spPr>
            <a:xfrm>
              <a:off x="7989683" y="2378183"/>
              <a:ext cx="332761" cy="206090"/>
            </a:xfrm>
            <a:custGeom>
              <a:avLst/>
              <a:gdLst/>
              <a:ahLst/>
              <a:cxnLst/>
              <a:rect l="l" t="t" r="r" b="b"/>
              <a:pathLst>
                <a:path w="10479" h="6490" extrusionOk="0">
                  <a:moveTo>
                    <a:pt x="5240" y="334"/>
                  </a:moveTo>
                  <a:cubicBezTo>
                    <a:pt x="6597" y="334"/>
                    <a:pt x="9276" y="2453"/>
                    <a:pt x="10086" y="3096"/>
                  </a:cubicBezTo>
                  <a:cubicBezTo>
                    <a:pt x="10121" y="3132"/>
                    <a:pt x="10157" y="3179"/>
                    <a:pt x="10157" y="3239"/>
                  </a:cubicBezTo>
                  <a:cubicBezTo>
                    <a:pt x="10157" y="3298"/>
                    <a:pt x="10121" y="3346"/>
                    <a:pt x="10086" y="3394"/>
                  </a:cubicBezTo>
                  <a:cubicBezTo>
                    <a:pt x="9288" y="4025"/>
                    <a:pt x="6597" y="6144"/>
                    <a:pt x="5240" y="6144"/>
                  </a:cubicBezTo>
                  <a:cubicBezTo>
                    <a:pt x="3894" y="6144"/>
                    <a:pt x="1215" y="4025"/>
                    <a:pt x="406" y="3394"/>
                  </a:cubicBezTo>
                  <a:cubicBezTo>
                    <a:pt x="358" y="3346"/>
                    <a:pt x="334" y="3298"/>
                    <a:pt x="334" y="3239"/>
                  </a:cubicBezTo>
                  <a:cubicBezTo>
                    <a:pt x="334" y="3179"/>
                    <a:pt x="358" y="3120"/>
                    <a:pt x="406" y="3096"/>
                  </a:cubicBezTo>
                  <a:cubicBezTo>
                    <a:pt x="1192" y="2453"/>
                    <a:pt x="3894" y="334"/>
                    <a:pt x="5240" y="334"/>
                  </a:cubicBezTo>
                  <a:close/>
                  <a:moveTo>
                    <a:pt x="5240" y="0"/>
                  </a:moveTo>
                  <a:cubicBezTo>
                    <a:pt x="3811" y="0"/>
                    <a:pt x="1239" y="1977"/>
                    <a:pt x="191" y="2822"/>
                  </a:cubicBezTo>
                  <a:cubicBezTo>
                    <a:pt x="84" y="2929"/>
                    <a:pt x="1" y="3072"/>
                    <a:pt x="1" y="3239"/>
                  </a:cubicBezTo>
                  <a:cubicBezTo>
                    <a:pt x="1" y="3406"/>
                    <a:pt x="84" y="3548"/>
                    <a:pt x="191" y="3656"/>
                  </a:cubicBezTo>
                  <a:cubicBezTo>
                    <a:pt x="1239" y="4501"/>
                    <a:pt x="3811" y="6489"/>
                    <a:pt x="5240" y="6489"/>
                  </a:cubicBezTo>
                  <a:cubicBezTo>
                    <a:pt x="6657" y="6489"/>
                    <a:pt x="9252" y="4501"/>
                    <a:pt x="10288" y="3656"/>
                  </a:cubicBezTo>
                  <a:cubicBezTo>
                    <a:pt x="10407" y="3548"/>
                    <a:pt x="10478" y="3406"/>
                    <a:pt x="10478" y="3239"/>
                  </a:cubicBezTo>
                  <a:cubicBezTo>
                    <a:pt x="10478" y="3072"/>
                    <a:pt x="10407" y="2929"/>
                    <a:pt x="10288" y="2822"/>
                  </a:cubicBezTo>
                  <a:cubicBezTo>
                    <a:pt x="9252" y="1977"/>
                    <a:pt x="6668" y="0"/>
                    <a:pt x="52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9866;p58">
              <a:extLst>
                <a:ext uri="{FF2B5EF4-FFF2-40B4-BE49-F238E27FC236}">
                  <a16:creationId xmlns:a16="http://schemas.microsoft.com/office/drawing/2014/main" id="{BEC94954-CD06-41F1-8B2C-E0283284EE1C}"/>
                </a:ext>
              </a:extLst>
            </p:cNvPr>
            <p:cNvSpPr/>
            <p:nvPr/>
          </p:nvSpPr>
          <p:spPr>
            <a:xfrm>
              <a:off x="8081201" y="2405746"/>
              <a:ext cx="151598" cy="149884"/>
            </a:xfrm>
            <a:custGeom>
              <a:avLst/>
              <a:gdLst/>
              <a:ahLst/>
              <a:cxnLst/>
              <a:rect l="l" t="t" r="r" b="b"/>
              <a:pathLst>
                <a:path w="4774" h="4720" extrusionOk="0">
                  <a:moveTo>
                    <a:pt x="2351" y="1"/>
                  </a:moveTo>
                  <a:cubicBezTo>
                    <a:pt x="2329" y="1"/>
                    <a:pt x="2308" y="1"/>
                    <a:pt x="2286" y="2"/>
                  </a:cubicBezTo>
                  <a:cubicBezTo>
                    <a:pt x="1048" y="49"/>
                    <a:pt x="36" y="1049"/>
                    <a:pt x="12" y="2288"/>
                  </a:cubicBezTo>
                  <a:cubicBezTo>
                    <a:pt x="0" y="2907"/>
                    <a:pt x="203" y="3478"/>
                    <a:pt x="572" y="3907"/>
                  </a:cubicBezTo>
                  <a:cubicBezTo>
                    <a:pt x="602" y="3943"/>
                    <a:pt x="646" y="3960"/>
                    <a:pt x="691" y="3960"/>
                  </a:cubicBezTo>
                  <a:cubicBezTo>
                    <a:pt x="735" y="3960"/>
                    <a:pt x="780" y="3943"/>
                    <a:pt x="810" y="3907"/>
                  </a:cubicBezTo>
                  <a:cubicBezTo>
                    <a:pt x="869" y="3847"/>
                    <a:pt x="869" y="3740"/>
                    <a:pt x="810" y="3681"/>
                  </a:cubicBezTo>
                  <a:cubicBezTo>
                    <a:pt x="488" y="3312"/>
                    <a:pt x="310" y="2800"/>
                    <a:pt x="322" y="2264"/>
                  </a:cubicBezTo>
                  <a:cubicBezTo>
                    <a:pt x="369" y="1228"/>
                    <a:pt x="1215" y="383"/>
                    <a:pt x="2262" y="335"/>
                  </a:cubicBezTo>
                  <a:cubicBezTo>
                    <a:pt x="2297" y="333"/>
                    <a:pt x="2332" y="332"/>
                    <a:pt x="2366" y="332"/>
                  </a:cubicBezTo>
                  <a:cubicBezTo>
                    <a:pt x="3487" y="332"/>
                    <a:pt x="4416" y="1263"/>
                    <a:pt x="4382" y="2407"/>
                  </a:cubicBezTo>
                  <a:cubicBezTo>
                    <a:pt x="4370" y="3478"/>
                    <a:pt x="3489" y="4347"/>
                    <a:pt x="2417" y="4395"/>
                  </a:cubicBezTo>
                  <a:cubicBezTo>
                    <a:pt x="2394" y="4396"/>
                    <a:pt x="2371" y="4396"/>
                    <a:pt x="2348" y="4396"/>
                  </a:cubicBezTo>
                  <a:cubicBezTo>
                    <a:pt x="2003" y="4396"/>
                    <a:pt x="1671" y="4313"/>
                    <a:pt x="1381" y="4157"/>
                  </a:cubicBezTo>
                  <a:cubicBezTo>
                    <a:pt x="1355" y="4141"/>
                    <a:pt x="1323" y="4132"/>
                    <a:pt x="1290" y="4132"/>
                  </a:cubicBezTo>
                  <a:cubicBezTo>
                    <a:pt x="1248" y="4132"/>
                    <a:pt x="1206" y="4147"/>
                    <a:pt x="1179" y="4181"/>
                  </a:cubicBezTo>
                  <a:cubicBezTo>
                    <a:pt x="1108" y="4264"/>
                    <a:pt x="1119" y="4395"/>
                    <a:pt x="1227" y="4443"/>
                  </a:cubicBezTo>
                  <a:cubicBezTo>
                    <a:pt x="1540" y="4615"/>
                    <a:pt x="1902" y="4720"/>
                    <a:pt x="2287" y="4720"/>
                  </a:cubicBezTo>
                  <a:cubicBezTo>
                    <a:pt x="2326" y="4720"/>
                    <a:pt x="2366" y="4719"/>
                    <a:pt x="2405" y="4716"/>
                  </a:cubicBezTo>
                  <a:cubicBezTo>
                    <a:pt x="3655" y="4693"/>
                    <a:pt x="4679" y="3681"/>
                    <a:pt x="4715" y="2442"/>
                  </a:cubicBezTo>
                  <a:cubicBezTo>
                    <a:pt x="4774" y="1095"/>
                    <a:pt x="3690" y="1"/>
                    <a:pt x="23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9867;p58">
              <a:extLst>
                <a:ext uri="{FF2B5EF4-FFF2-40B4-BE49-F238E27FC236}">
                  <a16:creationId xmlns:a16="http://schemas.microsoft.com/office/drawing/2014/main" id="{678346C6-AD4F-4853-96E4-579A08739D2D}"/>
                </a:ext>
              </a:extLst>
            </p:cNvPr>
            <p:cNvSpPr/>
            <p:nvPr/>
          </p:nvSpPr>
          <p:spPr>
            <a:xfrm>
              <a:off x="8115973" y="2440550"/>
              <a:ext cx="80562" cy="80213"/>
            </a:xfrm>
            <a:custGeom>
              <a:avLst/>
              <a:gdLst/>
              <a:ahLst/>
              <a:cxnLst/>
              <a:rect l="l" t="t" r="r" b="b"/>
              <a:pathLst>
                <a:path w="2537" h="2526" extrusionOk="0">
                  <a:moveTo>
                    <a:pt x="1263" y="1"/>
                  </a:moveTo>
                  <a:cubicBezTo>
                    <a:pt x="572" y="1"/>
                    <a:pt x="1" y="561"/>
                    <a:pt x="1" y="1263"/>
                  </a:cubicBezTo>
                  <a:cubicBezTo>
                    <a:pt x="1" y="1965"/>
                    <a:pt x="572" y="2525"/>
                    <a:pt x="1263" y="2525"/>
                  </a:cubicBezTo>
                  <a:cubicBezTo>
                    <a:pt x="1965" y="2525"/>
                    <a:pt x="2537" y="1965"/>
                    <a:pt x="2537" y="1263"/>
                  </a:cubicBezTo>
                  <a:cubicBezTo>
                    <a:pt x="2537" y="1168"/>
                    <a:pt x="2453" y="1096"/>
                    <a:pt x="2370" y="1096"/>
                  </a:cubicBezTo>
                  <a:cubicBezTo>
                    <a:pt x="2275" y="1096"/>
                    <a:pt x="2203" y="1168"/>
                    <a:pt x="2203" y="1263"/>
                  </a:cubicBezTo>
                  <a:cubicBezTo>
                    <a:pt x="2203" y="1787"/>
                    <a:pt x="1787" y="2204"/>
                    <a:pt x="1263" y="2204"/>
                  </a:cubicBezTo>
                  <a:cubicBezTo>
                    <a:pt x="751" y="2204"/>
                    <a:pt x="334" y="1787"/>
                    <a:pt x="334" y="1263"/>
                  </a:cubicBezTo>
                  <a:cubicBezTo>
                    <a:pt x="334" y="739"/>
                    <a:pt x="751" y="322"/>
                    <a:pt x="1263" y="322"/>
                  </a:cubicBezTo>
                  <a:cubicBezTo>
                    <a:pt x="1358" y="322"/>
                    <a:pt x="1429" y="251"/>
                    <a:pt x="1429" y="156"/>
                  </a:cubicBezTo>
                  <a:cubicBezTo>
                    <a:pt x="1429" y="72"/>
                    <a:pt x="1358" y="1"/>
                    <a:pt x="12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9868;p58">
              <a:extLst>
                <a:ext uri="{FF2B5EF4-FFF2-40B4-BE49-F238E27FC236}">
                  <a16:creationId xmlns:a16="http://schemas.microsoft.com/office/drawing/2014/main" id="{D4C8A9C7-F571-4E1F-BB07-A8384FD263AE}"/>
                </a:ext>
              </a:extLst>
            </p:cNvPr>
            <p:cNvSpPr/>
            <p:nvPr/>
          </p:nvSpPr>
          <p:spPr>
            <a:xfrm>
              <a:off x="8164749" y="2447377"/>
              <a:ext cx="24610" cy="24610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596"/>
                    <a:pt x="179" y="774"/>
                    <a:pt x="382" y="774"/>
                  </a:cubicBezTo>
                  <a:cubicBezTo>
                    <a:pt x="596" y="774"/>
                    <a:pt x="774" y="596"/>
                    <a:pt x="774" y="393"/>
                  </a:cubicBezTo>
                  <a:cubicBezTo>
                    <a:pt x="774" y="179"/>
                    <a:pt x="608" y="0"/>
                    <a:pt x="3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" name="Google Shape;10037;p58">
            <a:extLst>
              <a:ext uri="{FF2B5EF4-FFF2-40B4-BE49-F238E27FC236}">
                <a16:creationId xmlns:a16="http://schemas.microsoft.com/office/drawing/2014/main" id="{B4349DC9-B4AC-420C-8AE0-CFB33D26F8AB}"/>
              </a:ext>
            </a:extLst>
          </p:cNvPr>
          <p:cNvSpPr/>
          <p:nvPr/>
        </p:nvSpPr>
        <p:spPr>
          <a:xfrm>
            <a:off x="5007951" y="1730344"/>
            <a:ext cx="83230" cy="379536"/>
          </a:xfrm>
          <a:custGeom>
            <a:avLst/>
            <a:gdLst/>
            <a:ahLst/>
            <a:cxnLst/>
            <a:rect l="l" t="t" r="r" b="b"/>
            <a:pathLst>
              <a:path w="2621" h="11952" extrusionOk="0">
                <a:moveTo>
                  <a:pt x="1310" y="572"/>
                </a:moveTo>
                <a:cubicBezTo>
                  <a:pt x="1537" y="976"/>
                  <a:pt x="1560" y="1060"/>
                  <a:pt x="1560" y="1060"/>
                </a:cubicBezTo>
                <a:lnTo>
                  <a:pt x="1560" y="1072"/>
                </a:lnTo>
                <a:cubicBezTo>
                  <a:pt x="1489" y="1119"/>
                  <a:pt x="1382" y="1131"/>
                  <a:pt x="1298" y="1131"/>
                </a:cubicBezTo>
                <a:cubicBezTo>
                  <a:pt x="1203" y="1131"/>
                  <a:pt x="1120" y="1095"/>
                  <a:pt x="1025" y="1072"/>
                </a:cubicBezTo>
                <a:lnTo>
                  <a:pt x="1310" y="572"/>
                </a:lnTo>
                <a:close/>
                <a:moveTo>
                  <a:pt x="1739" y="1369"/>
                </a:moveTo>
                <a:lnTo>
                  <a:pt x="2156" y="2155"/>
                </a:lnTo>
                <a:lnTo>
                  <a:pt x="465" y="2155"/>
                </a:lnTo>
                <a:lnTo>
                  <a:pt x="882" y="1369"/>
                </a:lnTo>
                <a:cubicBezTo>
                  <a:pt x="1013" y="1441"/>
                  <a:pt x="1156" y="1476"/>
                  <a:pt x="1310" y="1476"/>
                </a:cubicBezTo>
                <a:cubicBezTo>
                  <a:pt x="1453" y="1476"/>
                  <a:pt x="1608" y="1441"/>
                  <a:pt x="1739" y="1369"/>
                </a:cubicBezTo>
                <a:close/>
                <a:moveTo>
                  <a:pt x="2263" y="9763"/>
                </a:moveTo>
                <a:lnTo>
                  <a:pt x="2263" y="10454"/>
                </a:lnTo>
                <a:lnTo>
                  <a:pt x="358" y="10454"/>
                </a:lnTo>
                <a:lnTo>
                  <a:pt x="358" y="9763"/>
                </a:lnTo>
                <a:close/>
                <a:moveTo>
                  <a:pt x="1310" y="0"/>
                </a:moveTo>
                <a:cubicBezTo>
                  <a:pt x="1251" y="0"/>
                  <a:pt x="1191" y="36"/>
                  <a:pt x="1144" y="95"/>
                </a:cubicBezTo>
                <a:lnTo>
                  <a:pt x="656" y="1024"/>
                </a:lnTo>
                <a:lnTo>
                  <a:pt x="132" y="2012"/>
                </a:lnTo>
                <a:cubicBezTo>
                  <a:pt x="48" y="2179"/>
                  <a:pt x="1" y="2357"/>
                  <a:pt x="1" y="2548"/>
                </a:cubicBezTo>
                <a:lnTo>
                  <a:pt x="1" y="5727"/>
                </a:lnTo>
                <a:cubicBezTo>
                  <a:pt x="1" y="5834"/>
                  <a:pt x="72" y="5906"/>
                  <a:pt x="179" y="5906"/>
                </a:cubicBezTo>
                <a:cubicBezTo>
                  <a:pt x="286" y="5906"/>
                  <a:pt x="358" y="5834"/>
                  <a:pt x="358" y="5727"/>
                </a:cubicBezTo>
                <a:lnTo>
                  <a:pt x="358" y="2512"/>
                </a:lnTo>
                <a:lnTo>
                  <a:pt x="1132" y="2512"/>
                </a:lnTo>
                <a:lnTo>
                  <a:pt x="1132" y="9406"/>
                </a:lnTo>
                <a:lnTo>
                  <a:pt x="1132" y="9418"/>
                </a:lnTo>
                <a:lnTo>
                  <a:pt x="358" y="9418"/>
                </a:lnTo>
                <a:lnTo>
                  <a:pt x="358" y="6465"/>
                </a:lnTo>
                <a:cubicBezTo>
                  <a:pt x="358" y="6358"/>
                  <a:pt x="286" y="6287"/>
                  <a:pt x="179" y="6287"/>
                </a:cubicBezTo>
                <a:cubicBezTo>
                  <a:pt x="72" y="6287"/>
                  <a:pt x="1" y="6358"/>
                  <a:pt x="1" y="6465"/>
                </a:cubicBezTo>
                <a:lnTo>
                  <a:pt x="1" y="10644"/>
                </a:lnTo>
                <a:cubicBezTo>
                  <a:pt x="1" y="10882"/>
                  <a:pt x="60" y="11120"/>
                  <a:pt x="191" y="11311"/>
                </a:cubicBezTo>
                <a:cubicBezTo>
                  <a:pt x="227" y="11370"/>
                  <a:pt x="286" y="11406"/>
                  <a:pt x="346" y="11406"/>
                </a:cubicBezTo>
                <a:cubicBezTo>
                  <a:pt x="477" y="11406"/>
                  <a:pt x="560" y="11251"/>
                  <a:pt x="489" y="11132"/>
                </a:cubicBezTo>
                <a:cubicBezTo>
                  <a:pt x="429" y="11025"/>
                  <a:pt x="382" y="10930"/>
                  <a:pt x="370" y="10823"/>
                </a:cubicBezTo>
                <a:lnTo>
                  <a:pt x="2227" y="10823"/>
                </a:lnTo>
                <a:cubicBezTo>
                  <a:pt x="2144" y="11251"/>
                  <a:pt x="1775" y="11597"/>
                  <a:pt x="1310" y="11597"/>
                </a:cubicBezTo>
                <a:cubicBezTo>
                  <a:pt x="1179" y="11597"/>
                  <a:pt x="1037" y="11561"/>
                  <a:pt x="917" y="11525"/>
                </a:cubicBezTo>
                <a:cubicBezTo>
                  <a:pt x="895" y="11512"/>
                  <a:pt x="870" y="11506"/>
                  <a:pt x="845" y="11506"/>
                </a:cubicBezTo>
                <a:cubicBezTo>
                  <a:pt x="780" y="11506"/>
                  <a:pt x="714" y="11548"/>
                  <a:pt x="679" y="11609"/>
                </a:cubicBezTo>
                <a:cubicBezTo>
                  <a:pt x="644" y="11704"/>
                  <a:pt x="679" y="11799"/>
                  <a:pt x="775" y="11847"/>
                </a:cubicBezTo>
                <a:cubicBezTo>
                  <a:pt x="941" y="11918"/>
                  <a:pt x="1111" y="11951"/>
                  <a:pt x="1277" y="11951"/>
                </a:cubicBezTo>
                <a:cubicBezTo>
                  <a:pt x="1966" y="11951"/>
                  <a:pt x="2584" y="11383"/>
                  <a:pt x="2584" y="10644"/>
                </a:cubicBezTo>
                <a:cubicBezTo>
                  <a:pt x="2620" y="10608"/>
                  <a:pt x="2620" y="9596"/>
                  <a:pt x="2620" y="9585"/>
                </a:cubicBezTo>
                <a:lnTo>
                  <a:pt x="2620" y="8049"/>
                </a:lnTo>
                <a:cubicBezTo>
                  <a:pt x="2620" y="7953"/>
                  <a:pt x="2549" y="7870"/>
                  <a:pt x="2441" y="7870"/>
                </a:cubicBezTo>
                <a:cubicBezTo>
                  <a:pt x="2334" y="7870"/>
                  <a:pt x="2263" y="7953"/>
                  <a:pt x="2263" y="8049"/>
                </a:cubicBezTo>
                <a:lnTo>
                  <a:pt x="2263" y="9406"/>
                </a:lnTo>
                <a:lnTo>
                  <a:pt x="1489" y="9406"/>
                </a:lnTo>
                <a:lnTo>
                  <a:pt x="1489" y="9394"/>
                </a:lnTo>
                <a:lnTo>
                  <a:pt x="1489" y="2500"/>
                </a:lnTo>
                <a:lnTo>
                  <a:pt x="2263" y="2500"/>
                </a:lnTo>
                <a:lnTo>
                  <a:pt x="2263" y="2548"/>
                </a:lnTo>
                <a:lnTo>
                  <a:pt x="2263" y="7334"/>
                </a:lnTo>
                <a:cubicBezTo>
                  <a:pt x="2263" y="7441"/>
                  <a:pt x="2334" y="7513"/>
                  <a:pt x="2441" y="7513"/>
                </a:cubicBezTo>
                <a:cubicBezTo>
                  <a:pt x="2549" y="7513"/>
                  <a:pt x="2620" y="7441"/>
                  <a:pt x="2620" y="7334"/>
                </a:cubicBezTo>
                <a:lnTo>
                  <a:pt x="2620" y="2548"/>
                </a:lnTo>
                <a:cubicBezTo>
                  <a:pt x="2620" y="2369"/>
                  <a:pt x="2572" y="2191"/>
                  <a:pt x="2489" y="2012"/>
                </a:cubicBezTo>
                <a:lnTo>
                  <a:pt x="1477" y="95"/>
                </a:lnTo>
                <a:cubicBezTo>
                  <a:pt x="1441" y="36"/>
                  <a:pt x="1382" y="0"/>
                  <a:pt x="131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3627327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1335</TotalTime>
  <Words>348</Words>
  <Application>Microsoft Office PowerPoint</Application>
  <PresentationFormat>On-screen Show (16:9)</PresentationFormat>
  <Paragraphs>75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Roboto</vt:lpstr>
      <vt:lpstr>Fira Sans Extra Condensed Medium</vt:lpstr>
      <vt:lpstr>Maven Pro</vt:lpstr>
      <vt:lpstr>Share Tech</vt:lpstr>
      <vt:lpstr>Fira Sans Condensed Medium</vt:lpstr>
      <vt:lpstr>Arial</vt:lpstr>
      <vt:lpstr>Advent Pro SemiBold</vt:lpstr>
      <vt:lpstr>Data Science Consulting by Slidesgo</vt:lpstr>
      <vt:lpstr>MEMBANGUN  PORTAL BERITA  MENGGUNAKAN LINKED LIST</vt:lpstr>
      <vt:lpstr>1910130012</vt:lpstr>
      <vt:lpstr>PowerPoint Presentation</vt:lpstr>
      <vt:lpstr>Kenapa Portal berita dan Linked list ?</vt:lpstr>
      <vt:lpstr>MENU PROGRAM</vt:lpstr>
      <vt:lpstr>MENU BERITA</vt:lpstr>
      <vt:lpstr>MENU BERITA</vt:lpstr>
      <vt:lpstr>MENU PENULIS</vt:lpstr>
      <vt:lpstr>MENU PENULIS</vt:lpstr>
      <vt:lpstr>MENU KATEGORI</vt:lpstr>
      <vt:lpstr>MENU KATEGORI</vt:lpstr>
      <vt:lpstr>MENU REKAP</vt:lpstr>
      <vt:lpstr>MENU REKAP</vt:lpstr>
      <vt:lpstr>Model Linked List Relasi</vt:lpstr>
      <vt:lpstr>Struktur Pemograman</vt:lpstr>
      <vt:lpstr>Ilustrasi Linked list</vt:lpstr>
      <vt:lpstr>DEMO PROGRAM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CONSULTING</dc:title>
  <cp:lastModifiedBy>Bakhara</cp:lastModifiedBy>
  <cp:revision>53</cp:revision>
  <dcterms:modified xsi:type="dcterms:W3CDTF">2021-01-15T16:55:41Z</dcterms:modified>
</cp:coreProperties>
</file>