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74" r:id="rId7"/>
    <p:sldId id="261" r:id="rId8"/>
    <p:sldId id="262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5635919c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5635919c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5635919c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5635919c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5635919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5635919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5635919c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5635919c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5635919c6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5635919c6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5635919c6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5635919c6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5635919c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5635919c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5635919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5635919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5635919c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5635919c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5635919c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5635919c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DC0BB3FA-EE8F-35D4-0128-0BDB109B3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5635919c6_0_121:notes">
            <a:extLst>
              <a:ext uri="{FF2B5EF4-FFF2-40B4-BE49-F238E27FC236}">
                <a16:creationId xmlns:a16="http://schemas.microsoft.com/office/drawing/2014/main" id="{65B48B33-8B27-B1D8-A725-F77994826D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5635919c6_0_121:notes">
            <a:extLst>
              <a:ext uri="{FF2B5EF4-FFF2-40B4-BE49-F238E27FC236}">
                <a16:creationId xmlns:a16="http://schemas.microsoft.com/office/drawing/2014/main" id="{F7DEA52D-89CF-5B48-7426-F0BDE8F12E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47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5635919c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5635919c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5635919c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5635919c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5635919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5635919c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Monthly Report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325"/>
            <a:ext cx="8520600" cy="18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740" dirty="0"/>
              <a:t>Zulfiqri Akbar</a:t>
            </a:r>
            <a:br>
              <a:rPr lang="en" sz="2740" dirty="0"/>
            </a:br>
            <a:r>
              <a:rPr lang="en" sz="2740" dirty="0"/>
              <a:t>Digital Transformation</a:t>
            </a:r>
            <a:br>
              <a:rPr lang="en" sz="2740" dirty="0"/>
            </a:br>
            <a:r>
              <a:rPr lang="en" sz="2740" dirty="0"/>
              <a:t>Software Developer Intern @ SMS Finance</a:t>
            </a:r>
            <a:endParaRPr sz="274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01" y="373675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887" y="297475"/>
            <a:ext cx="1604337" cy="8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>
            <a:spLocks noGrp="1"/>
          </p:cNvSpPr>
          <p:nvPr>
            <p:ph type="title" idx="4294967295"/>
          </p:nvPr>
        </p:nvSpPr>
        <p:spPr>
          <a:xfrm>
            <a:off x="202825" y="10501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Front-End</a:t>
            </a:r>
            <a:endParaRPr sz="24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67" y="1845225"/>
            <a:ext cx="4184832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1496" y="1845225"/>
            <a:ext cx="4260106" cy="24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>
            <a:spLocks noGrp="1"/>
          </p:cNvSpPr>
          <p:nvPr>
            <p:ph type="title" idx="4294967295"/>
          </p:nvPr>
        </p:nvSpPr>
        <p:spPr>
          <a:xfrm>
            <a:off x="311700" y="120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Back-End</a:t>
            </a:r>
            <a:endParaRPr sz="24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0850" y="1774900"/>
            <a:ext cx="6204150" cy="306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09125" y="2026900"/>
            <a:ext cx="33564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Build REST API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Create database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Bug fix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Handle client requests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Implement new features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FFB4-0863-4205-78F8-8B33009F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C5EFC-E7A5-0D04-A6E5-55794A69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70" y="1001400"/>
            <a:ext cx="8064610" cy="31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491875" y="1756475"/>
            <a:ext cx="1619400" cy="22614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741B47"/>
                </a:solidFill>
              </a:rPr>
              <a:t>Requirements yang rumit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3250315" y="1756475"/>
            <a:ext cx="1619400" cy="22614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51C75"/>
                </a:solidFill>
              </a:rPr>
              <a:t>Pembuatan Surat Dokumen yang dinamis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6168775" y="1756475"/>
            <a:ext cx="1619400" cy="2261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</a:rPr>
              <a:t>Arsitektur Back-End &amp; Clean Code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 idx="4294967295"/>
          </p:nvPr>
        </p:nvSpPr>
        <p:spPr>
          <a:xfrm>
            <a:off x="311700" y="102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30712"/>
                </a:solidFill>
                <a:highlight>
                  <a:srgbClr val="FFFFFF"/>
                </a:highlight>
              </a:rPr>
              <a:t>Kendala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>
            <a:spLocks noGrp="1"/>
          </p:cNvSpPr>
          <p:nvPr>
            <p:ph type="title" idx="4294967295"/>
          </p:nvPr>
        </p:nvSpPr>
        <p:spPr>
          <a:xfrm>
            <a:off x="311700" y="9603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400">
                <a:solidFill>
                  <a:srgbClr val="030712"/>
                </a:solidFill>
                <a:highlight>
                  <a:schemeClr val="lt1"/>
                </a:highlight>
              </a:rPr>
              <a:t>Pembelajaran &amp; Pengetahuan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4294967295"/>
          </p:nvPr>
        </p:nvSpPr>
        <p:spPr>
          <a:xfrm>
            <a:off x="311700" y="166779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Architecture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Query Optimization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Problem-Solving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handling (PDF)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>
            <a:spLocks noGrp="1"/>
          </p:cNvSpPr>
          <p:nvPr>
            <p:ph type="title" idx="4294967295"/>
          </p:nvPr>
        </p:nvSpPr>
        <p:spPr>
          <a:xfrm>
            <a:off x="311700" y="80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Going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4294967295"/>
          </p:nvPr>
        </p:nvSpPr>
        <p:spPr>
          <a:xfrm>
            <a:off x="311700" y="1515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300"/>
              <a:buChar char="-"/>
            </a:pPr>
            <a:r>
              <a:rPr lang="en" sz="1300" b="1" dirty="0">
                <a:solidFill>
                  <a:srgbClr val="030712"/>
                </a:solidFill>
                <a:highlight>
                  <a:srgbClr val="FFFFFF"/>
                </a:highlight>
              </a:rPr>
              <a:t>Create some more endpoints for website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300"/>
              <a:buChar char="-"/>
            </a:pPr>
            <a:r>
              <a:rPr lang="en" sz="1300" b="1">
                <a:solidFill>
                  <a:srgbClr val="030712"/>
                </a:solidFill>
                <a:highlight>
                  <a:srgbClr val="FFFFFF"/>
                </a:highlight>
              </a:rPr>
              <a:t>Test all endpoints that have been created using Postman</a:t>
            </a:r>
            <a:endParaRPr lang="en" sz="1300" b="1" dirty="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300"/>
              <a:buChar char="-"/>
            </a:pPr>
            <a:r>
              <a:rPr lang="en" sz="1300" b="1" dirty="0">
                <a:solidFill>
                  <a:srgbClr val="030712"/>
                </a:solidFill>
                <a:highlight>
                  <a:srgbClr val="FFFFFF"/>
                </a:highlight>
              </a:rPr>
              <a:t>Make API Documentation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300"/>
              <a:buChar char="-"/>
            </a:pPr>
            <a:r>
              <a:rPr lang="en" sz="1300" b="1" dirty="0">
                <a:solidFill>
                  <a:srgbClr val="030712"/>
                </a:solidFill>
                <a:highlight>
                  <a:srgbClr val="FFFFFF"/>
                </a:highlight>
              </a:rPr>
              <a:t>Migrate Back-End repositories into Digital Transformation’s Github</a:t>
            </a:r>
            <a:endParaRPr sz="1300" b="1" dirty="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30712"/>
                </a:solidFill>
                <a:highlight>
                  <a:srgbClr val="FFFFFF"/>
                </a:highlight>
              </a:rPr>
              <a:t>Estimated 1 Sprint (2-3 weeks)</a:t>
            </a:r>
            <a:endParaRPr sz="1300" b="1" dirty="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>
            <a:spLocks noGrp="1"/>
          </p:cNvSpPr>
          <p:nvPr>
            <p:ph type="title" idx="4294967295"/>
          </p:nvPr>
        </p:nvSpPr>
        <p:spPr>
          <a:xfrm>
            <a:off x="311700" y="22270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23350" y="1863000"/>
            <a:ext cx="7359300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1D35"/>
                </a:solidFill>
                <a:highlight>
                  <a:srgbClr val="FFFFFF"/>
                </a:highlight>
              </a:rPr>
              <a:t>Software Developer adalah seorang yang merancang, membangun, dan memelihara perangkat lunak (software) untuk aplikasi dan sistem.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1D35"/>
                </a:solidFill>
                <a:highlight>
                  <a:srgbClr val="FFFFFF"/>
                </a:highlight>
              </a:rPr>
              <a:t>Software Developer menggunakan keahlian pemrograman untuk membuat software baru atau improve aplikasi yang sudah ada.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1D35"/>
                </a:solidFill>
                <a:highlight>
                  <a:srgbClr val="FFFFFF"/>
                </a:highlight>
              </a:rPr>
              <a:t>Pengembang perangkat lunak dapat mengerjakan berbagai proyek, termasuk aplikasi web, aplikasi seluler, dan aplikasi desktop.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4294967295"/>
          </p:nvPr>
        </p:nvSpPr>
        <p:spPr>
          <a:xfrm>
            <a:off x="311700" y="120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30712"/>
                </a:solidFill>
                <a:highlight>
                  <a:srgbClr val="FFFFFF"/>
                </a:highlight>
              </a:rPr>
              <a:t>Apa itu Software Developer?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23350" y="1863000"/>
            <a:ext cx="7359300" cy="23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350" dirty="0">
                <a:solidFill>
                  <a:srgbClr val="001D35"/>
                </a:solidFill>
                <a:highlight>
                  <a:srgbClr val="FFFFFF"/>
                </a:highlight>
              </a:rPr>
              <a:t>Meeting</a:t>
            </a:r>
            <a:endParaRPr sz="1350" dirty="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" sz="1350" dirty="0">
                <a:solidFill>
                  <a:srgbClr val="001D35"/>
                </a:solidFill>
                <a:highlight>
                  <a:srgbClr val="FFFFFF"/>
                </a:highlight>
              </a:rPr>
              <a:t>Project Initialization (Si Cetak)</a:t>
            </a:r>
            <a:endParaRPr sz="1350" dirty="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" sz="1350" dirty="0">
                <a:solidFill>
                  <a:srgbClr val="001D35"/>
                </a:solidFill>
                <a:highlight>
                  <a:srgbClr val="FFFFFF"/>
                </a:highlight>
              </a:rPr>
              <a:t>Develop (Back-End)</a:t>
            </a:r>
            <a:endParaRPr sz="1350" dirty="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914400" lvl="1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" sz="1350" dirty="0">
                <a:solidFill>
                  <a:srgbClr val="001D35"/>
                </a:solidFill>
                <a:highlight>
                  <a:srgbClr val="FFFFFF"/>
                </a:highlight>
              </a:rPr>
              <a:t>Create API endpoints</a:t>
            </a:r>
            <a:endParaRPr sz="1350" dirty="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914400" lvl="1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" sz="1350" dirty="0">
                <a:solidFill>
                  <a:srgbClr val="001D35"/>
                </a:solidFill>
                <a:highlight>
                  <a:srgbClr val="FFFFFF"/>
                </a:highlight>
              </a:rPr>
              <a:t>Database design</a:t>
            </a:r>
          </a:p>
          <a:p>
            <a:pPr marL="914400" lvl="1" indent="-314325">
              <a:lnSpc>
                <a:spcPct val="115000"/>
              </a:lnSpc>
              <a:buClr>
                <a:srgbClr val="001D35"/>
              </a:buClr>
              <a:buSzPts val="1350"/>
              <a:buFont typeface="Arial"/>
              <a:buChar char="-"/>
            </a:pP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Testing API using Postman</a:t>
            </a:r>
            <a:endParaRPr sz="1350" dirty="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914400" lvl="1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" sz="1350" dirty="0">
                <a:solidFill>
                  <a:srgbClr val="001D35"/>
                </a:solidFill>
                <a:highlight>
                  <a:srgbClr val="FFFFFF"/>
                </a:highlight>
              </a:rPr>
              <a:t>Code Review</a:t>
            </a:r>
            <a:endParaRPr sz="1350" dirty="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" sz="1350" dirty="0">
                <a:solidFill>
                  <a:srgbClr val="001D35"/>
                </a:solidFill>
                <a:highlight>
                  <a:srgbClr val="FFFFFF"/>
                </a:highlight>
              </a:rPr>
              <a:t>Project management</a:t>
            </a:r>
            <a:endParaRPr sz="1350" dirty="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" sz="1350" dirty="0">
                <a:solidFill>
                  <a:srgbClr val="001D35"/>
                </a:solidFill>
                <a:highlight>
                  <a:srgbClr val="FFFFFF"/>
                </a:highlight>
              </a:rPr>
              <a:t>Sprint Assignments</a:t>
            </a:r>
            <a:endParaRPr sz="1350" dirty="0">
              <a:solidFill>
                <a:srgbClr val="001D35"/>
              </a:solidFill>
              <a:highlight>
                <a:srgbClr val="FFFFFF"/>
              </a:highlight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4294967295"/>
          </p:nvPr>
        </p:nvSpPr>
        <p:spPr>
          <a:xfrm>
            <a:off x="311700" y="120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30712"/>
                </a:solidFill>
                <a:highlight>
                  <a:srgbClr val="FFFFFF"/>
                </a:highlight>
              </a:rPr>
              <a:t>What i’ve done over the past month?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23350" y="1863000"/>
            <a:ext cx="7359300" cy="1644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1D35"/>
                </a:solidFill>
                <a:highlight>
                  <a:srgbClr val="FFFFFF"/>
                </a:highlight>
              </a:rPr>
              <a:t>Existing App</a:t>
            </a:r>
            <a:endParaRPr sz="1500" dirty="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Konten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yang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kurang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dinamis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sehingga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perubahan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konten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menyebabkan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developer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harus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mengubah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source code</a:t>
            </a: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Teknologi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yang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digunakan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sudah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kurang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relevan</a:t>
            </a:r>
            <a:endParaRPr lang="en-US" sz="1350" dirty="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Tampilan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kurang</a:t>
            </a:r>
            <a:r>
              <a:rPr lang="en-US" sz="1350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1D35"/>
                </a:solidFill>
                <a:highlight>
                  <a:srgbClr val="FFFFFF"/>
                </a:highlight>
              </a:rPr>
              <a:t>menarik</a:t>
            </a:r>
            <a:endParaRPr lang="en-US" sz="1350" dirty="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14287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</a:pPr>
            <a:endParaRPr sz="1350" dirty="0">
              <a:solidFill>
                <a:srgbClr val="001D35"/>
              </a:solidFill>
              <a:highlight>
                <a:srgbClr val="FFFFFF"/>
              </a:highlight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4294967295"/>
          </p:nvPr>
        </p:nvSpPr>
        <p:spPr>
          <a:xfrm>
            <a:off x="311700" y="120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30712"/>
                </a:solidFill>
                <a:highlight>
                  <a:srgbClr val="FFFFFF"/>
                </a:highlight>
              </a:rPr>
              <a:t>Si Cetak Revamp’s Background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title" idx="4294967295"/>
          </p:nvPr>
        </p:nvSpPr>
        <p:spPr>
          <a:xfrm>
            <a:off x="127402" y="84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030712"/>
                </a:solidFill>
                <a:highlight>
                  <a:srgbClr val="FFFFFF"/>
                </a:highlight>
              </a:rPr>
              <a:t>Si Cetak Revamp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B628E-5953-3451-0633-AFA2B1185CA2}"/>
              </a:ext>
            </a:extLst>
          </p:cNvPr>
          <p:cNvSpPr txBox="1"/>
          <p:nvPr/>
        </p:nvSpPr>
        <p:spPr>
          <a:xfrm>
            <a:off x="495998" y="1372797"/>
            <a:ext cx="1226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User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E2436-A477-AE6C-DAB9-602CAEB1F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137" y="1653784"/>
            <a:ext cx="2313830" cy="3292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F6EF86CB-24FB-B783-1676-2DC299A44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>
            <a:extLst>
              <a:ext uri="{FF2B5EF4-FFF2-40B4-BE49-F238E27FC236}">
                <a16:creationId xmlns:a16="http://schemas.microsoft.com/office/drawing/2014/main" id="{1DDE62A9-FF2B-8F50-2A65-4E84EB2946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>
            <a:extLst>
              <a:ext uri="{FF2B5EF4-FFF2-40B4-BE49-F238E27FC236}">
                <a16:creationId xmlns:a16="http://schemas.microsoft.com/office/drawing/2014/main" id="{685BC736-1898-EDF3-0552-E8078455234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>
            <a:extLst>
              <a:ext uri="{FF2B5EF4-FFF2-40B4-BE49-F238E27FC236}">
                <a16:creationId xmlns:a16="http://schemas.microsoft.com/office/drawing/2014/main" id="{20A76D76-7756-AAFA-46C1-8E29810AB1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7402" y="84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030712"/>
                </a:solidFill>
                <a:highlight>
                  <a:srgbClr val="FFFFFF"/>
                </a:highlight>
              </a:rPr>
              <a:t>Si Cetak Revamp</a:t>
            </a:r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81243-C5F8-D9CA-4812-66A377134BA9}"/>
              </a:ext>
            </a:extLst>
          </p:cNvPr>
          <p:cNvSpPr txBox="1"/>
          <p:nvPr/>
        </p:nvSpPr>
        <p:spPr>
          <a:xfrm>
            <a:off x="387626" y="1323535"/>
            <a:ext cx="8368748" cy="208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D35"/>
                </a:solidFill>
                <a:highlight>
                  <a:srgbClr val="FFFFFF"/>
                </a:highlight>
              </a:rPr>
              <a:t>Admin Flow</a:t>
            </a: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Admin upload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dokumen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dengan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basic placeholder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sesuai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kriteria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seperti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{{ $name }}, {{ $address }}, {{ $content1 }}, etc.</a:t>
            </a: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Admin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dapat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melakukan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download template dan download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isi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dari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dokumen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.</a:t>
            </a: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Admin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dapat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melakukan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CRUD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terhadap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dokumen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.</a:t>
            </a: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Admin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dapat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mengisi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value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dari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custom placeholder.</a:t>
            </a: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Admin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dapat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melakukan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rilis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dokumen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untuk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dapat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digunakan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end user.</a:t>
            </a: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Admin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dapat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mengaktifkan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dan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menonaktifkan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1D35"/>
                </a:solidFill>
                <a:highlight>
                  <a:srgbClr val="FFFFFF"/>
                </a:highlight>
              </a:rPr>
              <a:t>dokumen</a:t>
            </a: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22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title" idx="4294967295"/>
          </p:nvPr>
        </p:nvSpPr>
        <p:spPr>
          <a:xfrm>
            <a:off x="311700" y="897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30712"/>
                </a:solidFill>
                <a:highlight>
                  <a:srgbClr val="FFFFFF"/>
                </a:highlight>
              </a:rPr>
              <a:t>Si Cetak Revamp</a:t>
            </a:r>
            <a:endParaRPr sz="24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2003500"/>
            <a:ext cx="2486392" cy="30638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9517" y="2003500"/>
            <a:ext cx="2165317" cy="30638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9234" y="2003500"/>
            <a:ext cx="2162481" cy="30638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1" name="Google Shape;101;p18"/>
          <p:cNvSpPr txBox="1"/>
          <p:nvPr/>
        </p:nvSpPr>
        <p:spPr>
          <a:xfrm>
            <a:off x="494000" y="1485900"/>
            <a:ext cx="168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Uploaded File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770600" y="1485900"/>
            <a:ext cx="168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Template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316700" y="1485900"/>
            <a:ext cx="290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Cetak Isi (after go live)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2706075" y="3174725"/>
            <a:ext cx="646500" cy="42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5677875" y="3174725"/>
            <a:ext cx="646500" cy="42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23350" y="1863000"/>
            <a:ext cx="73593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D35"/>
                </a:solidFill>
                <a:highlight>
                  <a:srgbClr val="FFFFFF"/>
                </a:highlight>
              </a:rPr>
              <a:t>Minimum Viable Product</a:t>
            </a:r>
            <a:endParaRPr sz="150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</a:rPr>
              <a:t>Dynamically generate document by uploading with certain criteria (placeholders)</a:t>
            </a:r>
            <a:endParaRPr sz="13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</a:rPr>
              <a:t>Backlog</a:t>
            </a:r>
            <a:endParaRPr sz="13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350"/>
              <a:buChar char="-"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</a:rPr>
              <a:t>E-Materai</a:t>
            </a:r>
            <a:endParaRPr sz="1350">
              <a:solidFill>
                <a:srgbClr val="001D35"/>
              </a:solidFill>
              <a:highlight>
                <a:srgbClr val="FFFFFF"/>
              </a:highlight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294967295"/>
          </p:nvPr>
        </p:nvSpPr>
        <p:spPr>
          <a:xfrm>
            <a:off x="311700" y="120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30712"/>
                </a:solidFill>
                <a:highlight>
                  <a:srgbClr val="FFFFFF"/>
                </a:highlight>
              </a:rPr>
              <a:t>Si Cetak Revamp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1" y="177962"/>
            <a:ext cx="912952" cy="4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137" y="0"/>
            <a:ext cx="1604337" cy="8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>
            <a:spLocks noGrp="1"/>
          </p:cNvSpPr>
          <p:nvPr>
            <p:ph type="title" idx="4294967295"/>
          </p:nvPr>
        </p:nvSpPr>
        <p:spPr>
          <a:xfrm>
            <a:off x="202825" y="10501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Front-End</a:t>
            </a:r>
            <a:endParaRPr sz="2400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550" y="1583750"/>
            <a:ext cx="4222700" cy="24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3198" y="1620225"/>
            <a:ext cx="4187551" cy="245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331</Words>
  <Application>Microsoft Office PowerPoint</Application>
  <PresentationFormat>On-screen Show (16:9)</PresentationFormat>
  <Paragraphs>72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Monthly Report</vt:lpstr>
      <vt:lpstr>Apa itu Software Developer?</vt:lpstr>
      <vt:lpstr>What i’ve done over the past month?</vt:lpstr>
      <vt:lpstr>Si Cetak Revamp’s Background</vt:lpstr>
      <vt:lpstr>Si Cetak Revamp</vt:lpstr>
      <vt:lpstr>Si Cetak Revamp</vt:lpstr>
      <vt:lpstr>Si Cetak Revamp</vt:lpstr>
      <vt:lpstr>Si Cetak Revamp</vt:lpstr>
      <vt:lpstr>Front-End</vt:lpstr>
      <vt:lpstr>Front-End</vt:lpstr>
      <vt:lpstr>Back-End</vt:lpstr>
      <vt:lpstr>PowerPoint Presentation</vt:lpstr>
      <vt:lpstr>Kendala</vt:lpstr>
      <vt:lpstr>Pembelajaran &amp; Pengetahuan</vt:lpstr>
      <vt:lpstr>On Going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Zulfiqri Akbar</cp:lastModifiedBy>
  <cp:revision>3</cp:revision>
  <dcterms:modified xsi:type="dcterms:W3CDTF">2024-11-05T18:38:09Z</dcterms:modified>
</cp:coreProperties>
</file>