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014B95-78C3-4DD1-9E22-6F55D53B763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1E6BC16-1791-49C0-96D8-3A8BAF30D9E3}">
      <dgm:prSet/>
      <dgm:spPr/>
      <dgm:t>
        <a:bodyPr/>
        <a:lstStyle/>
        <a:p>
          <a:r>
            <a:rPr lang="es-MX"/>
            <a:t>HTML:</a:t>
          </a:r>
          <a:endParaRPr lang="en-US"/>
        </a:p>
      </dgm:t>
    </dgm:pt>
    <dgm:pt modelId="{638B38B9-013F-4F94-822A-D9A56EAFE9AD}" type="parTrans" cxnId="{09CB7C67-1156-4424-B66F-C9221954A8E1}">
      <dgm:prSet/>
      <dgm:spPr/>
      <dgm:t>
        <a:bodyPr/>
        <a:lstStyle/>
        <a:p>
          <a:endParaRPr lang="en-US"/>
        </a:p>
      </dgm:t>
    </dgm:pt>
    <dgm:pt modelId="{F57E88C0-CDD2-4229-96EA-6A29DC31414B}" type="sibTrans" cxnId="{09CB7C67-1156-4424-B66F-C9221954A8E1}">
      <dgm:prSet/>
      <dgm:spPr/>
      <dgm:t>
        <a:bodyPr/>
        <a:lstStyle/>
        <a:p>
          <a:endParaRPr lang="en-US"/>
        </a:p>
      </dgm:t>
    </dgm:pt>
    <dgm:pt modelId="{B22151EE-C76A-4CAC-88B7-FBD273CAA1B8}">
      <dgm:prSet/>
      <dgm:spPr/>
      <dgm:t>
        <a:bodyPr/>
        <a:lstStyle/>
        <a:p>
          <a:r>
            <a:rPr lang="es-MX"/>
            <a:t>Define la estructura de una página web que muestra un listado de productos con sus características, nombre y cantidad.</a:t>
          </a:r>
          <a:endParaRPr lang="en-US"/>
        </a:p>
      </dgm:t>
    </dgm:pt>
    <dgm:pt modelId="{B6E622D2-6C26-446F-B6BD-230FDAEB6AB0}" type="parTrans" cxnId="{65131478-8646-4741-8951-6A81E51B2205}">
      <dgm:prSet/>
      <dgm:spPr/>
      <dgm:t>
        <a:bodyPr/>
        <a:lstStyle/>
        <a:p>
          <a:endParaRPr lang="en-US"/>
        </a:p>
      </dgm:t>
    </dgm:pt>
    <dgm:pt modelId="{90D8F3CF-EBB5-449C-90A2-9EC70773C286}" type="sibTrans" cxnId="{65131478-8646-4741-8951-6A81E51B2205}">
      <dgm:prSet/>
      <dgm:spPr/>
      <dgm:t>
        <a:bodyPr/>
        <a:lstStyle/>
        <a:p>
          <a:endParaRPr lang="en-US"/>
        </a:p>
      </dgm:t>
    </dgm:pt>
    <dgm:pt modelId="{2AF1A0FF-2E20-41D4-89C7-1149EE5ABA05}">
      <dgm:prSet/>
      <dgm:spPr/>
      <dgm:t>
        <a:bodyPr/>
        <a:lstStyle/>
        <a:p>
          <a:r>
            <a:rPr lang="es-MX"/>
            <a:t>Incluye elementos para la presentación ordenada de los 50 productos, facilitando la navegación y búsqueda.</a:t>
          </a:r>
          <a:endParaRPr lang="en-US"/>
        </a:p>
      </dgm:t>
    </dgm:pt>
    <dgm:pt modelId="{C206DC1D-6883-4767-A3FC-FE8DA9ECD0DE}" type="parTrans" cxnId="{A6372B7A-097A-4A50-BEB7-42F28EF4CE2B}">
      <dgm:prSet/>
      <dgm:spPr/>
      <dgm:t>
        <a:bodyPr/>
        <a:lstStyle/>
        <a:p>
          <a:endParaRPr lang="en-US"/>
        </a:p>
      </dgm:t>
    </dgm:pt>
    <dgm:pt modelId="{C35E380A-55D1-4B54-B483-3DE5FE0F23A1}" type="sibTrans" cxnId="{A6372B7A-097A-4A50-BEB7-42F28EF4CE2B}">
      <dgm:prSet/>
      <dgm:spPr/>
      <dgm:t>
        <a:bodyPr/>
        <a:lstStyle/>
        <a:p>
          <a:endParaRPr lang="en-US"/>
        </a:p>
      </dgm:t>
    </dgm:pt>
    <dgm:pt modelId="{5E7B26C3-33AF-4F0A-87E5-14AC389E34B5}">
      <dgm:prSet/>
      <dgm:spPr/>
      <dgm:t>
        <a:bodyPr/>
        <a:lstStyle/>
        <a:p>
          <a:r>
            <a:rPr lang="es-MX"/>
            <a:t>JavaScript:</a:t>
          </a:r>
          <a:endParaRPr lang="en-US"/>
        </a:p>
      </dgm:t>
    </dgm:pt>
    <dgm:pt modelId="{98AD5923-2E03-4629-953B-F9B7E31DA448}" type="parTrans" cxnId="{34FCBAD3-206D-4926-BD23-5E6BDC7EDC41}">
      <dgm:prSet/>
      <dgm:spPr/>
      <dgm:t>
        <a:bodyPr/>
        <a:lstStyle/>
        <a:p>
          <a:endParaRPr lang="en-US"/>
        </a:p>
      </dgm:t>
    </dgm:pt>
    <dgm:pt modelId="{D919F0B5-0079-4022-A8EC-7D765F573643}" type="sibTrans" cxnId="{34FCBAD3-206D-4926-BD23-5E6BDC7EDC41}">
      <dgm:prSet/>
      <dgm:spPr/>
      <dgm:t>
        <a:bodyPr/>
        <a:lstStyle/>
        <a:p>
          <a:endParaRPr lang="en-US"/>
        </a:p>
      </dgm:t>
    </dgm:pt>
    <dgm:pt modelId="{4C49468D-649D-4132-8C17-5A44E945CBBE}">
      <dgm:prSet/>
      <dgm:spPr/>
      <dgm:t>
        <a:bodyPr/>
        <a:lstStyle/>
        <a:p>
          <a:r>
            <a:rPr lang="es-MX"/>
            <a:t>Implementa la lógica para la gestión dinámica de la lista de productos.</a:t>
          </a:r>
          <a:endParaRPr lang="en-US"/>
        </a:p>
      </dgm:t>
    </dgm:pt>
    <dgm:pt modelId="{C92EFECA-B1CA-4AE3-83F3-0C95CE51C524}" type="parTrans" cxnId="{99BADCBA-D3AB-4888-87A3-EDA99C0D4340}">
      <dgm:prSet/>
      <dgm:spPr/>
      <dgm:t>
        <a:bodyPr/>
        <a:lstStyle/>
        <a:p>
          <a:endParaRPr lang="en-US"/>
        </a:p>
      </dgm:t>
    </dgm:pt>
    <dgm:pt modelId="{621F205F-6B5B-4474-AE0B-5D6FD42317DB}" type="sibTrans" cxnId="{99BADCBA-D3AB-4888-87A3-EDA99C0D4340}">
      <dgm:prSet/>
      <dgm:spPr/>
      <dgm:t>
        <a:bodyPr/>
        <a:lstStyle/>
        <a:p>
          <a:endParaRPr lang="en-US"/>
        </a:p>
      </dgm:t>
    </dgm:pt>
    <dgm:pt modelId="{D5159F5A-0065-4BD3-BEF1-63471C6DCA51}">
      <dgm:prSet/>
      <dgm:spPr/>
      <dgm:t>
        <a:bodyPr/>
        <a:lstStyle/>
        <a:p>
          <a:r>
            <a:rPr lang="es-MX"/>
            <a:t>Permite filtrar y ordenar los productos según características específicas.</a:t>
          </a:r>
          <a:endParaRPr lang="en-US"/>
        </a:p>
      </dgm:t>
    </dgm:pt>
    <dgm:pt modelId="{AB39300E-598B-4FC8-9856-2745ADFE8539}" type="parTrans" cxnId="{364DFF40-C5FA-4EB7-8921-B165CA9A808B}">
      <dgm:prSet/>
      <dgm:spPr/>
      <dgm:t>
        <a:bodyPr/>
        <a:lstStyle/>
        <a:p>
          <a:endParaRPr lang="en-US"/>
        </a:p>
      </dgm:t>
    </dgm:pt>
    <dgm:pt modelId="{1D1E0E63-E35A-4CFE-B152-3CE7C7F8772B}" type="sibTrans" cxnId="{364DFF40-C5FA-4EB7-8921-B165CA9A808B}">
      <dgm:prSet/>
      <dgm:spPr/>
      <dgm:t>
        <a:bodyPr/>
        <a:lstStyle/>
        <a:p>
          <a:endParaRPr lang="en-US"/>
        </a:p>
      </dgm:t>
    </dgm:pt>
    <dgm:pt modelId="{CDCBF174-A40A-4B0D-B918-68074F6152A9}">
      <dgm:prSet/>
      <dgm:spPr/>
      <dgm:t>
        <a:bodyPr/>
        <a:lstStyle/>
        <a:p>
          <a:r>
            <a:rPr lang="es-MX"/>
            <a:t>Ofrece funcionalidad de búsqueda para encontrar rápidamente un producto en particular.</a:t>
          </a:r>
          <a:endParaRPr lang="en-US"/>
        </a:p>
      </dgm:t>
    </dgm:pt>
    <dgm:pt modelId="{C17C6BB5-85B8-402A-B3A9-0E829422CB73}" type="parTrans" cxnId="{02F87BFD-D204-4922-9DAD-2A328BABCCA2}">
      <dgm:prSet/>
      <dgm:spPr/>
      <dgm:t>
        <a:bodyPr/>
        <a:lstStyle/>
        <a:p>
          <a:endParaRPr lang="en-US"/>
        </a:p>
      </dgm:t>
    </dgm:pt>
    <dgm:pt modelId="{84A19983-2B23-434A-8AE1-B49276BC3D71}" type="sibTrans" cxnId="{02F87BFD-D204-4922-9DAD-2A328BABCCA2}">
      <dgm:prSet/>
      <dgm:spPr/>
      <dgm:t>
        <a:bodyPr/>
        <a:lstStyle/>
        <a:p>
          <a:endParaRPr lang="en-US"/>
        </a:p>
      </dgm:t>
    </dgm:pt>
    <dgm:pt modelId="{9E23236B-8FC5-4711-A0FB-99F0C2BFFD3A}">
      <dgm:prSet/>
      <dgm:spPr/>
      <dgm:t>
        <a:bodyPr/>
        <a:lstStyle/>
        <a:p>
          <a:r>
            <a:rPr lang="es-MX"/>
            <a:t>CSS:</a:t>
          </a:r>
          <a:endParaRPr lang="en-US"/>
        </a:p>
      </dgm:t>
    </dgm:pt>
    <dgm:pt modelId="{C3995D87-5A84-44DC-A6AE-0579B03665F1}" type="parTrans" cxnId="{64ECC512-779E-4E03-AEEA-2998E13EED5A}">
      <dgm:prSet/>
      <dgm:spPr/>
      <dgm:t>
        <a:bodyPr/>
        <a:lstStyle/>
        <a:p>
          <a:endParaRPr lang="en-US"/>
        </a:p>
      </dgm:t>
    </dgm:pt>
    <dgm:pt modelId="{609C5447-34CA-427C-908E-1E1EEB35B5A4}" type="sibTrans" cxnId="{64ECC512-779E-4E03-AEEA-2998E13EED5A}">
      <dgm:prSet/>
      <dgm:spPr/>
      <dgm:t>
        <a:bodyPr/>
        <a:lstStyle/>
        <a:p>
          <a:endParaRPr lang="en-US"/>
        </a:p>
      </dgm:t>
    </dgm:pt>
    <dgm:pt modelId="{E65D7A7D-6C71-4BAB-953B-919B3CF75C04}">
      <dgm:prSet/>
      <dgm:spPr/>
      <dgm:t>
        <a:bodyPr/>
        <a:lstStyle/>
        <a:p>
          <a:r>
            <a:rPr lang="es-MX"/>
            <a:t>Establece el diseño visual de la página, asegurando una presentación atractiva y fácil de entender.</a:t>
          </a:r>
          <a:endParaRPr lang="en-US"/>
        </a:p>
      </dgm:t>
    </dgm:pt>
    <dgm:pt modelId="{34C4BF66-2910-461A-9FA7-991592345F20}" type="parTrans" cxnId="{6C2CDB23-B75D-42C7-87DF-522649C9275F}">
      <dgm:prSet/>
      <dgm:spPr/>
      <dgm:t>
        <a:bodyPr/>
        <a:lstStyle/>
        <a:p>
          <a:endParaRPr lang="en-US"/>
        </a:p>
      </dgm:t>
    </dgm:pt>
    <dgm:pt modelId="{BD0CA7EC-125A-4969-B576-09E980E9E364}" type="sibTrans" cxnId="{6C2CDB23-B75D-42C7-87DF-522649C9275F}">
      <dgm:prSet/>
      <dgm:spPr/>
      <dgm:t>
        <a:bodyPr/>
        <a:lstStyle/>
        <a:p>
          <a:endParaRPr lang="en-US"/>
        </a:p>
      </dgm:t>
    </dgm:pt>
    <dgm:pt modelId="{04A5893E-E859-4586-8F4D-5B59ADB3ED0D}">
      <dgm:prSet/>
      <dgm:spPr/>
      <dgm:t>
        <a:bodyPr/>
        <a:lstStyle/>
        <a:p>
          <a:r>
            <a:rPr lang="es-MX"/>
            <a:t>Define estilos para resaltar las características clave de los productos, mejorando la legibilidad.</a:t>
          </a:r>
          <a:endParaRPr lang="en-US"/>
        </a:p>
      </dgm:t>
    </dgm:pt>
    <dgm:pt modelId="{493FD5CB-995C-461C-A4D6-F4A817740C3D}" type="parTrans" cxnId="{7A607711-86C9-4213-B65C-98A1716DD1D4}">
      <dgm:prSet/>
      <dgm:spPr/>
      <dgm:t>
        <a:bodyPr/>
        <a:lstStyle/>
        <a:p>
          <a:endParaRPr lang="en-US"/>
        </a:p>
      </dgm:t>
    </dgm:pt>
    <dgm:pt modelId="{E0CB8339-901D-4321-9D06-909864AA52B5}" type="sibTrans" cxnId="{7A607711-86C9-4213-B65C-98A1716DD1D4}">
      <dgm:prSet/>
      <dgm:spPr/>
      <dgm:t>
        <a:bodyPr/>
        <a:lstStyle/>
        <a:p>
          <a:endParaRPr lang="en-US"/>
        </a:p>
      </dgm:t>
    </dgm:pt>
    <dgm:pt modelId="{AEF604D9-D905-4156-AF10-D24731BCBA7E}">
      <dgm:prSet/>
      <dgm:spPr/>
      <dgm:t>
        <a:bodyPr/>
        <a:lstStyle/>
        <a:p>
          <a:r>
            <a:rPr lang="es-MX"/>
            <a:t>Adapta la interfaz para una experiencia de usuario óptima en diferentes dispositivos.</a:t>
          </a:r>
          <a:endParaRPr lang="en-US"/>
        </a:p>
      </dgm:t>
    </dgm:pt>
    <dgm:pt modelId="{D82FBDC5-230B-403D-BBA1-9B2AC137BC81}" type="parTrans" cxnId="{9BA526B8-C6EB-4C70-9CA5-D9A56209175A}">
      <dgm:prSet/>
      <dgm:spPr/>
      <dgm:t>
        <a:bodyPr/>
        <a:lstStyle/>
        <a:p>
          <a:endParaRPr lang="en-US"/>
        </a:p>
      </dgm:t>
    </dgm:pt>
    <dgm:pt modelId="{55C7F52C-BE87-4877-A6F4-6EEBA92ADB43}" type="sibTrans" cxnId="{9BA526B8-C6EB-4C70-9CA5-D9A56209175A}">
      <dgm:prSet/>
      <dgm:spPr/>
      <dgm:t>
        <a:bodyPr/>
        <a:lstStyle/>
        <a:p>
          <a:endParaRPr lang="en-US"/>
        </a:p>
      </dgm:t>
    </dgm:pt>
    <dgm:pt modelId="{88E7FC0F-1646-4212-B776-FFEF748B72AA}" type="pres">
      <dgm:prSet presAssocID="{6D014B95-78C3-4DD1-9E22-6F55D53B7639}" presName="diagram" presStyleCnt="0">
        <dgm:presLayoutVars>
          <dgm:dir/>
          <dgm:resizeHandles val="exact"/>
        </dgm:presLayoutVars>
      </dgm:prSet>
      <dgm:spPr/>
    </dgm:pt>
    <dgm:pt modelId="{156B7691-10A5-4F5A-B878-05B0CBE437AD}" type="pres">
      <dgm:prSet presAssocID="{41E6BC16-1791-49C0-96D8-3A8BAF30D9E3}" presName="node" presStyleLbl="node1" presStyleIdx="0" presStyleCnt="11">
        <dgm:presLayoutVars>
          <dgm:bulletEnabled val="1"/>
        </dgm:presLayoutVars>
      </dgm:prSet>
      <dgm:spPr/>
    </dgm:pt>
    <dgm:pt modelId="{2C8A181C-DD0A-4BE5-8262-32027670F029}" type="pres">
      <dgm:prSet presAssocID="{F57E88C0-CDD2-4229-96EA-6A29DC31414B}" presName="sibTrans" presStyleCnt="0"/>
      <dgm:spPr/>
    </dgm:pt>
    <dgm:pt modelId="{94174046-75B2-4712-ABE1-DA9084D476B1}" type="pres">
      <dgm:prSet presAssocID="{B22151EE-C76A-4CAC-88B7-FBD273CAA1B8}" presName="node" presStyleLbl="node1" presStyleIdx="1" presStyleCnt="11">
        <dgm:presLayoutVars>
          <dgm:bulletEnabled val="1"/>
        </dgm:presLayoutVars>
      </dgm:prSet>
      <dgm:spPr/>
    </dgm:pt>
    <dgm:pt modelId="{1FF3D140-4886-4F50-985F-5D81A1CAAE02}" type="pres">
      <dgm:prSet presAssocID="{90D8F3CF-EBB5-449C-90A2-9EC70773C286}" presName="sibTrans" presStyleCnt="0"/>
      <dgm:spPr/>
    </dgm:pt>
    <dgm:pt modelId="{96EA4D7D-B52C-4AFC-8ECE-C104F2B5B59E}" type="pres">
      <dgm:prSet presAssocID="{2AF1A0FF-2E20-41D4-89C7-1149EE5ABA05}" presName="node" presStyleLbl="node1" presStyleIdx="2" presStyleCnt="11">
        <dgm:presLayoutVars>
          <dgm:bulletEnabled val="1"/>
        </dgm:presLayoutVars>
      </dgm:prSet>
      <dgm:spPr/>
    </dgm:pt>
    <dgm:pt modelId="{5190F123-CDE3-4A02-A984-54637F75CB7F}" type="pres">
      <dgm:prSet presAssocID="{C35E380A-55D1-4B54-B483-3DE5FE0F23A1}" presName="sibTrans" presStyleCnt="0"/>
      <dgm:spPr/>
    </dgm:pt>
    <dgm:pt modelId="{FB533F7C-A19D-4331-BF1B-47C59B1FE14A}" type="pres">
      <dgm:prSet presAssocID="{5E7B26C3-33AF-4F0A-87E5-14AC389E34B5}" presName="node" presStyleLbl="node1" presStyleIdx="3" presStyleCnt="11">
        <dgm:presLayoutVars>
          <dgm:bulletEnabled val="1"/>
        </dgm:presLayoutVars>
      </dgm:prSet>
      <dgm:spPr/>
    </dgm:pt>
    <dgm:pt modelId="{181FF864-6AEB-4839-B662-97FFF5C9CEBE}" type="pres">
      <dgm:prSet presAssocID="{D919F0B5-0079-4022-A8EC-7D765F573643}" presName="sibTrans" presStyleCnt="0"/>
      <dgm:spPr/>
    </dgm:pt>
    <dgm:pt modelId="{EF7F9994-2950-4111-A3DE-8795CDFADC73}" type="pres">
      <dgm:prSet presAssocID="{4C49468D-649D-4132-8C17-5A44E945CBBE}" presName="node" presStyleLbl="node1" presStyleIdx="4" presStyleCnt="11">
        <dgm:presLayoutVars>
          <dgm:bulletEnabled val="1"/>
        </dgm:presLayoutVars>
      </dgm:prSet>
      <dgm:spPr/>
    </dgm:pt>
    <dgm:pt modelId="{E7C13AB2-B283-43D8-AA2B-797EB7868CF7}" type="pres">
      <dgm:prSet presAssocID="{621F205F-6B5B-4474-AE0B-5D6FD42317DB}" presName="sibTrans" presStyleCnt="0"/>
      <dgm:spPr/>
    </dgm:pt>
    <dgm:pt modelId="{E6221E62-CEBF-4D58-8151-DE29BB7E7E7E}" type="pres">
      <dgm:prSet presAssocID="{D5159F5A-0065-4BD3-BEF1-63471C6DCA51}" presName="node" presStyleLbl="node1" presStyleIdx="5" presStyleCnt="11">
        <dgm:presLayoutVars>
          <dgm:bulletEnabled val="1"/>
        </dgm:presLayoutVars>
      </dgm:prSet>
      <dgm:spPr/>
    </dgm:pt>
    <dgm:pt modelId="{87E5A2AD-5860-422A-B7A3-299395FEF7D3}" type="pres">
      <dgm:prSet presAssocID="{1D1E0E63-E35A-4CFE-B152-3CE7C7F8772B}" presName="sibTrans" presStyleCnt="0"/>
      <dgm:spPr/>
    </dgm:pt>
    <dgm:pt modelId="{181F82A5-0144-4A02-AF75-BCA9421658C1}" type="pres">
      <dgm:prSet presAssocID="{CDCBF174-A40A-4B0D-B918-68074F6152A9}" presName="node" presStyleLbl="node1" presStyleIdx="6" presStyleCnt="11">
        <dgm:presLayoutVars>
          <dgm:bulletEnabled val="1"/>
        </dgm:presLayoutVars>
      </dgm:prSet>
      <dgm:spPr/>
    </dgm:pt>
    <dgm:pt modelId="{9ECE16D4-4C80-4CD3-96C1-1E2733216929}" type="pres">
      <dgm:prSet presAssocID="{84A19983-2B23-434A-8AE1-B49276BC3D71}" presName="sibTrans" presStyleCnt="0"/>
      <dgm:spPr/>
    </dgm:pt>
    <dgm:pt modelId="{E157332E-C8C8-40A0-AB9E-068FC87B34AE}" type="pres">
      <dgm:prSet presAssocID="{9E23236B-8FC5-4711-A0FB-99F0C2BFFD3A}" presName="node" presStyleLbl="node1" presStyleIdx="7" presStyleCnt="11">
        <dgm:presLayoutVars>
          <dgm:bulletEnabled val="1"/>
        </dgm:presLayoutVars>
      </dgm:prSet>
      <dgm:spPr/>
    </dgm:pt>
    <dgm:pt modelId="{BE538007-EF3C-46D4-BDEF-0BCCCB82FF49}" type="pres">
      <dgm:prSet presAssocID="{609C5447-34CA-427C-908E-1E1EEB35B5A4}" presName="sibTrans" presStyleCnt="0"/>
      <dgm:spPr/>
    </dgm:pt>
    <dgm:pt modelId="{D64AD8A3-0F34-42AD-811C-2C5DAAF43D33}" type="pres">
      <dgm:prSet presAssocID="{E65D7A7D-6C71-4BAB-953B-919B3CF75C04}" presName="node" presStyleLbl="node1" presStyleIdx="8" presStyleCnt="11">
        <dgm:presLayoutVars>
          <dgm:bulletEnabled val="1"/>
        </dgm:presLayoutVars>
      </dgm:prSet>
      <dgm:spPr/>
    </dgm:pt>
    <dgm:pt modelId="{F75BE334-7384-4B7C-A233-083F1D8EBB07}" type="pres">
      <dgm:prSet presAssocID="{BD0CA7EC-125A-4969-B576-09E980E9E364}" presName="sibTrans" presStyleCnt="0"/>
      <dgm:spPr/>
    </dgm:pt>
    <dgm:pt modelId="{99D9B463-8F7B-41CA-A952-01708F69F083}" type="pres">
      <dgm:prSet presAssocID="{04A5893E-E859-4586-8F4D-5B59ADB3ED0D}" presName="node" presStyleLbl="node1" presStyleIdx="9" presStyleCnt="11">
        <dgm:presLayoutVars>
          <dgm:bulletEnabled val="1"/>
        </dgm:presLayoutVars>
      </dgm:prSet>
      <dgm:spPr/>
    </dgm:pt>
    <dgm:pt modelId="{9491B674-A818-4188-9F7B-4E66F6138532}" type="pres">
      <dgm:prSet presAssocID="{E0CB8339-901D-4321-9D06-909864AA52B5}" presName="sibTrans" presStyleCnt="0"/>
      <dgm:spPr/>
    </dgm:pt>
    <dgm:pt modelId="{66682D51-639B-4478-978F-A32A99E3B29C}" type="pres">
      <dgm:prSet presAssocID="{AEF604D9-D905-4156-AF10-D24731BCBA7E}" presName="node" presStyleLbl="node1" presStyleIdx="10" presStyleCnt="11">
        <dgm:presLayoutVars>
          <dgm:bulletEnabled val="1"/>
        </dgm:presLayoutVars>
      </dgm:prSet>
      <dgm:spPr/>
    </dgm:pt>
  </dgm:ptLst>
  <dgm:cxnLst>
    <dgm:cxn modelId="{43085F00-D774-4DDC-92E3-F8136ADA115C}" type="presOf" srcId="{E65D7A7D-6C71-4BAB-953B-919B3CF75C04}" destId="{D64AD8A3-0F34-42AD-811C-2C5DAAF43D33}" srcOrd="0" destOrd="0" presId="urn:microsoft.com/office/officeart/2005/8/layout/default"/>
    <dgm:cxn modelId="{7BB5B905-4279-4384-9147-B020275CA75D}" type="presOf" srcId="{B22151EE-C76A-4CAC-88B7-FBD273CAA1B8}" destId="{94174046-75B2-4712-ABE1-DA9084D476B1}" srcOrd="0" destOrd="0" presId="urn:microsoft.com/office/officeart/2005/8/layout/default"/>
    <dgm:cxn modelId="{7A607711-86C9-4213-B65C-98A1716DD1D4}" srcId="{6D014B95-78C3-4DD1-9E22-6F55D53B7639}" destId="{04A5893E-E859-4586-8F4D-5B59ADB3ED0D}" srcOrd="9" destOrd="0" parTransId="{493FD5CB-995C-461C-A4D6-F4A817740C3D}" sibTransId="{E0CB8339-901D-4321-9D06-909864AA52B5}"/>
    <dgm:cxn modelId="{64ECC512-779E-4E03-AEEA-2998E13EED5A}" srcId="{6D014B95-78C3-4DD1-9E22-6F55D53B7639}" destId="{9E23236B-8FC5-4711-A0FB-99F0C2BFFD3A}" srcOrd="7" destOrd="0" parTransId="{C3995D87-5A84-44DC-A6AE-0579B03665F1}" sibTransId="{609C5447-34CA-427C-908E-1E1EEB35B5A4}"/>
    <dgm:cxn modelId="{E5CF3915-E329-447B-8F0F-2DF4E513E5BA}" type="presOf" srcId="{9E23236B-8FC5-4711-A0FB-99F0C2BFFD3A}" destId="{E157332E-C8C8-40A0-AB9E-068FC87B34AE}" srcOrd="0" destOrd="0" presId="urn:microsoft.com/office/officeart/2005/8/layout/default"/>
    <dgm:cxn modelId="{6C2CDB23-B75D-42C7-87DF-522649C9275F}" srcId="{6D014B95-78C3-4DD1-9E22-6F55D53B7639}" destId="{E65D7A7D-6C71-4BAB-953B-919B3CF75C04}" srcOrd="8" destOrd="0" parTransId="{34C4BF66-2910-461A-9FA7-991592345F20}" sibTransId="{BD0CA7EC-125A-4969-B576-09E980E9E364}"/>
    <dgm:cxn modelId="{335BB025-B4ED-44B0-A67A-0D5F15056BAB}" type="presOf" srcId="{41E6BC16-1791-49C0-96D8-3A8BAF30D9E3}" destId="{156B7691-10A5-4F5A-B878-05B0CBE437AD}" srcOrd="0" destOrd="0" presId="urn:microsoft.com/office/officeart/2005/8/layout/default"/>
    <dgm:cxn modelId="{E4033C2A-56C8-4541-91AE-5A918E5A12CD}" type="presOf" srcId="{CDCBF174-A40A-4B0D-B918-68074F6152A9}" destId="{181F82A5-0144-4A02-AF75-BCA9421658C1}" srcOrd="0" destOrd="0" presId="urn:microsoft.com/office/officeart/2005/8/layout/default"/>
    <dgm:cxn modelId="{97AF7C40-5200-4F00-A4C7-1C441AFE8314}" type="presOf" srcId="{AEF604D9-D905-4156-AF10-D24731BCBA7E}" destId="{66682D51-639B-4478-978F-A32A99E3B29C}" srcOrd="0" destOrd="0" presId="urn:microsoft.com/office/officeart/2005/8/layout/default"/>
    <dgm:cxn modelId="{364DFF40-C5FA-4EB7-8921-B165CA9A808B}" srcId="{6D014B95-78C3-4DD1-9E22-6F55D53B7639}" destId="{D5159F5A-0065-4BD3-BEF1-63471C6DCA51}" srcOrd="5" destOrd="0" parTransId="{AB39300E-598B-4FC8-9856-2745ADFE8539}" sibTransId="{1D1E0E63-E35A-4CFE-B152-3CE7C7F8772B}"/>
    <dgm:cxn modelId="{9CD49A45-E9E5-44A6-8EB6-47E2B7B8242B}" type="presOf" srcId="{5E7B26C3-33AF-4F0A-87E5-14AC389E34B5}" destId="{FB533F7C-A19D-4331-BF1B-47C59B1FE14A}" srcOrd="0" destOrd="0" presId="urn:microsoft.com/office/officeart/2005/8/layout/default"/>
    <dgm:cxn modelId="{09CB7C67-1156-4424-B66F-C9221954A8E1}" srcId="{6D014B95-78C3-4DD1-9E22-6F55D53B7639}" destId="{41E6BC16-1791-49C0-96D8-3A8BAF30D9E3}" srcOrd="0" destOrd="0" parTransId="{638B38B9-013F-4F94-822A-D9A56EAFE9AD}" sibTransId="{F57E88C0-CDD2-4229-96EA-6A29DC31414B}"/>
    <dgm:cxn modelId="{65131478-8646-4741-8951-6A81E51B2205}" srcId="{6D014B95-78C3-4DD1-9E22-6F55D53B7639}" destId="{B22151EE-C76A-4CAC-88B7-FBD273CAA1B8}" srcOrd="1" destOrd="0" parTransId="{B6E622D2-6C26-446F-B6BD-230FDAEB6AB0}" sibTransId="{90D8F3CF-EBB5-449C-90A2-9EC70773C286}"/>
    <dgm:cxn modelId="{A6372B7A-097A-4A50-BEB7-42F28EF4CE2B}" srcId="{6D014B95-78C3-4DD1-9E22-6F55D53B7639}" destId="{2AF1A0FF-2E20-41D4-89C7-1149EE5ABA05}" srcOrd="2" destOrd="0" parTransId="{C206DC1D-6883-4767-A3FC-FE8DA9ECD0DE}" sibTransId="{C35E380A-55D1-4B54-B483-3DE5FE0F23A1}"/>
    <dgm:cxn modelId="{D04EC180-E938-4887-8D3F-D0FD6B9469FD}" type="presOf" srcId="{6D014B95-78C3-4DD1-9E22-6F55D53B7639}" destId="{88E7FC0F-1646-4212-B776-FFEF748B72AA}" srcOrd="0" destOrd="0" presId="urn:microsoft.com/office/officeart/2005/8/layout/default"/>
    <dgm:cxn modelId="{921BB088-F334-4D07-BE60-42518528B613}" type="presOf" srcId="{04A5893E-E859-4586-8F4D-5B59ADB3ED0D}" destId="{99D9B463-8F7B-41CA-A952-01708F69F083}" srcOrd="0" destOrd="0" presId="urn:microsoft.com/office/officeart/2005/8/layout/default"/>
    <dgm:cxn modelId="{9BA526B8-C6EB-4C70-9CA5-D9A56209175A}" srcId="{6D014B95-78C3-4DD1-9E22-6F55D53B7639}" destId="{AEF604D9-D905-4156-AF10-D24731BCBA7E}" srcOrd="10" destOrd="0" parTransId="{D82FBDC5-230B-403D-BBA1-9B2AC137BC81}" sibTransId="{55C7F52C-BE87-4877-A6F4-6EEBA92ADB43}"/>
    <dgm:cxn modelId="{99BADCBA-D3AB-4888-87A3-EDA99C0D4340}" srcId="{6D014B95-78C3-4DD1-9E22-6F55D53B7639}" destId="{4C49468D-649D-4132-8C17-5A44E945CBBE}" srcOrd="4" destOrd="0" parTransId="{C92EFECA-B1CA-4AE3-83F3-0C95CE51C524}" sibTransId="{621F205F-6B5B-4474-AE0B-5D6FD42317DB}"/>
    <dgm:cxn modelId="{34FCBAD3-206D-4926-BD23-5E6BDC7EDC41}" srcId="{6D014B95-78C3-4DD1-9E22-6F55D53B7639}" destId="{5E7B26C3-33AF-4F0A-87E5-14AC389E34B5}" srcOrd="3" destOrd="0" parTransId="{98AD5923-2E03-4629-953B-F9B7E31DA448}" sibTransId="{D919F0B5-0079-4022-A8EC-7D765F573643}"/>
    <dgm:cxn modelId="{F256F3D9-C2C3-4CDE-B75E-5F667541D5D4}" type="presOf" srcId="{D5159F5A-0065-4BD3-BEF1-63471C6DCA51}" destId="{E6221E62-CEBF-4D58-8151-DE29BB7E7E7E}" srcOrd="0" destOrd="0" presId="urn:microsoft.com/office/officeart/2005/8/layout/default"/>
    <dgm:cxn modelId="{857445E0-A219-4C16-9E50-B03EA25D1D5E}" type="presOf" srcId="{2AF1A0FF-2E20-41D4-89C7-1149EE5ABA05}" destId="{96EA4D7D-B52C-4AFC-8ECE-C104F2B5B59E}" srcOrd="0" destOrd="0" presId="urn:microsoft.com/office/officeart/2005/8/layout/default"/>
    <dgm:cxn modelId="{099696F7-8977-443F-A176-DE33B4B7FCF2}" type="presOf" srcId="{4C49468D-649D-4132-8C17-5A44E945CBBE}" destId="{EF7F9994-2950-4111-A3DE-8795CDFADC73}" srcOrd="0" destOrd="0" presId="urn:microsoft.com/office/officeart/2005/8/layout/default"/>
    <dgm:cxn modelId="{02F87BFD-D204-4922-9DAD-2A328BABCCA2}" srcId="{6D014B95-78C3-4DD1-9E22-6F55D53B7639}" destId="{CDCBF174-A40A-4B0D-B918-68074F6152A9}" srcOrd="6" destOrd="0" parTransId="{C17C6BB5-85B8-402A-B3A9-0E829422CB73}" sibTransId="{84A19983-2B23-434A-8AE1-B49276BC3D71}"/>
    <dgm:cxn modelId="{89427894-5568-4F81-BDAE-BEB9C67BB46E}" type="presParOf" srcId="{88E7FC0F-1646-4212-B776-FFEF748B72AA}" destId="{156B7691-10A5-4F5A-B878-05B0CBE437AD}" srcOrd="0" destOrd="0" presId="urn:microsoft.com/office/officeart/2005/8/layout/default"/>
    <dgm:cxn modelId="{D546CB01-C710-465B-A223-7F616C3C005D}" type="presParOf" srcId="{88E7FC0F-1646-4212-B776-FFEF748B72AA}" destId="{2C8A181C-DD0A-4BE5-8262-32027670F029}" srcOrd="1" destOrd="0" presId="urn:microsoft.com/office/officeart/2005/8/layout/default"/>
    <dgm:cxn modelId="{F4C800B4-1D3D-48B7-8049-46FF5CF81421}" type="presParOf" srcId="{88E7FC0F-1646-4212-B776-FFEF748B72AA}" destId="{94174046-75B2-4712-ABE1-DA9084D476B1}" srcOrd="2" destOrd="0" presId="urn:microsoft.com/office/officeart/2005/8/layout/default"/>
    <dgm:cxn modelId="{2E5A8A51-C863-4842-9AAA-DB06FAE21A90}" type="presParOf" srcId="{88E7FC0F-1646-4212-B776-FFEF748B72AA}" destId="{1FF3D140-4886-4F50-985F-5D81A1CAAE02}" srcOrd="3" destOrd="0" presId="urn:microsoft.com/office/officeart/2005/8/layout/default"/>
    <dgm:cxn modelId="{C1215DC9-571F-47A3-941E-1E3A871FE887}" type="presParOf" srcId="{88E7FC0F-1646-4212-B776-FFEF748B72AA}" destId="{96EA4D7D-B52C-4AFC-8ECE-C104F2B5B59E}" srcOrd="4" destOrd="0" presId="urn:microsoft.com/office/officeart/2005/8/layout/default"/>
    <dgm:cxn modelId="{E93D4D59-81C2-45EB-9CA0-FED398231424}" type="presParOf" srcId="{88E7FC0F-1646-4212-B776-FFEF748B72AA}" destId="{5190F123-CDE3-4A02-A984-54637F75CB7F}" srcOrd="5" destOrd="0" presId="urn:microsoft.com/office/officeart/2005/8/layout/default"/>
    <dgm:cxn modelId="{CF1B57BB-34B3-4C4D-B7CF-AC367592AF56}" type="presParOf" srcId="{88E7FC0F-1646-4212-B776-FFEF748B72AA}" destId="{FB533F7C-A19D-4331-BF1B-47C59B1FE14A}" srcOrd="6" destOrd="0" presId="urn:microsoft.com/office/officeart/2005/8/layout/default"/>
    <dgm:cxn modelId="{9E6AF3FC-5BAA-464F-9E00-313CB27213E8}" type="presParOf" srcId="{88E7FC0F-1646-4212-B776-FFEF748B72AA}" destId="{181FF864-6AEB-4839-B662-97FFF5C9CEBE}" srcOrd="7" destOrd="0" presId="urn:microsoft.com/office/officeart/2005/8/layout/default"/>
    <dgm:cxn modelId="{86C6F8CE-9FCB-4DA3-B9D6-F599A7A0A449}" type="presParOf" srcId="{88E7FC0F-1646-4212-B776-FFEF748B72AA}" destId="{EF7F9994-2950-4111-A3DE-8795CDFADC73}" srcOrd="8" destOrd="0" presId="urn:microsoft.com/office/officeart/2005/8/layout/default"/>
    <dgm:cxn modelId="{AE95DBA7-FC8B-4843-AF32-24D6EC35F5CC}" type="presParOf" srcId="{88E7FC0F-1646-4212-B776-FFEF748B72AA}" destId="{E7C13AB2-B283-43D8-AA2B-797EB7868CF7}" srcOrd="9" destOrd="0" presId="urn:microsoft.com/office/officeart/2005/8/layout/default"/>
    <dgm:cxn modelId="{BCCFFDDA-ABB7-4533-B2A9-EC1ABF7C0C35}" type="presParOf" srcId="{88E7FC0F-1646-4212-B776-FFEF748B72AA}" destId="{E6221E62-CEBF-4D58-8151-DE29BB7E7E7E}" srcOrd="10" destOrd="0" presId="urn:microsoft.com/office/officeart/2005/8/layout/default"/>
    <dgm:cxn modelId="{EED1F099-555C-408B-9115-004F0E49E8C3}" type="presParOf" srcId="{88E7FC0F-1646-4212-B776-FFEF748B72AA}" destId="{87E5A2AD-5860-422A-B7A3-299395FEF7D3}" srcOrd="11" destOrd="0" presId="urn:microsoft.com/office/officeart/2005/8/layout/default"/>
    <dgm:cxn modelId="{4C2F3659-CE75-4750-B741-2128C3B07B97}" type="presParOf" srcId="{88E7FC0F-1646-4212-B776-FFEF748B72AA}" destId="{181F82A5-0144-4A02-AF75-BCA9421658C1}" srcOrd="12" destOrd="0" presId="urn:microsoft.com/office/officeart/2005/8/layout/default"/>
    <dgm:cxn modelId="{78CA5046-9ABC-4BF4-94F2-31BE740667AE}" type="presParOf" srcId="{88E7FC0F-1646-4212-B776-FFEF748B72AA}" destId="{9ECE16D4-4C80-4CD3-96C1-1E2733216929}" srcOrd="13" destOrd="0" presId="urn:microsoft.com/office/officeart/2005/8/layout/default"/>
    <dgm:cxn modelId="{9C06F694-AF98-4AED-8A05-A4F03C7358FE}" type="presParOf" srcId="{88E7FC0F-1646-4212-B776-FFEF748B72AA}" destId="{E157332E-C8C8-40A0-AB9E-068FC87B34AE}" srcOrd="14" destOrd="0" presId="urn:microsoft.com/office/officeart/2005/8/layout/default"/>
    <dgm:cxn modelId="{E29A9FF6-6774-4D5D-95F4-36650AD306B8}" type="presParOf" srcId="{88E7FC0F-1646-4212-B776-FFEF748B72AA}" destId="{BE538007-EF3C-46D4-BDEF-0BCCCB82FF49}" srcOrd="15" destOrd="0" presId="urn:microsoft.com/office/officeart/2005/8/layout/default"/>
    <dgm:cxn modelId="{2FF0206B-4B34-485B-982B-DF75A3320D64}" type="presParOf" srcId="{88E7FC0F-1646-4212-B776-FFEF748B72AA}" destId="{D64AD8A3-0F34-42AD-811C-2C5DAAF43D33}" srcOrd="16" destOrd="0" presId="urn:microsoft.com/office/officeart/2005/8/layout/default"/>
    <dgm:cxn modelId="{D5C6D606-5A49-4B8F-AB73-B8CB3796E694}" type="presParOf" srcId="{88E7FC0F-1646-4212-B776-FFEF748B72AA}" destId="{F75BE334-7384-4B7C-A233-083F1D8EBB07}" srcOrd="17" destOrd="0" presId="urn:microsoft.com/office/officeart/2005/8/layout/default"/>
    <dgm:cxn modelId="{5653D69F-1E94-46C3-8D42-B73754A87E98}" type="presParOf" srcId="{88E7FC0F-1646-4212-B776-FFEF748B72AA}" destId="{99D9B463-8F7B-41CA-A952-01708F69F083}" srcOrd="18" destOrd="0" presId="urn:microsoft.com/office/officeart/2005/8/layout/default"/>
    <dgm:cxn modelId="{5096AEF2-6F25-4E88-B4C2-05C27A4AA426}" type="presParOf" srcId="{88E7FC0F-1646-4212-B776-FFEF748B72AA}" destId="{9491B674-A818-4188-9F7B-4E66F6138532}" srcOrd="19" destOrd="0" presId="urn:microsoft.com/office/officeart/2005/8/layout/default"/>
    <dgm:cxn modelId="{4B23DC19-8261-4677-BA3A-5CF01E5E893F}" type="presParOf" srcId="{88E7FC0F-1646-4212-B776-FFEF748B72AA}" destId="{66682D51-639B-4478-978F-A32A99E3B29C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6B7691-10A5-4F5A-B878-05B0CBE437AD}">
      <dsp:nvSpPr>
        <dsp:cNvPr id="0" name=""/>
        <dsp:cNvSpPr/>
      </dsp:nvSpPr>
      <dsp:spPr>
        <a:xfrm>
          <a:off x="0" y="625470"/>
          <a:ext cx="1349149" cy="809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kern="1200"/>
            <a:t>HTML:</a:t>
          </a:r>
          <a:endParaRPr lang="en-US" sz="800" kern="1200"/>
        </a:p>
      </dsp:txBody>
      <dsp:txXfrm>
        <a:off x="0" y="625470"/>
        <a:ext cx="1349149" cy="809489"/>
      </dsp:txXfrm>
    </dsp:sp>
    <dsp:sp modelId="{94174046-75B2-4712-ABE1-DA9084D476B1}">
      <dsp:nvSpPr>
        <dsp:cNvPr id="0" name=""/>
        <dsp:cNvSpPr/>
      </dsp:nvSpPr>
      <dsp:spPr>
        <a:xfrm>
          <a:off x="1484065" y="625470"/>
          <a:ext cx="1349149" cy="809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kern="1200"/>
            <a:t>Define la estructura de una página web que muestra un listado de productos con sus características, nombre y cantidad.</a:t>
          </a:r>
          <a:endParaRPr lang="en-US" sz="800" kern="1200"/>
        </a:p>
      </dsp:txBody>
      <dsp:txXfrm>
        <a:off x="1484065" y="625470"/>
        <a:ext cx="1349149" cy="809489"/>
      </dsp:txXfrm>
    </dsp:sp>
    <dsp:sp modelId="{96EA4D7D-B52C-4AFC-8ECE-C104F2B5B59E}">
      <dsp:nvSpPr>
        <dsp:cNvPr id="0" name=""/>
        <dsp:cNvSpPr/>
      </dsp:nvSpPr>
      <dsp:spPr>
        <a:xfrm>
          <a:off x="2968129" y="625470"/>
          <a:ext cx="1349149" cy="809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kern="1200"/>
            <a:t>Incluye elementos para la presentación ordenada de los 50 productos, facilitando la navegación y búsqueda.</a:t>
          </a:r>
          <a:endParaRPr lang="en-US" sz="800" kern="1200"/>
        </a:p>
      </dsp:txBody>
      <dsp:txXfrm>
        <a:off x="2968129" y="625470"/>
        <a:ext cx="1349149" cy="809489"/>
      </dsp:txXfrm>
    </dsp:sp>
    <dsp:sp modelId="{FB533F7C-A19D-4331-BF1B-47C59B1FE14A}">
      <dsp:nvSpPr>
        <dsp:cNvPr id="0" name=""/>
        <dsp:cNvSpPr/>
      </dsp:nvSpPr>
      <dsp:spPr>
        <a:xfrm>
          <a:off x="0" y="1569875"/>
          <a:ext cx="1349149" cy="809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kern="1200"/>
            <a:t>JavaScript:</a:t>
          </a:r>
          <a:endParaRPr lang="en-US" sz="800" kern="1200"/>
        </a:p>
      </dsp:txBody>
      <dsp:txXfrm>
        <a:off x="0" y="1569875"/>
        <a:ext cx="1349149" cy="809489"/>
      </dsp:txXfrm>
    </dsp:sp>
    <dsp:sp modelId="{EF7F9994-2950-4111-A3DE-8795CDFADC73}">
      <dsp:nvSpPr>
        <dsp:cNvPr id="0" name=""/>
        <dsp:cNvSpPr/>
      </dsp:nvSpPr>
      <dsp:spPr>
        <a:xfrm>
          <a:off x="1484065" y="1569875"/>
          <a:ext cx="1349149" cy="809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kern="1200"/>
            <a:t>Implementa la lógica para la gestión dinámica de la lista de productos.</a:t>
          </a:r>
          <a:endParaRPr lang="en-US" sz="800" kern="1200"/>
        </a:p>
      </dsp:txBody>
      <dsp:txXfrm>
        <a:off x="1484065" y="1569875"/>
        <a:ext cx="1349149" cy="809489"/>
      </dsp:txXfrm>
    </dsp:sp>
    <dsp:sp modelId="{E6221E62-CEBF-4D58-8151-DE29BB7E7E7E}">
      <dsp:nvSpPr>
        <dsp:cNvPr id="0" name=""/>
        <dsp:cNvSpPr/>
      </dsp:nvSpPr>
      <dsp:spPr>
        <a:xfrm>
          <a:off x="2968129" y="1569875"/>
          <a:ext cx="1349149" cy="809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kern="1200"/>
            <a:t>Permite filtrar y ordenar los productos según características específicas.</a:t>
          </a:r>
          <a:endParaRPr lang="en-US" sz="800" kern="1200"/>
        </a:p>
      </dsp:txBody>
      <dsp:txXfrm>
        <a:off x="2968129" y="1569875"/>
        <a:ext cx="1349149" cy="809489"/>
      </dsp:txXfrm>
    </dsp:sp>
    <dsp:sp modelId="{181F82A5-0144-4A02-AF75-BCA9421658C1}">
      <dsp:nvSpPr>
        <dsp:cNvPr id="0" name=""/>
        <dsp:cNvSpPr/>
      </dsp:nvSpPr>
      <dsp:spPr>
        <a:xfrm>
          <a:off x="0" y="2514280"/>
          <a:ext cx="1349149" cy="809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kern="1200"/>
            <a:t>Ofrece funcionalidad de búsqueda para encontrar rápidamente un producto en particular.</a:t>
          </a:r>
          <a:endParaRPr lang="en-US" sz="800" kern="1200"/>
        </a:p>
      </dsp:txBody>
      <dsp:txXfrm>
        <a:off x="0" y="2514280"/>
        <a:ext cx="1349149" cy="809489"/>
      </dsp:txXfrm>
    </dsp:sp>
    <dsp:sp modelId="{E157332E-C8C8-40A0-AB9E-068FC87B34AE}">
      <dsp:nvSpPr>
        <dsp:cNvPr id="0" name=""/>
        <dsp:cNvSpPr/>
      </dsp:nvSpPr>
      <dsp:spPr>
        <a:xfrm>
          <a:off x="1484065" y="2514280"/>
          <a:ext cx="1349149" cy="809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kern="1200"/>
            <a:t>CSS:</a:t>
          </a:r>
          <a:endParaRPr lang="en-US" sz="800" kern="1200"/>
        </a:p>
      </dsp:txBody>
      <dsp:txXfrm>
        <a:off x="1484065" y="2514280"/>
        <a:ext cx="1349149" cy="809489"/>
      </dsp:txXfrm>
    </dsp:sp>
    <dsp:sp modelId="{D64AD8A3-0F34-42AD-811C-2C5DAAF43D33}">
      <dsp:nvSpPr>
        <dsp:cNvPr id="0" name=""/>
        <dsp:cNvSpPr/>
      </dsp:nvSpPr>
      <dsp:spPr>
        <a:xfrm>
          <a:off x="2968129" y="2514280"/>
          <a:ext cx="1349149" cy="809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kern="1200"/>
            <a:t>Establece el diseño visual de la página, asegurando una presentación atractiva y fácil de entender.</a:t>
          </a:r>
          <a:endParaRPr lang="en-US" sz="800" kern="1200"/>
        </a:p>
      </dsp:txBody>
      <dsp:txXfrm>
        <a:off x="2968129" y="2514280"/>
        <a:ext cx="1349149" cy="809489"/>
      </dsp:txXfrm>
    </dsp:sp>
    <dsp:sp modelId="{99D9B463-8F7B-41CA-A952-01708F69F083}">
      <dsp:nvSpPr>
        <dsp:cNvPr id="0" name=""/>
        <dsp:cNvSpPr/>
      </dsp:nvSpPr>
      <dsp:spPr>
        <a:xfrm>
          <a:off x="742032" y="3458686"/>
          <a:ext cx="1349149" cy="809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kern="1200"/>
            <a:t>Define estilos para resaltar las características clave de los productos, mejorando la legibilidad.</a:t>
          </a:r>
          <a:endParaRPr lang="en-US" sz="800" kern="1200"/>
        </a:p>
      </dsp:txBody>
      <dsp:txXfrm>
        <a:off x="742032" y="3458686"/>
        <a:ext cx="1349149" cy="809489"/>
      </dsp:txXfrm>
    </dsp:sp>
    <dsp:sp modelId="{66682D51-639B-4478-978F-A32A99E3B29C}">
      <dsp:nvSpPr>
        <dsp:cNvPr id="0" name=""/>
        <dsp:cNvSpPr/>
      </dsp:nvSpPr>
      <dsp:spPr>
        <a:xfrm>
          <a:off x="2226097" y="3458686"/>
          <a:ext cx="1349149" cy="8094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kern="1200"/>
            <a:t>Adapta la interfaz para una experiencia de usuario óptima en diferentes dispositivos.</a:t>
          </a:r>
          <a:endParaRPr lang="en-US" sz="800" kern="1200"/>
        </a:p>
      </dsp:txBody>
      <dsp:txXfrm>
        <a:off x="2226097" y="3458686"/>
        <a:ext cx="1349149" cy="8094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989806E-8E94-473C-AEE7-BE6F15F85533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8017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4296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4005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73465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38686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87754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80312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989806E-8E94-473C-AEE7-BE6F15F85533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85827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989806E-8E94-473C-AEE7-BE6F15F85533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0194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09723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81187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709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3407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80143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31283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2121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1300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989806E-8E94-473C-AEE7-BE6F15F85533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97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8.png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seño de cromosoma púrpura 3D">
            <a:extLst>
              <a:ext uri="{FF2B5EF4-FFF2-40B4-BE49-F238E27FC236}">
                <a16:creationId xmlns:a16="http://schemas.microsoft.com/office/drawing/2014/main" id="{B911E0CD-BF63-CDEE-5AA8-C082527431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9091" t="24816" b="240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8">
            <a:extLst>
              <a:ext uri="{FF2B5EF4-FFF2-40B4-BE49-F238E27FC236}">
                <a16:creationId xmlns:a16="http://schemas.microsoft.com/office/drawing/2014/main" id="{2B65E6B8-0D17-4912-97E4-60B47A511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6104978" y="1295400"/>
            <a:ext cx="4936635" cy="377369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05512F-6638-662A-1660-3AAB08325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5339" y="1447800"/>
            <a:ext cx="4562452" cy="2154568"/>
          </a:xfrm>
        </p:spPr>
        <p:txBody>
          <a:bodyPr>
            <a:normAutofit/>
          </a:bodyPr>
          <a:lstStyle/>
          <a:p>
            <a:r>
              <a:rPr lang="es-MX" sz="4400">
                <a:solidFill>
                  <a:schemeClr val="tx1"/>
                </a:solidFill>
              </a:rPr>
              <a:t>Proyecto web</a:t>
            </a:r>
            <a:endParaRPr lang="es-419" sz="440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3C6D4D-7F94-3003-D837-4B625788B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5339" y="3834352"/>
            <a:ext cx="4562452" cy="937622"/>
          </a:xfrm>
        </p:spPr>
        <p:txBody>
          <a:bodyPr>
            <a:normAutofit/>
          </a:bodyPr>
          <a:lstStyle/>
          <a:p>
            <a:r>
              <a:rPr lang="es-MX">
                <a:solidFill>
                  <a:schemeClr val="tx1"/>
                </a:solidFill>
              </a:rPr>
              <a:t>Juan José Hurtado Cuéllar</a:t>
            </a:r>
          </a:p>
          <a:p>
            <a:r>
              <a:rPr lang="es-MX">
                <a:solidFill>
                  <a:schemeClr val="tx1"/>
                </a:solidFill>
              </a:rPr>
              <a:t>441B</a:t>
            </a:r>
            <a:endParaRPr lang="es-41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978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5512F-6638-662A-1660-3AAB08325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305" y="235881"/>
            <a:ext cx="4569006" cy="2884247"/>
          </a:xfrm>
        </p:spPr>
        <p:txBody>
          <a:bodyPr anchor="ctr">
            <a:normAutofit/>
          </a:bodyPr>
          <a:lstStyle/>
          <a:p>
            <a:r>
              <a:rPr lang="es-MX"/>
              <a:t>Agenda</a:t>
            </a:r>
            <a:endParaRPr lang="es-419"/>
          </a:p>
        </p:txBody>
      </p:sp>
      <p:pic>
        <p:nvPicPr>
          <p:cNvPr id="4" name="Picture 3" descr="Diseño de cromosoma púrpura 3D">
            <a:extLst>
              <a:ext uri="{FF2B5EF4-FFF2-40B4-BE49-F238E27FC236}">
                <a16:creationId xmlns:a16="http://schemas.microsoft.com/office/drawing/2014/main" id="{B911E0CD-BF63-CDEE-5AA8-C082527431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4" r="6377"/>
          <a:stretch/>
        </p:blipFill>
        <p:spPr>
          <a:xfrm>
            <a:off x="20" y="10"/>
            <a:ext cx="6095978" cy="685798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1861D52-CD98-5FB5-0344-81D803BBD687}"/>
              </a:ext>
            </a:extLst>
          </p:cNvPr>
          <p:cNvSpPr txBox="1"/>
          <p:nvPr/>
        </p:nvSpPr>
        <p:spPr>
          <a:xfrm>
            <a:off x="6575305" y="3549950"/>
            <a:ext cx="50928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s-MX" sz="1800" dirty="0">
                <a:solidFill>
                  <a:schemeClr val="bg1"/>
                </a:solidFill>
              </a:rPr>
              <a:t>1. Introducción</a:t>
            </a:r>
          </a:p>
          <a:p>
            <a:pPr>
              <a:lnSpc>
                <a:spcPct val="100000"/>
              </a:lnSpc>
            </a:pPr>
            <a:r>
              <a:rPr lang="es-MX" sz="1800" dirty="0">
                <a:solidFill>
                  <a:schemeClr val="bg1"/>
                </a:solidFill>
              </a:rPr>
              <a:t>2. Maquetación</a:t>
            </a:r>
          </a:p>
          <a:p>
            <a:pPr>
              <a:lnSpc>
                <a:spcPct val="100000"/>
              </a:lnSpc>
            </a:pPr>
            <a:r>
              <a:rPr lang="es-MX" sz="1800" dirty="0">
                <a:solidFill>
                  <a:schemeClr val="bg1"/>
                </a:solidFill>
              </a:rPr>
              <a:t>3. Línea de diseño.</a:t>
            </a:r>
          </a:p>
          <a:p>
            <a:pPr>
              <a:lnSpc>
                <a:spcPct val="100000"/>
              </a:lnSpc>
            </a:pPr>
            <a:r>
              <a:rPr lang="es-MX" sz="1800" dirty="0">
                <a:solidFill>
                  <a:schemeClr val="bg1"/>
                </a:solidFill>
              </a:rPr>
              <a:t>4. Login</a:t>
            </a:r>
          </a:p>
          <a:p>
            <a:pPr>
              <a:lnSpc>
                <a:spcPct val="100000"/>
              </a:lnSpc>
            </a:pPr>
            <a:r>
              <a:rPr lang="es-MX" sz="1800" dirty="0">
                <a:solidFill>
                  <a:schemeClr val="bg1"/>
                </a:solidFill>
              </a:rPr>
              <a:t>5. Lista de elementos.</a:t>
            </a:r>
          </a:p>
          <a:p>
            <a:pPr>
              <a:lnSpc>
                <a:spcPct val="100000"/>
              </a:lnSpc>
            </a:pPr>
            <a:r>
              <a:rPr lang="es-MX" sz="1800" dirty="0">
                <a:solidFill>
                  <a:schemeClr val="bg1"/>
                </a:solidFill>
              </a:rPr>
              <a:t>6. Detalle del elemento.</a:t>
            </a:r>
          </a:p>
          <a:p>
            <a:pPr>
              <a:lnSpc>
                <a:spcPct val="100000"/>
              </a:lnSpc>
            </a:pPr>
            <a:r>
              <a:rPr lang="es-MX" sz="1800" dirty="0">
                <a:solidFill>
                  <a:schemeClr val="bg1"/>
                </a:solidFill>
              </a:rPr>
              <a:t>7. Demo.</a:t>
            </a:r>
          </a:p>
          <a:p>
            <a:pPr>
              <a:lnSpc>
                <a:spcPct val="100000"/>
              </a:lnSpc>
            </a:pPr>
            <a:r>
              <a:rPr lang="es-MX" sz="1800" dirty="0">
                <a:solidFill>
                  <a:schemeClr val="bg1"/>
                </a:solidFill>
              </a:rPr>
              <a:t>8. Conclusiones.</a:t>
            </a:r>
            <a:endParaRPr lang="es-419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282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seño de cromosoma púrpura 3D">
            <a:extLst>
              <a:ext uri="{FF2B5EF4-FFF2-40B4-BE49-F238E27FC236}">
                <a16:creationId xmlns:a16="http://schemas.microsoft.com/office/drawing/2014/main" id="{B911E0CD-BF63-CDEE-5AA8-C082527431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30" r="1" b="19132"/>
          <a:stretch/>
        </p:blipFill>
        <p:spPr>
          <a:xfrm>
            <a:off x="20" y="-1"/>
            <a:ext cx="11144289" cy="685800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105512F-6638-662A-1660-3AAB08325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150" y="528929"/>
            <a:ext cx="4501057" cy="875645"/>
          </a:xfrm>
        </p:spPr>
        <p:txBody>
          <a:bodyPr anchor="b">
            <a:normAutofit fontScale="90000"/>
          </a:bodyPr>
          <a:lstStyle/>
          <a:p>
            <a:r>
              <a:rPr lang="es-MX" dirty="0">
                <a:solidFill>
                  <a:srgbClr val="FFFFFF"/>
                </a:solidFill>
              </a:rPr>
              <a:t>Maquetación</a:t>
            </a:r>
            <a:endParaRPr lang="es-419" dirty="0">
              <a:solidFill>
                <a:srgbClr val="FFFFFF"/>
              </a:solidFill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8BCF3AE-CBB6-FC8E-846B-1D4C813BC0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50" y="1588633"/>
            <a:ext cx="2616895" cy="338102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F2AEEC0B-7826-609F-CCD8-2DA19989C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403" y="1430044"/>
            <a:ext cx="4983192" cy="2317166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F7BD6A6E-358C-E209-3CA1-4691CE963C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105" y="3823620"/>
            <a:ext cx="2737787" cy="270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09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419"/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s-419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s-419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419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419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s-419"/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s-419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05512F-6638-662A-1660-3AAB08325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973668"/>
            <a:ext cx="2942210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chemeClr val="tx1"/>
                </a:solidFill>
              </a:rPr>
              <a:t>Línea de diseño</a:t>
            </a:r>
          </a:p>
        </p:txBody>
      </p:sp>
      <p:pic>
        <p:nvPicPr>
          <p:cNvPr id="4" name="Picture 3" descr="Diseño de cromosoma púrpura 3D">
            <a:extLst>
              <a:ext uri="{FF2B5EF4-FFF2-40B4-BE49-F238E27FC236}">
                <a16:creationId xmlns:a16="http://schemas.microsoft.com/office/drawing/2014/main" id="{B911E0CD-BF63-CDEE-5AA8-C082527431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28" r="1" b="8925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419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419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419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78FC360-E171-70B1-BF79-F19776C94C01}"/>
              </a:ext>
            </a:extLst>
          </p:cNvPr>
          <p:cNvSpPr txBox="1"/>
          <p:nvPr/>
        </p:nvSpPr>
        <p:spPr>
          <a:xfrm>
            <a:off x="1154955" y="2120900"/>
            <a:ext cx="3133726" cy="389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effectLst/>
              </a:rPr>
              <a:t>Requisitos</a:t>
            </a:r>
            <a:endParaRPr lang="en-US" dirty="0">
              <a:effectLst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effectLst/>
              </a:rPr>
              <a:t>Diseño</a:t>
            </a:r>
            <a:endParaRPr lang="en-US" dirty="0">
              <a:effectLst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effectLst/>
              </a:rPr>
              <a:t>Implementación</a:t>
            </a:r>
            <a:r>
              <a:rPr lang="en-US" dirty="0">
                <a:effectLst/>
              </a:rPr>
              <a:t>/</a:t>
            </a:r>
            <a:r>
              <a:rPr lang="en-US" dirty="0" err="1">
                <a:effectLst/>
              </a:rPr>
              <a:t>Codificación</a:t>
            </a:r>
            <a:endParaRPr lang="en-US" dirty="0">
              <a:effectLst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effectLst/>
              </a:rPr>
              <a:t>Pruebas</a:t>
            </a:r>
            <a:endParaRPr lang="en-US" dirty="0">
              <a:effectLst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effectLst/>
              </a:rPr>
              <a:t>Despliegue</a:t>
            </a:r>
            <a:r>
              <a:rPr lang="en-US" dirty="0">
                <a:effectLst/>
              </a:rPr>
              <a:t>/</a:t>
            </a:r>
            <a:r>
              <a:rPr lang="en-US" dirty="0" err="1">
                <a:effectLst/>
              </a:rPr>
              <a:t>Implementación</a:t>
            </a:r>
            <a:endParaRPr lang="en-US" dirty="0">
              <a:effectLst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effectLst/>
              </a:rPr>
              <a:t>Mantenimiento</a:t>
            </a:r>
            <a:endParaRPr lang="en-US" dirty="0">
              <a:effectLst/>
            </a:endParaRPr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31571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5512F-6638-662A-1660-3AAB08325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0443" y="1159063"/>
            <a:ext cx="5052000" cy="1815151"/>
          </a:xfrm>
        </p:spPr>
        <p:txBody>
          <a:bodyPr anchor="ctr">
            <a:normAutofit/>
          </a:bodyPr>
          <a:lstStyle/>
          <a:p>
            <a:r>
              <a:rPr lang="es-MX" sz="3600" dirty="0"/>
              <a:t>Login</a:t>
            </a:r>
            <a:endParaRPr lang="es-419" sz="3600" dirty="0"/>
          </a:p>
        </p:txBody>
      </p:sp>
      <p:pic>
        <p:nvPicPr>
          <p:cNvPr id="4" name="Picture 3" descr="Diseño de cromosoma púrpura 3D">
            <a:extLst>
              <a:ext uri="{FF2B5EF4-FFF2-40B4-BE49-F238E27FC236}">
                <a16:creationId xmlns:a16="http://schemas.microsoft.com/office/drawing/2014/main" id="{B911E0CD-BF63-CDEE-5AA8-C082527431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81" b="12778"/>
          <a:stretch/>
        </p:blipFill>
        <p:spPr>
          <a:xfrm>
            <a:off x="483112" y="480767"/>
            <a:ext cx="6067331" cy="451658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5DE8323-AC9D-93D7-183E-F58FB502AF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69"/>
          <a:stretch/>
        </p:blipFill>
        <p:spPr>
          <a:xfrm>
            <a:off x="1152068" y="1028449"/>
            <a:ext cx="4595938" cy="342121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D2EB686-5E10-7556-B212-CB6607DECE7A}"/>
              </a:ext>
            </a:extLst>
          </p:cNvPr>
          <p:cNvSpPr txBox="1"/>
          <p:nvPr/>
        </p:nvSpPr>
        <p:spPr>
          <a:xfrm>
            <a:off x="6726723" y="2739058"/>
            <a:ext cx="431320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sz="1200" b="1" i="0" dirty="0">
                <a:solidFill>
                  <a:srgbClr val="D1D5DB"/>
                </a:solidFill>
                <a:effectLst/>
                <a:latin typeface="Söhne"/>
              </a:rPr>
              <a:t>HTML:</a:t>
            </a:r>
            <a:endParaRPr lang="es-MX" sz="12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sz="1200" b="0" i="0" dirty="0">
                <a:solidFill>
                  <a:srgbClr val="D1D5DB"/>
                </a:solidFill>
                <a:effectLst/>
                <a:latin typeface="Söhne"/>
              </a:rPr>
              <a:t>Contiene un formulario de inicio de sesión con campos para el usuario y la contraseña.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sz="1200" b="0" i="0" dirty="0">
                <a:solidFill>
                  <a:srgbClr val="D1D5DB"/>
                </a:solidFill>
                <a:effectLst/>
                <a:latin typeface="Söhne"/>
              </a:rPr>
              <a:t>Incluye enlaces para recuperar contraseña y registrar una nueva cuenta.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b="1" i="0" dirty="0">
                <a:solidFill>
                  <a:srgbClr val="D1D5DB"/>
                </a:solidFill>
                <a:effectLst/>
                <a:latin typeface="Söhne"/>
              </a:rPr>
              <a:t>JavaScript:</a:t>
            </a:r>
            <a:endParaRPr lang="es-MX" sz="12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sz="1200" b="0" i="0" dirty="0">
                <a:solidFill>
                  <a:srgbClr val="D1D5DB"/>
                </a:solidFill>
                <a:effectLst/>
                <a:latin typeface="Söhne"/>
              </a:rPr>
              <a:t>Funcionalidad de validación del formulario y autenticación simulada.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sz="1200" b="0" i="0" dirty="0">
                <a:solidFill>
                  <a:srgbClr val="D1D5DB"/>
                </a:solidFill>
                <a:effectLst/>
                <a:latin typeface="Söhne"/>
              </a:rPr>
              <a:t>Botón "Limpiar" para restablecer los campos del formulario.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1200" b="1" i="0" dirty="0">
                <a:solidFill>
                  <a:srgbClr val="D1D5DB"/>
                </a:solidFill>
                <a:effectLst/>
                <a:latin typeface="Söhne"/>
              </a:rPr>
              <a:t>CSS:</a:t>
            </a:r>
            <a:endParaRPr lang="es-MX" sz="12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sz="1200" b="0" i="0" dirty="0">
                <a:solidFill>
                  <a:srgbClr val="D1D5DB"/>
                </a:solidFill>
                <a:effectLst/>
                <a:latin typeface="Söhne"/>
              </a:rPr>
              <a:t>Establece el diseño de la caja de inicio de sesión.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sz="1200" b="0" i="0" dirty="0">
                <a:solidFill>
                  <a:srgbClr val="D1D5DB"/>
                </a:solidFill>
                <a:effectLst/>
                <a:latin typeface="Söhne"/>
              </a:rPr>
              <a:t>Define estilos para etiquetas, entradas de texto y botones.</a:t>
            </a:r>
          </a:p>
        </p:txBody>
      </p:sp>
    </p:spTree>
    <p:extLst>
      <p:ext uri="{BB962C8B-B14F-4D97-AF65-F5344CB8AC3E}">
        <p14:creationId xmlns:p14="http://schemas.microsoft.com/office/powerpoint/2010/main" val="216091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seño de cromosoma púrpura 3D">
            <a:extLst>
              <a:ext uri="{FF2B5EF4-FFF2-40B4-BE49-F238E27FC236}">
                <a16:creationId xmlns:a16="http://schemas.microsoft.com/office/drawing/2014/main" id="{B911E0CD-BF63-CDEE-5AA8-C082527431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30" r="1" b="19132"/>
          <a:stretch/>
        </p:blipFill>
        <p:spPr>
          <a:xfrm>
            <a:off x="20" y="-1"/>
            <a:ext cx="11144289" cy="685800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105512F-6638-662A-1660-3AAB08325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731" y="212254"/>
            <a:ext cx="4501057" cy="1692367"/>
          </a:xfrm>
        </p:spPr>
        <p:txBody>
          <a:bodyPr anchor="b">
            <a:normAutofit fontScale="90000"/>
          </a:bodyPr>
          <a:lstStyle/>
          <a:p>
            <a:r>
              <a:rPr lang="es-MX" dirty="0">
                <a:solidFill>
                  <a:srgbClr val="FFFFFF"/>
                </a:solidFill>
              </a:rPr>
              <a:t>Lista de elementos</a:t>
            </a:r>
            <a:endParaRPr lang="es-419" dirty="0">
              <a:solidFill>
                <a:srgbClr val="FFFFFF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5712F63-9710-EF88-BA4D-C39DE600F0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47"/>
          <a:stretch/>
        </p:blipFill>
        <p:spPr>
          <a:xfrm>
            <a:off x="4978400" y="2894064"/>
            <a:ext cx="6257727" cy="268893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85E3C26-976E-2C8E-C4D1-43BC7F344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383" y="205130"/>
            <a:ext cx="5937926" cy="2688934"/>
          </a:xfrm>
          <a:prstGeom prst="rect">
            <a:avLst/>
          </a:prstGeom>
        </p:spPr>
      </p:pic>
      <p:graphicFrame>
        <p:nvGraphicFramePr>
          <p:cNvPr id="18" name="CuadroTexto 11">
            <a:extLst>
              <a:ext uri="{FF2B5EF4-FFF2-40B4-BE49-F238E27FC236}">
                <a16:creationId xmlns:a16="http://schemas.microsoft.com/office/drawing/2014/main" id="{7E653436-EC55-5E5B-E6CC-DE5C156C42AF}"/>
              </a:ext>
            </a:extLst>
          </p:cNvPr>
          <p:cNvGraphicFramePr/>
          <p:nvPr/>
        </p:nvGraphicFramePr>
        <p:xfrm>
          <a:off x="323731" y="2116876"/>
          <a:ext cx="4317280" cy="4893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67144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CCC08F4-6649-4752-A49D-EC2C8E965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CCBFAE1-A7B8-4741-A1BD-1D22BE1B9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A8DFBA0E-2986-4121-92BD-9ADBE9F79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D6B514A6-1440-4614-B316-443C485A1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B7C4B390-CACA-4CE0-A179-19E2CAADF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39330A14-E127-4084-BA51-D86B9568B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F47AD4CB-E128-49E9-A8C2-AC0CEA98F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419"/>
            </a:p>
          </p:txBody>
        </p:sp>
        <p:sp>
          <p:nvSpPr>
            <p:cNvPr id="132" name="Freeform 5">
              <a:extLst>
                <a:ext uri="{FF2B5EF4-FFF2-40B4-BE49-F238E27FC236}">
                  <a16:creationId xmlns:a16="http://schemas.microsoft.com/office/drawing/2014/main" id="{D76D76C3-9DFE-4C5F-8F74-D65651A74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419"/>
            </a:p>
          </p:txBody>
        </p:sp>
        <p:sp>
          <p:nvSpPr>
            <p:cNvPr id="133" name="Freeform 5">
              <a:extLst>
                <a:ext uri="{FF2B5EF4-FFF2-40B4-BE49-F238E27FC236}">
                  <a16:creationId xmlns:a16="http://schemas.microsoft.com/office/drawing/2014/main" id="{7FC72400-C794-438B-90D7-5F6E03028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s-419"/>
            </a:p>
          </p:txBody>
        </p:sp>
        <p:sp>
          <p:nvSpPr>
            <p:cNvPr id="134" name="Freeform 5">
              <a:extLst>
                <a:ext uri="{FF2B5EF4-FFF2-40B4-BE49-F238E27FC236}">
                  <a16:creationId xmlns:a16="http://schemas.microsoft.com/office/drawing/2014/main" id="{AD24BDB9-26CF-4AAC-B31C-95E190D55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s-419"/>
            </a:p>
          </p:txBody>
        </p: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4947D45-3E3A-4249-A3DB-5B907C17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419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05512F-6638-662A-1660-3AAB08325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Detalle de elementos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308FDDF-F9A5-5B7D-380B-C237C016CF81}"/>
              </a:ext>
            </a:extLst>
          </p:cNvPr>
          <p:cNvSpPr txBox="1"/>
          <p:nvPr/>
        </p:nvSpPr>
        <p:spPr>
          <a:xfrm>
            <a:off x="1154955" y="2603500"/>
            <a:ext cx="3481054" cy="3416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HTML: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Define la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estructura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para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mostrar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detalles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de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productos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como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valor,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cantidad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precio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 etc.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JavaScript: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Permite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la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interactividad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y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actualizaciones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dinámicas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en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tiempo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real para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modificar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cantidades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y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otros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detalles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CSS: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Establece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estilos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visuales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para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organizar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y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destacar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la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información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del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producto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.</a:t>
            </a:r>
          </a:p>
        </p:txBody>
      </p:sp>
      <p:pic>
        <p:nvPicPr>
          <p:cNvPr id="4" name="Picture 3" descr="Diseño de cromosoma púrpura 3D">
            <a:extLst>
              <a:ext uri="{FF2B5EF4-FFF2-40B4-BE49-F238E27FC236}">
                <a16:creationId xmlns:a16="http://schemas.microsoft.com/office/drawing/2014/main" id="{B911E0CD-BF63-CDEE-5AA8-C082527431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" r="1957" b="1"/>
          <a:stretch/>
        </p:blipFill>
        <p:spPr>
          <a:xfrm>
            <a:off x="5514398" y="2389830"/>
            <a:ext cx="6189228" cy="633298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n 8" descr="Texto, Carta&#10;&#10;Descripción generada automáticamente">
            <a:extLst>
              <a:ext uri="{FF2B5EF4-FFF2-40B4-BE49-F238E27FC236}">
                <a16:creationId xmlns:a16="http://schemas.microsoft.com/office/drawing/2014/main" id="{1A5E327D-8AC4-EAB3-2408-1D10362E97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305" r="1" b="1"/>
          <a:stretch/>
        </p:blipFill>
        <p:spPr>
          <a:xfrm>
            <a:off x="7119787" y="3032446"/>
            <a:ext cx="2997538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257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27283" y="1857885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s-419"/>
          </a:p>
        </p:txBody>
      </p:sp>
      <p:pic>
        <p:nvPicPr>
          <p:cNvPr id="4" name="Picture 3" descr="Diseño de cromosoma púrpura 3D">
            <a:extLst>
              <a:ext uri="{FF2B5EF4-FFF2-40B4-BE49-F238E27FC236}">
                <a16:creationId xmlns:a16="http://schemas.microsoft.com/office/drawing/2014/main" id="{B911E0CD-BF63-CDEE-5AA8-C082527431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35" r="10077" b="-1"/>
          <a:stretch/>
        </p:blipFill>
        <p:spPr>
          <a:xfrm>
            <a:off x="423337" y="402166"/>
            <a:ext cx="4932951" cy="6053670"/>
          </a:xfrm>
          <a:custGeom>
            <a:avLst/>
            <a:gdLst/>
            <a:ahLst/>
            <a:cxnLst/>
            <a:rect l="l" t="t" r="r" b="b"/>
            <a:pathLst>
              <a:path w="4932951" h="6053670">
                <a:moveTo>
                  <a:pt x="0" y="0"/>
                </a:moveTo>
                <a:lnTo>
                  <a:pt x="3678393" y="0"/>
                </a:lnTo>
                <a:lnTo>
                  <a:pt x="4478865" y="0"/>
                </a:lnTo>
                <a:lnTo>
                  <a:pt x="4931853" y="0"/>
                </a:lnTo>
                <a:lnTo>
                  <a:pt x="4908487" y="137419"/>
                </a:lnTo>
                <a:lnTo>
                  <a:pt x="4886218" y="274232"/>
                </a:lnTo>
                <a:lnTo>
                  <a:pt x="4864421" y="411650"/>
                </a:lnTo>
                <a:lnTo>
                  <a:pt x="4845759" y="549673"/>
                </a:lnTo>
                <a:lnTo>
                  <a:pt x="4826941" y="687092"/>
                </a:lnTo>
                <a:lnTo>
                  <a:pt x="4809377" y="825115"/>
                </a:lnTo>
                <a:lnTo>
                  <a:pt x="4794322" y="961323"/>
                </a:lnTo>
                <a:lnTo>
                  <a:pt x="4780052" y="1099347"/>
                </a:lnTo>
                <a:lnTo>
                  <a:pt x="4767035" y="1236765"/>
                </a:lnTo>
                <a:lnTo>
                  <a:pt x="4755744" y="1371761"/>
                </a:lnTo>
                <a:lnTo>
                  <a:pt x="4744453" y="1508574"/>
                </a:lnTo>
                <a:lnTo>
                  <a:pt x="4735044" y="1643572"/>
                </a:lnTo>
                <a:lnTo>
                  <a:pt x="4727674" y="1778568"/>
                </a:lnTo>
                <a:lnTo>
                  <a:pt x="4719990" y="1912960"/>
                </a:lnTo>
                <a:lnTo>
                  <a:pt x="4713560" y="2046141"/>
                </a:lnTo>
                <a:lnTo>
                  <a:pt x="4709012" y="2178111"/>
                </a:lnTo>
                <a:lnTo>
                  <a:pt x="4705092" y="2310081"/>
                </a:lnTo>
                <a:lnTo>
                  <a:pt x="4701328" y="2440840"/>
                </a:lnTo>
                <a:lnTo>
                  <a:pt x="4699603" y="2569783"/>
                </a:lnTo>
                <a:lnTo>
                  <a:pt x="4697721" y="2698726"/>
                </a:lnTo>
                <a:lnTo>
                  <a:pt x="4696780" y="2825853"/>
                </a:lnTo>
                <a:lnTo>
                  <a:pt x="4697721" y="2951770"/>
                </a:lnTo>
                <a:lnTo>
                  <a:pt x="4697721" y="3076475"/>
                </a:lnTo>
                <a:lnTo>
                  <a:pt x="4699603" y="3199970"/>
                </a:lnTo>
                <a:lnTo>
                  <a:pt x="4702426" y="3321043"/>
                </a:lnTo>
                <a:lnTo>
                  <a:pt x="4705092" y="3440906"/>
                </a:lnTo>
                <a:lnTo>
                  <a:pt x="4708071" y="3558347"/>
                </a:lnTo>
                <a:lnTo>
                  <a:pt x="4712619" y="3675183"/>
                </a:lnTo>
                <a:lnTo>
                  <a:pt x="4717480" y="3790203"/>
                </a:lnTo>
                <a:lnTo>
                  <a:pt x="4721871" y="3902801"/>
                </a:lnTo>
                <a:lnTo>
                  <a:pt x="4734260" y="4122549"/>
                </a:lnTo>
                <a:lnTo>
                  <a:pt x="4747433" y="4333217"/>
                </a:lnTo>
                <a:lnTo>
                  <a:pt x="4761233" y="4535409"/>
                </a:lnTo>
                <a:lnTo>
                  <a:pt x="4776445" y="4726705"/>
                </a:lnTo>
                <a:lnTo>
                  <a:pt x="4792283" y="4909526"/>
                </a:lnTo>
                <a:lnTo>
                  <a:pt x="4809377" y="5079029"/>
                </a:lnTo>
                <a:lnTo>
                  <a:pt x="4826157" y="5238240"/>
                </a:lnTo>
                <a:lnTo>
                  <a:pt x="4842936" y="5384739"/>
                </a:lnTo>
                <a:lnTo>
                  <a:pt x="4858775" y="5519131"/>
                </a:lnTo>
                <a:lnTo>
                  <a:pt x="4873830" y="5638388"/>
                </a:lnTo>
                <a:lnTo>
                  <a:pt x="4888100" y="5746143"/>
                </a:lnTo>
                <a:lnTo>
                  <a:pt x="4900019" y="5836948"/>
                </a:lnTo>
                <a:lnTo>
                  <a:pt x="4911310" y="5913225"/>
                </a:lnTo>
                <a:lnTo>
                  <a:pt x="4927462" y="6017953"/>
                </a:lnTo>
                <a:lnTo>
                  <a:pt x="4932951" y="6053670"/>
                </a:lnTo>
                <a:lnTo>
                  <a:pt x="4478865" y="6053670"/>
                </a:lnTo>
                <a:lnTo>
                  <a:pt x="3683097" y="6053670"/>
                </a:lnTo>
                <a:lnTo>
                  <a:pt x="0" y="6053670"/>
                </a:lnTo>
                <a:close/>
              </a:path>
            </a:pathLst>
          </a:cu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1AD5EB79-7F9A-4BBC-92A5-188382CBA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s-419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05512F-6638-662A-1660-3AAB08325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5061" y="1241266"/>
            <a:ext cx="5428551" cy="3153753"/>
          </a:xfrm>
        </p:spPr>
        <p:txBody>
          <a:bodyPr>
            <a:normAutofit/>
          </a:bodyPr>
          <a:lstStyle/>
          <a:p>
            <a:r>
              <a:rPr lang="es-MX"/>
              <a:t>Conclusiones</a:t>
            </a:r>
            <a:endParaRPr lang="es-419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B8A17F-DC3A-4D9A-AA53-9BFB894CD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3266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D66AAF2EB6E4459E0F9317B8B328FF" ma:contentTypeVersion="14" ma:contentTypeDescription="Create a new document." ma:contentTypeScope="" ma:versionID="726a33b2d5c969ff55b791fb07e35e48">
  <xsd:schema xmlns:xsd="http://www.w3.org/2001/XMLSchema" xmlns:xs="http://www.w3.org/2001/XMLSchema" xmlns:p="http://schemas.microsoft.com/office/2006/metadata/properties" xmlns:ns3="19c56207-732c-4b05-ab77-252b3028a107" xmlns:ns4="acf8ef74-b74a-4dff-b4d5-0c54046656f1" targetNamespace="http://schemas.microsoft.com/office/2006/metadata/properties" ma:root="true" ma:fieldsID="fa8341af5110063cc5b7ef95cabf2b64" ns3:_="" ns4:_="">
    <xsd:import namespace="19c56207-732c-4b05-ab77-252b3028a107"/>
    <xsd:import namespace="acf8ef74-b74a-4dff-b4d5-0c54046656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c56207-732c-4b05-ab77-252b3028a1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f8ef74-b74a-4dff-b4d5-0c54046656f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9c56207-732c-4b05-ab77-252b3028a107" xsi:nil="true"/>
  </documentManagement>
</p:properties>
</file>

<file path=customXml/itemProps1.xml><?xml version="1.0" encoding="utf-8"?>
<ds:datastoreItem xmlns:ds="http://schemas.openxmlformats.org/officeDocument/2006/customXml" ds:itemID="{451FD219-89BA-47CE-9F0D-AEA2BA15A7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1316EC-B440-4949-965A-B88A6599EB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c56207-732c-4b05-ab77-252b3028a107"/>
    <ds:schemaRef ds:uri="acf8ef74-b74a-4dff-b4d5-0c54046656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96DDE05-BB84-4840-A2EA-C64119F08674}">
  <ds:schemaRefs>
    <ds:schemaRef ds:uri="acf8ef74-b74a-4dff-b4d5-0c54046656f1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19c56207-732c-4b05-ab77-252b3028a107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430</TotalTime>
  <Words>316</Words>
  <Application>Microsoft Office PowerPoint</Application>
  <PresentationFormat>Panorámica</PresentationFormat>
  <Paragraphs>50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Söhne</vt:lpstr>
      <vt:lpstr>Wingdings 3</vt:lpstr>
      <vt:lpstr>Sala de reuniones Ion</vt:lpstr>
      <vt:lpstr>Proyecto web</vt:lpstr>
      <vt:lpstr>Agenda</vt:lpstr>
      <vt:lpstr>Maquetación</vt:lpstr>
      <vt:lpstr>Línea de diseño</vt:lpstr>
      <vt:lpstr>Login</vt:lpstr>
      <vt:lpstr>Lista de elementos</vt:lpstr>
      <vt:lpstr>Detalle de elementos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web</dc:title>
  <dc:creator>HURTADO CUELLAR JUAN JOSE</dc:creator>
  <cp:lastModifiedBy>HURTADO CUELLAR JUAN JOSE</cp:lastModifiedBy>
  <cp:revision>2</cp:revision>
  <dcterms:created xsi:type="dcterms:W3CDTF">2023-12-01T02:26:07Z</dcterms:created>
  <dcterms:modified xsi:type="dcterms:W3CDTF">2023-12-01T20:01:51Z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0x010100D9D66AAF2EB6E4459E0F9317B8B328FF</vt:lpwstr>
  </property>
</Properties>
</file>