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43"/>
  </p:notesMasterIdLst>
  <p:sldIdLst>
    <p:sldId id="256" r:id="rId2"/>
    <p:sldId id="257" r:id="rId3"/>
    <p:sldId id="258" r:id="rId4"/>
    <p:sldId id="259" r:id="rId5"/>
    <p:sldId id="308" r:id="rId6"/>
    <p:sldId id="284" r:id="rId7"/>
    <p:sldId id="260" r:id="rId8"/>
    <p:sldId id="309" r:id="rId9"/>
    <p:sldId id="316" r:id="rId10"/>
    <p:sldId id="261" r:id="rId11"/>
    <p:sldId id="285" r:id="rId12"/>
    <p:sldId id="291" r:id="rId13"/>
    <p:sldId id="279" r:id="rId14"/>
    <p:sldId id="290" r:id="rId15"/>
    <p:sldId id="262" r:id="rId16"/>
    <p:sldId id="287" r:id="rId17"/>
    <p:sldId id="288" r:id="rId18"/>
    <p:sldId id="289" r:id="rId19"/>
    <p:sldId id="307" r:id="rId20"/>
    <p:sldId id="304" r:id="rId21"/>
    <p:sldId id="295" r:id="rId22"/>
    <p:sldId id="296" r:id="rId23"/>
    <p:sldId id="300" r:id="rId24"/>
    <p:sldId id="302" r:id="rId25"/>
    <p:sldId id="298" r:id="rId26"/>
    <p:sldId id="305" r:id="rId27"/>
    <p:sldId id="264" r:id="rId28"/>
    <p:sldId id="303" r:id="rId29"/>
    <p:sldId id="317" r:id="rId30"/>
    <p:sldId id="306" r:id="rId31"/>
    <p:sldId id="269" r:id="rId32"/>
    <p:sldId id="315" r:id="rId33"/>
    <p:sldId id="310" r:id="rId34"/>
    <p:sldId id="311" r:id="rId35"/>
    <p:sldId id="312" r:id="rId36"/>
    <p:sldId id="314" r:id="rId37"/>
    <p:sldId id="313" r:id="rId38"/>
    <p:sldId id="271" r:id="rId39"/>
    <p:sldId id="272" r:id="rId40"/>
    <p:sldId id="318" r:id="rId41"/>
    <p:sldId id="274" r:id="rId42"/>
  </p:sldIdLst>
  <p:sldSz cx="9144000" cy="5143500" type="screen16x9"/>
  <p:notesSz cx="6858000" cy="9144000"/>
  <p:embeddedFontLst>
    <p:embeddedFont>
      <p:font typeface="Barlow" panose="020B0604020202020204" charset="0"/>
      <p:regular r:id="rId44"/>
      <p:bold r:id="rId45"/>
      <p:italic r:id="rId46"/>
      <p:boldItalic r:id="rId47"/>
    </p:embeddedFont>
    <p:embeddedFont>
      <p:font typeface="Denk One" panose="020B0604020202020204" charset="0"/>
      <p:regular r:id="rId48"/>
    </p:embeddedFont>
    <p:embeddedFont>
      <p:font typeface="Barlow Semi Condensed" panose="020B0604020202020204" charset="0"/>
      <p:regular r:id="rId49"/>
      <p:bold r:id="rId50"/>
      <p:italic r:id="rId51"/>
      <p:boldItalic r:id="rId52"/>
    </p:embeddedFont>
    <p:embeddedFont>
      <p:font typeface="Cambria Math" panose="02040503050406030204" pitchFamily="18" charset="0"/>
      <p:regular r:id="rId53"/>
    </p:embeddedFont>
    <p:embeddedFont>
      <p:font typeface="Calibri" panose="020F0502020204030204" pitchFamily="34" charset="0"/>
      <p:regular r:id="rId54"/>
      <p:bold r:id="rId55"/>
      <p:italic r:id="rId56"/>
      <p:boldItalic r:id="rId57"/>
    </p:embeddedFont>
    <p:embeddedFont>
      <p:font typeface="Anton" panose="020B0604020202020204" charset="0"/>
      <p:regular r:id="rId58"/>
    </p:embeddedFont>
    <p:embeddedFont>
      <p:font typeface="Fira Sans Extra Condensed" panose="020B0604020202020204" charset="0"/>
      <p:regular r:id="rId59"/>
      <p:bold r:id="rId60"/>
      <p:italic r:id="rId61"/>
      <p:boldItalic r:id="rId62"/>
    </p:embeddedFont>
    <p:embeddedFont>
      <p:font typeface="Barlow Condensed" panose="020B0604020202020204" charset="0"/>
      <p:regular r:id="rId63"/>
      <p:bold r:id="rId64"/>
      <p:italic r:id="rId65"/>
      <p:boldItalic r:id="rId66"/>
    </p:embeddedFont>
    <p:embeddedFont>
      <p:font typeface="Barlow Semi Condensed Light"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sorterViewPr>
    <p:cViewPr>
      <p:scale>
        <a:sx n="100" d="100"/>
        <a:sy n="100" d="100"/>
      </p:scale>
      <p:origin x="0" y="-1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font" Target="fonts/font2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font" Target="fonts/font8.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01574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6c6cb6ce8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6c6cb6ce8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022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08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82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065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274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366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401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084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08c4d3baa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08c4d3baa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419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684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58d3b44f0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58d3b44f0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167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8d3b44f0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8d3b44f0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439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12487f3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12487f3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045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802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58d3b44f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58d3b44f0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130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731255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2" name="Google Shape;1652;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92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58d3b44f0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8d3b44f0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39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572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38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77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232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43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12487f3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12487f3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74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58d3b44f0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58d3b44f0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32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75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48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A5DDDA">
            <a:alpha val="71900"/>
          </a:srgbClr>
        </a:solidFill>
        <a:effectLst/>
      </p:bgPr>
    </p:bg>
    <p:spTree>
      <p:nvGrpSpPr>
        <p:cNvPr id="1" name="Shape 8"/>
        <p:cNvGrpSpPr/>
        <p:nvPr/>
      </p:nvGrpSpPr>
      <p:grpSpPr>
        <a:xfrm>
          <a:off x="0" y="0"/>
          <a:ext cx="0" cy="0"/>
          <a:chOff x="0" y="0"/>
          <a:chExt cx="0" cy="0"/>
        </a:xfrm>
      </p:grpSpPr>
      <p:sp>
        <p:nvSpPr>
          <p:cNvPr id="9" name="Google Shape;9;p2"/>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33126" y="1571150"/>
            <a:ext cx="49551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5500"/>
              <a:buNone/>
              <a:defRPr sz="5500">
                <a:solidFill>
                  <a:srgbClr val="FF7C3E"/>
                </a:solidFill>
              </a:defRPr>
            </a:lvl1pPr>
            <a:lvl2pPr lvl="1"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2pPr>
            <a:lvl3pPr lvl="2"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3pPr>
            <a:lvl4pPr lvl="3"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4pPr>
            <a:lvl5pPr lvl="4"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5pPr>
            <a:lvl6pPr lvl="5"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6pPr>
            <a:lvl7pPr lvl="6"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7pPr>
            <a:lvl8pPr lvl="7"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8pPr>
            <a:lvl9pPr lvl="8"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9pPr>
          </a:lstStyle>
          <a:p>
            <a:endParaRPr/>
          </a:p>
        </p:txBody>
      </p:sp>
      <p:sp>
        <p:nvSpPr>
          <p:cNvPr id="11" name="Google Shape;11;p2"/>
          <p:cNvSpPr/>
          <p:nvPr/>
        </p:nvSpPr>
        <p:spPr>
          <a:xfrm>
            <a:off x="100" y="4423400"/>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633122" y="3249529"/>
            <a:ext cx="43521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1pPr>
            <a:lvl2pPr lvl="1" rtl="0">
              <a:lnSpc>
                <a:spcPct val="100000"/>
              </a:lnSpc>
              <a:spcBef>
                <a:spcPts val="0"/>
              </a:spcBef>
              <a:spcAft>
                <a:spcPts val="0"/>
              </a:spcAft>
              <a:buClr>
                <a:srgbClr val="F4783C"/>
              </a:buClr>
              <a:buSzPts val="2800"/>
              <a:buNone/>
              <a:defRPr sz="2800">
                <a:solidFill>
                  <a:srgbClr val="F4783C"/>
                </a:solidFill>
              </a:defRPr>
            </a:lvl2pPr>
            <a:lvl3pPr lvl="2" rtl="0">
              <a:lnSpc>
                <a:spcPct val="100000"/>
              </a:lnSpc>
              <a:spcBef>
                <a:spcPts val="0"/>
              </a:spcBef>
              <a:spcAft>
                <a:spcPts val="0"/>
              </a:spcAft>
              <a:buClr>
                <a:srgbClr val="F4783C"/>
              </a:buClr>
              <a:buSzPts val="2800"/>
              <a:buNone/>
              <a:defRPr sz="2800">
                <a:solidFill>
                  <a:srgbClr val="F4783C"/>
                </a:solidFill>
              </a:defRPr>
            </a:lvl3pPr>
            <a:lvl4pPr lvl="3" rtl="0">
              <a:lnSpc>
                <a:spcPct val="100000"/>
              </a:lnSpc>
              <a:spcBef>
                <a:spcPts val="0"/>
              </a:spcBef>
              <a:spcAft>
                <a:spcPts val="0"/>
              </a:spcAft>
              <a:buClr>
                <a:srgbClr val="F4783C"/>
              </a:buClr>
              <a:buSzPts val="2800"/>
              <a:buNone/>
              <a:defRPr sz="2800">
                <a:solidFill>
                  <a:srgbClr val="F4783C"/>
                </a:solidFill>
              </a:defRPr>
            </a:lvl4pPr>
            <a:lvl5pPr lvl="4" rtl="0">
              <a:lnSpc>
                <a:spcPct val="100000"/>
              </a:lnSpc>
              <a:spcBef>
                <a:spcPts val="0"/>
              </a:spcBef>
              <a:spcAft>
                <a:spcPts val="0"/>
              </a:spcAft>
              <a:buClr>
                <a:srgbClr val="F4783C"/>
              </a:buClr>
              <a:buSzPts val="2800"/>
              <a:buNone/>
              <a:defRPr sz="2800">
                <a:solidFill>
                  <a:srgbClr val="F4783C"/>
                </a:solidFill>
              </a:defRPr>
            </a:lvl5pPr>
            <a:lvl6pPr lvl="5" rtl="0">
              <a:lnSpc>
                <a:spcPct val="100000"/>
              </a:lnSpc>
              <a:spcBef>
                <a:spcPts val="0"/>
              </a:spcBef>
              <a:spcAft>
                <a:spcPts val="0"/>
              </a:spcAft>
              <a:buClr>
                <a:srgbClr val="F4783C"/>
              </a:buClr>
              <a:buSzPts val="2800"/>
              <a:buNone/>
              <a:defRPr sz="2800">
                <a:solidFill>
                  <a:srgbClr val="F4783C"/>
                </a:solidFill>
              </a:defRPr>
            </a:lvl6pPr>
            <a:lvl7pPr lvl="6" rtl="0">
              <a:lnSpc>
                <a:spcPct val="100000"/>
              </a:lnSpc>
              <a:spcBef>
                <a:spcPts val="0"/>
              </a:spcBef>
              <a:spcAft>
                <a:spcPts val="0"/>
              </a:spcAft>
              <a:buClr>
                <a:srgbClr val="F4783C"/>
              </a:buClr>
              <a:buSzPts val="2800"/>
              <a:buNone/>
              <a:defRPr sz="2800">
                <a:solidFill>
                  <a:srgbClr val="F4783C"/>
                </a:solidFill>
              </a:defRPr>
            </a:lvl7pPr>
            <a:lvl8pPr lvl="7" rtl="0">
              <a:lnSpc>
                <a:spcPct val="100000"/>
              </a:lnSpc>
              <a:spcBef>
                <a:spcPts val="0"/>
              </a:spcBef>
              <a:spcAft>
                <a:spcPts val="0"/>
              </a:spcAft>
              <a:buClr>
                <a:srgbClr val="F4783C"/>
              </a:buClr>
              <a:buSzPts val="2800"/>
              <a:buNone/>
              <a:defRPr sz="2800">
                <a:solidFill>
                  <a:srgbClr val="F4783C"/>
                </a:solidFill>
              </a:defRPr>
            </a:lvl8pPr>
            <a:lvl9pPr lvl="8" rtl="0">
              <a:lnSpc>
                <a:spcPct val="100000"/>
              </a:lnSpc>
              <a:spcBef>
                <a:spcPts val="0"/>
              </a:spcBef>
              <a:spcAft>
                <a:spcPts val="0"/>
              </a:spcAft>
              <a:buClr>
                <a:srgbClr val="F4783C"/>
              </a:buClr>
              <a:buSzPts val="2800"/>
              <a:buNone/>
              <a:defRPr sz="2800">
                <a:solidFill>
                  <a:srgbClr val="F4783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 DESIGN 5">
  <p:cSld name="CUSTOM_17_2_1_1_2_2_1">
    <p:bg>
      <p:bgPr>
        <a:solidFill>
          <a:srgbClr val="A5DDDA">
            <a:alpha val="71900"/>
          </a:srgbClr>
        </a:solidFill>
        <a:effectLst/>
      </p:bgPr>
    </p:bg>
    <p:spTree>
      <p:nvGrpSpPr>
        <p:cNvPr id="1" name="Shape 133"/>
        <p:cNvGrpSpPr/>
        <p:nvPr/>
      </p:nvGrpSpPr>
      <p:grpSpPr>
        <a:xfrm>
          <a:off x="0" y="0"/>
          <a:ext cx="0" cy="0"/>
          <a:chOff x="0" y="0"/>
          <a:chExt cx="0" cy="0"/>
        </a:xfrm>
      </p:grpSpPr>
      <p:sp>
        <p:nvSpPr>
          <p:cNvPr id="134" name="Google Shape;134;p14"/>
          <p:cNvSpPr/>
          <p:nvPr/>
        </p:nvSpPr>
        <p:spPr>
          <a:xfrm>
            <a:off x="382650" y="1394800"/>
            <a:ext cx="8378700" cy="33492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4"/>
          <p:cNvGrpSpPr/>
          <p:nvPr/>
        </p:nvGrpSpPr>
        <p:grpSpPr>
          <a:xfrm>
            <a:off x="1386778" y="680622"/>
            <a:ext cx="222507" cy="232480"/>
            <a:chOff x="6537453" y="1282372"/>
            <a:chExt cx="222507" cy="232480"/>
          </a:xfrm>
        </p:grpSpPr>
        <p:sp>
          <p:nvSpPr>
            <p:cNvPr id="136" name="Google Shape;136;p14"/>
            <p:cNvSpPr/>
            <p:nvPr/>
          </p:nvSpPr>
          <p:spPr>
            <a:xfrm>
              <a:off x="6544489" y="1289187"/>
              <a:ext cx="215470" cy="225665"/>
            </a:xfrm>
            <a:custGeom>
              <a:avLst/>
              <a:gdLst/>
              <a:ahLst/>
              <a:cxnLst/>
              <a:rect l="l" t="t" r="r" b="b"/>
              <a:pathLst>
                <a:path w="3889" h="4073" extrusionOk="0">
                  <a:moveTo>
                    <a:pt x="2516" y="0"/>
                  </a:moveTo>
                  <a:cubicBezTo>
                    <a:pt x="2204" y="0"/>
                    <a:pt x="1914" y="452"/>
                    <a:pt x="1782" y="527"/>
                  </a:cubicBezTo>
                  <a:cubicBezTo>
                    <a:pt x="1765" y="537"/>
                    <a:pt x="1746" y="541"/>
                    <a:pt x="1724" y="541"/>
                  </a:cubicBezTo>
                  <a:cubicBezTo>
                    <a:pt x="1594" y="541"/>
                    <a:pt x="1381" y="396"/>
                    <a:pt x="1164" y="396"/>
                  </a:cubicBezTo>
                  <a:cubicBezTo>
                    <a:pt x="1093" y="396"/>
                    <a:pt x="1022" y="411"/>
                    <a:pt x="953" y="452"/>
                  </a:cubicBezTo>
                  <a:cubicBezTo>
                    <a:pt x="632" y="643"/>
                    <a:pt x="758" y="1104"/>
                    <a:pt x="666" y="1162"/>
                  </a:cubicBezTo>
                  <a:cubicBezTo>
                    <a:pt x="577" y="1224"/>
                    <a:pt x="120" y="1121"/>
                    <a:pt x="58" y="1797"/>
                  </a:cubicBezTo>
                  <a:cubicBezTo>
                    <a:pt x="0" y="2435"/>
                    <a:pt x="260" y="3456"/>
                    <a:pt x="1021" y="3671"/>
                  </a:cubicBezTo>
                  <a:cubicBezTo>
                    <a:pt x="1103" y="3695"/>
                    <a:pt x="1178" y="3736"/>
                    <a:pt x="1240" y="3794"/>
                  </a:cubicBezTo>
                  <a:cubicBezTo>
                    <a:pt x="1361" y="3903"/>
                    <a:pt x="1602" y="4072"/>
                    <a:pt x="1945" y="4072"/>
                  </a:cubicBezTo>
                  <a:cubicBezTo>
                    <a:pt x="2191" y="4072"/>
                    <a:pt x="2490" y="3985"/>
                    <a:pt x="2834" y="3726"/>
                  </a:cubicBezTo>
                  <a:cubicBezTo>
                    <a:pt x="3888" y="2933"/>
                    <a:pt x="3352" y="2339"/>
                    <a:pt x="3359" y="2265"/>
                  </a:cubicBezTo>
                  <a:cubicBezTo>
                    <a:pt x="3366" y="2190"/>
                    <a:pt x="3817" y="1917"/>
                    <a:pt x="3704" y="1531"/>
                  </a:cubicBezTo>
                  <a:cubicBezTo>
                    <a:pt x="3592" y="1142"/>
                    <a:pt x="3086" y="1179"/>
                    <a:pt x="3076" y="1097"/>
                  </a:cubicBezTo>
                  <a:cubicBezTo>
                    <a:pt x="3066" y="1019"/>
                    <a:pt x="3349" y="346"/>
                    <a:pt x="2645" y="28"/>
                  </a:cubicBezTo>
                  <a:cubicBezTo>
                    <a:pt x="2602" y="9"/>
                    <a:pt x="2559" y="0"/>
                    <a:pt x="251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612750" y="1304756"/>
              <a:ext cx="70974" cy="172143"/>
            </a:xfrm>
            <a:custGeom>
              <a:avLst/>
              <a:gdLst/>
              <a:ahLst/>
              <a:cxnLst/>
              <a:rect l="l" t="t" r="r" b="b"/>
              <a:pathLst>
                <a:path w="1281" h="3107" extrusionOk="0">
                  <a:moveTo>
                    <a:pt x="1281" y="0"/>
                  </a:moveTo>
                  <a:cubicBezTo>
                    <a:pt x="1151" y="250"/>
                    <a:pt x="1032" y="505"/>
                    <a:pt x="915" y="758"/>
                  </a:cubicBezTo>
                  <a:cubicBezTo>
                    <a:pt x="796" y="1011"/>
                    <a:pt x="683" y="1270"/>
                    <a:pt x="570" y="1526"/>
                  </a:cubicBezTo>
                  <a:cubicBezTo>
                    <a:pt x="461" y="1786"/>
                    <a:pt x="356" y="2045"/>
                    <a:pt x="257" y="2304"/>
                  </a:cubicBezTo>
                  <a:cubicBezTo>
                    <a:pt x="157" y="2567"/>
                    <a:pt x="49" y="2830"/>
                    <a:pt x="0" y="3106"/>
                  </a:cubicBezTo>
                  <a:cubicBezTo>
                    <a:pt x="35" y="2970"/>
                    <a:pt x="93" y="2844"/>
                    <a:pt x="144" y="2714"/>
                  </a:cubicBezTo>
                  <a:cubicBezTo>
                    <a:pt x="198" y="2584"/>
                    <a:pt x="253" y="2455"/>
                    <a:pt x="307" y="2328"/>
                  </a:cubicBezTo>
                  <a:lnTo>
                    <a:pt x="642" y="1557"/>
                  </a:lnTo>
                  <a:cubicBezTo>
                    <a:pt x="751" y="1297"/>
                    <a:pt x="860" y="1042"/>
                    <a:pt x="967" y="782"/>
                  </a:cubicBezTo>
                  <a:cubicBezTo>
                    <a:pt x="1073" y="522"/>
                    <a:pt x="1182" y="263"/>
                    <a:pt x="128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6584604" y="1403490"/>
              <a:ext cx="106488" cy="57344"/>
            </a:xfrm>
            <a:custGeom>
              <a:avLst/>
              <a:gdLst/>
              <a:ahLst/>
              <a:cxnLst/>
              <a:rect l="l" t="t" r="r" b="b"/>
              <a:pathLst>
                <a:path w="1922" h="1035" extrusionOk="0">
                  <a:moveTo>
                    <a:pt x="0" y="0"/>
                  </a:moveTo>
                  <a:lnTo>
                    <a:pt x="0" y="0"/>
                  </a:lnTo>
                  <a:cubicBezTo>
                    <a:pt x="89" y="174"/>
                    <a:pt x="185" y="345"/>
                    <a:pt x="280" y="512"/>
                  </a:cubicBezTo>
                  <a:cubicBezTo>
                    <a:pt x="375" y="683"/>
                    <a:pt x="475" y="847"/>
                    <a:pt x="574" y="1014"/>
                  </a:cubicBezTo>
                  <a:lnTo>
                    <a:pt x="587" y="1034"/>
                  </a:lnTo>
                  <a:lnTo>
                    <a:pt x="607" y="1031"/>
                  </a:lnTo>
                  <a:cubicBezTo>
                    <a:pt x="829" y="1017"/>
                    <a:pt x="1048" y="1004"/>
                    <a:pt x="1266" y="983"/>
                  </a:cubicBezTo>
                  <a:lnTo>
                    <a:pt x="1594" y="952"/>
                  </a:lnTo>
                  <a:cubicBezTo>
                    <a:pt x="1703" y="943"/>
                    <a:pt x="1812" y="929"/>
                    <a:pt x="1921" y="922"/>
                  </a:cubicBezTo>
                  <a:cubicBezTo>
                    <a:pt x="1865" y="915"/>
                    <a:pt x="1808" y="913"/>
                    <a:pt x="1751" y="913"/>
                  </a:cubicBezTo>
                  <a:cubicBezTo>
                    <a:pt x="1697" y="913"/>
                    <a:pt x="1644" y="915"/>
                    <a:pt x="1590" y="915"/>
                  </a:cubicBezTo>
                  <a:lnTo>
                    <a:pt x="1263" y="922"/>
                  </a:lnTo>
                  <a:cubicBezTo>
                    <a:pt x="1048" y="928"/>
                    <a:pt x="837" y="942"/>
                    <a:pt x="625" y="954"/>
                  </a:cubicBezTo>
                  <a:lnTo>
                    <a:pt x="625" y="954"/>
                  </a:lnTo>
                  <a:cubicBezTo>
                    <a:pt x="527" y="795"/>
                    <a:pt x="429" y="638"/>
                    <a:pt x="328" y="481"/>
                  </a:cubicBezTo>
                  <a:cubicBezTo>
                    <a:pt x="221" y="321"/>
                    <a:pt x="112" y="157"/>
                    <a:pt x="0"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6621283" y="1341768"/>
              <a:ext cx="83662" cy="55904"/>
            </a:xfrm>
            <a:custGeom>
              <a:avLst/>
              <a:gdLst/>
              <a:ahLst/>
              <a:cxnLst/>
              <a:rect l="l" t="t" r="r" b="b"/>
              <a:pathLst>
                <a:path w="1510" h="1009" extrusionOk="0">
                  <a:moveTo>
                    <a:pt x="0" y="1"/>
                  </a:moveTo>
                  <a:lnTo>
                    <a:pt x="0" y="1"/>
                  </a:lnTo>
                  <a:cubicBezTo>
                    <a:pt x="55" y="169"/>
                    <a:pt x="117" y="329"/>
                    <a:pt x="181" y="493"/>
                  </a:cubicBezTo>
                  <a:cubicBezTo>
                    <a:pt x="243" y="656"/>
                    <a:pt x="311" y="817"/>
                    <a:pt x="379" y="978"/>
                  </a:cubicBezTo>
                  <a:lnTo>
                    <a:pt x="393" y="1009"/>
                  </a:lnTo>
                  <a:lnTo>
                    <a:pt x="427" y="998"/>
                  </a:lnTo>
                  <a:cubicBezTo>
                    <a:pt x="608" y="940"/>
                    <a:pt x="788" y="882"/>
                    <a:pt x="969" y="817"/>
                  </a:cubicBezTo>
                  <a:lnTo>
                    <a:pt x="1239" y="718"/>
                  </a:lnTo>
                  <a:cubicBezTo>
                    <a:pt x="1332" y="681"/>
                    <a:pt x="1420" y="650"/>
                    <a:pt x="1509" y="609"/>
                  </a:cubicBezTo>
                  <a:lnTo>
                    <a:pt x="1509" y="609"/>
                  </a:lnTo>
                  <a:lnTo>
                    <a:pt x="1229" y="681"/>
                  </a:lnTo>
                  <a:lnTo>
                    <a:pt x="952" y="759"/>
                  </a:lnTo>
                  <a:cubicBezTo>
                    <a:pt x="778" y="808"/>
                    <a:pt x="608" y="862"/>
                    <a:pt x="434" y="917"/>
                  </a:cubicBezTo>
                  <a:lnTo>
                    <a:pt x="434" y="917"/>
                  </a:lnTo>
                  <a:cubicBezTo>
                    <a:pt x="370" y="766"/>
                    <a:pt x="303" y="616"/>
                    <a:pt x="232" y="469"/>
                  </a:cubicBezTo>
                  <a:cubicBezTo>
                    <a:pt x="157" y="312"/>
                    <a:pt x="82" y="155"/>
                    <a:pt x="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6537453" y="1282372"/>
              <a:ext cx="215525" cy="225498"/>
            </a:xfrm>
            <a:custGeom>
              <a:avLst/>
              <a:gdLst/>
              <a:ahLst/>
              <a:cxnLst/>
              <a:rect l="l" t="t" r="r" b="b"/>
              <a:pathLst>
                <a:path w="3890" h="4070" extrusionOk="0">
                  <a:moveTo>
                    <a:pt x="2516" y="0"/>
                  </a:moveTo>
                  <a:cubicBezTo>
                    <a:pt x="2205" y="0"/>
                    <a:pt x="1914" y="449"/>
                    <a:pt x="1783" y="524"/>
                  </a:cubicBezTo>
                  <a:cubicBezTo>
                    <a:pt x="1766" y="534"/>
                    <a:pt x="1747" y="538"/>
                    <a:pt x="1725" y="538"/>
                  </a:cubicBezTo>
                  <a:cubicBezTo>
                    <a:pt x="1598" y="538"/>
                    <a:pt x="1387" y="394"/>
                    <a:pt x="1170" y="394"/>
                  </a:cubicBezTo>
                  <a:cubicBezTo>
                    <a:pt x="1097" y="394"/>
                    <a:pt x="1024" y="410"/>
                    <a:pt x="954" y="452"/>
                  </a:cubicBezTo>
                  <a:cubicBezTo>
                    <a:pt x="636" y="640"/>
                    <a:pt x="759" y="1101"/>
                    <a:pt x="670" y="1162"/>
                  </a:cubicBezTo>
                  <a:cubicBezTo>
                    <a:pt x="578" y="1220"/>
                    <a:pt x="120" y="1118"/>
                    <a:pt x="59" y="1794"/>
                  </a:cubicBezTo>
                  <a:cubicBezTo>
                    <a:pt x="1" y="2435"/>
                    <a:pt x="261" y="3453"/>
                    <a:pt x="1022" y="3671"/>
                  </a:cubicBezTo>
                  <a:cubicBezTo>
                    <a:pt x="1104" y="3691"/>
                    <a:pt x="1179" y="3732"/>
                    <a:pt x="1244" y="3791"/>
                  </a:cubicBezTo>
                  <a:cubicBezTo>
                    <a:pt x="1363" y="3900"/>
                    <a:pt x="1606" y="4070"/>
                    <a:pt x="1950" y="4070"/>
                  </a:cubicBezTo>
                  <a:cubicBezTo>
                    <a:pt x="2196" y="4070"/>
                    <a:pt x="2495" y="3983"/>
                    <a:pt x="2838" y="3726"/>
                  </a:cubicBezTo>
                  <a:cubicBezTo>
                    <a:pt x="3889" y="2930"/>
                    <a:pt x="3357" y="2340"/>
                    <a:pt x="3363" y="2265"/>
                  </a:cubicBezTo>
                  <a:cubicBezTo>
                    <a:pt x="3366" y="2186"/>
                    <a:pt x="3817" y="1913"/>
                    <a:pt x="3705" y="1528"/>
                  </a:cubicBezTo>
                  <a:cubicBezTo>
                    <a:pt x="3592" y="1142"/>
                    <a:pt x="3090" y="1179"/>
                    <a:pt x="3080" y="1098"/>
                  </a:cubicBezTo>
                  <a:cubicBezTo>
                    <a:pt x="3067" y="1016"/>
                    <a:pt x="3353" y="343"/>
                    <a:pt x="2646" y="28"/>
                  </a:cubicBezTo>
                  <a:cubicBezTo>
                    <a:pt x="2603" y="9"/>
                    <a:pt x="2559" y="0"/>
                    <a:pt x="251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05769" y="1297941"/>
              <a:ext cx="70974" cy="172143"/>
            </a:xfrm>
            <a:custGeom>
              <a:avLst/>
              <a:gdLst/>
              <a:ahLst/>
              <a:cxnLst/>
              <a:rect l="l" t="t" r="r" b="b"/>
              <a:pathLst>
                <a:path w="1281" h="3107" extrusionOk="0">
                  <a:moveTo>
                    <a:pt x="1281" y="1"/>
                  </a:moveTo>
                  <a:lnTo>
                    <a:pt x="1281" y="1"/>
                  </a:lnTo>
                  <a:cubicBezTo>
                    <a:pt x="1154" y="250"/>
                    <a:pt x="1035" y="502"/>
                    <a:pt x="915" y="755"/>
                  </a:cubicBezTo>
                  <a:cubicBezTo>
                    <a:pt x="796" y="1011"/>
                    <a:pt x="683" y="1267"/>
                    <a:pt x="573" y="1523"/>
                  </a:cubicBezTo>
                  <a:cubicBezTo>
                    <a:pt x="465" y="1782"/>
                    <a:pt x="356" y="2041"/>
                    <a:pt x="256" y="2304"/>
                  </a:cubicBezTo>
                  <a:cubicBezTo>
                    <a:pt x="161" y="2567"/>
                    <a:pt x="52" y="2827"/>
                    <a:pt x="0" y="3106"/>
                  </a:cubicBezTo>
                  <a:cubicBezTo>
                    <a:pt x="34" y="2970"/>
                    <a:pt x="93" y="2840"/>
                    <a:pt x="147" y="2711"/>
                  </a:cubicBezTo>
                  <a:cubicBezTo>
                    <a:pt x="198" y="2585"/>
                    <a:pt x="253" y="2455"/>
                    <a:pt x="311" y="2325"/>
                  </a:cubicBezTo>
                  <a:lnTo>
                    <a:pt x="642" y="1554"/>
                  </a:lnTo>
                  <a:cubicBezTo>
                    <a:pt x="751" y="1297"/>
                    <a:pt x="860" y="1038"/>
                    <a:pt x="970" y="779"/>
                  </a:cubicBezTo>
                  <a:cubicBezTo>
                    <a:pt x="1076" y="519"/>
                    <a:pt x="1181" y="259"/>
                    <a:pt x="128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6577567" y="1396509"/>
              <a:ext cx="106544" cy="57344"/>
            </a:xfrm>
            <a:custGeom>
              <a:avLst/>
              <a:gdLst/>
              <a:ahLst/>
              <a:cxnLst/>
              <a:rect l="l" t="t" r="r" b="b"/>
              <a:pathLst>
                <a:path w="1923" h="1035" extrusionOk="0">
                  <a:moveTo>
                    <a:pt x="0" y="0"/>
                  </a:moveTo>
                  <a:cubicBezTo>
                    <a:pt x="90" y="174"/>
                    <a:pt x="185" y="344"/>
                    <a:pt x="280" y="512"/>
                  </a:cubicBezTo>
                  <a:cubicBezTo>
                    <a:pt x="376" y="683"/>
                    <a:pt x="475" y="850"/>
                    <a:pt x="578" y="1017"/>
                  </a:cubicBezTo>
                  <a:lnTo>
                    <a:pt x="588" y="1034"/>
                  </a:lnTo>
                  <a:lnTo>
                    <a:pt x="611" y="1034"/>
                  </a:lnTo>
                  <a:cubicBezTo>
                    <a:pt x="830" y="1020"/>
                    <a:pt x="1049" y="1004"/>
                    <a:pt x="1267" y="983"/>
                  </a:cubicBezTo>
                  <a:lnTo>
                    <a:pt x="1595" y="952"/>
                  </a:lnTo>
                  <a:cubicBezTo>
                    <a:pt x="1704" y="942"/>
                    <a:pt x="1813" y="928"/>
                    <a:pt x="1922" y="922"/>
                  </a:cubicBezTo>
                  <a:cubicBezTo>
                    <a:pt x="1855" y="915"/>
                    <a:pt x="1787" y="914"/>
                    <a:pt x="1720" y="914"/>
                  </a:cubicBezTo>
                  <a:cubicBezTo>
                    <a:pt x="1678" y="914"/>
                    <a:pt x="1636" y="915"/>
                    <a:pt x="1595" y="915"/>
                  </a:cubicBezTo>
                  <a:lnTo>
                    <a:pt x="1264" y="922"/>
                  </a:lnTo>
                  <a:cubicBezTo>
                    <a:pt x="1053" y="931"/>
                    <a:pt x="844" y="942"/>
                    <a:pt x="631" y="957"/>
                  </a:cubicBezTo>
                  <a:lnTo>
                    <a:pt x="631" y="957"/>
                  </a:lnTo>
                  <a:cubicBezTo>
                    <a:pt x="532" y="796"/>
                    <a:pt x="434" y="639"/>
                    <a:pt x="328" y="484"/>
                  </a:cubicBezTo>
                  <a:cubicBezTo>
                    <a:pt x="222" y="321"/>
                    <a:pt x="117" y="160"/>
                    <a:pt x="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6614301" y="1334786"/>
              <a:ext cx="83606" cy="56070"/>
            </a:xfrm>
            <a:custGeom>
              <a:avLst/>
              <a:gdLst/>
              <a:ahLst/>
              <a:cxnLst/>
              <a:rect l="l" t="t" r="r" b="b"/>
              <a:pathLst>
                <a:path w="1509" h="1012" extrusionOk="0">
                  <a:moveTo>
                    <a:pt x="0" y="1"/>
                  </a:moveTo>
                  <a:cubicBezTo>
                    <a:pt x="54" y="168"/>
                    <a:pt x="120" y="332"/>
                    <a:pt x="181" y="492"/>
                  </a:cubicBezTo>
                  <a:cubicBezTo>
                    <a:pt x="246" y="656"/>
                    <a:pt x="314" y="817"/>
                    <a:pt x="382" y="977"/>
                  </a:cubicBezTo>
                  <a:lnTo>
                    <a:pt x="396" y="1012"/>
                  </a:lnTo>
                  <a:lnTo>
                    <a:pt x="427" y="1001"/>
                  </a:lnTo>
                  <a:cubicBezTo>
                    <a:pt x="611" y="943"/>
                    <a:pt x="791" y="882"/>
                    <a:pt x="973" y="817"/>
                  </a:cubicBezTo>
                  <a:lnTo>
                    <a:pt x="1242" y="718"/>
                  </a:lnTo>
                  <a:cubicBezTo>
                    <a:pt x="1331" y="684"/>
                    <a:pt x="1420" y="650"/>
                    <a:pt x="1508" y="609"/>
                  </a:cubicBezTo>
                  <a:lnTo>
                    <a:pt x="1508" y="609"/>
                  </a:lnTo>
                  <a:lnTo>
                    <a:pt x="1232" y="680"/>
                  </a:lnTo>
                  <a:lnTo>
                    <a:pt x="952" y="759"/>
                  </a:lnTo>
                  <a:cubicBezTo>
                    <a:pt x="782" y="810"/>
                    <a:pt x="609" y="862"/>
                    <a:pt x="436" y="915"/>
                  </a:cubicBezTo>
                  <a:lnTo>
                    <a:pt x="436" y="915"/>
                  </a:lnTo>
                  <a:cubicBezTo>
                    <a:pt x="370" y="769"/>
                    <a:pt x="305" y="619"/>
                    <a:pt x="232" y="472"/>
                  </a:cubicBezTo>
                  <a:cubicBezTo>
                    <a:pt x="161" y="311"/>
                    <a:pt x="82" y="155"/>
                    <a:pt x="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4"/>
          <p:cNvSpPr/>
          <p:nvPr/>
        </p:nvSpPr>
        <p:spPr>
          <a:xfrm flipH="1">
            <a:off x="388000"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txBox="1">
            <a:spLocks noGrp="1"/>
          </p:cNvSpPr>
          <p:nvPr>
            <p:ph type="subTitle" idx="1"/>
          </p:nvPr>
        </p:nvSpPr>
        <p:spPr>
          <a:xfrm flipH="1">
            <a:off x="1217250" y="2285550"/>
            <a:ext cx="6709500" cy="5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4"/>
          <p:cNvSpPr txBox="1">
            <a:spLocks noGrp="1"/>
          </p:cNvSpPr>
          <p:nvPr>
            <p:ph type="subTitle" idx="2"/>
          </p:nvPr>
        </p:nvSpPr>
        <p:spPr>
          <a:xfrm>
            <a:off x="927750" y="1780038"/>
            <a:ext cx="7288500" cy="440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9pPr>
          </a:lstStyle>
          <a:p>
            <a:endParaRPr/>
          </a:p>
        </p:txBody>
      </p:sp>
      <p:sp>
        <p:nvSpPr>
          <p:cNvPr id="147" name="Google Shape;147;p14"/>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LANK SLIDE">
  <p:cSld name="CUSTOM_17_2_1_1_2_2_1_1">
    <p:bg>
      <p:bgPr>
        <a:solidFill>
          <a:srgbClr val="A5DDDA">
            <a:alpha val="71900"/>
          </a:srgbClr>
        </a:solidFill>
        <a:effectLst/>
      </p:bgPr>
    </p:bg>
    <p:spTree>
      <p:nvGrpSpPr>
        <p:cNvPr id="1" name="Shape 148"/>
        <p:cNvGrpSpPr/>
        <p:nvPr/>
      </p:nvGrpSpPr>
      <p:grpSpPr>
        <a:xfrm>
          <a:off x="0" y="0"/>
          <a:ext cx="0" cy="0"/>
          <a:chOff x="0" y="0"/>
          <a:chExt cx="0" cy="0"/>
        </a:xfrm>
      </p:grpSpPr>
      <p:grpSp>
        <p:nvGrpSpPr>
          <p:cNvPr id="149" name="Google Shape;149;p15"/>
          <p:cNvGrpSpPr/>
          <p:nvPr/>
        </p:nvGrpSpPr>
        <p:grpSpPr>
          <a:xfrm>
            <a:off x="1386778" y="680622"/>
            <a:ext cx="222507" cy="232480"/>
            <a:chOff x="6537453" y="1282372"/>
            <a:chExt cx="222507" cy="232480"/>
          </a:xfrm>
        </p:grpSpPr>
        <p:sp>
          <p:nvSpPr>
            <p:cNvPr id="150" name="Google Shape;150;p15"/>
            <p:cNvSpPr/>
            <p:nvPr/>
          </p:nvSpPr>
          <p:spPr>
            <a:xfrm>
              <a:off x="6544489" y="1289187"/>
              <a:ext cx="215470" cy="225665"/>
            </a:xfrm>
            <a:custGeom>
              <a:avLst/>
              <a:gdLst/>
              <a:ahLst/>
              <a:cxnLst/>
              <a:rect l="l" t="t" r="r" b="b"/>
              <a:pathLst>
                <a:path w="3889" h="4073" extrusionOk="0">
                  <a:moveTo>
                    <a:pt x="2516" y="0"/>
                  </a:moveTo>
                  <a:cubicBezTo>
                    <a:pt x="2204" y="0"/>
                    <a:pt x="1914" y="452"/>
                    <a:pt x="1782" y="527"/>
                  </a:cubicBezTo>
                  <a:cubicBezTo>
                    <a:pt x="1765" y="537"/>
                    <a:pt x="1746" y="541"/>
                    <a:pt x="1724" y="541"/>
                  </a:cubicBezTo>
                  <a:cubicBezTo>
                    <a:pt x="1594" y="541"/>
                    <a:pt x="1381" y="396"/>
                    <a:pt x="1164" y="396"/>
                  </a:cubicBezTo>
                  <a:cubicBezTo>
                    <a:pt x="1093" y="396"/>
                    <a:pt x="1022" y="411"/>
                    <a:pt x="953" y="452"/>
                  </a:cubicBezTo>
                  <a:cubicBezTo>
                    <a:pt x="632" y="643"/>
                    <a:pt x="758" y="1104"/>
                    <a:pt x="666" y="1162"/>
                  </a:cubicBezTo>
                  <a:cubicBezTo>
                    <a:pt x="577" y="1224"/>
                    <a:pt x="120" y="1121"/>
                    <a:pt x="58" y="1797"/>
                  </a:cubicBezTo>
                  <a:cubicBezTo>
                    <a:pt x="0" y="2435"/>
                    <a:pt x="260" y="3456"/>
                    <a:pt x="1021" y="3671"/>
                  </a:cubicBezTo>
                  <a:cubicBezTo>
                    <a:pt x="1103" y="3695"/>
                    <a:pt x="1178" y="3736"/>
                    <a:pt x="1240" y="3794"/>
                  </a:cubicBezTo>
                  <a:cubicBezTo>
                    <a:pt x="1361" y="3903"/>
                    <a:pt x="1602" y="4072"/>
                    <a:pt x="1945" y="4072"/>
                  </a:cubicBezTo>
                  <a:cubicBezTo>
                    <a:pt x="2191" y="4072"/>
                    <a:pt x="2490" y="3985"/>
                    <a:pt x="2834" y="3726"/>
                  </a:cubicBezTo>
                  <a:cubicBezTo>
                    <a:pt x="3888" y="2933"/>
                    <a:pt x="3352" y="2339"/>
                    <a:pt x="3359" y="2265"/>
                  </a:cubicBezTo>
                  <a:cubicBezTo>
                    <a:pt x="3366" y="2190"/>
                    <a:pt x="3817" y="1917"/>
                    <a:pt x="3704" y="1531"/>
                  </a:cubicBezTo>
                  <a:cubicBezTo>
                    <a:pt x="3592" y="1142"/>
                    <a:pt x="3086" y="1179"/>
                    <a:pt x="3076" y="1097"/>
                  </a:cubicBezTo>
                  <a:cubicBezTo>
                    <a:pt x="3066" y="1019"/>
                    <a:pt x="3349" y="346"/>
                    <a:pt x="2645" y="28"/>
                  </a:cubicBezTo>
                  <a:cubicBezTo>
                    <a:pt x="2602" y="9"/>
                    <a:pt x="2559" y="0"/>
                    <a:pt x="251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6612750" y="1304756"/>
              <a:ext cx="70974" cy="172143"/>
            </a:xfrm>
            <a:custGeom>
              <a:avLst/>
              <a:gdLst/>
              <a:ahLst/>
              <a:cxnLst/>
              <a:rect l="l" t="t" r="r" b="b"/>
              <a:pathLst>
                <a:path w="1281" h="3107" extrusionOk="0">
                  <a:moveTo>
                    <a:pt x="1281" y="0"/>
                  </a:moveTo>
                  <a:cubicBezTo>
                    <a:pt x="1151" y="250"/>
                    <a:pt x="1032" y="505"/>
                    <a:pt x="915" y="758"/>
                  </a:cubicBezTo>
                  <a:cubicBezTo>
                    <a:pt x="796" y="1011"/>
                    <a:pt x="683" y="1270"/>
                    <a:pt x="570" y="1526"/>
                  </a:cubicBezTo>
                  <a:cubicBezTo>
                    <a:pt x="461" y="1786"/>
                    <a:pt x="356" y="2045"/>
                    <a:pt x="257" y="2304"/>
                  </a:cubicBezTo>
                  <a:cubicBezTo>
                    <a:pt x="157" y="2567"/>
                    <a:pt x="49" y="2830"/>
                    <a:pt x="0" y="3106"/>
                  </a:cubicBezTo>
                  <a:cubicBezTo>
                    <a:pt x="35" y="2970"/>
                    <a:pt x="93" y="2844"/>
                    <a:pt x="144" y="2714"/>
                  </a:cubicBezTo>
                  <a:cubicBezTo>
                    <a:pt x="198" y="2584"/>
                    <a:pt x="253" y="2455"/>
                    <a:pt x="307" y="2328"/>
                  </a:cubicBezTo>
                  <a:lnTo>
                    <a:pt x="642" y="1557"/>
                  </a:lnTo>
                  <a:cubicBezTo>
                    <a:pt x="751" y="1297"/>
                    <a:pt x="860" y="1042"/>
                    <a:pt x="967" y="782"/>
                  </a:cubicBezTo>
                  <a:cubicBezTo>
                    <a:pt x="1073" y="522"/>
                    <a:pt x="1182" y="263"/>
                    <a:pt x="128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6584604" y="1403490"/>
              <a:ext cx="106488" cy="57344"/>
            </a:xfrm>
            <a:custGeom>
              <a:avLst/>
              <a:gdLst/>
              <a:ahLst/>
              <a:cxnLst/>
              <a:rect l="l" t="t" r="r" b="b"/>
              <a:pathLst>
                <a:path w="1922" h="1035" extrusionOk="0">
                  <a:moveTo>
                    <a:pt x="0" y="0"/>
                  </a:moveTo>
                  <a:lnTo>
                    <a:pt x="0" y="0"/>
                  </a:lnTo>
                  <a:cubicBezTo>
                    <a:pt x="89" y="174"/>
                    <a:pt x="185" y="345"/>
                    <a:pt x="280" y="512"/>
                  </a:cubicBezTo>
                  <a:cubicBezTo>
                    <a:pt x="375" y="683"/>
                    <a:pt x="475" y="847"/>
                    <a:pt x="574" y="1014"/>
                  </a:cubicBezTo>
                  <a:lnTo>
                    <a:pt x="587" y="1034"/>
                  </a:lnTo>
                  <a:lnTo>
                    <a:pt x="607" y="1031"/>
                  </a:lnTo>
                  <a:cubicBezTo>
                    <a:pt x="829" y="1017"/>
                    <a:pt x="1048" y="1004"/>
                    <a:pt x="1266" y="983"/>
                  </a:cubicBezTo>
                  <a:lnTo>
                    <a:pt x="1594" y="952"/>
                  </a:lnTo>
                  <a:cubicBezTo>
                    <a:pt x="1703" y="943"/>
                    <a:pt x="1812" y="929"/>
                    <a:pt x="1921" y="922"/>
                  </a:cubicBezTo>
                  <a:cubicBezTo>
                    <a:pt x="1865" y="915"/>
                    <a:pt x="1808" y="913"/>
                    <a:pt x="1751" y="913"/>
                  </a:cubicBezTo>
                  <a:cubicBezTo>
                    <a:pt x="1697" y="913"/>
                    <a:pt x="1644" y="915"/>
                    <a:pt x="1590" y="915"/>
                  </a:cubicBezTo>
                  <a:lnTo>
                    <a:pt x="1263" y="922"/>
                  </a:lnTo>
                  <a:cubicBezTo>
                    <a:pt x="1048" y="928"/>
                    <a:pt x="837" y="942"/>
                    <a:pt x="625" y="954"/>
                  </a:cubicBezTo>
                  <a:lnTo>
                    <a:pt x="625" y="954"/>
                  </a:lnTo>
                  <a:cubicBezTo>
                    <a:pt x="527" y="795"/>
                    <a:pt x="429" y="638"/>
                    <a:pt x="328" y="481"/>
                  </a:cubicBezTo>
                  <a:cubicBezTo>
                    <a:pt x="221" y="321"/>
                    <a:pt x="112" y="157"/>
                    <a:pt x="0"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6621283" y="1341768"/>
              <a:ext cx="83662" cy="55904"/>
            </a:xfrm>
            <a:custGeom>
              <a:avLst/>
              <a:gdLst/>
              <a:ahLst/>
              <a:cxnLst/>
              <a:rect l="l" t="t" r="r" b="b"/>
              <a:pathLst>
                <a:path w="1510" h="1009" extrusionOk="0">
                  <a:moveTo>
                    <a:pt x="0" y="1"/>
                  </a:moveTo>
                  <a:lnTo>
                    <a:pt x="0" y="1"/>
                  </a:lnTo>
                  <a:cubicBezTo>
                    <a:pt x="55" y="169"/>
                    <a:pt x="117" y="329"/>
                    <a:pt x="181" y="493"/>
                  </a:cubicBezTo>
                  <a:cubicBezTo>
                    <a:pt x="243" y="656"/>
                    <a:pt x="311" y="817"/>
                    <a:pt x="379" y="978"/>
                  </a:cubicBezTo>
                  <a:lnTo>
                    <a:pt x="393" y="1009"/>
                  </a:lnTo>
                  <a:lnTo>
                    <a:pt x="427" y="998"/>
                  </a:lnTo>
                  <a:cubicBezTo>
                    <a:pt x="608" y="940"/>
                    <a:pt x="788" y="882"/>
                    <a:pt x="969" y="817"/>
                  </a:cubicBezTo>
                  <a:lnTo>
                    <a:pt x="1239" y="718"/>
                  </a:lnTo>
                  <a:cubicBezTo>
                    <a:pt x="1332" y="681"/>
                    <a:pt x="1420" y="650"/>
                    <a:pt x="1509" y="609"/>
                  </a:cubicBezTo>
                  <a:lnTo>
                    <a:pt x="1509" y="609"/>
                  </a:lnTo>
                  <a:lnTo>
                    <a:pt x="1229" y="681"/>
                  </a:lnTo>
                  <a:lnTo>
                    <a:pt x="952" y="759"/>
                  </a:lnTo>
                  <a:cubicBezTo>
                    <a:pt x="778" y="808"/>
                    <a:pt x="608" y="862"/>
                    <a:pt x="434" y="917"/>
                  </a:cubicBezTo>
                  <a:lnTo>
                    <a:pt x="434" y="917"/>
                  </a:lnTo>
                  <a:cubicBezTo>
                    <a:pt x="370" y="766"/>
                    <a:pt x="303" y="616"/>
                    <a:pt x="232" y="469"/>
                  </a:cubicBezTo>
                  <a:cubicBezTo>
                    <a:pt x="157" y="312"/>
                    <a:pt x="82" y="155"/>
                    <a:pt x="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6537453" y="1282372"/>
              <a:ext cx="215525" cy="225498"/>
            </a:xfrm>
            <a:custGeom>
              <a:avLst/>
              <a:gdLst/>
              <a:ahLst/>
              <a:cxnLst/>
              <a:rect l="l" t="t" r="r" b="b"/>
              <a:pathLst>
                <a:path w="3890" h="4070" extrusionOk="0">
                  <a:moveTo>
                    <a:pt x="2516" y="0"/>
                  </a:moveTo>
                  <a:cubicBezTo>
                    <a:pt x="2205" y="0"/>
                    <a:pt x="1914" y="449"/>
                    <a:pt x="1783" y="524"/>
                  </a:cubicBezTo>
                  <a:cubicBezTo>
                    <a:pt x="1766" y="534"/>
                    <a:pt x="1747" y="538"/>
                    <a:pt x="1725" y="538"/>
                  </a:cubicBezTo>
                  <a:cubicBezTo>
                    <a:pt x="1598" y="538"/>
                    <a:pt x="1387" y="394"/>
                    <a:pt x="1170" y="394"/>
                  </a:cubicBezTo>
                  <a:cubicBezTo>
                    <a:pt x="1097" y="394"/>
                    <a:pt x="1024" y="410"/>
                    <a:pt x="954" y="452"/>
                  </a:cubicBezTo>
                  <a:cubicBezTo>
                    <a:pt x="636" y="640"/>
                    <a:pt x="759" y="1101"/>
                    <a:pt x="670" y="1162"/>
                  </a:cubicBezTo>
                  <a:cubicBezTo>
                    <a:pt x="578" y="1220"/>
                    <a:pt x="120" y="1118"/>
                    <a:pt x="59" y="1794"/>
                  </a:cubicBezTo>
                  <a:cubicBezTo>
                    <a:pt x="1" y="2435"/>
                    <a:pt x="261" y="3453"/>
                    <a:pt x="1022" y="3671"/>
                  </a:cubicBezTo>
                  <a:cubicBezTo>
                    <a:pt x="1104" y="3691"/>
                    <a:pt x="1179" y="3732"/>
                    <a:pt x="1244" y="3791"/>
                  </a:cubicBezTo>
                  <a:cubicBezTo>
                    <a:pt x="1363" y="3900"/>
                    <a:pt x="1606" y="4070"/>
                    <a:pt x="1950" y="4070"/>
                  </a:cubicBezTo>
                  <a:cubicBezTo>
                    <a:pt x="2196" y="4070"/>
                    <a:pt x="2495" y="3983"/>
                    <a:pt x="2838" y="3726"/>
                  </a:cubicBezTo>
                  <a:cubicBezTo>
                    <a:pt x="3889" y="2930"/>
                    <a:pt x="3357" y="2340"/>
                    <a:pt x="3363" y="2265"/>
                  </a:cubicBezTo>
                  <a:cubicBezTo>
                    <a:pt x="3366" y="2186"/>
                    <a:pt x="3817" y="1913"/>
                    <a:pt x="3705" y="1528"/>
                  </a:cubicBezTo>
                  <a:cubicBezTo>
                    <a:pt x="3592" y="1142"/>
                    <a:pt x="3090" y="1179"/>
                    <a:pt x="3080" y="1098"/>
                  </a:cubicBezTo>
                  <a:cubicBezTo>
                    <a:pt x="3067" y="1016"/>
                    <a:pt x="3353" y="343"/>
                    <a:pt x="2646" y="28"/>
                  </a:cubicBezTo>
                  <a:cubicBezTo>
                    <a:pt x="2603" y="9"/>
                    <a:pt x="2559" y="0"/>
                    <a:pt x="251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6605769" y="1297941"/>
              <a:ext cx="70974" cy="172143"/>
            </a:xfrm>
            <a:custGeom>
              <a:avLst/>
              <a:gdLst/>
              <a:ahLst/>
              <a:cxnLst/>
              <a:rect l="l" t="t" r="r" b="b"/>
              <a:pathLst>
                <a:path w="1281" h="3107" extrusionOk="0">
                  <a:moveTo>
                    <a:pt x="1281" y="1"/>
                  </a:moveTo>
                  <a:lnTo>
                    <a:pt x="1281" y="1"/>
                  </a:lnTo>
                  <a:cubicBezTo>
                    <a:pt x="1154" y="250"/>
                    <a:pt x="1035" y="502"/>
                    <a:pt x="915" y="755"/>
                  </a:cubicBezTo>
                  <a:cubicBezTo>
                    <a:pt x="796" y="1011"/>
                    <a:pt x="683" y="1267"/>
                    <a:pt x="573" y="1523"/>
                  </a:cubicBezTo>
                  <a:cubicBezTo>
                    <a:pt x="465" y="1782"/>
                    <a:pt x="356" y="2041"/>
                    <a:pt x="256" y="2304"/>
                  </a:cubicBezTo>
                  <a:cubicBezTo>
                    <a:pt x="161" y="2567"/>
                    <a:pt x="52" y="2827"/>
                    <a:pt x="0" y="3106"/>
                  </a:cubicBezTo>
                  <a:cubicBezTo>
                    <a:pt x="34" y="2970"/>
                    <a:pt x="93" y="2840"/>
                    <a:pt x="147" y="2711"/>
                  </a:cubicBezTo>
                  <a:cubicBezTo>
                    <a:pt x="198" y="2585"/>
                    <a:pt x="253" y="2455"/>
                    <a:pt x="311" y="2325"/>
                  </a:cubicBezTo>
                  <a:lnTo>
                    <a:pt x="642" y="1554"/>
                  </a:lnTo>
                  <a:cubicBezTo>
                    <a:pt x="751" y="1297"/>
                    <a:pt x="860" y="1038"/>
                    <a:pt x="970" y="779"/>
                  </a:cubicBezTo>
                  <a:cubicBezTo>
                    <a:pt x="1076" y="519"/>
                    <a:pt x="1181" y="259"/>
                    <a:pt x="128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6577567" y="1396509"/>
              <a:ext cx="106544" cy="57344"/>
            </a:xfrm>
            <a:custGeom>
              <a:avLst/>
              <a:gdLst/>
              <a:ahLst/>
              <a:cxnLst/>
              <a:rect l="l" t="t" r="r" b="b"/>
              <a:pathLst>
                <a:path w="1923" h="1035" extrusionOk="0">
                  <a:moveTo>
                    <a:pt x="0" y="0"/>
                  </a:moveTo>
                  <a:cubicBezTo>
                    <a:pt x="90" y="174"/>
                    <a:pt x="185" y="344"/>
                    <a:pt x="280" y="512"/>
                  </a:cubicBezTo>
                  <a:cubicBezTo>
                    <a:pt x="376" y="683"/>
                    <a:pt x="475" y="850"/>
                    <a:pt x="578" y="1017"/>
                  </a:cubicBezTo>
                  <a:lnTo>
                    <a:pt x="588" y="1034"/>
                  </a:lnTo>
                  <a:lnTo>
                    <a:pt x="611" y="1034"/>
                  </a:lnTo>
                  <a:cubicBezTo>
                    <a:pt x="830" y="1020"/>
                    <a:pt x="1049" y="1004"/>
                    <a:pt x="1267" y="983"/>
                  </a:cubicBezTo>
                  <a:lnTo>
                    <a:pt x="1595" y="952"/>
                  </a:lnTo>
                  <a:cubicBezTo>
                    <a:pt x="1704" y="942"/>
                    <a:pt x="1813" y="928"/>
                    <a:pt x="1922" y="922"/>
                  </a:cubicBezTo>
                  <a:cubicBezTo>
                    <a:pt x="1855" y="915"/>
                    <a:pt x="1787" y="914"/>
                    <a:pt x="1720" y="914"/>
                  </a:cubicBezTo>
                  <a:cubicBezTo>
                    <a:pt x="1678" y="914"/>
                    <a:pt x="1636" y="915"/>
                    <a:pt x="1595" y="915"/>
                  </a:cubicBezTo>
                  <a:lnTo>
                    <a:pt x="1264" y="922"/>
                  </a:lnTo>
                  <a:cubicBezTo>
                    <a:pt x="1053" y="931"/>
                    <a:pt x="844" y="942"/>
                    <a:pt x="631" y="957"/>
                  </a:cubicBezTo>
                  <a:lnTo>
                    <a:pt x="631" y="957"/>
                  </a:lnTo>
                  <a:cubicBezTo>
                    <a:pt x="532" y="796"/>
                    <a:pt x="434" y="639"/>
                    <a:pt x="328" y="484"/>
                  </a:cubicBezTo>
                  <a:cubicBezTo>
                    <a:pt x="222" y="321"/>
                    <a:pt x="117" y="160"/>
                    <a:pt x="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614301" y="1334786"/>
              <a:ext cx="83606" cy="56070"/>
            </a:xfrm>
            <a:custGeom>
              <a:avLst/>
              <a:gdLst/>
              <a:ahLst/>
              <a:cxnLst/>
              <a:rect l="l" t="t" r="r" b="b"/>
              <a:pathLst>
                <a:path w="1509" h="1012" extrusionOk="0">
                  <a:moveTo>
                    <a:pt x="0" y="1"/>
                  </a:moveTo>
                  <a:cubicBezTo>
                    <a:pt x="54" y="168"/>
                    <a:pt x="120" y="332"/>
                    <a:pt x="181" y="492"/>
                  </a:cubicBezTo>
                  <a:cubicBezTo>
                    <a:pt x="246" y="656"/>
                    <a:pt x="314" y="817"/>
                    <a:pt x="382" y="977"/>
                  </a:cubicBezTo>
                  <a:lnTo>
                    <a:pt x="396" y="1012"/>
                  </a:lnTo>
                  <a:lnTo>
                    <a:pt x="427" y="1001"/>
                  </a:lnTo>
                  <a:cubicBezTo>
                    <a:pt x="611" y="943"/>
                    <a:pt x="791" y="882"/>
                    <a:pt x="973" y="817"/>
                  </a:cubicBezTo>
                  <a:lnTo>
                    <a:pt x="1242" y="718"/>
                  </a:lnTo>
                  <a:cubicBezTo>
                    <a:pt x="1331" y="684"/>
                    <a:pt x="1420" y="650"/>
                    <a:pt x="1508" y="609"/>
                  </a:cubicBezTo>
                  <a:lnTo>
                    <a:pt x="1508" y="609"/>
                  </a:lnTo>
                  <a:lnTo>
                    <a:pt x="1232" y="680"/>
                  </a:lnTo>
                  <a:lnTo>
                    <a:pt x="952" y="759"/>
                  </a:lnTo>
                  <a:cubicBezTo>
                    <a:pt x="782" y="810"/>
                    <a:pt x="609" y="862"/>
                    <a:pt x="436" y="915"/>
                  </a:cubicBezTo>
                  <a:lnTo>
                    <a:pt x="436" y="915"/>
                  </a:lnTo>
                  <a:cubicBezTo>
                    <a:pt x="370" y="769"/>
                    <a:pt x="305" y="619"/>
                    <a:pt x="232" y="472"/>
                  </a:cubicBezTo>
                  <a:cubicBezTo>
                    <a:pt x="161" y="311"/>
                    <a:pt x="82" y="155"/>
                    <a:pt x="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5"/>
          <p:cNvSpPr/>
          <p:nvPr/>
        </p:nvSpPr>
        <p:spPr>
          <a:xfrm flipH="1">
            <a:off x="388000"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7_2_1_1_2_2_1_1_1">
    <p:bg>
      <p:bgPr>
        <a:solidFill>
          <a:srgbClr val="A5DDDA">
            <a:alpha val="71900"/>
          </a:srgbClr>
        </a:solidFill>
        <a:effectLst/>
      </p:bgPr>
    </p:bg>
    <p:spTree>
      <p:nvGrpSpPr>
        <p:cNvPr id="1" name="Shape 160"/>
        <p:cNvGrpSpPr/>
        <p:nvPr/>
      </p:nvGrpSpPr>
      <p:grpSpPr>
        <a:xfrm>
          <a:off x="0" y="0"/>
          <a:ext cx="0" cy="0"/>
          <a:chOff x="0" y="0"/>
          <a:chExt cx="0" cy="0"/>
        </a:xfrm>
      </p:grpSpPr>
      <p:sp>
        <p:nvSpPr>
          <p:cNvPr id="161" name="Google Shape;161;p16"/>
          <p:cNvSpPr/>
          <p:nvPr/>
        </p:nvSpPr>
        <p:spPr>
          <a:xfrm>
            <a:off x="382675" y="397650"/>
            <a:ext cx="3588000" cy="43482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txBox="1">
            <a:spLocks noGrp="1"/>
          </p:cNvSpPr>
          <p:nvPr>
            <p:ph type="subTitle" idx="1"/>
          </p:nvPr>
        </p:nvSpPr>
        <p:spPr>
          <a:xfrm flipH="1">
            <a:off x="956400" y="2448700"/>
            <a:ext cx="23661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63" name="Google Shape;163;p16"/>
          <p:cNvSpPr txBox="1">
            <a:spLocks noGrp="1"/>
          </p:cNvSpPr>
          <p:nvPr>
            <p:ph type="ctrTitle"/>
          </p:nvPr>
        </p:nvSpPr>
        <p:spPr>
          <a:xfrm>
            <a:off x="956400" y="1867000"/>
            <a:ext cx="2440500" cy="591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 DESIGN 6">
  <p:cSld name="CUSTOM_17_2_1_1_2_2_1_1_1_1">
    <p:bg>
      <p:bgPr>
        <a:solidFill>
          <a:srgbClr val="A5DDDA">
            <a:alpha val="71900"/>
          </a:srgbClr>
        </a:solidFill>
        <a:effectLst/>
      </p:bgPr>
    </p:bg>
    <p:spTree>
      <p:nvGrpSpPr>
        <p:cNvPr id="1" name="Shape 164"/>
        <p:cNvGrpSpPr/>
        <p:nvPr/>
      </p:nvGrpSpPr>
      <p:grpSpPr>
        <a:xfrm>
          <a:off x="0" y="0"/>
          <a:ext cx="0" cy="0"/>
          <a:chOff x="0" y="0"/>
          <a:chExt cx="0" cy="0"/>
        </a:xfrm>
      </p:grpSpPr>
      <p:sp>
        <p:nvSpPr>
          <p:cNvPr id="165" name="Google Shape;165;p17"/>
          <p:cNvSpPr/>
          <p:nvPr/>
        </p:nvSpPr>
        <p:spPr>
          <a:xfrm>
            <a:off x="394800" y="397650"/>
            <a:ext cx="8354400" cy="43482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txBox="1">
            <a:spLocks noGrp="1"/>
          </p:cNvSpPr>
          <p:nvPr>
            <p:ph type="subTitle" idx="1"/>
          </p:nvPr>
        </p:nvSpPr>
        <p:spPr>
          <a:xfrm flipH="1">
            <a:off x="956300" y="1521075"/>
            <a:ext cx="5491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67" name="Google Shape;167;p17"/>
          <p:cNvSpPr txBox="1">
            <a:spLocks noGrp="1"/>
          </p:cNvSpPr>
          <p:nvPr>
            <p:ph type="ctrTitle"/>
          </p:nvPr>
        </p:nvSpPr>
        <p:spPr>
          <a:xfrm>
            <a:off x="956300" y="930075"/>
            <a:ext cx="2440500" cy="591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p:cSld name="1_Two Columns">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6" name="Google Shape;126;p19"/>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7" name="Google Shape;127;p1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8" name="Google Shape;128;p1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extLst>
      <p:ext uri="{BB962C8B-B14F-4D97-AF65-F5344CB8AC3E}">
        <p14:creationId xmlns:p14="http://schemas.microsoft.com/office/powerpoint/2010/main" val="2873029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633153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a:spLocks noGrp="1"/>
          </p:cNvSpPr>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47626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446"/>
        <p:cNvGrpSpPr/>
        <p:nvPr/>
      </p:nvGrpSpPr>
      <p:grpSpPr>
        <a:xfrm>
          <a:off x="0" y="0"/>
          <a:ext cx="0" cy="0"/>
          <a:chOff x="0" y="0"/>
          <a:chExt cx="0" cy="0"/>
        </a:xfrm>
      </p:grpSpPr>
      <p:grpSp>
        <p:nvGrpSpPr>
          <p:cNvPr id="447" name="Google Shape;447;p13"/>
          <p:cNvGrpSpPr/>
          <p:nvPr/>
        </p:nvGrpSpPr>
        <p:grpSpPr>
          <a:xfrm>
            <a:off x="95" y="25"/>
            <a:ext cx="9143969" cy="5143446"/>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3"/>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4" name="Google Shape;474;p13"/>
          <p:cNvSpPr txBox="1">
            <a:spLocks noGrp="1"/>
          </p:cNvSpPr>
          <p:nvPr>
            <p:ph type="title" idx="2"/>
          </p:nvPr>
        </p:nvSpPr>
        <p:spPr>
          <a:xfrm>
            <a:off x="2172613" y="1747833"/>
            <a:ext cx="2148600" cy="4155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5" name="Google Shape;475;p13"/>
          <p:cNvSpPr txBox="1">
            <a:spLocks noGrp="1"/>
          </p:cNvSpPr>
          <p:nvPr>
            <p:ph type="subTitle" idx="1"/>
          </p:nvPr>
        </p:nvSpPr>
        <p:spPr>
          <a:xfrm>
            <a:off x="2172625" y="2207958"/>
            <a:ext cx="2223300" cy="5889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3"/>
          <p:cNvSpPr txBox="1">
            <a:spLocks noGrp="1"/>
          </p:cNvSpPr>
          <p:nvPr>
            <p:ph type="title" idx="3" hasCustomPrompt="1"/>
          </p:nvPr>
        </p:nvSpPr>
        <p:spPr>
          <a:xfrm>
            <a:off x="1132240"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174783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78" name="Google Shape;478;p13"/>
          <p:cNvSpPr txBox="1">
            <a:spLocks noGrp="1"/>
          </p:cNvSpPr>
          <p:nvPr>
            <p:ph type="subTitle" idx="5"/>
          </p:nvPr>
        </p:nvSpPr>
        <p:spPr>
          <a:xfrm>
            <a:off x="5870200" y="220795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13"/>
          <p:cNvSpPr txBox="1">
            <a:spLocks noGrp="1"/>
          </p:cNvSpPr>
          <p:nvPr>
            <p:ph type="title" idx="6" hasCustomPrompt="1"/>
          </p:nvPr>
        </p:nvSpPr>
        <p:spPr>
          <a:xfrm>
            <a:off x="4842281"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1" name="Google Shape;481;p13"/>
          <p:cNvSpPr txBox="1">
            <a:spLocks noGrp="1"/>
          </p:cNvSpPr>
          <p:nvPr>
            <p:ph type="subTitle" idx="8"/>
          </p:nvPr>
        </p:nvSpPr>
        <p:spPr>
          <a:xfrm>
            <a:off x="2172625"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13"/>
          <p:cNvSpPr txBox="1">
            <a:spLocks noGrp="1"/>
          </p:cNvSpPr>
          <p:nvPr>
            <p:ph type="title" idx="9" hasCustomPrompt="1"/>
          </p:nvPr>
        </p:nvSpPr>
        <p:spPr>
          <a:xfrm>
            <a:off x="1132240"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4" name="Google Shape;484;p13"/>
          <p:cNvSpPr txBox="1">
            <a:spLocks noGrp="1"/>
          </p:cNvSpPr>
          <p:nvPr>
            <p:ph type="subTitle" idx="14"/>
          </p:nvPr>
        </p:nvSpPr>
        <p:spPr>
          <a:xfrm>
            <a:off x="5870200"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5" name="Google Shape;485;p13"/>
          <p:cNvSpPr txBox="1">
            <a:spLocks noGrp="1"/>
          </p:cNvSpPr>
          <p:nvPr>
            <p:ph type="title" idx="15" hasCustomPrompt="1"/>
          </p:nvPr>
        </p:nvSpPr>
        <p:spPr>
          <a:xfrm>
            <a:off x="4842281"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055050" y="4720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8261475" y="86966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3"/>
          <p:cNvGrpSpPr/>
          <p:nvPr/>
        </p:nvGrpSpPr>
        <p:grpSpPr>
          <a:xfrm>
            <a:off x="8274825" y="4667863"/>
            <a:ext cx="311900" cy="3147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flipH="1">
            <a:off x="7699750" y="1806963"/>
            <a:ext cx="730975" cy="238525"/>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13"/>
          <p:cNvGrpSpPr/>
          <p:nvPr/>
        </p:nvGrpSpPr>
        <p:grpSpPr>
          <a:xfrm flipH="1">
            <a:off x="1806525" y="4686438"/>
            <a:ext cx="529900" cy="149350"/>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9631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extLst>
      <p:ext uri="{BB962C8B-B14F-4D97-AF65-F5344CB8AC3E}">
        <p14:creationId xmlns:p14="http://schemas.microsoft.com/office/powerpoint/2010/main" val="360615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solidFill>
          <a:srgbClr val="A5DDDA">
            <a:alpha val="71900"/>
          </a:srgbClr>
        </a:solidFill>
        <a:effectLst/>
      </p:bgPr>
    </p:bg>
    <p:spTree>
      <p:nvGrpSpPr>
        <p:cNvPr id="1" name="Shape 13"/>
        <p:cNvGrpSpPr/>
        <p:nvPr/>
      </p:nvGrpSpPr>
      <p:grpSpPr>
        <a:xfrm>
          <a:off x="0" y="0"/>
          <a:ext cx="0" cy="0"/>
          <a:chOff x="0" y="0"/>
          <a:chExt cx="0" cy="0"/>
        </a:xfrm>
      </p:grpSpPr>
      <p:sp>
        <p:nvSpPr>
          <p:cNvPr id="14" name="Google Shape;14;p3"/>
          <p:cNvSpPr/>
          <p:nvPr/>
        </p:nvSpPr>
        <p:spPr>
          <a:xfrm>
            <a:off x="4706700" y="397650"/>
            <a:ext cx="44373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100" y="4426500"/>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5810800" y="63580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18" name="Google Shape;18;p3"/>
          <p:cNvSpPr txBox="1">
            <a:spLocks noGrp="1"/>
          </p:cNvSpPr>
          <p:nvPr>
            <p:ph type="subTitle" idx="1"/>
          </p:nvPr>
        </p:nvSpPr>
        <p:spPr>
          <a:xfrm>
            <a:off x="5810800" y="103150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19" name="Google Shape;19;p3"/>
          <p:cNvSpPr txBox="1">
            <a:spLocks noGrp="1"/>
          </p:cNvSpPr>
          <p:nvPr>
            <p:ph type="title" idx="2" hasCustomPrompt="1"/>
          </p:nvPr>
        </p:nvSpPr>
        <p:spPr>
          <a:xfrm>
            <a:off x="4114235" y="63801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0" name="Google Shape;20;p3"/>
          <p:cNvSpPr txBox="1">
            <a:spLocks noGrp="1"/>
          </p:cNvSpPr>
          <p:nvPr>
            <p:ph type="ctrTitle" idx="3"/>
          </p:nvPr>
        </p:nvSpPr>
        <p:spPr>
          <a:xfrm>
            <a:off x="532475" y="1763700"/>
            <a:ext cx="34407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C3E"/>
              </a:buClr>
              <a:buSzPts val="3600"/>
              <a:buNone/>
              <a:defRPr sz="3600">
                <a:solidFill>
                  <a:srgbClr val="FF7C3E"/>
                </a:solidFill>
              </a:defRPr>
            </a:lvl1pPr>
            <a:lvl2pPr lvl="1" rtl="0">
              <a:spcBef>
                <a:spcPts val="0"/>
              </a:spcBef>
              <a:spcAft>
                <a:spcPts val="0"/>
              </a:spcAft>
              <a:buClr>
                <a:srgbClr val="FF7C3E"/>
              </a:buClr>
              <a:buSzPts val="1800"/>
              <a:buNone/>
              <a:defRPr sz="1800">
                <a:solidFill>
                  <a:srgbClr val="FF7C3E"/>
                </a:solidFill>
              </a:defRPr>
            </a:lvl2pPr>
            <a:lvl3pPr lvl="2" rtl="0">
              <a:spcBef>
                <a:spcPts val="0"/>
              </a:spcBef>
              <a:spcAft>
                <a:spcPts val="0"/>
              </a:spcAft>
              <a:buClr>
                <a:srgbClr val="FF7C3E"/>
              </a:buClr>
              <a:buSzPts val="1800"/>
              <a:buNone/>
              <a:defRPr sz="1800">
                <a:solidFill>
                  <a:srgbClr val="FF7C3E"/>
                </a:solidFill>
              </a:defRPr>
            </a:lvl3pPr>
            <a:lvl4pPr lvl="3" rtl="0">
              <a:spcBef>
                <a:spcPts val="0"/>
              </a:spcBef>
              <a:spcAft>
                <a:spcPts val="0"/>
              </a:spcAft>
              <a:buClr>
                <a:srgbClr val="FF7C3E"/>
              </a:buClr>
              <a:buSzPts val="1800"/>
              <a:buNone/>
              <a:defRPr sz="1800">
                <a:solidFill>
                  <a:srgbClr val="FF7C3E"/>
                </a:solidFill>
              </a:defRPr>
            </a:lvl4pPr>
            <a:lvl5pPr lvl="4" rtl="0">
              <a:spcBef>
                <a:spcPts val="0"/>
              </a:spcBef>
              <a:spcAft>
                <a:spcPts val="0"/>
              </a:spcAft>
              <a:buClr>
                <a:srgbClr val="FF7C3E"/>
              </a:buClr>
              <a:buSzPts val="1800"/>
              <a:buNone/>
              <a:defRPr sz="1800">
                <a:solidFill>
                  <a:srgbClr val="FF7C3E"/>
                </a:solidFill>
              </a:defRPr>
            </a:lvl5pPr>
            <a:lvl6pPr lvl="5" rtl="0">
              <a:spcBef>
                <a:spcPts val="0"/>
              </a:spcBef>
              <a:spcAft>
                <a:spcPts val="0"/>
              </a:spcAft>
              <a:buClr>
                <a:srgbClr val="FF7C3E"/>
              </a:buClr>
              <a:buSzPts val="1800"/>
              <a:buNone/>
              <a:defRPr sz="1800">
                <a:solidFill>
                  <a:srgbClr val="FF7C3E"/>
                </a:solidFill>
              </a:defRPr>
            </a:lvl6pPr>
            <a:lvl7pPr lvl="6" rtl="0">
              <a:spcBef>
                <a:spcPts val="0"/>
              </a:spcBef>
              <a:spcAft>
                <a:spcPts val="0"/>
              </a:spcAft>
              <a:buClr>
                <a:srgbClr val="FF7C3E"/>
              </a:buClr>
              <a:buSzPts val="1800"/>
              <a:buNone/>
              <a:defRPr sz="1800">
                <a:solidFill>
                  <a:srgbClr val="FF7C3E"/>
                </a:solidFill>
              </a:defRPr>
            </a:lvl7pPr>
            <a:lvl8pPr lvl="7" rtl="0">
              <a:spcBef>
                <a:spcPts val="0"/>
              </a:spcBef>
              <a:spcAft>
                <a:spcPts val="0"/>
              </a:spcAft>
              <a:buClr>
                <a:srgbClr val="FF7C3E"/>
              </a:buClr>
              <a:buSzPts val="1800"/>
              <a:buNone/>
              <a:defRPr sz="1800">
                <a:solidFill>
                  <a:srgbClr val="FF7C3E"/>
                </a:solidFill>
              </a:defRPr>
            </a:lvl8pPr>
            <a:lvl9pPr lvl="8" rtl="0">
              <a:spcBef>
                <a:spcPts val="0"/>
              </a:spcBef>
              <a:spcAft>
                <a:spcPts val="0"/>
              </a:spcAft>
              <a:buClr>
                <a:srgbClr val="FF7C3E"/>
              </a:buClr>
              <a:buSzPts val="1800"/>
              <a:buNone/>
              <a:defRPr sz="1800">
                <a:solidFill>
                  <a:srgbClr val="FF7C3E"/>
                </a:solidFill>
              </a:defRPr>
            </a:lvl9pPr>
          </a:lstStyle>
          <a:p>
            <a:endParaRPr/>
          </a:p>
        </p:txBody>
      </p:sp>
      <p:sp>
        <p:nvSpPr>
          <p:cNvPr id="21" name="Google Shape;21;p3"/>
          <p:cNvSpPr txBox="1">
            <a:spLocks noGrp="1"/>
          </p:cNvSpPr>
          <p:nvPr>
            <p:ph type="sldNum" idx="12"/>
          </p:nvPr>
        </p:nvSpPr>
        <p:spPr>
          <a:xfrm>
            <a:off x="8556784" y="3136707"/>
            <a:ext cx="548700" cy="393600"/>
          </a:xfrm>
          <a:prstGeom prst="rect">
            <a:avLst/>
          </a:prstGeom>
          <a:noFill/>
          <a:ln>
            <a:noFill/>
          </a:ln>
        </p:spPr>
        <p:txBody>
          <a:bodyPr spcFirstLastPara="1" wrap="square" lIns="91425" tIns="91425" rIns="91425" bIns="91425" anchor="ctr" anchorCtr="0">
            <a:noAutofit/>
          </a:bodyPr>
          <a:lstStyle>
            <a:lvl1pPr lvl="0" algn="ctr" rtl="0">
              <a:buNone/>
              <a:defRPr>
                <a:solidFill>
                  <a:srgbClr val="F4F2F2"/>
                </a:solidFill>
                <a:latin typeface="Barlow Semi Condensed"/>
                <a:ea typeface="Barlow Semi Condensed"/>
                <a:cs typeface="Barlow Semi Condensed"/>
                <a:sym typeface="Barlow Semi Condensed"/>
              </a:defRPr>
            </a:lvl1pPr>
            <a:lvl2pPr lvl="1" algn="ctr" rtl="0">
              <a:buNone/>
              <a:defRPr>
                <a:solidFill>
                  <a:srgbClr val="F4F2F2"/>
                </a:solidFill>
                <a:latin typeface="Barlow Semi Condensed"/>
                <a:ea typeface="Barlow Semi Condensed"/>
                <a:cs typeface="Barlow Semi Condensed"/>
                <a:sym typeface="Barlow Semi Condensed"/>
              </a:defRPr>
            </a:lvl2pPr>
            <a:lvl3pPr lvl="2" algn="ctr" rtl="0">
              <a:buNone/>
              <a:defRPr>
                <a:solidFill>
                  <a:srgbClr val="F4F2F2"/>
                </a:solidFill>
                <a:latin typeface="Barlow Semi Condensed"/>
                <a:ea typeface="Barlow Semi Condensed"/>
                <a:cs typeface="Barlow Semi Condensed"/>
                <a:sym typeface="Barlow Semi Condensed"/>
              </a:defRPr>
            </a:lvl3pPr>
            <a:lvl4pPr lvl="3" algn="ctr" rtl="0">
              <a:buNone/>
              <a:defRPr>
                <a:solidFill>
                  <a:srgbClr val="F4F2F2"/>
                </a:solidFill>
                <a:latin typeface="Barlow Semi Condensed"/>
                <a:ea typeface="Barlow Semi Condensed"/>
                <a:cs typeface="Barlow Semi Condensed"/>
                <a:sym typeface="Barlow Semi Condensed"/>
              </a:defRPr>
            </a:lvl4pPr>
            <a:lvl5pPr lvl="4" algn="ctr" rtl="0">
              <a:buNone/>
              <a:defRPr>
                <a:solidFill>
                  <a:srgbClr val="F4F2F2"/>
                </a:solidFill>
                <a:latin typeface="Barlow Semi Condensed"/>
                <a:ea typeface="Barlow Semi Condensed"/>
                <a:cs typeface="Barlow Semi Condensed"/>
                <a:sym typeface="Barlow Semi Condensed"/>
              </a:defRPr>
            </a:lvl5pPr>
            <a:lvl6pPr lvl="5" algn="ctr" rtl="0">
              <a:buNone/>
              <a:defRPr>
                <a:solidFill>
                  <a:srgbClr val="F4F2F2"/>
                </a:solidFill>
                <a:latin typeface="Barlow Semi Condensed"/>
                <a:ea typeface="Barlow Semi Condensed"/>
                <a:cs typeface="Barlow Semi Condensed"/>
                <a:sym typeface="Barlow Semi Condensed"/>
              </a:defRPr>
            </a:lvl6pPr>
            <a:lvl7pPr lvl="6" algn="ctr" rtl="0">
              <a:buNone/>
              <a:defRPr>
                <a:solidFill>
                  <a:srgbClr val="F4F2F2"/>
                </a:solidFill>
                <a:latin typeface="Barlow Semi Condensed"/>
                <a:ea typeface="Barlow Semi Condensed"/>
                <a:cs typeface="Barlow Semi Condensed"/>
                <a:sym typeface="Barlow Semi Condensed"/>
              </a:defRPr>
            </a:lvl7pPr>
            <a:lvl8pPr lvl="7" algn="ctr" rtl="0">
              <a:buNone/>
              <a:defRPr>
                <a:solidFill>
                  <a:srgbClr val="F4F2F2"/>
                </a:solidFill>
                <a:latin typeface="Barlow Semi Condensed"/>
                <a:ea typeface="Barlow Semi Condensed"/>
                <a:cs typeface="Barlow Semi Condensed"/>
                <a:sym typeface="Barlow Semi Condensed"/>
              </a:defRPr>
            </a:lvl8pPr>
            <a:lvl9pPr lvl="8" algn="ctr" rtl="0">
              <a:buNone/>
              <a:defRPr>
                <a:solidFill>
                  <a:srgbClr val="F4F2F2"/>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s"/>
              <a:t>‹#›</a:t>
            </a:fld>
            <a:endParaRPr/>
          </a:p>
        </p:txBody>
      </p:sp>
      <p:sp>
        <p:nvSpPr>
          <p:cNvPr id="22" name="Google Shape;22;p3"/>
          <p:cNvSpPr txBox="1">
            <a:spLocks noGrp="1"/>
          </p:cNvSpPr>
          <p:nvPr>
            <p:ph type="ctrTitle" idx="4"/>
          </p:nvPr>
        </p:nvSpPr>
        <p:spPr>
          <a:xfrm>
            <a:off x="5810800" y="1257375"/>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3" name="Google Shape;23;p3"/>
          <p:cNvSpPr txBox="1">
            <a:spLocks noGrp="1"/>
          </p:cNvSpPr>
          <p:nvPr>
            <p:ph type="subTitle" idx="5"/>
          </p:nvPr>
        </p:nvSpPr>
        <p:spPr>
          <a:xfrm>
            <a:off x="5810800" y="1653075"/>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24" name="Google Shape;24;p3"/>
          <p:cNvSpPr txBox="1">
            <a:spLocks noGrp="1"/>
          </p:cNvSpPr>
          <p:nvPr>
            <p:ph type="title" idx="6" hasCustomPrompt="1"/>
          </p:nvPr>
        </p:nvSpPr>
        <p:spPr>
          <a:xfrm>
            <a:off x="4114235" y="1259586"/>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5" name="Google Shape;25;p3"/>
          <p:cNvSpPr txBox="1">
            <a:spLocks noGrp="1"/>
          </p:cNvSpPr>
          <p:nvPr>
            <p:ph type="ctrTitle" idx="7"/>
          </p:nvPr>
        </p:nvSpPr>
        <p:spPr>
          <a:xfrm>
            <a:off x="5810800" y="188275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6" name="Google Shape;26;p3"/>
          <p:cNvSpPr txBox="1">
            <a:spLocks noGrp="1"/>
          </p:cNvSpPr>
          <p:nvPr>
            <p:ph type="subTitle" idx="8"/>
          </p:nvPr>
        </p:nvSpPr>
        <p:spPr>
          <a:xfrm>
            <a:off x="5810800" y="227845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27" name="Google Shape;27;p3"/>
          <p:cNvSpPr txBox="1">
            <a:spLocks noGrp="1"/>
          </p:cNvSpPr>
          <p:nvPr>
            <p:ph type="title" idx="9" hasCustomPrompt="1"/>
          </p:nvPr>
        </p:nvSpPr>
        <p:spPr>
          <a:xfrm>
            <a:off x="4114235" y="188496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8" name="Google Shape;28;p3"/>
          <p:cNvSpPr txBox="1">
            <a:spLocks noGrp="1"/>
          </p:cNvSpPr>
          <p:nvPr>
            <p:ph type="ctrTitle" idx="13"/>
          </p:nvPr>
        </p:nvSpPr>
        <p:spPr>
          <a:xfrm>
            <a:off x="5810800" y="2508125"/>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9" name="Google Shape;29;p3"/>
          <p:cNvSpPr txBox="1">
            <a:spLocks noGrp="1"/>
          </p:cNvSpPr>
          <p:nvPr>
            <p:ph type="subTitle" idx="14"/>
          </p:nvPr>
        </p:nvSpPr>
        <p:spPr>
          <a:xfrm>
            <a:off x="5810800" y="2903825"/>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30" name="Google Shape;30;p3"/>
          <p:cNvSpPr txBox="1">
            <a:spLocks noGrp="1"/>
          </p:cNvSpPr>
          <p:nvPr>
            <p:ph type="title" idx="15" hasCustomPrompt="1"/>
          </p:nvPr>
        </p:nvSpPr>
        <p:spPr>
          <a:xfrm>
            <a:off x="4114235" y="2510336"/>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31" name="Google Shape;31;p3"/>
          <p:cNvSpPr txBox="1">
            <a:spLocks noGrp="1"/>
          </p:cNvSpPr>
          <p:nvPr>
            <p:ph type="ctrTitle" idx="16"/>
          </p:nvPr>
        </p:nvSpPr>
        <p:spPr>
          <a:xfrm>
            <a:off x="5810800" y="313190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32" name="Google Shape;32;p3"/>
          <p:cNvSpPr txBox="1">
            <a:spLocks noGrp="1"/>
          </p:cNvSpPr>
          <p:nvPr>
            <p:ph type="subTitle" idx="17"/>
          </p:nvPr>
        </p:nvSpPr>
        <p:spPr>
          <a:xfrm>
            <a:off x="5810800" y="352760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33" name="Google Shape;33;p3"/>
          <p:cNvSpPr txBox="1">
            <a:spLocks noGrp="1"/>
          </p:cNvSpPr>
          <p:nvPr>
            <p:ph type="title" idx="18" hasCustomPrompt="1"/>
          </p:nvPr>
        </p:nvSpPr>
        <p:spPr>
          <a:xfrm>
            <a:off x="4114235" y="313411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
  <p:cSld name="CUSTOM_17_2">
    <p:bg>
      <p:bgPr>
        <a:solidFill>
          <a:srgbClr val="A5DDDA">
            <a:alpha val="71900"/>
          </a:srgbClr>
        </a:solidFill>
        <a:effectLst/>
      </p:bgPr>
    </p:bg>
    <p:spTree>
      <p:nvGrpSpPr>
        <p:cNvPr id="1" name="Shape 34"/>
        <p:cNvGrpSpPr/>
        <p:nvPr/>
      </p:nvGrpSpPr>
      <p:grpSpPr>
        <a:xfrm>
          <a:off x="0" y="0"/>
          <a:ext cx="0" cy="0"/>
          <a:chOff x="0" y="0"/>
          <a:chExt cx="0" cy="0"/>
        </a:xfrm>
      </p:grpSpPr>
      <p:sp>
        <p:nvSpPr>
          <p:cNvPr id="35" name="Google Shape;35;p4"/>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0" y="4427567"/>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7C3E"/>
              </a:buClr>
              <a:buSzPts val="5000"/>
              <a:buNone/>
              <a:defRPr sz="50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38" name="Google Shape;38;p4"/>
          <p:cNvSpPr txBox="1">
            <a:spLocks noGrp="1"/>
          </p:cNvSpPr>
          <p:nvPr>
            <p:ph type="title" idx="2" hasCustomPrompt="1"/>
          </p:nvPr>
        </p:nvSpPr>
        <p:spPr>
          <a:xfrm>
            <a:off x="532470" y="1528325"/>
            <a:ext cx="2667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C3E"/>
              </a:buClr>
              <a:buSzPts val="7200"/>
              <a:buNone/>
              <a:defRPr sz="7200" b="0">
                <a:solidFill>
                  <a:srgbClr val="FF7C3E"/>
                </a:solidFill>
              </a:defRPr>
            </a:lvl1pPr>
            <a:lvl2pPr lvl="1"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7_1">
    <p:bg>
      <p:bgPr>
        <a:solidFill>
          <a:srgbClr val="A5DDDA">
            <a:alpha val="71900"/>
          </a:srgbClr>
        </a:solidFill>
        <a:effectLst/>
      </p:bgPr>
    </p:bg>
    <p:spTree>
      <p:nvGrpSpPr>
        <p:cNvPr id="1" name="Shape 39"/>
        <p:cNvGrpSpPr/>
        <p:nvPr/>
      </p:nvGrpSpPr>
      <p:grpSpPr>
        <a:xfrm>
          <a:off x="0" y="0"/>
          <a:ext cx="0" cy="0"/>
          <a:chOff x="0" y="0"/>
          <a:chExt cx="0" cy="0"/>
        </a:xfrm>
      </p:grpSpPr>
      <p:sp>
        <p:nvSpPr>
          <p:cNvPr id="40" name="Google Shape;40;p5"/>
          <p:cNvSpPr txBox="1">
            <a:spLocks noGrp="1"/>
          </p:cNvSpPr>
          <p:nvPr>
            <p:ph type="sldNum" idx="12"/>
          </p:nvPr>
        </p:nvSpPr>
        <p:spPr>
          <a:xfrm>
            <a:off x="8556784" y="3136707"/>
            <a:ext cx="548700" cy="393600"/>
          </a:xfrm>
          <a:prstGeom prst="rect">
            <a:avLst/>
          </a:prstGeom>
          <a:noFill/>
          <a:ln>
            <a:noFill/>
          </a:ln>
        </p:spPr>
        <p:txBody>
          <a:bodyPr spcFirstLastPara="1" wrap="square" lIns="91425" tIns="91425" rIns="91425" bIns="91425" anchor="ctr" anchorCtr="0">
            <a:noAutofit/>
          </a:bodyPr>
          <a:lstStyle>
            <a:lvl1pPr lvl="0" algn="ctr" rtl="0">
              <a:buNone/>
              <a:defRPr>
                <a:solidFill>
                  <a:srgbClr val="F4F2F2"/>
                </a:solidFill>
                <a:latin typeface="Barlow Semi Condensed"/>
                <a:ea typeface="Barlow Semi Condensed"/>
                <a:cs typeface="Barlow Semi Condensed"/>
                <a:sym typeface="Barlow Semi Condensed"/>
              </a:defRPr>
            </a:lvl1pPr>
            <a:lvl2pPr lvl="1" algn="ctr" rtl="0">
              <a:buNone/>
              <a:defRPr>
                <a:solidFill>
                  <a:srgbClr val="F4F2F2"/>
                </a:solidFill>
                <a:latin typeface="Barlow Semi Condensed"/>
                <a:ea typeface="Barlow Semi Condensed"/>
                <a:cs typeface="Barlow Semi Condensed"/>
                <a:sym typeface="Barlow Semi Condensed"/>
              </a:defRPr>
            </a:lvl2pPr>
            <a:lvl3pPr lvl="2" algn="ctr" rtl="0">
              <a:buNone/>
              <a:defRPr>
                <a:solidFill>
                  <a:srgbClr val="F4F2F2"/>
                </a:solidFill>
                <a:latin typeface="Barlow Semi Condensed"/>
                <a:ea typeface="Barlow Semi Condensed"/>
                <a:cs typeface="Barlow Semi Condensed"/>
                <a:sym typeface="Barlow Semi Condensed"/>
              </a:defRPr>
            </a:lvl3pPr>
            <a:lvl4pPr lvl="3" algn="ctr" rtl="0">
              <a:buNone/>
              <a:defRPr>
                <a:solidFill>
                  <a:srgbClr val="F4F2F2"/>
                </a:solidFill>
                <a:latin typeface="Barlow Semi Condensed"/>
                <a:ea typeface="Barlow Semi Condensed"/>
                <a:cs typeface="Barlow Semi Condensed"/>
                <a:sym typeface="Barlow Semi Condensed"/>
              </a:defRPr>
            </a:lvl4pPr>
            <a:lvl5pPr lvl="4" algn="ctr" rtl="0">
              <a:buNone/>
              <a:defRPr>
                <a:solidFill>
                  <a:srgbClr val="F4F2F2"/>
                </a:solidFill>
                <a:latin typeface="Barlow Semi Condensed"/>
                <a:ea typeface="Barlow Semi Condensed"/>
                <a:cs typeface="Barlow Semi Condensed"/>
                <a:sym typeface="Barlow Semi Condensed"/>
              </a:defRPr>
            </a:lvl5pPr>
            <a:lvl6pPr lvl="5" algn="ctr" rtl="0">
              <a:buNone/>
              <a:defRPr>
                <a:solidFill>
                  <a:srgbClr val="F4F2F2"/>
                </a:solidFill>
                <a:latin typeface="Barlow Semi Condensed"/>
                <a:ea typeface="Barlow Semi Condensed"/>
                <a:cs typeface="Barlow Semi Condensed"/>
                <a:sym typeface="Barlow Semi Condensed"/>
              </a:defRPr>
            </a:lvl6pPr>
            <a:lvl7pPr lvl="6" algn="ctr" rtl="0">
              <a:buNone/>
              <a:defRPr>
                <a:solidFill>
                  <a:srgbClr val="F4F2F2"/>
                </a:solidFill>
                <a:latin typeface="Barlow Semi Condensed"/>
                <a:ea typeface="Barlow Semi Condensed"/>
                <a:cs typeface="Barlow Semi Condensed"/>
                <a:sym typeface="Barlow Semi Condensed"/>
              </a:defRPr>
            </a:lvl7pPr>
            <a:lvl8pPr lvl="7" algn="ctr" rtl="0">
              <a:buNone/>
              <a:defRPr>
                <a:solidFill>
                  <a:srgbClr val="F4F2F2"/>
                </a:solidFill>
                <a:latin typeface="Barlow Semi Condensed"/>
                <a:ea typeface="Barlow Semi Condensed"/>
                <a:cs typeface="Barlow Semi Condensed"/>
                <a:sym typeface="Barlow Semi Condensed"/>
              </a:defRPr>
            </a:lvl8pPr>
            <a:lvl9pPr lvl="8" algn="ctr" rtl="0">
              <a:buNone/>
              <a:defRPr>
                <a:solidFill>
                  <a:srgbClr val="F4F2F2"/>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s"/>
              <a:t>‹#›</a:t>
            </a:fld>
            <a:endParaRPr/>
          </a:p>
        </p:txBody>
      </p:sp>
      <p:sp>
        <p:nvSpPr>
          <p:cNvPr id="41" name="Google Shape;41;p5"/>
          <p:cNvSpPr/>
          <p:nvPr/>
        </p:nvSpPr>
        <p:spPr>
          <a:xfrm>
            <a:off x="382675" y="397650"/>
            <a:ext cx="8378700" cy="43482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5"/>
          <p:cNvCxnSpPr/>
          <p:nvPr/>
        </p:nvCxnSpPr>
        <p:spPr>
          <a:xfrm>
            <a:off x="3834150" y="2653325"/>
            <a:ext cx="1475700" cy="0"/>
          </a:xfrm>
          <a:prstGeom prst="straightConnector1">
            <a:avLst/>
          </a:prstGeom>
          <a:noFill/>
          <a:ln w="28575" cap="flat" cmpd="sng">
            <a:solidFill>
              <a:srgbClr val="FF7C3E"/>
            </a:solidFill>
            <a:prstDash val="solid"/>
            <a:round/>
            <a:headEnd type="none" w="med" len="med"/>
            <a:tailEnd type="none" w="med" len="med"/>
          </a:ln>
        </p:spPr>
      </p:cxnSp>
      <p:sp>
        <p:nvSpPr>
          <p:cNvPr id="43" name="Google Shape;43;p5"/>
          <p:cNvSpPr txBox="1">
            <a:spLocks noGrp="1"/>
          </p:cNvSpPr>
          <p:nvPr>
            <p:ph type="ctrTitle"/>
          </p:nvPr>
        </p:nvSpPr>
        <p:spPr>
          <a:xfrm>
            <a:off x="382650" y="776000"/>
            <a:ext cx="83787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lvl1pPr>
            <a:lvl2pPr lvl="1"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2pPr>
            <a:lvl3pPr lvl="2"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3pPr>
            <a:lvl4pPr lvl="3"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4pPr>
            <a:lvl5pPr lvl="4"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5pPr>
            <a:lvl6pPr lvl="5"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6pPr>
            <a:lvl7pPr lvl="6"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7pPr>
            <a:lvl8pPr lvl="7"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8pPr>
            <a:lvl9pPr lvl="8"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9pPr>
          </a:lstStyle>
          <a:p>
            <a:endParaRPr/>
          </a:p>
        </p:txBody>
      </p:sp>
      <p:sp>
        <p:nvSpPr>
          <p:cNvPr id="44" name="Google Shape;44;p5"/>
          <p:cNvSpPr txBox="1">
            <a:spLocks noGrp="1"/>
          </p:cNvSpPr>
          <p:nvPr>
            <p:ph type="subTitle" idx="1"/>
          </p:nvPr>
        </p:nvSpPr>
        <p:spPr>
          <a:xfrm>
            <a:off x="2395947" y="2813304"/>
            <a:ext cx="43521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rgbClr val="F4783C"/>
              </a:buClr>
              <a:buSzPts val="2800"/>
              <a:buNone/>
              <a:defRPr sz="2800">
                <a:solidFill>
                  <a:srgbClr val="F4783C"/>
                </a:solidFill>
              </a:defRPr>
            </a:lvl2pPr>
            <a:lvl3pPr lvl="2" algn="ctr" rtl="0">
              <a:lnSpc>
                <a:spcPct val="100000"/>
              </a:lnSpc>
              <a:spcBef>
                <a:spcPts val="0"/>
              </a:spcBef>
              <a:spcAft>
                <a:spcPts val="0"/>
              </a:spcAft>
              <a:buClr>
                <a:srgbClr val="F4783C"/>
              </a:buClr>
              <a:buSzPts val="2800"/>
              <a:buNone/>
              <a:defRPr sz="2800">
                <a:solidFill>
                  <a:srgbClr val="F4783C"/>
                </a:solidFill>
              </a:defRPr>
            </a:lvl3pPr>
            <a:lvl4pPr lvl="3" algn="ctr" rtl="0">
              <a:lnSpc>
                <a:spcPct val="100000"/>
              </a:lnSpc>
              <a:spcBef>
                <a:spcPts val="0"/>
              </a:spcBef>
              <a:spcAft>
                <a:spcPts val="0"/>
              </a:spcAft>
              <a:buClr>
                <a:srgbClr val="F4783C"/>
              </a:buClr>
              <a:buSzPts val="2800"/>
              <a:buNone/>
              <a:defRPr sz="2800">
                <a:solidFill>
                  <a:srgbClr val="F4783C"/>
                </a:solidFill>
              </a:defRPr>
            </a:lvl4pPr>
            <a:lvl5pPr lvl="4" algn="ctr" rtl="0">
              <a:lnSpc>
                <a:spcPct val="100000"/>
              </a:lnSpc>
              <a:spcBef>
                <a:spcPts val="0"/>
              </a:spcBef>
              <a:spcAft>
                <a:spcPts val="0"/>
              </a:spcAft>
              <a:buClr>
                <a:srgbClr val="F4783C"/>
              </a:buClr>
              <a:buSzPts val="2800"/>
              <a:buNone/>
              <a:defRPr sz="2800">
                <a:solidFill>
                  <a:srgbClr val="F4783C"/>
                </a:solidFill>
              </a:defRPr>
            </a:lvl5pPr>
            <a:lvl6pPr lvl="5" algn="ctr" rtl="0">
              <a:lnSpc>
                <a:spcPct val="100000"/>
              </a:lnSpc>
              <a:spcBef>
                <a:spcPts val="0"/>
              </a:spcBef>
              <a:spcAft>
                <a:spcPts val="0"/>
              </a:spcAft>
              <a:buClr>
                <a:srgbClr val="F4783C"/>
              </a:buClr>
              <a:buSzPts val="2800"/>
              <a:buNone/>
              <a:defRPr sz="2800">
                <a:solidFill>
                  <a:srgbClr val="F4783C"/>
                </a:solidFill>
              </a:defRPr>
            </a:lvl6pPr>
            <a:lvl7pPr lvl="6" algn="ctr" rtl="0">
              <a:lnSpc>
                <a:spcPct val="100000"/>
              </a:lnSpc>
              <a:spcBef>
                <a:spcPts val="0"/>
              </a:spcBef>
              <a:spcAft>
                <a:spcPts val="0"/>
              </a:spcAft>
              <a:buClr>
                <a:srgbClr val="F4783C"/>
              </a:buClr>
              <a:buSzPts val="2800"/>
              <a:buNone/>
              <a:defRPr sz="2800">
                <a:solidFill>
                  <a:srgbClr val="F4783C"/>
                </a:solidFill>
              </a:defRPr>
            </a:lvl7pPr>
            <a:lvl8pPr lvl="7" algn="ctr" rtl="0">
              <a:lnSpc>
                <a:spcPct val="100000"/>
              </a:lnSpc>
              <a:spcBef>
                <a:spcPts val="0"/>
              </a:spcBef>
              <a:spcAft>
                <a:spcPts val="0"/>
              </a:spcAft>
              <a:buClr>
                <a:srgbClr val="F4783C"/>
              </a:buClr>
              <a:buSzPts val="2800"/>
              <a:buNone/>
              <a:defRPr sz="2800">
                <a:solidFill>
                  <a:srgbClr val="F4783C"/>
                </a:solidFill>
              </a:defRPr>
            </a:lvl8pPr>
            <a:lvl9pPr lvl="8" algn="ctr" rtl="0">
              <a:lnSpc>
                <a:spcPct val="100000"/>
              </a:lnSpc>
              <a:spcBef>
                <a:spcPts val="0"/>
              </a:spcBef>
              <a:spcAft>
                <a:spcPts val="0"/>
              </a:spcAft>
              <a:buClr>
                <a:srgbClr val="F4783C"/>
              </a:buClr>
              <a:buSzPts val="2800"/>
              <a:buNone/>
              <a:defRPr sz="2800">
                <a:solidFill>
                  <a:srgbClr val="F4783C"/>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CUSTOM_17_1_1">
    <p:bg>
      <p:bgPr>
        <a:solidFill>
          <a:srgbClr val="A5DDDA">
            <a:alpha val="71900"/>
          </a:srgbClr>
        </a:solidFill>
        <a:effectLst/>
      </p:bgPr>
    </p:bg>
    <p:spTree>
      <p:nvGrpSpPr>
        <p:cNvPr id="1" name="Shape 45"/>
        <p:cNvGrpSpPr/>
        <p:nvPr/>
      </p:nvGrpSpPr>
      <p:grpSpPr>
        <a:xfrm>
          <a:off x="0" y="0"/>
          <a:ext cx="0" cy="0"/>
          <a:chOff x="0" y="0"/>
          <a:chExt cx="0" cy="0"/>
        </a:xfrm>
      </p:grpSpPr>
      <p:sp>
        <p:nvSpPr>
          <p:cNvPr id="46" name="Google Shape;46;p6"/>
          <p:cNvSpPr/>
          <p:nvPr/>
        </p:nvSpPr>
        <p:spPr>
          <a:xfrm>
            <a:off x="382675"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ctrTitle"/>
          </p:nvPr>
        </p:nvSpPr>
        <p:spPr>
          <a:xfrm>
            <a:off x="3742025" y="397650"/>
            <a:ext cx="47283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48" name="Google Shape;48;p6"/>
          <p:cNvSpPr/>
          <p:nvPr/>
        </p:nvSpPr>
        <p:spPr>
          <a:xfrm>
            <a:off x="6233224"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382675"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3307947"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subTitle" idx="1"/>
          </p:nvPr>
        </p:nvSpPr>
        <p:spPr>
          <a:xfrm flipH="1">
            <a:off x="775475"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6"/>
          <p:cNvSpPr txBox="1">
            <a:spLocks noGrp="1"/>
          </p:cNvSpPr>
          <p:nvPr>
            <p:ph type="subTitle" idx="2"/>
          </p:nvPr>
        </p:nvSpPr>
        <p:spPr>
          <a:xfrm flipH="1">
            <a:off x="426474"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53" name="Google Shape;53;p6"/>
          <p:cNvSpPr txBox="1">
            <a:spLocks noGrp="1"/>
          </p:cNvSpPr>
          <p:nvPr>
            <p:ph type="subTitle" idx="3"/>
          </p:nvPr>
        </p:nvSpPr>
        <p:spPr>
          <a:xfrm flipH="1">
            <a:off x="3700750"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6"/>
          <p:cNvSpPr txBox="1">
            <a:spLocks noGrp="1"/>
          </p:cNvSpPr>
          <p:nvPr>
            <p:ph type="subTitle" idx="4"/>
          </p:nvPr>
        </p:nvSpPr>
        <p:spPr>
          <a:xfrm flipH="1">
            <a:off x="3351749"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55" name="Google Shape;55;p6"/>
          <p:cNvSpPr txBox="1">
            <a:spLocks noGrp="1"/>
          </p:cNvSpPr>
          <p:nvPr>
            <p:ph type="subTitle" idx="5"/>
          </p:nvPr>
        </p:nvSpPr>
        <p:spPr>
          <a:xfrm flipH="1">
            <a:off x="6626025"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 name="Google Shape;56;p6"/>
          <p:cNvSpPr txBox="1">
            <a:spLocks noGrp="1"/>
          </p:cNvSpPr>
          <p:nvPr>
            <p:ph type="subTitle" idx="6"/>
          </p:nvPr>
        </p:nvSpPr>
        <p:spPr>
          <a:xfrm flipH="1">
            <a:off x="6277024"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 DESIGN 1">
  <p:cSld name="CUSTOM_17_1_1_1">
    <p:bg>
      <p:bgPr>
        <a:solidFill>
          <a:srgbClr val="A5DDDA">
            <a:alpha val="71900"/>
          </a:srgbClr>
        </a:solidFill>
        <a:effectLst/>
      </p:bgPr>
    </p:bg>
    <p:spTree>
      <p:nvGrpSpPr>
        <p:cNvPr id="1" name="Shape 57"/>
        <p:cNvGrpSpPr/>
        <p:nvPr/>
      </p:nvGrpSpPr>
      <p:grpSpPr>
        <a:xfrm>
          <a:off x="0" y="0"/>
          <a:ext cx="0" cy="0"/>
          <a:chOff x="0" y="0"/>
          <a:chExt cx="0" cy="0"/>
        </a:xfrm>
      </p:grpSpPr>
      <p:sp>
        <p:nvSpPr>
          <p:cNvPr id="58" name="Google Shape;58;p7"/>
          <p:cNvSpPr/>
          <p:nvPr/>
        </p:nvSpPr>
        <p:spPr>
          <a:xfrm flipH="1">
            <a:off x="382675" y="1257616"/>
            <a:ext cx="45240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382675"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5191250" y="1267950"/>
            <a:ext cx="35880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subTitle" idx="1"/>
          </p:nvPr>
        </p:nvSpPr>
        <p:spPr>
          <a:xfrm>
            <a:off x="6104250" y="2448700"/>
            <a:ext cx="23661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62" name="Google Shape;62;p7"/>
          <p:cNvSpPr txBox="1">
            <a:spLocks noGrp="1"/>
          </p:cNvSpPr>
          <p:nvPr>
            <p:ph type="subTitle" idx="2"/>
          </p:nvPr>
        </p:nvSpPr>
        <p:spPr>
          <a:xfrm>
            <a:off x="5171550" y="1876300"/>
            <a:ext cx="3298800" cy="572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63" name="Google Shape;63;p7"/>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 DESIGN 2">
  <p:cSld name="CUSTOM_17_1_1_1_1">
    <p:bg>
      <p:bgPr>
        <a:solidFill>
          <a:srgbClr val="A5DDDA">
            <a:alpha val="71900"/>
          </a:srgbClr>
        </a:solidFill>
        <a:effectLst/>
      </p:bgPr>
    </p:bg>
    <p:spTree>
      <p:nvGrpSpPr>
        <p:cNvPr id="1" name="Shape 64"/>
        <p:cNvGrpSpPr/>
        <p:nvPr/>
      </p:nvGrpSpPr>
      <p:grpSpPr>
        <a:xfrm>
          <a:off x="0" y="0"/>
          <a:ext cx="0" cy="0"/>
          <a:chOff x="0" y="0"/>
          <a:chExt cx="0" cy="0"/>
        </a:xfrm>
      </p:grpSpPr>
      <p:sp>
        <p:nvSpPr>
          <p:cNvPr id="65" name="Google Shape;65;p8"/>
          <p:cNvSpPr/>
          <p:nvPr/>
        </p:nvSpPr>
        <p:spPr>
          <a:xfrm>
            <a:off x="382675"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382548" y="1257625"/>
            <a:ext cx="83967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CUSTOM_17_1_1_1_1_1">
    <p:bg>
      <p:bgPr>
        <a:solidFill>
          <a:srgbClr val="A5DDDA">
            <a:alpha val="71900"/>
          </a:srgbClr>
        </a:solidFill>
        <a:effectLst/>
      </p:bgPr>
    </p:bg>
    <p:spTree>
      <p:nvGrpSpPr>
        <p:cNvPr id="1" name="Shape 68"/>
        <p:cNvGrpSpPr/>
        <p:nvPr/>
      </p:nvGrpSpPr>
      <p:grpSpPr>
        <a:xfrm>
          <a:off x="0" y="0"/>
          <a:ext cx="0" cy="0"/>
          <a:chOff x="0" y="0"/>
          <a:chExt cx="0" cy="0"/>
        </a:xfrm>
      </p:grpSpPr>
      <p:sp>
        <p:nvSpPr>
          <p:cNvPr id="69" name="Google Shape;69;p9"/>
          <p:cNvSpPr/>
          <p:nvPr/>
        </p:nvSpPr>
        <p:spPr>
          <a:xfrm flipH="1">
            <a:off x="382798" y="397650"/>
            <a:ext cx="84018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71" name="Google Shape;71;p9"/>
          <p:cNvSpPr/>
          <p:nvPr/>
        </p:nvSpPr>
        <p:spPr>
          <a:xfrm flipH="1">
            <a:off x="4786900" y="1267950"/>
            <a:ext cx="39978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flipH="1">
            <a:off x="388111" y="1267950"/>
            <a:ext cx="39978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subTitle" idx="1"/>
          </p:nvPr>
        </p:nvSpPr>
        <p:spPr>
          <a:xfrm flipH="1">
            <a:off x="796256" y="3054500"/>
            <a:ext cx="3181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9"/>
          <p:cNvSpPr txBox="1">
            <a:spLocks noGrp="1"/>
          </p:cNvSpPr>
          <p:nvPr>
            <p:ph type="subTitle" idx="2"/>
          </p:nvPr>
        </p:nvSpPr>
        <p:spPr>
          <a:xfrm flipH="1">
            <a:off x="796256" y="2482100"/>
            <a:ext cx="3181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75" name="Google Shape;75;p9"/>
          <p:cNvSpPr txBox="1">
            <a:spLocks noGrp="1"/>
          </p:cNvSpPr>
          <p:nvPr>
            <p:ph type="subTitle" idx="3"/>
          </p:nvPr>
        </p:nvSpPr>
        <p:spPr>
          <a:xfrm flipH="1">
            <a:off x="5195056" y="3054500"/>
            <a:ext cx="3181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9"/>
          <p:cNvSpPr txBox="1">
            <a:spLocks noGrp="1"/>
          </p:cNvSpPr>
          <p:nvPr>
            <p:ph type="subTitle" idx="4"/>
          </p:nvPr>
        </p:nvSpPr>
        <p:spPr>
          <a:xfrm flipH="1">
            <a:off x="5195056" y="2482100"/>
            <a:ext cx="3181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 DESIGN 3">
  <p:cSld name="CUSTOM_17_2_1_1_2_1">
    <p:bg>
      <p:bgPr>
        <a:solidFill>
          <a:srgbClr val="A5DDDA">
            <a:alpha val="71900"/>
          </a:srgbClr>
        </a:solidFill>
        <a:effectLst/>
      </p:bgPr>
    </p:bg>
    <p:spTree>
      <p:nvGrpSpPr>
        <p:cNvPr id="1" name="Shape 108"/>
        <p:cNvGrpSpPr/>
        <p:nvPr/>
      </p:nvGrpSpPr>
      <p:grpSpPr>
        <a:xfrm>
          <a:off x="0" y="0"/>
          <a:ext cx="0" cy="0"/>
          <a:chOff x="0" y="0"/>
          <a:chExt cx="0" cy="0"/>
        </a:xfrm>
      </p:grpSpPr>
      <p:sp>
        <p:nvSpPr>
          <p:cNvPr id="109" name="Google Shape;109;p12"/>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2"/>
          <p:cNvGrpSpPr/>
          <p:nvPr/>
        </p:nvGrpSpPr>
        <p:grpSpPr>
          <a:xfrm>
            <a:off x="8441191" y="3791774"/>
            <a:ext cx="197076" cy="216135"/>
            <a:chOff x="7799791" y="3438161"/>
            <a:chExt cx="197076" cy="216135"/>
          </a:xfrm>
        </p:grpSpPr>
        <p:sp>
          <p:nvSpPr>
            <p:cNvPr id="112" name="Google Shape;112;p12"/>
            <p:cNvSpPr/>
            <p:nvPr/>
          </p:nvSpPr>
          <p:spPr>
            <a:xfrm>
              <a:off x="7799791" y="3455891"/>
              <a:ext cx="189541" cy="198405"/>
            </a:xfrm>
            <a:custGeom>
              <a:avLst/>
              <a:gdLst/>
              <a:ahLst/>
              <a:cxnLst/>
              <a:rect l="l" t="t" r="r" b="b"/>
              <a:pathLst>
                <a:path w="3421" h="3581" extrusionOk="0">
                  <a:moveTo>
                    <a:pt x="1209" y="0"/>
                  </a:moveTo>
                  <a:cubicBezTo>
                    <a:pt x="1170" y="0"/>
                    <a:pt x="1131" y="8"/>
                    <a:pt x="1092" y="26"/>
                  </a:cubicBezTo>
                  <a:cubicBezTo>
                    <a:pt x="475" y="303"/>
                    <a:pt x="724" y="893"/>
                    <a:pt x="713" y="965"/>
                  </a:cubicBezTo>
                  <a:cubicBezTo>
                    <a:pt x="703" y="1036"/>
                    <a:pt x="262" y="1002"/>
                    <a:pt x="164" y="1343"/>
                  </a:cubicBezTo>
                  <a:cubicBezTo>
                    <a:pt x="65" y="1682"/>
                    <a:pt x="461" y="1924"/>
                    <a:pt x="464" y="1989"/>
                  </a:cubicBezTo>
                  <a:cubicBezTo>
                    <a:pt x="471" y="2057"/>
                    <a:pt x="0" y="2580"/>
                    <a:pt x="928" y="3276"/>
                  </a:cubicBezTo>
                  <a:cubicBezTo>
                    <a:pt x="1231" y="3504"/>
                    <a:pt x="1493" y="3581"/>
                    <a:pt x="1709" y="3581"/>
                  </a:cubicBezTo>
                  <a:cubicBezTo>
                    <a:pt x="2011" y="3581"/>
                    <a:pt x="2224" y="3431"/>
                    <a:pt x="2331" y="3334"/>
                  </a:cubicBezTo>
                  <a:cubicBezTo>
                    <a:pt x="2386" y="3282"/>
                    <a:pt x="2451" y="3248"/>
                    <a:pt x="2523" y="3228"/>
                  </a:cubicBezTo>
                  <a:cubicBezTo>
                    <a:pt x="3191" y="3037"/>
                    <a:pt x="3421" y="2142"/>
                    <a:pt x="3369" y="1579"/>
                  </a:cubicBezTo>
                  <a:cubicBezTo>
                    <a:pt x="3314" y="982"/>
                    <a:pt x="2912" y="1074"/>
                    <a:pt x="2833" y="1020"/>
                  </a:cubicBezTo>
                  <a:cubicBezTo>
                    <a:pt x="2755" y="968"/>
                    <a:pt x="2864" y="562"/>
                    <a:pt x="2584" y="395"/>
                  </a:cubicBezTo>
                  <a:cubicBezTo>
                    <a:pt x="2523" y="359"/>
                    <a:pt x="2460" y="345"/>
                    <a:pt x="2397" y="345"/>
                  </a:cubicBezTo>
                  <a:cubicBezTo>
                    <a:pt x="2206" y="345"/>
                    <a:pt x="2018" y="472"/>
                    <a:pt x="1905" y="472"/>
                  </a:cubicBezTo>
                  <a:cubicBezTo>
                    <a:pt x="1885" y="472"/>
                    <a:pt x="1868" y="468"/>
                    <a:pt x="1853" y="459"/>
                  </a:cubicBezTo>
                  <a:cubicBezTo>
                    <a:pt x="1737" y="397"/>
                    <a:pt x="1483" y="0"/>
                    <a:pt x="120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a:off x="7866888" y="3469410"/>
              <a:ext cx="62497" cy="151533"/>
            </a:xfrm>
            <a:custGeom>
              <a:avLst/>
              <a:gdLst/>
              <a:ahLst/>
              <a:cxnLst/>
              <a:rect l="l" t="t" r="r" b="b"/>
              <a:pathLst>
                <a:path w="1128" h="2735" extrusionOk="0">
                  <a:moveTo>
                    <a:pt x="1" y="1"/>
                  </a:moveTo>
                  <a:cubicBezTo>
                    <a:pt x="86" y="233"/>
                    <a:pt x="182" y="461"/>
                    <a:pt x="274" y="690"/>
                  </a:cubicBezTo>
                  <a:cubicBezTo>
                    <a:pt x="370" y="915"/>
                    <a:pt x="465" y="1144"/>
                    <a:pt x="560" y="1370"/>
                  </a:cubicBezTo>
                  <a:lnTo>
                    <a:pt x="854" y="2049"/>
                  </a:lnTo>
                  <a:cubicBezTo>
                    <a:pt x="902" y="2161"/>
                    <a:pt x="950" y="2274"/>
                    <a:pt x="997" y="2390"/>
                  </a:cubicBezTo>
                  <a:cubicBezTo>
                    <a:pt x="1045" y="2503"/>
                    <a:pt x="1096" y="2615"/>
                    <a:pt x="1127" y="2735"/>
                  </a:cubicBezTo>
                  <a:cubicBezTo>
                    <a:pt x="1083" y="2489"/>
                    <a:pt x="987" y="2260"/>
                    <a:pt x="902" y="2028"/>
                  </a:cubicBezTo>
                  <a:cubicBezTo>
                    <a:pt x="813" y="1800"/>
                    <a:pt x="718" y="1570"/>
                    <a:pt x="622" y="1345"/>
                  </a:cubicBezTo>
                  <a:cubicBezTo>
                    <a:pt x="526" y="1116"/>
                    <a:pt x="428" y="891"/>
                    <a:pt x="321" y="669"/>
                  </a:cubicBezTo>
                  <a:cubicBezTo>
                    <a:pt x="219" y="444"/>
                    <a:pt x="113" y="223"/>
                    <a:pt x="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a:off x="7860461" y="3556232"/>
              <a:ext cx="93690" cy="50529"/>
            </a:xfrm>
            <a:custGeom>
              <a:avLst/>
              <a:gdLst/>
              <a:ahLst/>
              <a:cxnLst/>
              <a:rect l="l" t="t" r="r" b="b"/>
              <a:pathLst>
                <a:path w="1691" h="912" extrusionOk="0">
                  <a:moveTo>
                    <a:pt x="1691" y="0"/>
                  </a:moveTo>
                  <a:cubicBezTo>
                    <a:pt x="1588" y="140"/>
                    <a:pt x="1496" y="284"/>
                    <a:pt x="1400" y="427"/>
                  </a:cubicBezTo>
                  <a:cubicBezTo>
                    <a:pt x="1312" y="561"/>
                    <a:pt x="1223" y="701"/>
                    <a:pt x="1138" y="842"/>
                  </a:cubicBezTo>
                  <a:lnTo>
                    <a:pt x="1138" y="842"/>
                  </a:lnTo>
                  <a:cubicBezTo>
                    <a:pt x="950" y="829"/>
                    <a:pt x="766" y="819"/>
                    <a:pt x="577" y="813"/>
                  </a:cubicBezTo>
                  <a:lnTo>
                    <a:pt x="287" y="806"/>
                  </a:lnTo>
                  <a:cubicBezTo>
                    <a:pt x="246" y="806"/>
                    <a:pt x="204" y="805"/>
                    <a:pt x="163" y="805"/>
                  </a:cubicBezTo>
                  <a:cubicBezTo>
                    <a:pt x="109" y="805"/>
                    <a:pt x="55" y="807"/>
                    <a:pt x="1" y="813"/>
                  </a:cubicBezTo>
                  <a:cubicBezTo>
                    <a:pt x="96" y="816"/>
                    <a:pt x="191" y="830"/>
                    <a:pt x="287" y="840"/>
                  </a:cubicBezTo>
                  <a:lnTo>
                    <a:pt x="574" y="868"/>
                  </a:lnTo>
                  <a:cubicBezTo>
                    <a:pt x="769" y="884"/>
                    <a:pt x="960" y="898"/>
                    <a:pt x="1154" y="909"/>
                  </a:cubicBezTo>
                  <a:lnTo>
                    <a:pt x="1171" y="912"/>
                  </a:lnTo>
                  <a:lnTo>
                    <a:pt x="1182" y="895"/>
                  </a:lnTo>
                  <a:cubicBezTo>
                    <a:pt x="1270" y="748"/>
                    <a:pt x="1359" y="601"/>
                    <a:pt x="1441" y="451"/>
                  </a:cubicBezTo>
                  <a:cubicBezTo>
                    <a:pt x="1527" y="304"/>
                    <a:pt x="1612" y="154"/>
                    <a:pt x="169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p:nvPr/>
          </p:nvSpPr>
          <p:spPr>
            <a:xfrm>
              <a:off x="7848160" y="3502155"/>
              <a:ext cx="73633" cy="49033"/>
            </a:xfrm>
            <a:custGeom>
              <a:avLst/>
              <a:gdLst/>
              <a:ahLst/>
              <a:cxnLst/>
              <a:rect l="l" t="t" r="r" b="b"/>
              <a:pathLst>
                <a:path w="1329" h="885" extrusionOk="0">
                  <a:moveTo>
                    <a:pt x="1329" y="0"/>
                  </a:moveTo>
                  <a:lnTo>
                    <a:pt x="1329" y="0"/>
                  </a:lnTo>
                  <a:cubicBezTo>
                    <a:pt x="1257" y="133"/>
                    <a:pt x="1188" y="273"/>
                    <a:pt x="1124" y="410"/>
                  </a:cubicBezTo>
                  <a:cubicBezTo>
                    <a:pt x="1060" y="540"/>
                    <a:pt x="1002" y="672"/>
                    <a:pt x="944" y="803"/>
                  </a:cubicBezTo>
                  <a:lnTo>
                    <a:pt x="944" y="803"/>
                  </a:lnTo>
                  <a:cubicBezTo>
                    <a:pt x="794" y="755"/>
                    <a:pt x="643" y="707"/>
                    <a:pt x="489" y="666"/>
                  </a:cubicBezTo>
                  <a:lnTo>
                    <a:pt x="246" y="598"/>
                  </a:lnTo>
                  <a:lnTo>
                    <a:pt x="1" y="533"/>
                  </a:lnTo>
                  <a:lnTo>
                    <a:pt x="1" y="533"/>
                  </a:lnTo>
                  <a:cubicBezTo>
                    <a:pt x="79" y="570"/>
                    <a:pt x="158" y="598"/>
                    <a:pt x="236" y="628"/>
                  </a:cubicBezTo>
                  <a:lnTo>
                    <a:pt x="475" y="717"/>
                  </a:lnTo>
                  <a:cubicBezTo>
                    <a:pt x="632" y="771"/>
                    <a:pt x="793" y="826"/>
                    <a:pt x="953" y="877"/>
                  </a:cubicBezTo>
                  <a:lnTo>
                    <a:pt x="984" y="884"/>
                  </a:lnTo>
                  <a:lnTo>
                    <a:pt x="994" y="856"/>
                  </a:lnTo>
                  <a:cubicBezTo>
                    <a:pt x="1056" y="717"/>
                    <a:pt x="1114" y="574"/>
                    <a:pt x="1168" y="430"/>
                  </a:cubicBezTo>
                  <a:cubicBezTo>
                    <a:pt x="1226" y="287"/>
                    <a:pt x="1281" y="144"/>
                    <a:pt x="132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a:off x="7807492" y="3438161"/>
              <a:ext cx="189374" cy="198350"/>
            </a:xfrm>
            <a:custGeom>
              <a:avLst/>
              <a:gdLst/>
              <a:ahLst/>
              <a:cxnLst/>
              <a:rect l="l" t="t" r="r" b="b"/>
              <a:pathLst>
                <a:path w="3418" h="3580" extrusionOk="0">
                  <a:moveTo>
                    <a:pt x="1207" y="0"/>
                  </a:moveTo>
                  <a:cubicBezTo>
                    <a:pt x="1169" y="0"/>
                    <a:pt x="1131" y="8"/>
                    <a:pt x="1093" y="25"/>
                  </a:cubicBezTo>
                  <a:cubicBezTo>
                    <a:pt x="472" y="302"/>
                    <a:pt x="721" y="892"/>
                    <a:pt x="714" y="964"/>
                  </a:cubicBezTo>
                  <a:cubicBezTo>
                    <a:pt x="704" y="1036"/>
                    <a:pt x="260" y="1005"/>
                    <a:pt x="161" y="1343"/>
                  </a:cubicBezTo>
                  <a:cubicBezTo>
                    <a:pt x="62" y="1684"/>
                    <a:pt x="458" y="1923"/>
                    <a:pt x="465" y="1991"/>
                  </a:cubicBezTo>
                  <a:cubicBezTo>
                    <a:pt x="468" y="2057"/>
                    <a:pt x="0" y="2578"/>
                    <a:pt x="926" y="3275"/>
                  </a:cubicBezTo>
                  <a:cubicBezTo>
                    <a:pt x="1228" y="3503"/>
                    <a:pt x="1491" y="3580"/>
                    <a:pt x="1707" y="3580"/>
                  </a:cubicBezTo>
                  <a:cubicBezTo>
                    <a:pt x="2009" y="3580"/>
                    <a:pt x="2221" y="3430"/>
                    <a:pt x="2329" y="3333"/>
                  </a:cubicBezTo>
                  <a:cubicBezTo>
                    <a:pt x="2384" y="3285"/>
                    <a:pt x="2448" y="3248"/>
                    <a:pt x="2520" y="3227"/>
                  </a:cubicBezTo>
                  <a:cubicBezTo>
                    <a:pt x="3192" y="3040"/>
                    <a:pt x="3418" y="2142"/>
                    <a:pt x="3367" y="1578"/>
                  </a:cubicBezTo>
                  <a:cubicBezTo>
                    <a:pt x="3312" y="984"/>
                    <a:pt x="2913" y="1073"/>
                    <a:pt x="2831" y="1022"/>
                  </a:cubicBezTo>
                  <a:cubicBezTo>
                    <a:pt x="2752" y="967"/>
                    <a:pt x="2861" y="565"/>
                    <a:pt x="2581" y="398"/>
                  </a:cubicBezTo>
                  <a:cubicBezTo>
                    <a:pt x="2520" y="360"/>
                    <a:pt x="2456" y="347"/>
                    <a:pt x="2393" y="347"/>
                  </a:cubicBezTo>
                  <a:cubicBezTo>
                    <a:pt x="2202" y="347"/>
                    <a:pt x="2017" y="474"/>
                    <a:pt x="1902" y="474"/>
                  </a:cubicBezTo>
                  <a:cubicBezTo>
                    <a:pt x="1883" y="474"/>
                    <a:pt x="1866" y="471"/>
                    <a:pt x="1851" y="462"/>
                  </a:cubicBezTo>
                  <a:cubicBezTo>
                    <a:pt x="1734" y="396"/>
                    <a:pt x="1480" y="0"/>
                    <a:pt x="1207"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2"/>
            <p:cNvSpPr/>
            <p:nvPr/>
          </p:nvSpPr>
          <p:spPr>
            <a:xfrm>
              <a:off x="7874423" y="3451791"/>
              <a:ext cx="62497" cy="151422"/>
            </a:xfrm>
            <a:custGeom>
              <a:avLst/>
              <a:gdLst/>
              <a:ahLst/>
              <a:cxnLst/>
              <a:rect l="l" t="t" r="r" b="b"/>
              <a:pathLst>
                <a:path w="1128" h="2733" extrusionOk="0">
                  <a:moveTo>
                    <a:pt x="1" y="1"/>
                  </a:moveTo>
                  <a:lnTo>
                    <a:pt x="1" y="1"/>
                  </a:lnTo>
                  <a:cubicBezTo>
                    <a:pt x="90" y="229"/>
                    <a:pt x="182" y="459"/>
                    <a:pt x="278" y="687"/>
                  </a:cubicBezTo>
                  <a:cubicBezTo>
                    <a:pt x="370" y="916"/>
                    <a:pt x="465" y="1141"/>
                    <a:pt x="565" y="1370"/>
                  </a:cubicBezTo>
                  <a:lnTo>
                    <a:pt x="855" y="2046"/>
                  </a:lnTo>
                  <a:cubicBezTo>
                    <a:pt x="906" y="2159"/>
                    <a:pt x="954" y="2274"/>
                    <a:pt x="1001" y="2387"/>
                  </a:cubicBezTo>
                  <a:cubicBezTo>
                    <a:pt x="1045" y="2500"/>
                    <a:pt x="1097" y="2613"/>
                    <a:pt x="1127" y="2732"/>
                  </a:cubicBezTo>
                  <a:cubicBezTo>
                    <a:pt x="1083" y="2490"/>
                    <a:pt x="988" y="2261"/>
                    <a:pt x="902" y="2028"/>
                  </a:cubicBezTo>
                  <a:cubicBezTo>
                    <a:pt x="814" y="1797"/>
                    <a:pt x="722" y="1568"/>
                    <a:pt x="623" y="1343"/>
                  </a:cubicBezTo>
                  <a:cubicBezTo>
                    <a:pt x="527" y="1117"/>
                    <a:pt x="428" y="889"/>
                    <a:pt x="322" y="667"/>
                  </a:cubicBezTo>
                  <a:cubicBezTo>
                    <a:pt x="220" y="442"/>
                    <a:pt x="114" y="220"/>
                    <a:pt x="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a:off x="7868051" y="3538668"/>
              <a:ext cx="93634" cy="50308"/>
            </a:xfrm>
            <a:custGeom>
              <a:avLst/>
              <a:gdLst/>
              <a:ahLst/>
              <a:cxnLst/>
              <a:rect l="l" t="t" r="r" b="b"/>
              <a:pathLst>
                <a:path w="1690" h="908" extrusionOk="0">
                  <a:moveTo>
                    <a:pt x="1690" y="0"/>
                  </a:moveTo>
                  <a:cubicBezTo>
                    <a:pt x="1587" y="136"/>
                    <a:pt x="1496" y="279"/>
                    <a:pt x="1400" y="423"/>
                  </a:cubicBezTo>
                  <a:cubicBezTo>
                    <a:pt x="1312" y="560"/>
                    <a:pt x="1223" y="697"/>
                    <a:pt x="1138" y="838"/>
                  </a:cubicBezTo>
                  <a:lnTo>
                    <a:pt x="1138" y="838"/>
                  </a:lnTo>
                  <a:cubicBezTo>
                    <a:pt x="953" y="825"/>
                    <a:pt x="765" y="816"/>
                    <a:pt x="580" y="809"/>
                  </a:cubicBezTo>
                  <a:lnTo>
                    <a:pt x="290" y="802"/>
                  </a:lnTo>
                  <a:cubicBezTo>
                    <a:pt x="266" y="803"/>
                    <a:pt x="241" y="803"/>
                    <a:pt x="217" y="803"/>
                  </a:cubicBezTo>
                  <a:cubicBezTo>
                    <a:pt x="192" y="803"/>
                    <a:pt x="168" y="803"/>
                    <a:pt x="144" y="803"/>
                  </a:cubicBezTo>
                  <a:cubicBezTo>
                    <a:pt x="96" y="803"/>
                    <a:pt x="48" y="804"/>
                    <a:pt x="0" y="809"/>
                  </a:cubicBezTo>
                  <a:cubicBezTo>
                    <a:pt x="95" y="816"/>
                    <a:pt x="191" y="826"/>
                    <a:pt x="287" y="837"/>
                  </a:cubicBezTo>
                  <a:lnTo>
                    <a:pt x="577" y="864"/>
                  </a:lnTo>
                  <a:cubicBezTo>
                    <a:pt x="768" y="881"/>
                    <a:pt x="960" y="894"/>
                    <a:pt x="1154" y="908"/>
                  </a:cubicBezTo>
                  <a:lnTo>
                    <a:pt x="1174" y="908"/>
                  </a:lnTo>
                  <a:lnTo>
                    <a:pt x="1185" y="891"/>
                  </a:lnTo>
                  <a:cubicBezTo>
                    <a:pt x="1270" y="744"/>
                    <a:pt x="1359" y="597"/>
                    <a:pt x="1444" y="451"/>
                  </a:cubicBezTo>
                  <a:cubicBezTo>
                    <a:pt x="1529" y="300"/>
                    <a:pt x="1611" y="150"/>
                    <a:pt x="169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p:nvPr/>
          </p:nvSpPr>
          <p:spPr>
            <a:xfrm>
              <a:off x="7855917" y="3484370"/>
              <a:ext cx="73467" cy="49200"/>
            </a:xfrm>
            <a:custGeom>
              <a:avLst/>
              <a:gdLst/>
              <a:ahLst/>
              <a:cxnLst/>
              <a:rect l="l" t="t" r="r" b="b"/>
              <a:pathLst>
                <a:path w="1326" h="888" extrusionOk="0">
                  <a:moveTo>
                    <a:pt x="1325" y="0"/>
                  </a:moveTo>
                  <a:lnTo>
                    <a:pt x="1325" y="0"/>
                  </a:lnTo>
                  <a:cubicBezTo>
                    <a:pt x="1253" y="137"/>
                    <a:pt x="1185" y="273"/>
                    <a:pt x="1121" y="413"/>
                  </a:cubicBezTo>
                  <a:cubicBezTo>
                    <a:pt x="1060" y="540"/>
                    <a:pt x="1003" y="673"/>
                    <a:pt x="942" y="804"/>
                  </a:cubicBezTo>
                  <a:lnTo>
                    <a:pt x="942" y="804"/>
                  </a:lnTo>
                  <a:cubicBezTo>
                    <a:pt x="792" y="756"/>
                    <a:pt x="640" y="711"/>
                    <a:pt x="489" y="665"/>
                  </a:cubicBezTo>
                  <a:lnTo>
                    <a:pt x="243" y="597"/>
                  </a:lnTo>
                  <a:lnTo>
                    <a:pt x="1" y="533"/>
                  </a:lnTo>
                  <a:lnTo>
                    <a:pt x="1" y="533"/>
                  </a:lnTo>
                  <a:cubicBezTo>
                    <a:pt x="76" y="570"/>
                    <a:pt x="155" y="597"/>
                    <a:pt x="232" y="632"/>
                  </a:cubicBezTo>
                  <a:lnTo>
                    <a:pt x="472" y="717"/>
                  </a:lnTo>
                  <a:cubicBezTo>
                    <a:pt x="632" y="775"/>
                    <a:pt x="790" y="826"/>
                    <a:pt x="953" y="878"/>
                  </a:cubicBezTo>
                  <a:lnTo>
                    <a:pt x="980" y="887"/>
                  </a:lnTo>
                  <a:lnTo>
                    <a:pt x="990" y="860"/>
                  </a:lnTo>
                  <a:cubicBezTo>
                    <a:pt x="1052" y="717"/>
                    <a:pt x="1110" y="577"/>
                    <a:pt x="1168" y="434"/>
                  </a:cubicBezTo>
                  <a:cubicBezTo>
                    <a:pt x="1223" y="290"/>
                    <a:pt x="1277" y="147"/>
                    <a:pt x="132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2"/>
          <p:cNvSpPr/>
          <p:nvPr/>
        </p:nvSpPr>
        <p:spPr>
          <a:xfrm flipH="1">
            <a:off x="4786900" y="2193900"/>
            <a:ext cx="3997800" cy="254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p:nvPr/>
        </p:nvSpPr>
        <p:spPr>
          <a:xfrm flipH="1">
            <a:off x="4786899" y="1307450"/>
            <a:ext cx="39978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txBox="1">
            <a:spLocks noGrp="1"/>
          </p:cNvSpPr>
          <p:nvPr>
            <p:ph type="subTitle" idx="1"/>
          </p:nvPr>
        </p:nvSpPr>
        <p:spPr>
          <a:xfrm flipH="1">
            <a:off x="4032347" y="1305075"/>
            <a:ext cx="4449300" cy="57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2pPr>
            <a:lvl3pPr lvl="2"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3pPr>
            <a:lvl4pPr lvl="3"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4pPr>
            <a:lvl5pPr lvl="4"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5pPr>
            <a:lvl6pPr lvl="5"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6pPr>
            <a:lvl7pPr lvl="6"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7pPr>
            <a:lvl8pPr lvl="7"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8pPr>
            <a:lvl9pPr lvl="8"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9pPr>
          </a:lstStyle>
          <a:p>
            <a:endParaRPr/>
          </a:p>
        </p:txBody>
      </p:sp>
      <p:sp>
        <p:nvSpPr>
          <p:cNvPr id="123" name="Google Shape;123;p12"/>
          <p:cNvSpPr txBox="1">
            <a:spLocks noGrp="1"/>
          </p:cNvSpPr>
          <p:nvPr>
            <p:ph type="subTitle" idx="2"/>
          </p:nvPr>
        </p:nvSpPr>
        <p:spPr>
          <a:xfrm flipH="1">
            <a:off x="5861450" y="3140250"/>
            <a:ext cx="2620200" cy="57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124" name="Google Shape;124;p12"/>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4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7C3E"/>
              </a:buClr>
              <a:buSzPts val="2800"/>
              <a:buFont typeface="Denk One"/>
              <a:buNone/>
              <a:defRPr sz="2800" b="1">
                <a:solidFill>
                  <a:srgbClr val="FF7C3E"/>
                </a:solidFill>
                <a:latin typeface="Denk One"/>
                <a:ea typeface="Denk One"/>
                <a:cs typeface="Denk One"/>
                <a:sym typeface="Denk One"/>
              </a:defRPr>
            </a:lvl1pPr>
            <a:lvl2pPr lvl="1"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2pPr>
            <a:lvl3pPr lvl="2"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3pPr>
            <a:lvl4pPr lvl="3"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4pPr>
            <a:lvl5pPr lvl="4"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5pPr>
            <a:lvl6pPr lvl="5"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6pPr>
            <a:lvl7pPr lvl="6"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7pPr>
            <a:lvl8pPr lvl="7"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8pPr>
            <a:lvl9pPr lvl="8"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1pPr>
            <a:lvl2pPr marL="914400" lvl="1"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2pPr>
            <a:lvl3pPr marL="1371600" lvl="2"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3pPr>
            <a:lvl4pPr marL="1828800" lvl="3"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4pPr>
            <a:lvl5pPr marL="2286000" lvl="4"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5pPr>
            <a:lvl6pPr marL="2743200" lvl="5"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6pPr>
            <a:lvl7pPr marL="3200400" lvl="6"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7pPr>
            <a:lvl8pPr marL="3657600" lvl="7"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8pPr>
            <a:lvl9pPr marL="4114800" lvl="8" indent="-304800" rtl="0">
              <a:lnSpc>
                <a:spcPct val="115000"/>
              </a:lnSpc>
              <a:spcBef>
                <a:spcPts val="1600"/>
              </a:spcBef>
              <a:spcAft>
                <a:spcPts val="160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60" r:id="rId10"/>
    <p:sldLayoutId id="2147483661" r:id="rId11"/>
    <p:sldLayoutId id="2147483662" r:id="rId12"/>
    <p:sldLayoutId id="2147483663" r:id="rId13"/>
    <p:sldLayoutId id="2147483669" r:id="rId14"/>
    <p:sldLayoutId id="2147483670" r:id="rId15"/>
    <p:sldLayoutId id="2147483671" r:id="rId16"/>
    <p:sldLayoutId id="2147483672" r:id="rId17"/>
    <p:sldLayoutId id="2147483673"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0.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81"/>
        <p:cNvGrpSpPr/>
        <p:nvPr/>
      </p:nvGrpSpPr>
      <p:grpSpPr>
        <a:xfrm>
          <a:off x="0" y="0"/>
          <a:ext cx="0" cy="0"/>
          <a:chOff x="0" y="0"/>
          <a:chExt cx="0" cy="0"/>
        </a:xfrm>
      </p:grpSpPr>
      <p:sp>
        <p:nvSpPr>
          <p:cNvPr id="182" name="Google Shape;182;p23"/>
          <p:cNvSpPr txBox="1">
            <a:spLocks noGrp="1"/>
          </p:cNvSpPr>
          <p:nvPr>
            <p:ph type="subTitle" idx="1"/>
          </p:nvPr>
        </p:nvSpPr>
        <p:spPr>
          <a:xfrm>
            <a:off x="749371" y="3127326"/>
            <a:ext cx="4317444" cy="18471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smtClean="0">
                <a:latin typeface="Barlow Condensed"/>
                <a:ea typeface="Barlow Condensed"/>
                <a:cs typeface="Barlow Condensed"/>
                <a:sym typeface="Barlow Condensed"/>
              </a:rPr>
              <a:t>Nama	: ZULI YANTI</a:t>
            </a:r>
          </a:p>
          <a:p>
            <a:pPr marL="0" lvl="0" indent="0" algn="l" rtl="0">
              <a:spcBef>
                <a:spcPts val="0"/>
              </a:spcBef>
              <a:spcAft>
                <a:spcPts val="0"/>
              </a:spcAft>
              <a:buNone/>
            </a:pPr>
            <a:r>
              <a:rPr lang="id-ID" sz="1600" dirty="0" smtClean="0">
                <a:latin typeface="Barlow Condensed"/>
                <a:ea typeface="Barlow Condensed"/>
                <a:cs typeface="Barlow Condensed"/>
                <a:sym typeface="Barlow Condensed"/>
              </a:rPr>
              <a:t>NIM	: 09011182025014</a:t>
            </a:r>
          </a:p>
          <a:p>
            <a:pPr marL="0" lvl="0" indent="0" algn="l" rtl="0">
              <a:spcBef>
                <a:spcPts val="0"/>
              </a:spcBef>
              <a:spcAft>
                <a:spcPts val="0"/>
              </a:spcAft>
              <a:buNone/>
            </a:pPr>
            <a:r>
              <a:rPr lang="id-ID" sz="1600" dirty="0" smtClean="0">
                <a:latin typeface="Barlow Condensed"/>
                <a:ea typeface="Barlow Condensed"/>
                <a:cs typeface="Barlow Condensed"/>
                <a:sym typeface="Barlow Condensed"/>
              </a:rPr>
              <a:t>Kelas	: SK5B</a:t>
            </a:r>
            <a:endParaRPr lang="id-ID" sz="1600" dirty="0">
              <a:latin typeface="Barlow Condensed"/>
              <a:ea typeface="Barlow Condensed"/>
              <a:cs typeface="Barlow Condensed"/>
              <a:sym typeface="Barlow Condensed"/>
            </a:endParaRPr>
          </a:p>
          <a:p>
            <a:pPr marL="0" lvl="0" indent="0" algn="l" rtl="0">
              <a:spcBef>
                <a:spcPts val="0"/>
              </a:spcBef>
              <a:spcAft>
                <a:spcPts val="0"/>
              </a:spcAft>
              <a:buNone/>
            </a:pPr>
            <a:endParaRPr lang="id-ID" dirty="0" smtClean="0">
              <a:latin typeface="Barlow Condensed"/>
              <a:ea typeface="Barlow Condensed"/>
              <a:cs typeface="Barlow Condensed"/>
              <a:sym typeface="Barlow Condensed"/>
            </a:endParaRPr>
          </a:p>
          <a:p>
            <a:pPr marL="0" lvl="0" indent="0" algn="l" rtl="0">
              <a:spcBef>
                <a:spcPts val="0"/>
              </a:spcBef>
              <a:spcAft>
                <a:spcPts val="0"/>
              </a:spcAft>
              <a:buNone/>
            </a:pPr>
            <a:endParaRPr lang="id-ID" dirty="0" smtClean="0">
              <a:latin typeface="Barlow Condensed"/>
              <a:ea typeface="Barlow Condensed"/>
              <a:cs typeface="Barlow Condensed"/>
              <a:sym typeface="Barlow Condensed"/>
            </a:endParaRPr>
          </a:p>
          <a:p>
            <a:pPr marL="0" lvl="0" indent="0" algn="l" rtl="0">
              <a:spcBef>
                <a:spcPts val="0"/>
              </a:spcBef>
              <a:spcAft>
                <a:spcPts val="0"/>
              </a:spcAft>
              <a:buNone/>
            </a:pPr>
            <a:endParaRPr lang="id-ID" dirty="0" smtClean="0">
              <a:latin typeface="Barlow Condensed"/>
              <a:ea typeface="Barlow Condensed"/>
              <a:cs typeface="Barlow Condensed"/>
              <a:sym typeface="Barlow Condensed"/>
            </a:endParaRPr>
          </a:p>
          <a:p>
            <a:pPr marL="0" lvl="0" indent="0" rtl="0">
              <a:spcBef>
                <a:spcPts val="0"/>
              </a:spcBef>
              <a:spcAft>
                <a:spcPts val="0"/>
              </a:spcAft>
              <a:buNone/>
            </a:pPr>
            <a:r>
              <a:rPr lang="x-none" dirty="0" smtClean="0">
                <a:latin typeface="Barlow Condensed"/>
                <a:ea typeface="Barlow Condensed"/>
                <a:cs typeface="Barlow Condensed"/>
                <a:sym typeface="Barlow Condensed"/>
              </a:rPr>
              <a:t>Dosen Pengampuh :</a:t>
            </a:r>
          </a:p>
          <a:p>
            <a:pPr marL="0" lvl="0" indent="0"/>
            <a:r>
              <a:rPr lang="id-ID" b="1" dirty="0"/>
              <a:t>PROF. DR. IR. SITI NURMAINI, M.T.</a:t>
            </a:r>
            <a:r>
              <a:rPr lang="x-none" dirty="0" smtClean="0">
                <a:latin typeface="Barlow Condensed"/>
                <a:ea typeface="Barlow Condensed"/>
                <a:cs typeface="Barlow Condensed"/>
                <a:sym typeface="Barlow Condensed"/>
              </a:rPr>
              <a:t>	</a:t>
            </a:r>
            <a:endParaRPr sz="1400" dirty="0">
              <a:latin typeface="Barlow Condensed"/>
              <a:ea typeface="Barlow Condensed"/>
              <a:cs typeface="Barlow Condensed"/>
              <a:sym typeface="Barlow Condensed"/>
            </a:endParaRPr>
          </a:p>
        </p:txBody>
      </p:sp>
      <p:sp>
        <p:nvSpPr>
          <p:cNvPr id="183" name="Google Shape;183;p23"/>
          <p:cNvSpPr txBox="1">
            <a:spLocks noGrp="1"/>
          </p:cNvSpPr>
          <p:nvPr>
            <p:ph type="ctrTitle"/>
          </p:nvPr>
        </p:nvSpPr>
        <p:spPr>
          <a:xfrm>
            <a:off x="698643" y="398570"/>
            <a:ext cx="5066678" cy="27013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b="0" dirty="0" smtClean="0"/>
              <a:t>PERANCANGAN MESIN CUCI OTOMATIS MENGGUNAKAN FUZZY MAMDANI</a:t>
            </a:r>
            <a:endParaRPr sz="4000" b="0" dirty="0">
              <a:solidFill>
                <a:srgbClr val="FF7C3E"/>
              </a:solidFill>
            </a:endParaRPr>
          </a:p>
        </p:txBody>
      </p:sp>
      <p:grpSp>
        <p:nvGrpSpPr>
          <p:cNvPr id="184" name="Google Shape;184;p23"/>
          <p:cNvGrpSpPr/>
          <p:nvPr/>
        </p:nvGrpSpPr>
        <p:grpSpPr>
          <a:xfrm>
            <a:off x="4771562" y="794933"/>
            <a:ext cx="4209122" cy="4019109"/>
            <a:chOff x="4078565" y="847364"/>
            <a:chExt cx="4209122" cy="4019109"/>
          </a:xfrm>
        </p:grpSpPr>
        <p:sp>
          <p:nvSpPr>
            <p:cNvPr id="185" name="Google Shape;185;p23"/>
            <p:cNvSpPr/>
            <p:nvPr/>
          </p:nvSpPr>
          <p:spPr>
            <a:xfrm flipH="1">
              <a:off x="5561239" y="847364"/>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flipH="1">
              <a:off x="5588138" y="876556"/>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flipH="1">
              <a:off x="4078565" y="4687238"/>
              <a:ext cx="4209122" cy="179235"/>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3"/>
            <p:cNvGrpSpPr/>
            <p:nvPr/>
          </p:nvGrpSpPr>
          <p:grpSpPr>
            <a:xfrm>
              <a:off x="5921198" y="1938129"/>
              <a:ext cx="2158900" cy="2868100"/>
              <a:chOff x="5921198" y="1938129"/>
              <a:chExt cx="2158900" cy="2868100"/>
            </a:xfrm>
          </p:grpSpPr>
          <p:sp>
            <p:nvSpPr>
              <p:cNvPr id="189" name="Google Shape;189;p23"/>
              <p:cNvSpPr/>
              <p:nvPr/>
            </p:nvSpPr>
            <p:spPr>
              <a:xfrm flipH="1">
                <a:off x="7047405" y="2721884"/>
                <a:ext cx="605304" cy="614032"/>
              </a:xfrm>
              <a:custGeom>
                <a:avLst/>
                <a:gdLst/>
                <a:ahLst/>
                <a:cxnLst/>
                <a:rect l="l" t="t" r="r" b="b"/>
                <a:pathLst>
                  <a:path w="10611" h="10764" extrusionOk="0">
                    <a:moveTo>
                      <a:pt x="9692" y="0"/>
                    </a:moveTo>
                    <a:cubicBezTo>
                      <a:pt x="7656" y="0"/>
                      <a:pt x="0" y="3688"/>
                      <a:pt x="1653" y="7106"/>
                    </a:cubicBezTo>
                    <a:cubicBezTo>
                      <a:pt x="3117" y="10123"/>
                      <a:pt x="5374" y="10763"/>
                      <a:pt x="6296" y="10763"/>
                    </a:cubicBezTo>
                    <a:cubicBezTo>
                      <a:pt x="6451" y="10763"/>
                      <a:pt x="6568" y="10745"/>
                      <a:pt x="6637" y="10717"/>
                    </a:cubicBezTo>
                    <a:cubicBezTo>
                      <a:pt x="7112" y="10519"/>
                      <a:pt x="7924" y="9888"/>
                      <a:pt x="7784" y="9365"/>
                    </a:cubicBezTo>
                    <a:cubicBezTo>
                      <a:pt x="7644" y="8840"/>
                      <a:pt x="5937" y="6491"/>
                      <a:pt x="7518" y="4979"/>
                    </a:cubicBezTo>
                    <a:cubicBezTo>
                      <a:pt x="9099" y="3466"/>
                      <a:pt x="10037" y="3384"/>
                      <a:pt x="10324" y="2097"/>
                    </a:cubicBezTo>
                    <a:cubicBezTo>
                      <a:pt x="10611" y="811"/>
                      <a:pt x="10337" y="80"/>
                      <a:pt x="9874" y="12"/>
                    </a:cubicBezTo>
                    <a:cubicBezTo>
                      <a:pt x="9820" y="4"/>
                      <a:pt x="9759" y="0"/>
                      <a:pt x="9692"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7458478" y="4134913"/>
                <a:ext cx="621619" cy="603935"/>
              </a:xfrm>
              <a:custGeom>
                <a:avLst/>
                <a:gdLst/>
                <a:ahLst/>
                <a:cxnLst/>
                <a:rect l="l" t="t" r="r" b="b"/>
                <a:pathLst>
                  <a:path w="10897" h="10587" extrusionOk="0">
                    <a:moveTo>
                      <a:pt x="4120" y="1"/>
                    </a:moveTo>
                    <a:lnTo>
                      <a:pt x="686" y="4538"/>
                    </a:lnTo>
                    <a:cubicBezTo>
                      <a:pt x="273" y="5135"/>
                      <a:pt x="0" y="7866"/>
                      <a:pt x="2239" y="9439"/>
                    </a:cubicBezTo>
                    <a:cubicBezTo>
                      <a:pt x="3470" y="10304"/>
                      <a:pt x="4559" y="10587"/>
                      <a:pt x="5432" y="10587"/>
                    </a:cubicBezTo>
                    <a:cubicBezTo>
                      <a:pt x="6595" y="10587"/>
                      <a:pt x="7375" y="10086"/>
                      <a:pt x="7599" y="9788"/>
                    </a:cubicBezTo>
                    <a:lnTo>
                      <a:pt x="10897" y="5436"/>
                    </a:lnTo>
                    <a:lnTo>
                      <a:pt x="412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6228560" y="2838999"/>
                <a:ext cx="34512" cy="43468"/>
              </a:xfrm>
              <a:custGeom>
                <a:avLst/>
                <a:gdLst/>
                <a:ahLst/>
                <a:cxnLst/>
                <a:rect l="l" t="t" r="r" b="b"/>
                <a:pathLst>
                  <a:path w="605" h="762" extrusionOk="0">
                    <a:moveTo>
                      <a:pt x="417" y="0"/>
                    </a:moveTo>
                    <a:lnTo>
                      <a:pt x="1" y="547"/>
                    </a:lnTo>
                    <a:lnTo>
                      <a:pt x="232" y="638"/>
                    </a:lnTo>
                    <a:cubicBezTo>
                      <a:pt x="246" y="646"/>
                      <a:pt x="256" y="663"/>
                      <a:pt x="250" y="679"/>
                    </a:cubicBezTo>
                    <a:lnTo>
                      <a:pt x="229" y="731"/>
                    </a:lnTo>
                    <a:lnTo>
                      <a:pt x="301" y="758"/>
                    </a:lnTo>
                    <a:cubicBezTo>
                      <a:pt x="305" y="761"/>
                      <a:pt x="311" y="761"/>
                      <a:pt x="314" y="761"/>
                    </a:cubicBezTo>
                    <a:cubicBezTo>
                      <a:pt x="325" y="761"/>
                      <a:pt x="338" y="755"/>
                      <a:pt x="346" y="741"/>
                    </a:cubicBezTo>
                    <a:lnTo>
                      <a:pt x="598" y="106"/>
                    </a:lnTo>
                    <a:cubicBezTo>
                      <a:pt x="604" y="89"/>
                      <a:pt x="595" y="72"/>
                      <a:pt x="581" y="65"/>
                    </a:cubicBezTo>
                    <a:lnTo>
                      <a:pt x="417" y="0"/>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6249952" y="2874197"/>
                <a:ext cx="35938" cy="40958"/>
              </a:xfrm>
              <a:custGeom>
                <a:avLst/>
                <a:gdLst/>
                <a:ahLst/>
                <a:cxnLst/>
                <a:rect l="l" t="t" r="r" b="b"/>
                <a:pathLst>
                  <a:path w="630" h="718" extrusionOk="0">
                    <a:moveTo>
                      <a:pt x="346" y="1"/>
                    </a:moveTo>
                    <a:lnTo>
                      <a:pt x="1" y="456"/>
                    </a:lnTo>
                    <a:lnTo>
                      <a:pt x="141" y="510"/>
                    </a:lnTo>
                    <a:cubicBezTo>
                      <a:pt x="158" y="517"/>
                      <a:pt x="169" y="537"/>
                      <a:pt x="161" y="554"/>
                    </a:cubicBezTo>
                    <a:lnTo>
                      <a:pt x="131" y="629"/>
                    </a:lnTo>
                    <a:lnTo>
                      <a:pt x="353" y="718"/>
                    </a:lnTo>
                    <a:lnTo>
                      <a:pt x="366" y="718"/>
                    </a:lnTo>
                    <a:cubicBezTo>
                      <a:pt x="380" y="718"/>
                      <a:pt x="390" y="711"/>
                      <a:pt x="397" y="697"/>
                    </a:cubicBezTo>
                    <a:lnTo>
                      <a:pt x="629" y="114"/>
                    </a:lnTo>
                    <a:lnTo>
                      <a:pt x="346" y="1"/>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flipH="1">
                <a:off x="6248412" y="2870146"/>
                <a:ext cx="17798" cy="10553"/>
              </a:xfrm>
              <a:custGeom>
                <a:avLst/>
                <a:gdLst/>
                <a:ahLst/>
                <a:cxnLst/>
                <a:rect l="l" t="t" r="r" b="b"/>
                <a:pathLst>
                  <a:path w="312" h="185" extrusionOk="0">
                    <a:moveTo>
                      <a:pt x="56" y="1"/>
                    </a:moveTo>
                    <a:lnTo>
                      <a:pt x="1" y="72"/>
                    </a:lnTo>
                    <a:lnTo>
                      <a:pt x="284" y="185"/>
                    </a:lnTo>
                    <a:lnTo>
                      <a:pt x="305" y="133"/>
                    </a:lnTo>
                    <a:cubicBezTo>
                      <a:pt x="311" y="117"/>
                      <a:pt x="301" y="100"/>
                      <a:pt x="287" y="92"/>
                    </a:cubicBezTo>
                    <a:lnTo>
                      <a:pt x="56"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flipH="1">
                <a:off x="6278361" y="2905401"/>
                <a:ext cx="34170" cy="37821"/>
              </a:xfrm>
              <a:custGeom>
                <a:avLst/>
                <a:gdLst/>
                <a:ahLst/>
                <a:cxnLst/>
                <a:rect l="l" t="t" r="r" b="b"/>
                <a:pathLst>
                  <a:path w="599" h="663" extrusionOk="0">
                    <a:moveTo>
                      <a:pt x="400" y="0"/>
                    </a:moveTo>
                    <a:lnTo>
                      <a:pt x="1" y="526"/>
                    </a:lnTo>
                    <a:lnTo>
                      <a:pt x="332" y="659"/>
                    </a:lnTo>
                    <a:cubicBezTo>
                      <a:pt x="335" y="659"/>
                      <a:pt x="338" y="662"/>
                      <a:pt x="345" y="662"/>
                    </a:cubicBezTo>
                    <a:cubicBezTo>
                      <a:pt x="356" y="662"/>
                      <a:pt x="369" y="652"/>
                      <a:pt x="373" y="642"/>
                    </a:cubicBezTo>
                    <a:lnTo>
                      <a:pt x="598" y="82"/>
                    </a:lnTo>
                    <a:lnTo>
                      <a:pt x="400" y="0"/>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6276250" y="2900153"/>
                <a:ext cx="13520" cy="9983"/>
              </a:xfrm>
              <a:custGeom>
                <a:avLst/>
                <a:gdLst/>
                <a:ahLst/>
                <a:cxnLst/>
                <a:rect l="l" t="t" r="r" b="b"/>
                <a:pathLst>
                  <a:path w="237" h="175" extrusionOk="0">
                    <a:moveTo>
                      <a:pt x="69" y="1"/>
                    </a:moveTo>
                    <a:lnTo>
                      <a:pt x="1" y="92"/>
                    </a:lnTo>
                    <a:lnTo>
                      <a:pt x="199" y="174"/>
                    </a:lnTo>
                    <a:lnTo>
                      <a:pt x="229" y="99"/>
                    </a:lnTo>
                    <a:cubicBezTo>
                      <a:pt x="237" y="82"/>
                      <a:pt x="226" y="62"/>
                      <a:pt x="209" y="55"/>
                    </a:cubicBezTo>
                    <a:lnTo>
                      <a:pt x="69"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6109190" y="2262949"/>
                <a:ext cx="1787676" cy="2241811"/>
              </a:xfrm>
              <a:custGeom>
                <a:avLst/>
                <a:gdLst/>
                <a:ahLst/>
                <a:cxnLst/>
                <a:rect l="l" t="t" r="r" b="b"/>
                <a:pathLst>
                  <a:path w="31338" h="39299" extrusionOk="0">
                    <a:moveTo>
                      <a:pt x="26787" y="1"/>
                    </a:moveTo>
                    <a:lnTo>
                      <a:pt x="110" y="34444"/>
                    </a:lnTo>
                    <a:cubicBezTo>
                      <a:pt x="1" y="35547"/>
                      <a:pt x="308" y="37291"/>
                      <a:pt x="1926" y="38432"/>
                    </a:cubicBezTo>
                    <a:cubicBezTo>
                      <a:pt x="2509" y="38841"/>
                      <a:pt x="3062" y="39121"/>
                      <a:pt x="3574" y="39298"/>
                    </a:cubicBezTo>
                    <a:lnTo>
                      <a:pt x="31338" y="3455"/>
                    </a:lnTo>
                    <a:lnTo>
                      <a:pt x="26787" y="1"/>
                    </a:ln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6011092" y="2458252"/>
                <a:ext cx="1683683" cy="2060522"/>
              </a:xfrm>
              <a:custGeom>
                <a:avLst/>
                <a:gdLst/>
                <a:ahLst/>
                <a:cxnLst/>
                <a:rect l="l" t="t" r="r" b="b"/>
                <a:pathLst>
                  <a:path w="29515" h="36121" extrusionOk="0">
                    <a:moveTo>
                      <a:pt x="27764" y="0"/>
                    </a:moveTo>
                    <a:lnTo>
                      <a:pt x="0" y="35843"/>
                    </a:lnTo>
                    <a:cubicBezTo>
                      <a:pt x="567" y="36042"/>
                      <a:pt x="1085" y="36120"/>
                      <a:pt x="1543" y="36120"/>
                    </a:cubicBezTo>
                    <a:cubicBezTo>
                      <a:pt x="2705" y="36120"/>
                      <a:pt x="3486" y="35621"/>
                      <a:pt x="3711" y="35325"/>
                    </a:cubicBezTo>
                    <a:lnTo>
                      <a:pt x="3714" y="35321"/>
                    </a:lnTo>
                    <a:lnTo>
                      <a:pt x="29514" y="1332"/>
                    </a:lnTo>
                    <a:lnTo>
                      <a:pt x="27764" y="0"/>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6367011" y="2238271"/>
                <a:ext cx="1521847" cy="1991384"/>
              </a:xfrm>
              <a:custGeom>
                <a:avLst/>
                <a:gdLst/>
                <a:ahLst/>
                <a:cxnLst/>
                <a:rect l="l" t="t" r="r" b="b"/>
                <a:pathLst>
                  <a:path w="26678" h="34909" extrusionOk="0">
                    <a:moveTo>
                      <a:pt x="26063" y="1"/>
                    </a:moveTo>
                    <a:lnTo>
                      <a:pt x="260" y="33990"/>
                    </a:lnTo>
                    <a:lnTo>
                      <a:pt x="260" y="33993"/>
                    </a:lnTo>
                    <a:cubicBezTo>
                      <a:pt x="147" y="34157"/>
                      <a:pt x="42" y="34485"/>
                      <a:pt x="1" y="34908"/>
                    </a:cubicBezTo>
                    <a:lnTo>
                      <a:pt x="26678" y="465"/>
                    </a:lnTo>
                    <a:lnTo>
                      <a:pt x="26063"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flipH="1">
                <a:off x="6222913" y="2821030"/>
                <a:ext cx="80490" cy="55619"/>
              </a:xfrm>
              <a:custGeom>
                <a:avLst/>
                <a:gdLst/>
                <a:ahLst/>
                <a:cxnLst/>
                <a:rect l="l" t="t" r="r" b="b"/>
                <a:pathLst>
                  <a:path w="1411" h="975" extrusionOk="0">
                    <a:moveTo>
                      <a:pt x="422" y="1"/>
                    </a:moveTo>
                    <a:cubicBezTo>
                      <a:pt x="273" y="1"/>
                      <a:pt x="133" y="91"/>
                      <a:pt x="76" y="236"/>
                    </a:cubicBezTo>
                    <a:cubicBezTo>
                      <a:pt x="1" y="428"/>
                      <a:pt x="93" y="646"/>
                      <a:pt x="284" y="721"/>
                    </a:cubicBezTo>
                    <a:lnTo>
                      <a:pt x="851" y="947"/>
                    </a:lnTo>
                    <a:cubicBezTo>
                      <a:pt x="896" y="965"/>
                      <a:pt x="944" y="974"/>
                      <a:pt x="990" y="974"/>
                    </a:cubicBezTo>
                    <a:cubicBezTo>
                      <a:pt x="1138" y="974"/>
                      <a:pt x="1279" y="884"/>
                      <a:pt x="1336" y="739"/>
                    </a:cubicBezTo>
                    <a:cubicBezTo>
                      <a:pt x="1411" y="548"/>
                      <a:pt x="1319" y="329"/>
                      <a:pt x="1127" y="254"/>
                    </a:cubicBezTo>
                    <a:lnTo>
                      <a:pt x="561" y="28"/>
                    </a:lnTo>
                    <a:cubicBezTo>
                      <a:pt x="515" y="10"/>
                      <a:pt x="468" y="1"/>
                      <a:pt x="422"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flipH="1">
                <a:off x="6242594" y="2854915"/>
                <a:ext cx="77695" cy="54535"/>
              </a:xfrm>
              <a:custGeom>
                <a:avLst/>
                <a:gdLst/>
                <a:ahLst/>
                <a:cxnLst/>
                <a:rect l="l" t="t" r="r" b="b"/>
                <a:pathLst>
                  <a:path w="1362" h="956" extrusionOk="0">
                    <a:moveTo>
                      <a:pt x="421" y="1"/>
                    </a:moveTo>
                    <a:cubicBezTo>
                      <a:pt x="273" y="1"/>
                      <a:pt x="132" y="91"/>
                      <a:pt x="75" y="236"/>
                    </a:cubicBezTo>
                    <a:cubicBezTo>
                      <a:pt x="0" y="428"/>
                      <a:pt x="92" y="646"/>
                      <a:pt x="283" y="721"/>
                    </a:cubicBezTo>
                    <a:lnTo>
                      <a:pt x="799" y="930"/>
                    </a:lnTo>
                    <a:cubicBezTo>
                      <a:pt x="843" y="947"/>
                      <a:pt x="889" y="955"/>
                      <a:pt x="934" y="955"/>
                    </a:cubicBezTo>
                    <a:cubicBezTo>
                      <a:pt x="1083" y="955"/>
                      <a:pt x="1226" y="865"/>
                      <a:pt x="1284" y="718"/>
                    </a:cubicBezTo>
                    <a:cubicBezTo>
                      <a:pt x="1362" y="527"/>
                      <a:pt x="1267" y="309"/>
                      <a:pt x="1075" y="233"/>
                    </a:cubicBezTo>
                    <a:lnTo>
                      <a:pt x="560" y="28"/>
                    </a:lnTo>
                    <a:cubicBezTo>
                      <a:pt x="514" y="10"/>
                      <a:pt x="467" y="1"/>
                      <a:pt x="421"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6270603" y="2888173"/>
                <a:ext cx="64347" cy="49116"/>
              </a:xfrm>
              <a:custGeom>
                <a:avLst/>
                <a:gdLst/>
                <a:ahLst/>
                <a:cxnLst/>
                <a:rect l="l" t="t" r="r" b="b"/>
                <a:pathLst>
                  <a:path w="1128" h="861" extrusionOk="0">
                    <a:moveTo>
                      <a:pt x="429" y="0"/>
                    </a:moveTo>
                    <a:cubicBezTo>
                      <a:pt x="278" y="0"/>
                      <a:pt x="134" y="91"/>
                      <a:pt x="76" y="238"/>
                    </a:cubicBezTo>
                    <a:cubicBezTo>
                      <a:pt x="1" y="428"/>
                      <a:pt x="93" y="647"/>
                      <a:pt x="284" y="723"/>
                    </a:cubicBezTo>
                    <a:lnTo>
                      <a:pt x="564" y="835"/>
                    </a:lnTo>
                    <a:cubicBezTo>
                      <a:pt x="609" y="853"/>
                      <a:pt x="656" y="861"/>
                      <a:pt x="702" y="861"/>
                    </a:cubicBezTo>
                    <a:cubicBezTo>
                      <a:pt x="852" y="861"/>
                      <a:pt x="995" y="773"/>
                      <a:pt x="1053" y="627"/>
                    </a:cubicBezTo>
                    <a:cubicBezTo>
                      <a:pt x="1127" y="436"/>
                      <a:pt x="1035" y="217"/>
                      <a:pt x="844" y="138"/>
                    </a:cubicBezTo>
                    <a:lnTo>
                      <a:pt x="564" y="26"/>
                    </a:lnTo>
                    <a:cubicBezTo>
                      <a:pt x="520" y="9"/>
                      <a:pt x="474" y="0"/>
                      <a:pt x="429"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5943378" y="2073638"/>
                <a:ext cx="496468" cy="505990"/>
              </a:xfrm>
              <a:custGeom>
                <a:avLst/>
                <a:gdLst/>
                <a:ahLst/>
                <a:cxnLst/>
                <a:rect l="l" t="t" r="r" b="b"/>
                <a:pathLst>
                  <a:path w="8843" h="9013" extrusionOk="0">
                    <a:moveTo>
                      <a:pt x="5718" y="0"/>
                    </a:moveTo>
                    <a:cubicBezTo>
                      <a:pt x="3497" y="1127"/>
                      <a:pt x="926" y="2619"/>
                      <a:pt x="683" y="2967"/>
                    </a:cubicBezTo>
                    <a:cubicBezTo>
                      <a:pt x="274" y="3561"/>
                      <a:pt x="1" y="6295"/>
                      <a:pt x="2240" y="7869"/>
                    </a:cubicBezTo>
                    <a:cubicBezTo>
                      <a:pt x="3468" y="8731"/>
                      <a:pt x="4556" y="9013"/>
                      <a:pt x="5429" y="9013"/>
                    </a:cubicBezTo>
                    <a:cubicBezTo>
                      <a:pt x="6592" y="9013"/>
                      <a:pt x="7373" y="8513"/>
                      <a:pt x="7599" y="8217"/>
                    </a:cubicBezTo>
                    <a:cubicBezTo>
                      <a:pt x="7828" y="7913"/>
                      <a:pt x="8470" y="4909"/>
                      <a:pt x="8842" y="2359"/>
                    </a:cubicBezTo>
                    <a:cubicBezTo>
                      <a:pt x="6326" y="2222"/>
                      <a:pt x="5818" y="720"/>
                      <a:pt x="5718" y="0"/>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5943347" y="2201749"/>
                <a:ext cx="253820" cy="379843"/>
              </a:xfrm>
              <a:custGeom>
                <a:avLst/>
                <a:gdLst/>
                <a:ahLst/>
                <a:cxnLst/>
                <a:rect l="l" t="t" r="r" b="b"/>
                <a:pathLst>
                  <a:path w="4521" h="6766" extrusionOk="0">
                    <a:moveTo>
                      <a:pt x="3684" y="0"/>
                    </a:moveTo>
                    <a:cubicBezTo>
                      <a:pt x="2868" y="2396"/>
                      <a:pt x="1659" y="5165"/>
                      <a:pt x="0" y="6619"/>
                    </a:cubicBezTo>
                    <a:cubicBezTo>
                      <a:pt x="400" y="6721"/>
                      <a:pt x="772" y="6766"/>
                      <a:pt x="1110" y="6766"/>
                    </a:cubicBezTo>
                    <a:cubicBezTo>
                      <a:pt x="2271" y="6766"/>
                      <a:pt x="3052" y="6263"/>
                      <a:pt x="3277" y="5967"/>
                    </a:cubicBezTo>
                    <a:cubicBezTo>
                      <a:pt x="3506" y="5663"/>
                      <a:pt x="4148" y="2659"/>
                      <a:pt x="4520" y="109"/>
                    </a:cubicBezTo>
                    <a:cubicBezTo>
                      <a:pt x="4213" y="92"/>
                      <a:pt x="3933" y="54"/>
                      <a:pt x="3684" y="0"/>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flipH="1">
                <a:off x="5921198" y="2000316"/>
                <a:ext cx="197622" cy="205753"/>
              </a:xfrm>
              <a:custGeom>
                <a:avLst/>
                <a:gdLst/>
                <a:ahLst/>
                <a:cxnLst/>
                <a:rect l="l" t="t" r="r" b="b"/>
                <a:pathLst>
                  <a:path w="3520" h="3665" extrusionOk="0">
                    <a:moveTo>
                      <a:pt x="3144" y="1"/>
                    </a:moveTo>
                    <a:cubicBezTo>
                      <a:pt x="2739" y="1"/>
                      <a:pt x="1444" y="575"/>
                      <a:pt x="0" y="1306"/>
                    </a:cubicBezTo>
                    <a:cubicBezTo>
                      <a:pt x="100" y="2026"/>
                      <a:pt x="608" y="3528"/>
                      <a:pt x="3124" y="3665"/>
                    </a:cubicBezTo>
                    <a:cubicBezTo>
                      <a:pt x="3394" y="1801"/>
                      <a:pt x="3520" y="180"/>
                      <a:pt x="3240" y="19"/>
                    </a:cubicBezTo>
                    <a:cubicBezTo>
                      <a:pt x="3218" y="7"/>
                      <a:pt x="3186" y="1"/>
                      <a:pt x="31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flipH="1">
                <a:off x="6768162" y="4692652"/>
                <a:ext cx="332858" cy="72846"/>
              </a:xfrm>
              <a:custGeom>
                <a:avLst/>
                <a:gdLst/>
                <a:ahLst/>
                <a:cxnLst/>
                <a:rect l="l" t="t" r="r" b="b"/>
                <a:pathLst>
                  <a:path w="5835" h="1277" extrusionOk="0">
                    <a:moveTo>
                      <a:pt x="342" y="1"/>
                    </a:moveTo>
                    <a:cubicBezTo>
                      <a:pt x="342" y="1"/>
                      <a:pt x="130" y="96"/>
                      <a:pt x="141" y="280"/>
                    </a:cubicBezTo>
                    <a:cubicBezTo>
                      <a:pt x="151" y="461"/>
                      <a:pt x="1" y="936"/>
                      <a:pt x="677" y="936"/>
                    </a:cubicBezTo>
                    <a:cubicBezTo>
                      <a:pt x="1257" y="936"/>
                      <a:pt x="3726" y="1276"/>
                      <a:pt x="4705" y="1276"/>
                    </a:cubicBezTo>
                    <a:cubicBezTo>
                      <a:pt x="4873" y="1276"/>
                      <a:pt x="4997" y="1266"/>
                      <a:pt x="5060" y="1243"/>
                    </a:cubicBezTo>
                    <a:cubicBezTo>
                      <a:pt x="5262" y="1226"/>
                      <a:pt x="5667" y="1127"/>
                      <a:pt x="5705" y="943"/>
                    </a:cubicBezTo>
                    <a:cubicBezTo>
                      <a:pt x="5835" y="352"/>
                      <a:pt x="5561" y="260"/>
                      <a:pt x="5561" y="260"/>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6864910" y="4531440"/>
                <a:ext cx="227553" cy="194752"/>
              </a:xfrm>
              <a:custGeom>
                <a:avLst/>
                <a:gdLst/>
                <a:ahLst/>
                <a:cxnLst/>
                <a:rect l="l" t="t" r="r" b="b"/>
                <a:pathLst>
                  <a:path w="3989" h="3414" extrusionOk="0">
                    <a:moveTo>
                      <a:pt x="2432" y="0"/>
                    </a:moveTo>
                    <a:lnTo>
                      <a:pt x="455" y="136"/>
                    </a:lnTo>
                    <a:cubicBezTo>
                      <a:pt x="455" y="136"/>
                      <a:pt x="520" y="1110"/>
                      <a:pt x="325" y="1812"/>
                    </a:cubicBezTo>
                    <a:cubicBezTo>
                      <a:pt x="134" y="2512"/>
                      <a:pt x="1" y="3233"/>
                      <a:pt x="1045" y="3274"/>
                    </a:cubicBezTo>
                    <a:lnTo>
                      <a:pt x="2859" y="3413"/>
                    </a:lnTo>
                    <a:cubicBezTo>
                      <a:pt x="2859" y="3413"/>
                      <a:pt x="2824" y="1574"/>
                      <a:pt x="3988" y="1468"/>
                    </a:cubicBezTo>
                    <a:cubicBezTo>
                      <a:pt x="3988" y="1468"/>
                      <a:pt x="2506" y="1185"/>
                      <a:pt x="2432"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6773065" y="4614784"/>
                <a:ext cx="165944" cy="124073"/>
              </a:xfrm>
              <a:custGeom>
                <a:avLst/>
                <a:gdLst/>
                <a:ahLst/>
                <a:cxnLst/>
                <a:rect l="l" t="t" r="r" b="b"/>
                <a:pathLst>
                  <a:path w="2909" h="2175" extrusionOk="0">
                    <a:moveTo>
                      <a:pt x="1501" y="1"/>
                    </a:moveTo>
                    <a:cubicBezTo>
                      <a:pt x="1302" y="1"/>
                      <a:pt x="1076" y="59"/>
                      <a:pt x="810" y="178"/>
                    </a:cubicBezTo>
                    <a:cubicBezTo>
                      <a:pt x="1" y="536"/>
                      <a:pt x="100" y="1813"/>
                      <a:pt x="100" y="1813"/>
                    </a:cubicBezTo>
                    <a:cubicBezTo>
                      <a:pt x="116" y="2096"/>
                      <a:pt x="726" y="2175"/>
                      <a:pt x="1317" y="2175"/>
                    </a:cubicBezTo>
                    <a:cubicBezTo>
                      <a:pt x="1759" y="2175"/>
                      <a:pt x="2191" y="2131"/>
                      <a:pt x="2356" y="2096"/>
                    </a:cubicBezTo>
                    <a:cubicBezTo>
                      <a:pt x="2735" y="2014"/>
                      <a:pt x="2909" y="1386"/>
                      <a:pt x="2483" y="703"/>
                    </a:cubicBezTo>
                    <a:cubicBezTo>
                      <a:pt x="2199" y="243"/>
                      <a:pt x="1907" y="1"/>
                      <a:pt x="1501" y="1"/>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flipH="1">
                <a:off x="6892804" y="4541936"/>
                <a:ext cx="122533" cy="84769"/>
              </a:xfrm>
              <a:custGeom>
                <a:avLst/>
                <a:gdLst/>
                <a:ahLst/>
                <a:cxnLst/>
                <a:rect l="l" t="t" r="r" b="b"/>
                <a:pathLst>
                  <a:path w="2148" h="1486" extrusionOk="0">
                    <a:moveTo>
                      <a:pt x="155" y="1"/>
                    </a:moveTo>
                    <a:lnTo>
                      <a:pt x="1" y="28"/>
                    </a:lnTo>
                    <a:cubicBezTo>
                      <a:pt x="7" y="75"/>
                      <a:pt x="209" y="1206"/>
                      <a:pt x="831" y="1403"/>
                    </a:cubicBezTo>
                    <a:cubicBezTo>
                      <a:pt x="1008" y="1458"/>
                      <a:pt x="1179" y="1485"/>
                      <a:pt x="1332" y="1485"/>
                    </a:cubicBezTo>
                    <a:cubicBezTo>
                      <a:pt x="1718" y="1485"/>
                      <a:pt x="2019" y="1335"/>
                      <a:pt x="2148" y="1137"/>
                    </a:cubicBezTo>
                    <a:lnTo>
                      <a:pt x="2014" y="1052"/>
                    </a:lnTo>
                    <a:cubicBezTo>
                      <a:pt x="1924" y="1191"/>
                      <a:pt x="1676" y="1327"/>
                      <a:pt x="1332" y="1327"/>
                    </a:cubicBezTo>
                    <a:cubicBezTo>
                      <a:pt x="1194" y="1327"/>
                      <a:pt x="1042" y="1305"/>
                      <a:pt x="878" y="1253"/>
                    </a:cubicBezTo>
                    <a:cubicBezTo>
                      <a:pt x="346" y="1086"/>
                      <a:pt x="158" y="10"/>
                      <a:pt x="1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6912427" y="4565496"/>
                <a:ext cx="87507" cy="65317"/>
              </a:xfrm>
              <a:custGeom>
                <a:avLst/>
                <a:gdLst/>
                <a:ahLst/>
                <a:cxnLst/>
                <a:rect l="l" t="t" r="r" b="b"/>
                <a:pathLst>
                  <a:path w="1534" h="1145" extrusionOk="0">
                    <a:moveTo>
                      <a:pt x="1194" y="1"/>
                    </a:moveTo>
                    <a:cubicBezTo>
                      <a:pt x="879" y="1"/>
                      <a:pt x="275" y="115"/>
                      <a:pt x="24" y="939"/>
                    </a:cubicBezTo>
                    <a:cubicBezTo>
                      <a:pt x="0" y="1025"/>
                      <a:pt x="49" y="1113"/>
                      <a:pt x="131" y="1137"/>
                    </a:cubicBezTo>
                    <a:cubicBezTo>
                      <a:pt x="147" y="1144"/>
                      <a:pt x="161" y="1144"/>
                      <a:pt x="178" y="1144"/>
                    </a:cubicBezTo>
                    <a:cubicBezTo>
                      <a:pt x="243" y="1144"/>
                      <a:pt x="307" y="1100"/>
                      <a:pt x="328" y="1031"/>
                    </a:cubicBezTo>
                    <a:cubicBezTo>
                      <a:pt x="518" y="402"/>
                      <a:pt x="944" y="312"/>
                      <a:pt x="1175" y="312"/>
                    </a:cubicBezTo>
                    <a:cubicBezTo>
                      <a:pt x="1251" y="312"/>
                      <a:pt x="1306" y="321"/>
                      <a:pt x="1325" y="325"/>
                    </a:cubicBezTo>
                    <a:cubicBezTo>
                      <a:pt x="1337" y="328"/>
                      <a:pt x="1349" y="329"/>
                      <a:pt x="1361" y="329"/>
                    </a:cubicBezTo>
                    <a:cubicBezTo>
                      <a:pt x="1433" y="329"/>
                      <a:pt x="1498" y="278"/>
                      <a:pt x="1513" y="205"/>
                    </a:cubicBezTo>
                    <a:cubicBezTo>
                      <a:pt x="1533" y="120"/>
                      <a:pt x="1478" y="35"/>
                      <a:pt x="1393" y="18"/>
                    </a:cubicBezTo>
                    <a:cubicBezTo>
                      <a:pt x="1390" y="17"/>
                      <a:pt x="1313" y="1"/>
                      <a:pt x="1194"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6889266" y="4585177"/>
                <a:ext cx="77182" cy="51055"/>
              </a:xfrm>
              <a:custGeom>
                <a:avLst/>
                <a:gdLst/>
                <a:ahLst/>
                <a:cxnLst/>
                <a:rect l="l" t="t" r="r" b="b"/>
                <a:pathLst>
                  <a:path w="1353" h="895" extrusionOk="0">
                    <a:moveTo>
                      <a:pt x="1194" y="0"/>
                    </a:moveTo>
                    <a:cubicBezTo>
                      <a:pt x="1192" y="0"/>
                      <a:pt x="1190" y="0"/>
                      <a:pt x="1189" y="0"/>
                    </a:cubicBezTo>
                    <a:cubicBezTo>
                      <a:pt x="1154" y="4"/>
                      <a:pt x="325" y="27"/>
                      <a:pt x="35" y="673"/>
                    </a:cubicBezTo>
                    <a:cubicBezTo>
                      <a:pt x="1" y="755"/>
                      <a:pt x="38" y="847"/>
                      <a:pt x="117" y="881"/>
                    </a:cubicBezTo>
                    <a:cubicBezTo>
                      <a:pt x="137" y="891"/>
                      <a:pt x="161" y="894"/>
                      <a:pt x="182" y="894"/>
                    </a:cubicBezTo>
                    <a:cubicBezTo>
                      <a:pt x="243" y="894"/>
                      <a:pt x="301" y="861"/>
                      <a:pt x="325" y="802"/>
                    </a:cubicBezTo>
                    <a:cubicBezTo>
                      <a:pt x="530" y="341"/>
                      <a:pt x="1185" y="317"/>
                      <a:pt x="1198" y="317"/>
                    </a:cubicBezTo>
                    <a:cubicBezTo>
                      <a:pt x="1284" y="314"/>
                      <a:pt x="1352" y="243"/>
                      <a:pt x="1352" y="157"/>
                    </a:cubicBezTo>
                    <a:cubicBezTo>
                      <a:pt x="1349" y="70"/>
                      <a:pt x="1277" y="0"/>
                      <a:pt x="1194"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6879116" y="4733725"/>
                <a:ext cx="332686" cy="72504"/>
              </a:xfrm>
              <a:custGeom>
                <a:avLst/>
                <a:gdLst/>
                <a:ahLst/>
                <a:cxnLst/>
                <a:rect l="l" t="t" r="r" b="b"/>
                <a:pathLst>
                  <a:path w="5832" h="1271" extrusionOk="0">
                    <a:moveTo>
                      <a:pt x="342" y="1"/>
                    </a:moveTo>
                    <a:cubicBezTo>
                      <a:pt x="342" y="1"/>
                      <a:pt x="127" y="97"/>
                      <a:pt x="137" y="281"/>
                    </a:cubicBezTo>
                    <a:cubicBezTo>
                      <a:pt x="147" y="461"/>
                      <a:pt x="1" y="888"/>
                      <a:pt x="676" y="936"/>
                    </a:cubicBezTo>
                    <a:cubicBezTo>
                      <a:pt x="1285" y="977"/>
                      <a:pt x="3644" y="1271"/>
                      <a:pt x="4668" y="1271"/>
                    </a:cubicBezTo>
                    <a:cubicBezTo>
                      <a:pt x="4840" y="1271"/>
                      <a:pt x="4974" y="1263"/>
                      <a:pt x="5056" y="1244"/>
                    </a:cubicBezTo>
                    <a:cubicBezTo>
                      <a:pt x="5261" y="1226"/>
                      <a:pt x="5663" y="1127"/>
                      <a:pt x="5704" y="943"/>
                    </a:cubicBezTo>
                    <a:cubicBezTo>
                      <a:pt x="5831" y="352"/>
                      <a:pt x="5558" y="264"/>
                      <a:pt x="5558" y="264"/>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6975750" y="4572513"/>
                <a:ext cx="227495" cy="194809"/>
              </a:xfrm>
              <a:custGeom>
                <a:avLst/>
                <a:gdLst/>
                <a:ahLst/>
                <a:cxnLst/>
                <a:rect l="l" t="t" r="r" b="b"/>
                <a:pathLst>
                  <a:path w="3988" h="3415" extrusionOk="0">
                    <a:moveTo>
                      <a:pt x="2431" y="0"/>
                    </a:moveTo>
                    <a:lnTo>
                      <a:pt x="451" y="137"/>
                    </a:lnTo>
                    <a:cubicBezTo>
                      <a:pt x="451" y="137"/>
                      <a:pt x="516" y="1110"/>
                      <a:pt x="325" y="1813"/>
                    </a:cubicBezTo>
                    <a:cubicBezTo>
                      <a:pt x="131" y="2513"/>
                      <a:pt x="0" y="3233"/>
                      <a:pt x="1042" y="3277"/>
                    </a:cubicBezTo>
                    <a:lnTo>
                      <a:pt x="2855" y="3414"/>
                    </a:lnTo>
                    <a:cubicBezTo>
                      <a:pt x="2855" y="3414"/>
                      <a:pt x="2820" y="1577"/>
                      <a:pt x="3988" y="1472"/>
                    </a:cubicBezTo>
                    <a:cubicBezTo>
                      <a:pt x="3988" y="1472"/>
                      <a:pt x="2502" y="1185"/>
                      <a:pt x="2431" y="0"/>
                    </a:cubicBezTo>
                    <a:close/>
                  </a:path>
                </a:pathLst>
              </a:custGeom>
              <a:solidFill>
                <a:srgbClr val="FF8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7138727" y="4677078"/>
                <a:ext cx="45636" cy="59840"/>
              </a:xfrm>
              <a:custGeom>
                <a:avLst/>
                <a:gdLst/>
                <a:ahLst/>
                <a:cxnLst/>
                <a:rect l="l" t="t" r="r" b="b"/>
                <a:pathLst>
                  <a:path w="800" h="1049" extrusionOk="0">
                    <a:moveTo>
                      <a:pt x="373" y="0"/>
                    </a:moveTo>
                    <a:lnTo>
                      <a:pt x="236" y="311"/>
                    </a:lnTo>
                    <a:lnTo>
                      <a:pt x="0" y="311"/>
                    </a:lnTo>
                    <a:lnTo>
                      <a:pt x="141" y="574"/>
                    </a:lnTo>
                    <a:lnTo>
                      <a:pt x="55" y="942"/>
                    </a:lnTo>
                    <a:lnTo>
                      <a:pt x="349" y="731"/>
                    </a:lnTo>
                    <a:lnTo>
                      <a:pt x="608" y="1049"/>
                    </a:lnTo>
                    <a:lnTo>
                      <a:pt x="544" y="584"/>
                    </a:lnTo>
                    <a:lnTo>
                      <a:pt x="799" y="488"/>
                    </a:lnTo>
                    <a:lnTo>
                      <a:pt x="482" y="397"/>
                    </a:lnTo>
                    <a:lnTo>
                      <a:pt x="373" y="0"/>
                    </a:ln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flipH="1">
                <a:off x="6884019" y="4655857"/>
                <a:ext cx="166001" cy="124130"/>
              </a:xfrm>
              <a:custGeom>
                <a:avLst/>
                <a:gdLst/>
                <a:ahLst/>
                <a:cxnLst/>
                <a:rect l="l" t="t" r="r" b="b"/>
                <a:pathLst>
                  <a:path w="2910" h="2176" extrusionOk="0">
                    <a:moveTo>
                      <a:pt x="1503" y="1"/>
                    </a:moveTo>
                    <a:cubicBezTo>
                      <a:pt x="1304" y="1"/>
                      <a:pt x="1077" y="59"/>
                      <a:pt x="810" y="178"/>
                    </a:cubicBezTo>
                    <a:cubicBezTo>
                      <a:pt x="1" y="536"/>
                      <a:pt x="100" y="1816"/>
                      <a:pt x="100" y="1816"/>
                    </a:cubicBezTo>
                    <a:cubicBezTo>
                      <a:pt x="116" y="2097"/>
                      <a:pt x="726" y="2176"/>
                      <a:pt x="1318" y="2176"/>
                    </a:cubicBezTo>
                    <a:cubicBezTo>
                      <a:pt x="1762" y="2176"/>
                      <a:pt x="2195" y="2132"/>
                      <a:pt x="2360" y="2097"/>
                    </a:cubicBezTo>
                    <a:cubicBezTo>
                      <a:pt x="2739" y="2015"/>
                      <a:pt x="2909" y="1386"/>
                      <a:pt x="2486" y="704"/>
                    </a:cubicBezTo>
                    <a:cubicBezTo>
                      <a:pt x="2200" y="243"/>
                      <a:pt x="1909" y="1"/>
                      <a:pt x="150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flipH="1">
                <a:off x="7003758" y="4583009"/>
                <a:ext cx="122590" cy="84769"/>
              </a:xfrm>
              <a:custGeom>
                <a:avLst/>
                <a:gdLst/>
                <a:ahLst/>
                <a:cxnLst/>
                <a:rect l="l" t="t" r="r" b="b"/>
                <a:pathLst>
                  <a:path w="2149" h="1486" extrusionOk="0">
                    <a:moveTo>
                      <a:pt x="158" y="1"/>
                    </a:moveTo>
                    <a:lnTo>
                      <a:pt x="1" y="28"/>
                    </a:lnTo>
                    <a:cubicBezTo>
                      <a:pt x="8" y="76"/>
                      <a:pt x="209" y="1206"/>
                      <a:pt x="831" y="1403"/>
                    </a:cubicBezTo>
                    <a:cubicBezTo>
                      <a:pt x="1008" y="1461"/>
                      <a:pt x="1179" y="1485"/>
                      <a:pt x="1332" y="1485"/>
                    </a:cubicBezTo>
                    <a:cubicBezTo>
                      <a:pt x="1718" y="1485"/>
                      <a:pt x="2022" y="1335"/>
                      <a:pt x="2148" y="1141"/>
                    </a:cubicBezTo>
                    <a:lnTo>
                      <a:pt x="2015" y="1052"/>
                    </a:lnTo>
                    <a:cubicBezTo>
                      <a:pt x="1925" y="1191"/>
                      <a:pt x="1678" y="1327"/>
                      <a:pt x="1334" y="1327"/>
                    </a:cubicBezTo>
                    <a:cubicBezTo>
                      <a:pt x="1196" y="1327"/>
                      <a:pt x="1043" y="1305"/>
                      <a:pt x="878" y="1253"/>
                    </a:cubicBezTo>
                    <a:cubicBezTo>
                      <a:pt x="349" y="1086"/>
                      <a:pt x="158" y="11"/>
                      <a:pt x="15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7023438" y="4606569"/>
                <a:ext cx="87507" cy="65317"/>
              </a:xfrm>
              <a:custGeom>
                <a:avLst/>
                <a:gdLst/>
                <a:ahLst/>
                <a:cxnLst/>
                <a:rect l="l" t="t" r="r" b="b"/>
                <a:pathLst>
                  <a:path w="1534" h="1145" extrusionOk="0">
                    <a:moveTo>
                      <a:pt x="1196" y="1"/>
                    </a:moveTo>
                    <a:cubicBezTo>
                      <a:pt x="882" y="1"/>
                      <a:pt x="279" y="116"/>
                      <a:pt x="28" y="943"/>
                    </a:cubicBezTo>
                    <a:cubicBezTo>
                      <a:pt x="0" y="1025"/>
                      <a:pt x="49" y="1113"/>
                      <a:pt x="131" y="1138"/>
                    </a:cubicBezTo>
                    <a:cubicBezTo>
                      <a:pt x="147" y="1144"/>
                      <a:pt x="161" y="1144"/>
                      <a:pt x="178" y="1144"/>
                    </a:cubicBezTo>
                    <a:cubicBezTo>
                      <a:pt x="246" y="1144"/>
                      <a:pt x="308" y="1103"/>
                      <a:pt x="328" y="1035"/>
                    </a:cubicBezTo>
                    <a:cubicBezTo>
                      <a:pt x="521" y="407"/>
                      <a:pt x="945" y="314"/>
                      <a:pt x="1177" y="314"/>
                    </a:cubicBezTo>
                    <a:cubicBezTo>
                      <a:pt x="1253" y="314"/>
                      <a:pt x="1309" y="324"/>
                      <a:pt x="1329" y="328"/>
                    </a:cubicBezTo>
                    <a:cubicBezTo>
                      <a:pt x="1339" y="330"/>
                      <a:pt x="1350" y="331"/>
                      <a:pt x="1360" y="331"/>
                    </a:cubicBezTo>
                    <a:cubicBezTo>
                      <a:pt x="1433" y="331"/>
                      <a:pt x="1498" y="280"/>
                      <a:pt x="1516" y="205"/>
                    </a:cubicBezTo>
                    <a:cubicBezTo>
                      <a:pt x="1533" y="120"/>
                      <a:pt x="1478" y="35"/>
                      <a:pt x="1393" y="18"/>
                    </a:cubicBezTo>
                    <a:cubicBezTo>
                      <a:pt x="1391" y="17"/>
                      <a:pt x="1314" y="1"/>
                      <a:pt x="1196"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7000106" y="4626250"/>
                <a:ext cx="77353" cy="51283"/>
              </a:xfrm>
              <a:custGeom>
                <a:avLst/>
                <a:gdLst/>
                <a:ahLst/>
                <a:cxnLst/>
                <a:rect l="l" t="t" r="r" b="b"/>
                <a:pathLst>
                  <a:path w="1356" h="899" extrusionOk="0">
                    <a:moveTo>
                      <a:pt x="1192" y="1"/>
                    </a:moveTo>
                    <a:cubicBezTo>
                      <a:pt x="1154" y="4"/>
                      <a:pt x="325" y="28"/>
                      <a:pt x="39" y="673"/>
                    </a:cubicBezTo>
                    <a:cubicBezTo>
                      <a:pt x="1" y="755"/>
                      <a:pt x="39" y="847"/>
                      <a:pt x="117" y="885"/>
                    </a:cubicBezTo>
                    <a:cubicBezTo>
                      <a:pt x="138" y="891"/>
                      <a:pt x="161" y="898"/>
                      <a:pt x="182" y="898"/>
                    </a:cubicBezTo>
                    <a:cubicBezTo>
                      <a:pt x="243" y="898"/>
                      <a:pt x="302" y="861"/>
                      <a:pt x="329" y="803"/>
                    </a:cubicBezTo>
                    <a:cubicBezTo>
                      <a:pt x="533" y="342"/>
                      <a:pt x="1192" y="318"/>
                      <a:pt x="1199" y="318"/>
                    </a:cubicBezTo>
                    <a:cubicBezTo>
                      <a:pt x="1285" y="318"/>
                      <a:pt x="1356" y="243"/>
                      <a:pt x="1353" y="158"/>
                    </a:cubicBezTo>
                    <a:cubicBezTo>
                      <a:pt x="1349" y="69"/>
                      <a:pt x="1277" y="4"/>
                      <a:pt x="1192"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6709351" y="2692905"/>
                <a:ext cx="601368" cy="528750"/>
              </a:xfrm>
              <a:custGeom>
                <a:avLst/>
                <a:gdLst/>
                <a:ahLst/>
                <a:cxnLst/>
                <a:rect l="l" t="t" r="r" b="b"/>
                <a:pathLst>
                  <a:path w="10542" h="9269" extrusionOk="0">
                    <a:moveTo>
                      <a:pt x="6645" y="1"/>
                    </a:moveTo>
                    <a:cubicBezTo>
                      <a:pt x="5506" y="1"/>
                      <a:pt x="4402" y="359"/>
                      <a:pt x="3879" y="520"/>
                    </a:cubicBezTo>
                    <a:cubicBezTo>
                      <a:pt x="2967" y="800"/>
                      <a:pt x="561" y="2227"/>
                      <a:pt x="280" y="4043"/>
                    </a:cubicBezTo>
                    <a:cubicBezTo>
                      <a:pt x="0" y="5862"/>
                      <a:pt x="2288" y="8873"/>
                      <a:pt x="2346" y="9228"/>
                    </a:cubicBezTo>
                    <a:cubicBezTo>
                      <a:pt x="2350" y="9256"/>
                      <a:pt x="2401" y="9269"/>
                      <a:pt x="2490" y="9269"/>
                    </a:cubicBezTo>
                    <a:cubicBezTo>
                      <a:pt x="3555" y="9269"/>
                      <a:pt x="10121" y="7453"/>
                      <a:pt x="10121" y="7453"/>
                    </a:cubicBezTo>
                    <a:cubicBezTo>
                      <a:pt x="10121" y="7453"/>
                      <a:pt x="10542" y="2227"/>
                      <a:pt x="8992" y="800"/>
                    </a:cubicBezTo>
                    <a:cubicBezTo>
                      <a:pt x="8336" y="194"/>
                      <a:pt x="7481" y="1"/>
                      <a:pt x="664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flipH="1">
                <a:off x="7045060" y="2953319"/>
                <a:ext cx="214432" cy="254364"/>
              </a:xfrm>
              <a:custGeom>
                <a:avLst/>
                <a:gdLst/>
                <a:ahLst/>
                <a:cxnLst/>
                <a:rect l="l" t="t" r="r" b="b"/>
                <a:pathLst>
                  <a:path w="3759" h="4459" extrusionOk="0">
                    <a:moveTo>
                      <a:pt x="1386" y="1"/>
                    </a:moveTo>
                    <a:cubicBezTo>
                      <a:pt x="1302" y="1"/>
                      <a:pt x="1220" y="23"/>
                      <a:pt x="1140" y="72"/>
                    </a:cubicBezTo>
                    <a:cubicBezTo>
                      <a:pt x="93" y="717"/>
                      <a:pt x="0" y="2048"/>
                      <a:pt x="0" y="2048"/>
                    </a:cubicBezTo>
                    <a:lnTo>
                      <a:pt x="1202" y="4458"/>
                    </a:lnTo>
                    <a:lnTo>
                      <a:pt x="3759" y="3400"/>
                    </a:lnTo>
                    <a:cubicBezTo>
                      <a:pt x="3759" y="3400"/>
                      <a:pt x="2416" y="1"/>
                      <a:pt x="1386"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flipH="1">
                <a:off x="6668850" y="3103921"/>
                <a:ext cx="691328" cy="1379006"/>
              </a:xfrm>
              <a:custGeom>
                <a:avLst/>
                <a:gdLst/>
                <a:ahLst/>
                <a:cxnLst/>
                <a:rect l="l" t="t" r="r" b="b"/>
                <a:pathLst>
                  <a:path w="12119" h="24174" extrusionOk="0">
                    <a:moveTo>
                      <a:pt x="9345" y="1"/>
                    </a:moveTo>
                    <a:cubicBezTo>
                      <a:pt x="6833" y="1"/>
                      <a:pt x="3500" y="1145"/>
                      <a:pt x="2779" y="1590"/>
                    </a:cubicBezTo>
                    <a:cubicBezTo>
                      <a:pt x="2608" y="1696"/>
                      <a:pt x="3213" y="2921"/>
                      <a:pt x="3213" y="2921"/>
                    </a:cubicBezTo>
                    <a:cubicBezTo>
                      <a:pt x="3213" y="2921"/>
                      <a:pt x="219" y="5798"/>
                      <a:pt x="127" y="10270"/>
                    </a:cubicBezTo>
                    <a:cubicBezTo>
                      <a:pt x="0" y="16230"/>
                      <a:pt x="2595" y="23498"/>
                      <a:pt x="2595" y="23498"/>
                    </a:cubicBezTo>
                    <a:cubicBezTo>
                      <a:pt x="2595" y="23498"/>
                      <a:pt x="2803" y="24174"/>
                      <a:pt x="3943" y="24174"/>
                    </a:cubicBezTo>
                    <a:cubicBezTo>
                      <a:pt x="5086" y="24174"/>
                      <a:pt x="5879" y="23662"/>
                      <a:pt x="5879" y="23662"/>
                    </a:cubicBezTo>
                    <a:cubicBezTo>
                      <a:pt x="5929" y="23664"/>
                      <a:pt x="5978" y="23665"/>
                      <a:pt x="6026" y="23665"/>
                    </a:cubicBezTo>
                    <a:cubicBezTo>
                      <a:pt x="7377" y="23665"/>
                      <a:pt x="7506" y="22754"/>
                      <a:pt x="7506" y="22754"/>
                    </a:cubicBezTo>
                    <a:cubicBezTo>
                      <a:pt x="7763" y="21962"/>
                      <a:pt x="10022" y="16534"/>
                      <a:pt x="11070" y="11574"/>
                    </a:cubicBezTo>
                    <a:cubicBezTo>
                      <a:pt x="12119" y="6614"/>
                      <a:pt x="11654" y="1959"/>
                      <a:pt x="11675" y="1655"/>
                    </a:cubicBezTo>
                    <a:cubicBezTo>
                      <a:pt x="11699" y="1351"/>
                      <a:pt x="11675" y="607"/>
                      <a:pt x="11675" y="607"/>
                    </a:cubicBezTo>
                    <a:cubicBezTo>
                      <a:pt x="11147" y="168"/>
                      <a:pt x="10306" y="1"/>
                      <a:pt x="9345"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6700958" y="3139061"/>
                <a:ext cx="92185" cy="221049"/>
              </a:xfrm>
              <a:custGeom>
                <a:avLst/>
                <a:gdLst/>
                <a:ahLst/>
                <a:cxnLst/>
                <a:rect l="l" t="t" r="r" b="b"/>
                <a:pathLst>
                  <a:path w="1616" h="3875" extrusionOk="0">
                    <a:moveTo>
                      <a:pt x="1524" y="1"/>
                    </a:moveTo>
                    <a:cubicBezTo>
                      <a:pt x="1478" y="1"/>
                      <a:pt x="1442" y="35"/>
                      <a:pt x="1445" y="79"/>
                    </a:cubicBezTo>
                    <a:cubicBezTo>
                      <a:pt x="1462" y="1721"/>
                      <a:pt x="1373" y="3486"/>
                      <a:pt x="1196" y="3605"/>
                    </a:cubicBezTo>
                    <a:cubicBezTo>
                      <a:pt x="1043" y="3695"/>
                      <a:pt x="747" y="3719"/>
                      <a:pt x="490" y="3719"/>
                    </a:cubicBezTo>
                    <a:cubicBezTo>
                      <a:pt x="327" y="3719"/>
                      <a:pt x="179" y="3709"/>
                      <a:pt x="93" y="3701"/>
                    </a:cubicBezTo>
                    <a:cubicBezTo>
                      <a:pt x="89" y="3701"/>
                      <a:pt x="84" y="3700"/>
                      <a:pt x="80" y="3700"/>
                    </a:cubicBezTo>
                    <a:cubicBezTo>
                      <a:pt x="42" y="3700"/>
                      <a:pt x="11" y="3729"/>
                      <a:pt x="8" y="3769"/>
                    </a:cubicBezTo>
                    <a:cubicBezTo>
                      <a:pt x="0" y="3813"/>
                      <a:pt x="35" y="3851"/>
                      <a:pt x="76" y="3858"/>
                    </a:cubicBezTo>
                    <a:cubicBezTo>
                      <a:pt x="93" y="3858"/>
                      <a:pt x="274" y="3875"/>
                      <a:pt x="499" y="3875"/>
                    </a:cubicBezTo>
                    <a:cubicBezTo>
                      <a:pt x="766" y="3875"/>
                      <a:pt x="1089" y="3851"/>
                      <a:pt x="1274" y="3742"/>
                    </a:cubicBezTo>
                    <a:cubicBezTo>
                      <a:pt x="1615" y="3547"/>
                      <a:pt x="1612" y="888"/>
                      <a:pt x="1601" y="79"/>
                    </a:cubicBezTo>
                    <a:cubicBezTo>
                      <a:pt x="1601" y="35"/>
                      <a:pt x="1564" y="1"/>
                      <a:pt x="1524"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6709970" y="3134212"/>
                <a:ext cx="23388" cy="49116"/>
              </a:xfrm>
              <a:custGeom>
                <a:avLst/>
                <a:gdLst/>
                <a:ahLst/>
                <a:cxnLst/>
                <a:rect l="l" t="t" r="r" b="b"/>
                <a:pathLst>
                  <a:path w="410" h="861" extrusionOk="0">
                    <a:moveTo>
                      <a:pt x="205" y="0"/>
                    </a:moveTo>
                    <a:cubicBezTo>
                      <a:pt x="93" y="0"/>
                      <a:pt x="0" y="191"/>
                      <a:pt x="0" y="431"/>
                    </a:cubicBezTo>
                    <a:cubicBezTo>
                      <a:pt x="0" y="666"/>
                      <a:pt x="93" y="861"/>
                      <a:pt x="205" y="861"/>
                    </a:cubicBezTo>
                    <a:cubicBezTo>
                      <a:pt x="318" y="861"/>
                      <a:pt x="410" y="666"/>
                      <a:pt x="410" y="431"/>
                    </a:cubicBezTo>
                    <a:cubicBezTo>
                      <a:pt x="410" y="191"/>
                      <a:pt x="318" y="0"/>
                      <a:pt x="205"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flipH="1">
                <a:off x="6744375" y="3189946"/>
                <a:ext cx="437649" cy="85111"/>
              </a:xfrm>
              <a:custGeom>
                <a:avLst/>
                <a:gdLst/>
                <a:ahLst/>
                <a:cxnLst/>
                <a:rect l="l" t="t" r="r" b="b"/>
                <a:pathLst>
                  <a:path w="7672" h="1492" extrusionOk="0">
                    <a:moveTo>
                      <a:pt x="6523" y="1"/>
                    </a:moveTo>
                    <a:cubicBezTo>
                      <a:pt x="3032" y="1"/>
                      <a:pt x="90" y="1325"/>
                      <a:pt x="59" y="1341"/>
                    </a:cubicBezTo>
                    <a:cubicBezTo>
                      <a:pt x="18" y="1358"/>
                      <a:pt x="0" y="1406"/>
                      <a:pt x="18" y="1444"/>
                    </a:cubicBezTo>
                    <a:cubicBezTo>
                      <a:pt x="32" y="1475"/>
                      <a:pt x="62" y="1491"/>
                      <a:pt x="90" y="1491"/>
                    </a:cubicBezTo>
                    <a:cubicBezTo>
                      <a:pt x="103" y="1491"/>
                      <a:pt x="113" y="1488"/>
                      <a:pt x="123" y="1484"/>
                    </a:cubicBezTo>
                    <a:cubicBezTo>
                      <a:pt x="155" y="1469"/>
                      <a:pt x="3067" y="158"/>
                      <a:pt x="6523" y="158"/>
                    </a:cubicBezTo>
                    <a:cubicBezTo>
                      <a:pt x="6871" y="158"/>
                      <a:pt x="7225" y="171"/>
                      <a:pt x="7583" y="201"/>
                    </a:cubicBezTo>
                    <a:cubicBezTo>
                      <a:pt x="7585" y="201"/>
                      <a:pt x="7588" y="201"/>
                      <a:pt x="7590" y="201"/>
                    </a:cubicBezTo>
                    <a:cubicBezTo>
                      <a:pt x="7631" y="201"/>
                      <a:pt x="7665" y="171"/>
                      <a:pt x="7668" y="129"/>
                    </a:cubicBezTo>
                    <a:cubicBezTo>
                      <a:pt x="7671" y="85"/>
                      <a:pt x="7640" y="47"/>
                      <a:pt x="7596" y="44"/>
                    </a:cubicBezTo>
                    <a:cubicBezTo>
                      <a:pt x="7234" y="14"/>
                      <a:pt x="6876" y="1"/>
                      <a:pt x="652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flipH="1">
                <a:off x="7055555" y="3137521"/>
                <a:ext cx="79521" cy="118654"/>
              </a:xfrm>
              <a:custGeom>
                <a:avLst/>
                <a:gdLst/>
                <a:ahLst/>
                <a:cxnLst/>
                <a:rect l="l" t="t" r="r" b="b"/>
                <a:pathLst>
                  <a:path w="1394" h="2080" extrusionOk="0">
                    <a:moveTo>
                      <a:pt x="1202" y="1"/>
                    </a:moveTo>
                    <a:lnTo>
                      <a:pt x="263" y="223"/>
                    </a:lnTo>
                    <a:cubicBezTo>
                      <a:pt x="1" y="1393"/>
                      <a:pt x="673" y="2079"/>
                      <a:pt x="673" y="2079"/>
                    </a:cubicBezTo>
                    <a:lnTo>
                      <a:pt x="1394" y="1878"/>
                    </a:lnTo>
                    <a:cubicBezTo>
                      <a:pt x="800" y="1226"/>
                      <a:pt x="1202" y="1"/>
                      <a:pt x="120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7050706" y="3133071"/>
                <a:ext cx="89047" cy="127553"/>
              </a:xfrm>
              <a:custGeom>
                <a:avLst/>
                <a:gdLst/>
                <a:ahLst/>
                <a:cxnLst/>
                <a:rect l="l" t="t" r="r" b="b"/>
                <a:pathLst>
                  <a:path w="1561" h="2236" extrusionOk="0">
                    <a:moveTo>
                      <a:pt x="1172" y="188"/>
                    </a:moveTo>
                    <a:lnTo>
                      <a:pt x="1172" y="188"/>
                    </a:lnTo>
                    <a:cubicBezTo>
                      <a:pt x="1090" y="512"/>
                      <a:pt x="929" y="1352"/>
                      <a:pt x="1339" y="1911"/>
                    </a:cubicBezTo>
                    <a:lnTo>
                      <a:pt x="779" y="2069"/>
                    </a:lnTo>
                    <a:cubicBezTo>
                      <a:pt x="660" y="1922"/>
                      <a:pt x="219" y="1314"/>
                      <a:pt x="410" y="365"/>
                    </a:cubicBezTo>
                    <a:lnTo>
                      <a:pt x="1172" y="188"/>
                    </a:lnTo>
                    <a:close/>
                    <a:moveTo>
                      <a:pt x="1287" y="1"/>
                    </a:moveTo>
                    <a:cubicBezTo>
                      <a:pt x="1280" y="1"/>
                      <a:pt x="1273" y="2"/>
                      <a:pt x="1267" y="3"/>
                    </a:cubicBezTo>
                    <a:lnTo>
                      <a:pt x="324" y="222"/>
                    </a:lnTo>
                    <a:cubicBezTo>
                      <a:pt x="297" y="228"/>
                      <a:pt x="274" y="252"/>
                      <a:pt x="267" y="283"/>
                    </a:cubicBezTo>
                    <a:cubicBezTo>
                      <a:pt x="1" y="1484"/>
                      <a:pt x="669" y="2181"/>
                      <a:pt x="697" y="2212"/>
                    </a:cubicBezTo>
                    <a:cubicBezTo>
                      <a:pt x="714" y="2226"/>
                      <a:pt x="734" y="2236"/>
                      <a:pt x="755" y="2236"/>
                    </a:cubicBezTo>
                    <a:cubicBezTo>
                      <a:pt x="762" y="2236"/>
                      <a:pt x="768" y="2236"/>
                      <a:pt x="775" y="2232"/>
                    </a:cubicBezTo>
                    <a:lnTo>
                      <a:pt x="1496" y="2031"/>
                    </a:lnTo>
                    <a:cubicBezTo>
                      <a:pt x="1523" y="2024"/>
                      <a:pt x="1544" y="2004"/>
                      <a:pt x="1553" y="1976"/>
                    </a:cubicBezTo>
                    <a:cubicBezTo>
                      <a:pt x="1561" y="1952"/>
                      <a:pt x="1553" y="1922"/>
                      <a:pt x="1533" y="1901"/>
                    </a:cubicBezTo>
                    <a:cubicBezTo>
                      <a:pt x="977" y="1294"/>
                      <a:pt x="1356" y="116"/>
                      <a:pt x="1359" y="102"/>
                    </a:cubicBezTo>
                    <a:cubicBezTo>
                      <a:pt x="1369" y="75"/>
                      <a:pt x="1362" y="47"/>
                      <a:pt x="1345" y="27"/>
                    </a:cubicBezTo>
                    <a:cubicBezTo>
                      <a:pt x="1330" y="9"/>
                      <a:pt x="1308" y="1"/>
                      <a:pt x="128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6884988" y="3100498"/>
                <a:ext cx="73075" cy="118882"/>
              </a:xfrm>
              <a:custGeom>
                <a:avLst/>
                <a:gdLst/>
                <a:ahLst/>
                <a:cxnLst/>
                <a:rect l="l" t="t" r="r" b="b"/>
                <a:pathLst>
                  <a:path w="1281" h="2084" extrusionOk="0">
                    <a:moveTo>
                      <a:pt x="1281" y="1"/>
                    </a:moveTo>
                    <a:lnTo>
                      <a:pt x="416" y="127"/>
                    </a:lnTo>
                    <a:cubicBezTo>
                      <a:pt x="416" y="127"/>
                      <a:pt x="0" y="984"/>
                      <a:pt x="403" y="2083"/>
                    </a:cubicBezTo>
                    <a:lnTo>
                      <a:pt x="1141" y="1950"/>
                    </a:lnTo>
                    <a:cubicBezTo>
                      <a:pt x="1141" y="1950"/>
                      <a:pt x="867" y="913"/>
                      <a:pt x="128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6880310" y="3095991"/>
                <a:ext cx="82430" cy="128066"/>
              </a:xfrm>
              <a:custGeom>
                <a:avLst/>
                <a:gdLst/>
                <a:ahLst/>
                <a:cxnLst/>
                <a:rect l="l" t="t" r="r" b="b"/>
                <a:pathLst>
                  <a:path w="1445" h="2245" extrusionOk="0">
                    <a:moveTo>
                      <a:pt x="1236" y="179"/>
                    </a:moveTo>
                    <a:lnTo>
                      <a:pt x="1236" y="179"/>
                    </a:lnTo>
                    <a:cubicBezTo>
                      <a:pt x="949" y="926"/>
                      <a:pt x="1072" y="1712"/>
                      <a:pt x="1127" y="1967"/>
                    </a:cubicBezTo>
                    <a:lnTo>
                      <a:pt x="539" y="2073"/>
                    </a:lnTo>
                    <a:cubicBezTo>
                      <a:pt x="232" y="1176"/>
                      <a:pt x="485" y="448"/>
                      <a:pt x="553" y="278"/>
                    </a:cubicBezTo>
                    <a:lnTo>
                      <a:pt x="1236" y="179"/>
                    </a:lnTo>
                    <a:close/>
                    <a:moveTo>
                      <a:pt x="1360" y="0"/>
                    </a:moveTo>
                    <a:cubicBezTo>
                      <a:pt x="1356" y="0"/>
                      <a:pt x="1352" y="1"/>
                      <a:pt x="1349" y="1"/>
                    </a:cubicBezTo>
                    <a:lnTo>
                      <a:pt x="489" y="127"/>
                    </a:lnTo>
                    <a:cubicBezTo>
                      <a:pt x="462" y="131"/>
                      <a:pt x="441" y="148"/>
                      <a:pt x="430" y="172"/>
                    </a:cubicBezTo>
                    <a:cubicBezTo>
                      <a:pt x="410" y="206"/>
                      <a:pt x="0" y="1069"/>
                      <a:pt x="413" y="2189"/>
                    </a:cubicBezTo>
                    <a:cubicBezTo>
                      <a:pt x="424" y="2224"/>
                      <a:pt x="454" y="2244"/>
                      <a:pt x="485" y="2244"/>
                    </a:cubicBezTo>
                    <a:cubicBezTo>
                      <a:pt x="492" y="2244"/>
                      <a:pt x="495" y="2244"/>
                      <a:pt x="503" y="2241"/>
                    </a:cubicBezTo>
                    <a:lnTo>
                      <a:pt x="1236" y="2107"/>
                    </a:lnTo>
                    <a:cubicBezTo>
                      <a:pt x="1256" y="2104"/>
                      <a:pt x="1277" y="2090"/>
                      <a:pt x="1287" y="2073"/>
                    </a:cubicBezTo>
                    <a:cubicBezTo>
                      <a:pt x="1301" y="2053"/>
                      <a:pt x="1305" y="2029"/>
                      <a:pt x="1297" y="2008"/>
                    </a:cubicBezTo>
                    <a:cubicBezTo>
                      <a:pt x="1294" y="1998"/>
                      <a:pt x="1038" y="984"/>
                      <a:pt x="1434" y="111"/>
                    </a:cubicBezTo>
                    <a:cubicBezTo>
                      <a:pt x="1445" y="86"/>
                      <a:pt x="1441" y="56"/>
                      <a:pt x="1424" y="32"/>
                    </a:cubicBezTo>
                    <a:cubicBezTo>
                      <a:pt x="1409" y="11"/>
                      <a:pt x="1386" y="0"/>
                      <a:pt x="1360"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7010205" y="3297535"/>
                <a:ext cx="218768" cy="218768"/>
              </a:xfrm>
              <a:custGeom>
                <a:avLst/>
                <a:gdLst/>
                <a:ahLst/>
                <a:cxnLst/>
                <a:rect l="l" t="t" r="r" b="b"/>
                <a:pathLst>
                  <a:path w="3835" h="3835" extrusionOk="0">
                    <a:moveTo>
                      <a:pt x="3043" y="1"/>
                    </a:moveTo>
                    <a:cubicBezTo>
                      <a:pt x="3035" y="1"/>
                      <a:pt x="3027" y="2"/>
                      <a:pt x="3019" y="5"/>
                    </a:cubicBezTo>
                    <a:cubicBezTo>
                      <a:pt x="2978" y="15"/>
                      <a:pt x="2950" y="60"/>
                      <a:pt x="2964" y="104"/>
                    </a:cubicBezTo>
                    <a:cubicBezTo>
                      <a:pt x="2994" y="203"/>
                      <a:pt x="3637" y="2595"/>
                      <a:pt x="66" y="3681"/>
                    </a:cubicBezTo>
                    <a:cubicBezTo>
                      <a:pt x="25" y="3695"/>
                      <a:pt x="1" y="3739"/>
                      <a:pt x="15" y="3780"/>
                    </a:cubicBezTo>
                    <a:cubicBezTo>
                      <a:pt x="25" y="3814"/>
                      <a:pt x="56" y="3835"/>
                      <a:pt x="90" y="3835"/>
                    </a:cubicBezTo>
                    <a:cubicBezTo>
                      <a:pt x="97" y="3835"/>
                      <a:pt x="103" y="3835"/>
                      <a:pt x="114" y="3832"/>
                    </a:cubicBezTo>
                    <a:cubicBezTo>
                      <a:pt x="3834" y="2702"/>
                      <a:pt x="3125" y="83"/>
                      <a:pt x="3117" y="60"/>
                    </a:cubicBezTo>
                    <a:cubicBezTo>
                      <a:pt x="3107" y="23"/>
                      <a:pt x="3076" y="1"/>
                      <a:pt x="304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flipH="1">
                <a:off x="7128630" y="3256120"/>
                <a:ext cx="37593" cy="39418"/>
              </a:xfrm>
              <a:custGeom>
                <a:avLst/>
                <a:gdLst/>
                <a:ahLst/>
                <a:cxnLst/>
                <a:rect l="l" t="t" r="r" b="b"/>
                <a:pathLst>
                  <a:path w="659" h="691" extrusionOk="0">
                    <a:moveTo>
                      <a:pt x="123" y="0"/>
                    </a:moveTo>
                    <a:lnTo>
                      <a:pt x="79" y="85"/>
                    </a:lnTo>
                    <a:cubicBezTo>
                      <a:pt x="0" y="233"/>
                      <a:pt x="62" y="564"/>
                      <a:pt x="72" y="628"/>
                    </a:cubicBezTo>
                    <a:cubicBezTo>
                      <a:pt x="79" y="666"/>
                      <a:pt x="113" y="690"/>
                      <a:pt x="150" y="690"/>
                    </a:cubicBezTo>
                    <a:lnTo>
                      <a:pt x="164" y="690"/>
                    </a:lnTo>
                    <a:cubicBezTo>
                      <a:pt x="208" y="683"/>
                      <a:pt x="235" y="638"/>
                      <a:pt x="229" y="597"/>
                    </a:cubicBezTo>
                    <a:cubicBezTo>
                      <a:pt x="208" y="502"/>
                      <a:pt x="194" y="365"/>
                      <a:pt x="199" y="266"/>
                    </a:cubicBezTo>
                    <a:lnTo>
                      <a:pt x="199" y="266"/>
                    </a:lnTo>
                    <a:cubicBezTo>
                      <a:pt x="335" y="386"/>
                      <a:pt x="481" y="543"/>
                      <a:pt x="495" y="625"/>
                    </a:cubicBezTo>
                    <a:cubicBezTo>
                      <a:pt x="501" y="665"/>
                      <a:pt x="535" y="691"/>
                      <a:pt x="574" y="691"/>
                    </a:cubicBezTo>
                    <a:cubicBezTo>
                      <a:pt x="579" y="691"/>
                      <a:pt x="583" y="691"/>
                      <a:pt x="588" y="690"/>
                    </a:cubicBezTo>
                    <a:cubicBezTo>
                      <a:pt x="629" y="683"/>
                      <a:pt x="659" y="642"/>
                      <a:pt x="652" y="597"/>
                    </a:cubicBezTo>
                    <a:cubicBezTo>
                      <a:pt x="618" y="400"/>
                      <a:pt x="270" y="113"/>
                      <a:pt x="199" y="58"/>
                    </a:cubicBezTo>
                    <a:lnTo>
                      <a:pt x="123"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flipH="1">
                <a:off x="6847222" y="3191429"/>
                <a:ext cx="21278" cy="32630"/>
              </a:xfrm>
              <a:custGeom>
                <a:avLst/>
                <a:gdLst/>
                <a:ahLst/>
                <a:cxnLst/>
                <a:rect l="l" t="t" r="r" b="b"/>
                <a:pathLst>
                  <a:path w="373" h="572" extrusionOk="0">
                    <a:moveTo>
                      <a:pt x="282" y="1"/>
                    </a:moveTo>
                    <a:cubicBezTo>
                      <a:pt x="267" y="1"/>
                      <a:pt x="251" y="5"/>
                      <a:pt x="236" y="15"/>
                    </a:cubicBezTo>
                    <a:cubicBezTo>
                      <a:pt x="223" y="25"/>
                      <a:pt x="93" y="121"/>
                      <a:pt x="11" y="472"/>
                    </a:cubicBezTo>
                    <a:cubicBezTo>
                      <a:pt x="1" y="516"/>
                      <a:pt x="28" y="557"/>
                      <a:pt x="69" y="568"/>
                    </a:cubicBezTo>
                    <a:cubicBezTo>
                      <a:pt x="75" y="568"/>
                      <a:pt x="83" y="571"/>
                      <a:pt x="86" y="571"/>
                    </a:cubicBezTo>
                    <a:cubicBezTo>
                      <a:pt x="124" y="571"/>
                      <a:pt x="157" y="543"/>
                      <a:pt x="165" y="510"/>
                    </a:cubicBezTo>
                    <a:cubicBezTo>
                      <a:pt x="233" y="223"/>
                      <a:pt x="329" y="144"/>
                      <a:pt x="325" y="144"/>
                    </a:cubicBezTo>
                    <a:cubicBezTo>
                      <a:pt x="362" y="121"/>
                      <a:pt x="373" y="69"/>
                      <a:pt x="346" y="35"/>
                    </a:cubicBezTo>
                    <a:cubicBezTo>
                      <a:pt x="331" y="12"/>
                      <a:pt x="307" y="1"/>
                      <a:pt x="28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6792690" y="3402385"/>
                <a:ext cx="237022" cy="1055846"/>
              </a:xfrm>
              <a:custGeom>
                <a:avLst/>
                <a:gdLst/>
                <a:ahLst/>
                <a:cxnLst/>
                <a:rect l="l" t="t" r="r" b="b"/>
                <a:pathLst>
                  <a:path w="4155" h="18509" extrusionOk="0">
                    <a:moveTo>
                      <a:pt x="4068" y="1"/>
                    </a:moveTo>
                    <a:cubicBezTo>
                      <a:pt x="4059" y="1"/>
                      <a:pt x="4048" y="3"/>
                      <a:pt x="4039" y="7"/>
                    </a:cubicBezTo>
                    <a:cubicBezTo>
                      <a:pt x="3489" y="222"/>
                      <a:pt x="3349" y="713"/>
                      <a:pt x="3196" y="1437"/>
                    </a:cubicBezTo>
                    <a:cubicBezTo>
                      <a:pt x="3045" y="2154"/>
                      <a:pt x="273" y="15979"/>
                      <a:pt x="7" y="18420"/>
                    </a:cubicBezTo>
                    <a:cubicBezTo>
                      <a:pt x="0" y="18464"/>
                      <a:pt x="31" y="18505"/>
                      <a:pt x="75" y="18508"/>
                    </a:cubicBezTo>
                    <a:lnTo>
                      <a:pt x="86" y="18508"/>
                    </a:lnTo>
                    <a:cubicBezTo>
                      <a:pt x="123" y="18508"/>
                      <a:pt x="157" y="18478"/>
                      <a:pt x="164" y="18440"/>
                    </a:cubicBezTo>
                    <a:cubicBezTo>
                      <a:pt x="423" y="16057"/>
                      <a:pt x="3205" y="2157"/>
                      <a:pt x="3352" y="1471"/>
                    </a:cubicBezTo>
                    <a:cubicBezTo>
                      <a:pt x="3495" y="775"/>
                      <a:pt x="3618" y="341"/>
                      <a:pt x="4097" y="154"/>
                    </a:cubicBezTo>
                    <a:cubicBezTo>
                      <a:pt x="4138" y="140"/>
                      <a:pt x="4155" y="92"/>
                      <a:pt x="4141" y="51"/>
                    </a:cubicBezTo>
                    <a:cubicBezTo>
                      <a:pt x="4128" y="20"/>
                      <a:pt x="4099" y="1"/>
                      <a:pt x="4068"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6909749" y="4378728"/>
                <a:ext cx="331888" cy="216486"/>
              </a:xfrm>
              <a:custGeom>
                <a:avLst/>
                <a:gdLst/>
                <a:ahLst/>
                <a:cxnLst/>
                <a:rect l="l" t="t" r="r" b="b"/>
                <a:pathLst>
                  <a:path w="5818" h="3795" extrusionOk="0">
                    <a:moveTo>
                      <a:pt x="5576" y="1"/>
                    </a:moveTo>
                    <a:lnTo>
                      <a:pt x="5463" y="311"/>
                    </a:lnTo>
                    <a:cubicBezTo>
                      <a:pt x="5463" y="311"/>
                      <a:pt x="5149" y="772"/>
                      <a:pt x="4634" y="858"/>
                    </a:cubicBezTo>
                    <a:cubicBezTo>
                      <a:pt x="4566" y="869"/>
                      <a:pt x="4504" y="874"/>
                      <a:pt x="4446" y="874"/>
                    </a:cubicBezTo>
                    <a:cubicBezTo>
                      <a:pt x="4062" y="874"/>
                      <a:pt x="3889" y="659"/>
                      <a:pt x="3889" y="659"/>
                    </a:cubicBezTo>
                    <a:lnTo>
                      <a:pt x="3848" y="933"/>
                    </a:lnTo>
                    <a:cubicBezTo>
                      <a:pt x="3368" y="1402"/>
                      <a:pt x="2627" y="1597"/>
                      <a:pt x="1953" y="1597"/>
                    </a:cubicBezTo>
                    <a:cubicBezTo>
                      <a:pt x="1587" y="1597"/>
                      <a:pt x="1241" y="1540"/>
                      <a:pt x="968" y="1438"/>
                    </a:cubicBezTo>
                    <a:cubicBezTo>
                      <a:pt x="377" y="1216"/>
                      <a:pt x="431" y="913"/>
                      <a:pt x="431" y="913"/>
                    </a:cubicBezTo>
                    <a:cubicBezTo>
                      <a:pt x="431" y="913"/>
                      <a:pt x="429" y="912"/>
                      <a:pt x="425" y="912"/>
                    </a:cubicBezTo>
                    <a:cubicBezTo>
                      <a:pt x="393" y="912"/>
                      <a:pt x="243" y="921"/>
                      <a:pt x="131" y="1072"/>
                    </a:cubicBezTo>
                    <a:cubicBezTo>
                      <a:pt x="1" y="1247"/>
                      <a:pt x="288" y="2807"/>
                      <a:pt x="346" y="3281"/>
                    </a:cubicBezTo>
                    <a:cubicBezTo>
                      <a:pt x="386" y="3627"/>
                      <a:pt x="974" y="3795"/>
                      <a:pt x="1641" y="3795"/>
                    </a:cubicBezTo>
                    <a:cubicBezTo>
                      <a:pt x="1889" y="3795"/>
                      <a:pt x="2148" y="3771"/>
                      <a:pt x="2394" y="3725"/>
                    </a:cubicBezTo>
                    <a:cubicBezTo>
                      <a:pt x="3298" y="3555"/>
                      <a:pt x="3569" y="2752"/>
                      <a:pt x="3569" y="2752"/>
                    </a:cubicBezTo>
                    <a:cubicBezTo>
                      <a:pt x="3684" y="2880"/>
                      <a:pt x="4000" y="2943"/>
                      <a:pt x="4342" y="2943"/>
                    </a:cubicBezTo>
                    <a:cubicBezTo>
                      <a:pt x="4768" y="2943"/>
                      <a:pt x="5234" y="2845"/>
                      <a:pt x="5405" y="2649"/>
                    </a:cubicBezTo>
                    <a:cubicBezTo>
                      <a:pt x="5682" y="2336"/>
                      <a:pt x="5764" y="786"/>
                      <a:pt x="5791" y="445"/>
                    </a:cubicBezTo>
                    <a:cubicBezTo>
                      <a:pt x="5818" y="100"/>
                      <a:pt x="5576" y="1"/>
                      <a:pt x="5576"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7013511" y="4402230"/>
                <a:ext cx="28865" cy="135482"/>
              </a:xfrm>
              <a:custGeom>
                <a:avLst/>
                <a:gdLst/>
                <a:ahLst/>
                <a:cxnLst/>
                <a:rect l="l" t="t" r="r" b="b"/>
                <a:pathLst>
                  <a:path w="506" h="2375" extrusionOk="0">
                    <a:moveTo>
                      <a:pt x="422" y="1"/>
                    </a:moveTo>
                    <a:cubicBezTo>
                      <a:pt x="382" y="1"/>
                      <a:pt x="348" y="29"/>
                      <a:pt x="342" y="70"/>
                    </a:cubicBezTo>
                    <a:lnTo>
                      <a:pt x="7" y="2282"/>
                    </a:lnTo>
                    <a:cubicBezTo>
                      <a:pt x="0" y="2327"/>
                      <a:pt x="27" y="2368"/>
                      <a:pt x="72" y="2374"/>
                    </a:cubicBezTo>
                    <a:lnTo>
                      <a:pt x="82" y="2374"/>
                    </a:lnTo>
                    <a:cubicBezTo>
                      <a:pt x="123" y="2374"/>
                      <a:pt x="158" y="2347"/>
                      <a:pt x="161" y="2306"/>
                    </a:cubicBezTo>
                    <a:lnTo>
                      <a:pt x="498" y="94"/>
                    </a:lnTo>
                    <a:cubicBezTo>
                      <a:pt x="506" y="50"/>
                      <a:pt x="475" y="9"/>
                      <a:pt x="434" y="2"/>
                    </a:cubicBezTo>
                    <a:cubicBezTo>
                      <a:pt x="430" y="1"/>
                      <a:pt x="426" y="1"/>
                      <a:pt x="42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flipH="1">
                <a:off x="7234850" y="3369356"/>
                <a:ext cx="64803" cy="52196"/>
              </a:xfrm>
              <a:custGeom>
                <a:avLst/>
                <a:gdLst/>
                <a:ahLst/>
                <a:cxnLst/>
                <a:rect l="l" t="t" r="r" b="b"/>
                <a:pathLst>
                  <a:path w="1136" h="915" extrusionOk="0">
                    <a:moveTo>
                      <a:pt x="403" y="1"/>
                    </a:moveTo>
                    <a:cubicBezTo>
                      <a:pt x="375" y="1"/>
                      <a:pt x="348" y="6"/>
                      <a:pt x="321" y="19"/>
                    </a:cubicBezTo>
                    <a:cubicBezTo>
                      <a:pt x="0" y="173"/>
                      <a:pt x="344" y="914"/>
                      <a:pt x="635" y="914"/>
                    </a:cubicBezTo>
                    <a:cubicBezTo>
                      <a:pt x="646" y="914"/>
                      <a:pt x="658" y="913"/>
                      <a:pt x="670" y="910"/>
                    </a:cubicBezTo>
                    <a:cubicBezTo>
                      <a:pt x="1136" y="809"/>
                      <a:pt x="734" y="1"/>
                      <a:pt x="403"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flipH="1">
                <a:off x="7215911" y="3350531"/>
                <a:ext cx="65031" cy="52082"/>
              </a:xfrm>
              <a:custGeom>
                <a:avLst/>
                <a:gdLst/>
                <a:ahLst/>
                <a:cxnLst/>
                <a:rect l="l" t="t" r="r" b="b"/>
                <a:pathLst>
                  <a:path w="1140" h="913" extrusionOk="0">
                    <a:moveTo>
                      <a:pt x="406" y="0"/>
                    </a:moveTo>
                    <a:cubicBezTo>
                      <a:pt x="378" y="0"/>
                      <a:pt x="351" y="6"/>
                      <a:pt x="325" y="18"/>
                    </a:cubicBezTo>
                    <a:cubicBezTo>
                      <a:pt x="0" y="172"/>
                      <a:pt x="343" y="912"/>
                      <a:pt x="638" y="912"/>
                    </a:cubicBezTo>
                    <a:cubicBezTo>
                      <a:pt x="650" y="912"/>
                      <a:pt x="662" y="911"/>
                      <a:pt x="673" y="909"/>
                    </a:cubicBezTo>
                    <a:cubicBezTo>
                      <a:pt x="1139" y="808"/>
                      <a:pt x="736" y="0"/>
                      <a:pt x="406"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23"/>
              <p:cNvGrpSpPr/>
              <p:nvPr/>
            </p:nvGrpSpPr>
            <p:grpSpPr>
              <a:xfrm rot="4341851">
                <a:off x="7192285" y="3340903"/>
                <a:ext cx="550320" cy="381933"/>
                <a:chOff x="3272250" y="2015375"/>
                <a:chExt cx="291025" cy="242300"/>
              </a:xfrm>
            </p:grpSpPr>
            <p:sp>
              <p:nvSpPr>
                <p:cNvPr id="237" name="Google Shape;237;p23"/>
                <p:cNvSpPr/>
                <p:nvPr/>
              </p:nvSpPr>
              <p:spPr>
                <a:xfrm>
                  <a:off x="3272250" y="2015375"/>
                  <a:ext cx="116175" cy="242300"/>
                </a:xfrm>
                <a:custGeom>
                  <a:avLst/>
                  <a:gdLst/>
                  <a:ahLst/>
                  <a:cxnLst/>
                  <a:rect l="l" t="t" r="r" b="b"/>
                  <a:pathLst>
                    <a:path w="4647" h="9692" extrusionOk="0">
                      <a:moveTo>
                        <a:pt x="4178" y="0"/>
                      </a:moveTo>
                      <a:cubicBezTo>
                        <a:pt x="4016" y="0"/>
                        <a:pt x="3864" y="96"/>
                        <a:pt x="3800" y="254"/>
                      </a:cubicBezTo>
                      <a:lnTo>
                        <a:pt x="89" y="9120"/>
                      </a:lnTo>
                      <a:cubicBezTo>
                        <a:pt x="0" y="9328"/>
                        <a:pt x="99" y="9570"/>
                        <a:pt x="311" y="9660"/>
                      </a:cubicBezTo>
                      <a:cubicBezTo>
                        <a:pt x="362" y="9682"/>
                        <a:pt x="416" y="9692"/>
                        <a:pt x="469" y="9692"/>
                      </a:cubicBezTo>
                      <a:cubicBezTo>
                        <a:pt x="630" y="9692"/>
                        <a:pt x="783" y="9596"/>
                        <a:pt x="850" y="9438"/>
                      </a:cubicBezTo>
                      <a:lnTo>
                        <a:pt x="4558" y="572"/>
                      </a:lnTo>
                      <a:cubicBezTo>
                        <a:pt x="4646" y="364"/>
                        <a:pt x="4547" y="122"/>
                        <a:pt x="4339" y="33"/>
                      </a:cubicBezTo>
                      <a:cubicBezTo>
                        <a:pt x="4286" y="11"/>
                        <a:pt x="4231" y="0"/>
                        <a:pt x="4178" y="0"/>
                      </a:cubicBezTo>
                      <a:close/>
                    </a:path>
                  </a:pathLst>
                </a:custGeom>
                <a:solidFill>
                  <a:srgbClr val="936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3376100" y="2034525"/>
                  <a:ext cx="182225" cy="86475"/>
                </a:xfrm>
                <a:custGeom>
                  <a:avLst/>
                  <a:gdLst/>
                  <a:ahLst/>
                  <a:cxnLst/>
                  <a:rect l="l" t="t" r="r" b="b"/>
                  <a:pathLst>
                    <a:path w="7289" h="3459" extrusionOk="0">
                      <a:moveTo>
                        <a:pt x="205" y="0"/>
                      </a:moveTo>
                      <a:lnTo>
                        <a:pt x="1" y="492"/>
                      </a:lnTo>
                      <a:lnTo>
                        <a:pt x="7084" y="3459"/>
                      </a:lnTo>
                      <a:lnTo>
                        <a:pt x="7289" y="2964"/>
                      </a:lnTo>
                      <a:lnTo>
                        <a:pt x="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3380950" y="2022750"/>
                  <a:ext cx="182325" cy="86475"/>
                </a:xfrm>
                <a:custGeom>
                  <a:avLst/>
                  <a:gdLst/>
                  <a:ahLst/>
                  <a:cxnLst/>
                  <a:rect l="l" t="t" r="r" b="b"/>
                  <a:pathLst>
                    <a:path w="7293" h="3459" extrusionOk="0">
                      <a:moveTo>
                        <a:pt x="210" y="0"/>
                      </a:moveTo>
                      <a:lnTo>
                        <a:pt x="1" y="492"/>
                      </a:lnTo>
                      <a:lnTo>
                        <a:pt x="7087" y="3458"/>
                      </a:lnTo>
                      <a:lnTo>
                        <a:pt x="7292" y="2964"/>
                      </a:lnTo>
                      <a:lnTo>
                        <a:pt x="210"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3370900" y="2046800"/>
                  <a:ext cx="182300" cy="86500"/>
                </a:xfrm>
                <a:custGeom>
                  <a:avLst/>
                  <a:gdLst/>
                  <a:ahLst/>
                  <a:cxnLst/>
                  <a:rect l="l" t="t" r="r" b="b"/>
                  <a:pathLst>
                    <a:path w="7292" h="3460" extrusionOk="0">
                      <a:moveTo>
                        <a:pt x="209" y="1"/>
                      </a:moveTo>
                      <a:lnTo>
                        <a:pt x="0" y="497"/>
                      </a:lnTo>
                      <a:lnTo>
                        <a:pt x="7087" y="3459"/>
                      </a:lnTo>
                      <a:lnTo>
                        <a:pt x="7292" y="2968"/>
                      </a:lnTo>
                      <a:lnTo>
                        <a:pt x="209" y="1"/>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3365775" y="2059200"/>
                  <a:ext cx="182325" cy="86450"/>
                </a:xfrm>
                <a:custGeom>
                  <a:avLst/>
                  <a:gdLst/>
                  <a:ahLst/>
                  <a:cxnLst/>
                  <a:rect l="l" t="t" r="r" b="b"/>
                  <a:pathLst>
                    <a:path w="7293" h="3458" extrusionOk="0">
                      <a:moveTo>
                        <a:pt x="205" y="1"/>
                      </a:moveTo>
                      <a:lnTo>
                        <a:pt x="1" y="492"/>
                      </a:lnTo>
                      <a:lnTo>
                        <a:pt x="7084" y="3458"/>
                      </a:lnTo>
                      <a:lnTo>
                        <a:pt x="7292" y="2963"/>
                      </a:lnTo>
                      <a:lnTo>
                        <a:pt x="2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3360575" y="2071500"/>
                  <a:ext cx="182325" cy="86450"/>
                </a:xfrm>
                <a:custGeom>
                  <a:avLst/>
                  <a:gdLst/>
                  <a:ahLst/>
                  <a:cxnLst/>
                  <a:rect l="l" t="t" r="r" b="b"/>
                  <a:pathLst>
                    <a:path w="7293" h="3458" extrusionOk="0">
                      <a:moveTo>
                        <a:pt x="209" y="0"/>
                      </a:moveTo>
                      <a:lnTo>
                        <a:pt x="1" y="495"/>
                      </a:lnTo>
                      <a:lnTo>
                        <a:pt x="7087" y="3457"/>
                      </a:lnTo>
                      <a:lnTo>
                        <a:pt x="7292" y="2966"/>
                      </a:lnTo>
                      <a:lnTo>
                        <a:pt x="209"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3355450" y="2083875"/>
                  <a:ext cx="182325" cy="86475"/>
                </a:xfrm>
                <a:custGeom>
                  <a:avLst/>
                  <a:gdLst/>
                  <a:ahLst/>
                  <a:cxnLst/>
                  <a:rect l="l" t="t" r="r" b="b"/>
                  <a:pathLst>
                    <a:path w="7293" h="3459" extrusionOk="0">
                      <a:moveTo>
                        <a:pt x="206" y="0"/>
                      </a:moveTo>
                      <a:lnTo>
                        <a:pt x="1" y="492"/>
                      </a:lnTo>
                      <a:lnTo>
                        <a:pt x="7083" y="3458"/>
                      </a:lnTo>
                      <a:lnTo>
                        <a:pt x="7292" y="2962"/>
                      </a:lnTo>
                      <a:lnTo>
                        <a:pt x="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3350225" y="2096150"/>
                  <a:ext cx="182325" cy="86475"/>
                </a:xfrm>
                <a:custGeom>
                  <a:avLst/>
                  <a:gdLst/>
                  <a:ahLst/>
                  <a:cxnLst/>
                  <a:rect l="l" t="t" r="r" b="b"/>
                  <a:pathLst>
                    <a:path w="7293" h="3459" extrusionOk="0">
                      <a:moveTo>
                        <a:pt x="210" y="1"/>
                      </a:moveTo>
                      <a:lnTo>
                        <a:pt x="1" y="495"/>
                      </a:lnTo>
                      <a:lnTo>
                        <a:pt x="7088" y="3459"/>
                      </a:lnTo>
                      <a:lnTo>
                        <a:pt x="7292" y="2967"/>
                      </a:lnTo>
                      <a:lnTo>
                        <a:pt x="210" y="1"/>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3345125" y="2108525"/>
                  <a:ext cx="182300" cy="86475"/>
                </a:xfrm>
                <a:custGeom>
                  <a:avLst/>
                  <a:gdLst/>
                  <a:ahLst/>
                  <a:cxnLst/>
                  <a:rect l="l" t="t" r="r" b="b"/>
                  <a:pathLst>
                    <a:path w="7292" h="3459" extrusionOk="0">
                      <a:moveTo>
                        <a:pt x="205" y="0"/>
                      </a:moveTo>
                      <a:lnTo>
                        <a:pt x="0" y="492"/>
                      </a:lnTo>
                      <a:lnTo>
                        <a:pt x="7083" y="3459"/>
                      </a:lnTo>
                      <a:lnTo>
                        <a:pt x="7292" y="2964"/>
                      </a:lnTo>
                      <a:lnTo>
                        <a:pt x="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3340000" y="2120800"/>
                  <a:ext cx="182225" cy="86500"/>
                </a:xfrm>
                <a:custGeom>
                  <a:avLst/>
                  <a:gdLst/>
                  <a:ahLst/>
                  <a:cxnLst/>
                  <a:rect l="l" t="t" r="r" b="b"/>
                  <a:pathLst>
                    <a:path w="7289" h="3460" extrusionOk="0">
                      <a:moveTo>
                        <a:pt x="205" y="1"/>
                      </a:moveTo>
                      <a:lnTo>
                        <a:pt x="0" y="496"/>
                      </a:lnTo>
                      <a:lnTo>
                        <a:pt x="7084" y="3459"/>
                      </a:lnTo>
                      <a:lnTo>
                        <a:pt x="7288" y="2968"/>
                      </a:lnTo>
                      <a:lnTo>
                        <a:pt x="205" y="1"/>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3360010" y="2022342"/>
                  <a:ext cx="86800" cy="86825"/>
                </a:xfrm>
                <a:custGeom>
                  <a:avLst/>
                  <a:gdLst/>
                  <a:ahLst/>
                  <a:cxnLst/>
                  <a:rect l="l" t="t" r="r" b="b"/>
                  <a:pathLst>
                    <a:path w="3472" h="3473" extrusionOk="0">
                      <a:moveTo>
                        <a:pt x="1028" y="1"/>
                      </a:moveTo>
                      <a:lnTo>
                        <a:pt x="1" y="2452"/>
                      </a:lnTo>
                      <a:lnTo>
                        <a:pt x="2444" y="3473"/>
                      </a:lnTo>
                      <a:lnTo>
                        <a:pt x="3472" y="1022"/>
                      </a:lnTo>
                      <a:lnTo>
                        <a:pt x="1028" y="1"/>
                      </a:ln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3"/>
              <p:cNvSpPr/>
              <p:nvPr/>
            </p:nvSpPr>
            <p:spPr>
              <a:xfrm flipH="1">
                <a:off x="7140497" y="3275972"/>
                <a:ext cx="148203" cy="145864"/>
              </a:xfrm>
              <a:custGeom>
                <a:avLst/>
                <a:gdLst/>
                <a:ahLst/>
                <a:cxnLst/>
                <a:rect l="l" t="t" r="r" b="b"/>
                <a:pathLst>
                  <a:path w="2598" h="2557" extrusionOk="0">
                    <a:moveTo>
                      <a:pt x="1372" y="0"/>
                    </a:moveTo>
                    <a:cubicBezTo>
                      <a:pt x="1226" y="372"/>
                      <a:pt x="768" y="741"/>
                      <a:pt x="406" y="929"/>
                    </a:cubicBezTo>
                    <a:cubicBezTo>
                      <a:pt x="605" y="1735"/>
                      <a:pt x="0" y="2297"/>
                      <a:pt x="293" y="2499"/>
                    </a:cubicBezTo>
                    <a:cubicBezTo>
                      <a:pt x="354" y="2541"/>
                      <a:pt x="416" y="2557"/>
                      <a:pt x="476" y="2557"/>
                    </a:cubicBezTo>
                    <a:cubicBezTo>
                      <a:pt x="642" y="2557"/>
                      <a:pt x="785" y="2434"/>
                      <a:pt x="785" y="2434"/>
                    </a:cubicBezTo>
                    <a:cubicBezTo>
                      <a:pt x="785" y="2434"/>
                      <a:pt x="874" y="2542"/>
                      <a:pt x="1090" y="2542"/>
                    </a:cubicBezTo>
                    <a:cubicBezTo>
                      <a:pt x="1105" y="2542"/>
                      <a:pt x="1121" y="2541"/>
                      <a:pt x="1137" y="2540"/>
                    </a:cubicBezTo>
                    <a:cubicBezTo>
                      <a:pt x="1386" y="2523"/>
                      <a:pt x="1533" y="2223"/>
                      <a:pt x="1533" y="2223"/>
                    </a:cubicBezTo>
                    <a:cubicBezTo>
                      <a:pt x="1533" y="2223"/>
                      <a:pt x="1582" y="2238"/>
                      <a:pt x="1661" y="2238"/>
                    </a:cubicBezTo>
                    <a:cubicBezTo>
                      <a:pt x="1739" y="2238"/>
                      <a:pt x="1845" y="2223"/>
                      <a:pt x="1960" y="2161"/>
                    </a:cubicBezTo>
                    <a:cubicBezTo>
                      <a:pt x="2141" y="2066"/>
                      <a:pt x="2215" y="1656"/>
                      <a:pt x="2215" y="1656"/>
                    </a:cubicBezTo>
                    <a:cubicBezTo>
                      <a:pt x="2215" y="1656"/>
                      <a:pt x="2598" y="1448"/>
                      <a:pt x="2437" y="1147"/>
                    </a:cubicBezTo>
                    <a:cubicBezTo>
                      <a:pt x="2301" y="895"/>
                      <a:pt x="1639" y="287"/>
                      <a:pt x="1372"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flipH="1">
                <a:off x="6839639" y="2617946"/>
                <a:ext cx="276155" cy="104678"/>
              </a:xfrm>
              <a:custGeom>
                <a:avLst/>
                <a:gdLst/>
                <a:ahLst/>
                <a:cxnLst/>
                <a:rect l="l" t="t" r="r" b="b"/>
                <a:pathLst>
                  <a:path w="4841" h="1835" extrusionOk="0">
                    <a:moveTo>
                      <a:pt x="3269" y="1"/>
                    </a:moveTo>
                    <a:cubicBezTo>
                      <a:pt x="2709" y="1"/>
                      <a:pt x="1908" y="23"/>
                      <a:pt x="1056" y="134"/>
                    </a:cubicBezTo>
                    <a:cubicBezTo>
                      <a:pt x="0" y="274"/>
                      <a:pt x="462" y="1834"/>
                      <a:pt x="462" y="1834"/>
                    </a:cubicBezTo>
                    <a:cubicBezTo>
                      <a:pt x="462" y="1834"/>
                      <a:pt x="4640" y="1776"/>
                      <a:pt x="4742" y="1584"/>
                    </a:cubicBezTo>
                    <a:cubicBezTo>
                      <a:pt x="4841" y="1394"/>
                      <a:pt x="4786" y="765"/>
                      <a:pt x="4615" y="414"/>
                    </a:cubicBezTo>
                    <a:cubicBezTo>
                      <a:pt x="4492" y="158"/>
                      <a:pt x="4295" y="18"/>
                      <a:pt x="3827" y="7"/>
                    </a:cubicBezTo>
                    <a:cubicBezTo>
                      <a:pt x="3691" y="4"/>
                      <a:pt x="3500" y="1"/>
                      <a:pt x="326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6531532" y="2204306"/>
                <a:ext cx="127610" cy="109755"/>
              </a:xfrm>
              <a:custGeom>
                <a:avLst/>
                <a:gdLst/>
                <a:ahLst/>
                <a:cxnLst/>
                <a:rect l="l" t="t" r="r" b="b"/>
                <a:pathLst>
                  <a:path w="2237" h="1924" extrusionOk="0">
                    <a:moveTo>
                      <a:pt x="2148" y="1"/>
                    </a:moveTo>
                    <a:cubicBezTo>
                      <a:pt x="2129" y="1"/>
                      <a:pt x="2110" y="8"/>
                      <a:pt x="2096" y="22"/>
                    </a:cubicBezTo>
                    <a:lnTo>
                      <a:pt x="38" y="1783"/>
                    </a:lnTo>
                    <a:cubicBezTo>
                      <a:pt x="4" y="1810"/>
                      <a:pt x="0" y="1862"/>
                      <a:pt x="27" y="1892"/>
                    </a:cubicBezTo>
                    <a:cubicBezTo>
                      <a:pt x="45" y="1913"/>
                      <a:pt x="65" y="1923"/>
                      <a:pt x="89" y="1923"/>
                    </a:cubicBezTo>
                    <a:cubicBezTo>
                      <a:pt x="106" y="1923"/>
                      <a:pt x="123" y="1917"/>
                      <a:pt x="140" y="1903"/>
                    </a:cubicBezTo>
                    <a:lnTo>
                      <a:pt x="2198" y="141"/>
                    </a:lnTo>
                    <a:cubicBezTo>
                      <a:pt x="2230" y="114"/>
                      <a:pt x="2236" y="63"/>
                      <a:pt x="2206" y="28"/>
                    </a:cubicBezTo>
                    <a:cubicBezTo>
                      <a:pt x="2191" y="10"/>
                      <a:pt x="2169" y="1"/>
                      <a:pt x="214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6586081" y="1938129"/>
                <a:ext cx="960067" cy="990701"/>
              </a:xfrm>
              <a:custGeom>
                <a:avLst/>
                <a:gdLst/>
                <a:ahLst/>
                <a:cxnLst/>
                <a:rect l="l" t="t" r="r" b="b"/>
                <a:pathLst>
                  <a:path w="16830" h="17367" extrusionOk="0">
                    <a:moveTo>
                      <a:pt x="10300" y="64"/>
                    </a:moveTo>
                    <a:cubicBezTo>
                      <a:pt x="10239" y="64"/>
                      <a:pt x="10178" y="64"/>
                      <a:pt x="10118" y="65"/>
                    </a:cubicBezTo>
                    <a:cubicBezTo>
                      <a:pt x="9135" y="83"/>
                      <a:pt x="1376" y="1"/>
                      <a:pt x="1083" y="4974"/>
                    </a:cubicBezTo>
                    <a:cubicBezTo>
                      <a:pt x="792" y="9945"/>
                      <a:pt x="1792" y="10405"/>
                      <a:pt x="894" y="13010"/>
                    </a:cubicBezTo>
                    <a:cubicBezTo>
                      <a:pt x="0" y="15615"/>
                      <a:pt x="1066" y="17096"/>
                      <a:pt x="1066" y="17096"/>
                    </a:cubicBezTo>
                    <a:lnTo>
                      <a:pt x="3065" y="17199"/>
                    </a:lnTo>
                    <a:lnTo>
                      <a:pt x="3380" y="16492"/>
                    </a:lnTo>
                    <a:lnTo>
                      <a:pt x="3380" y="17345"/>
                    </a:lnTo>
                    <a:lnTo>
                      <a:pt x="6534" y="17345"/>
                    </a:lnTo>
                    <a:lnTo>
                      <a:pt x="6886" y="16035"/>
                    </a:lnTo>
                    <a:cubicBezTo>
                      <a:pt x="6886" y="16035"/>
                      <a:pt x="7223" y="16994"/>
                      <a:pt x="7213" y="17219"/>
                    </a:cubicBezTo>
                    <a:cubicBezTo>
                      <a:pt x="7213" y="17219"/>
                      <a:pt x="7482" y="17366"/>
                      <a:pt x="7835" y="17366"/>
                    </a:cubicBezTo>
                    <a:cubicBezTo>
                      <a:pt x="8095" y="17366"/>
                      <a:pt x="8401" y="17286"/>
                      <a:pt x="8677" y="17008"/>
                    </a:cubicBezTo>
                    <a:cubicBezTo>
                      <a:pt x="9333" y="16356"/>
                      <a:pt x="9654" y="13478"/>
                      <a:pt x="8664" y="12044"/>
                    </a:cubicBezTo>
                    <a:lnTo>
                      <a:pt x="11371" y="11924"/>
                    </a:lnTo>
                    <a:cubicBezTo>
                      <a:pt x="11815" y="11955"/>
                      <a:pt x="12040" y="12020"/>
                      <a:pt x="12225" y="12570"/>
                    </a:cubicBezTo>
                    <a:cubicBezTo>
                      <a:pt x="12402" y="13092"/>
                      <a:pt x="12286" y="13501"/>
                      <a:pt x="12286" y="13501"/>
                    </a:cubicBezTo>
                    <a:cubicBezTo>
                      <a:pt x="13996" y="14249"/>
                      <a:pt x="14160" y="16871"/>
                      <a:pt x="14160" y="16871"/>
                    </a:cubicBezTo>
                    <a:cubicBezTo>
                      <a:pt x="14160" y="16871"/>
                      <a:pt x="14764" y="16717"/>
                      <a:pt x="15553" y="14788"/>
                    </a:cubicBezTo>
                    <a:cubicBezTo>
                      <a:pt x="16345" y="12857"/>
                      <a:pt x="15037" y="10966"/>
                      <a:pt x="15195" y="9965"/>
                    </a:cubicBezTo>
                    <a:cubicBezTo>
                      <a:pt x="15354" y="8965"/>
                      <a:pt x="16829" y="5620"/>
                      <a:pt x="16345" y="3186"/>
                    </a:cubicBezTo>
                    <a:cubicBezTo>
                      <a:pt x="15869" y="816"/>
                      <a:pt x="12578" y="64"/>
                      <a:pt x="10300" y="64"/>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7032397" y="2546410"/>
                <a:ext cx="281460" cy="92641"/>
              </a:xfrm>
              <a:custGeom>
                <a:avLst/>
                <a:gdLst/>
                <a:ahLst/>
                <a:cxnLst/>
                <a:rect l="l" t="t" r="r" b="b"/>
                <a:pathLst>
                  <a:path w="4934" h="1624" extrusionOk="0">
                    <a:moveTo>
                      <a:pt x="643" y="1"/>
                    </a:moveTo>
                    <a:cubicBezTo>
                      <a:pt x="249" y="1"/>
                      <a:pt x="1" y="61"/>
                      <a:pt x="35" y="210"/>
                    </a:cubicBezTo>
                    <a:cubicBezTo>
                      <a:pt x="164" y="761"/>
                      <a:pt x="1628" y="1133"/>
                      <a:pt x="2801" y="1133"/>
                    </a:cubicBezTo>
                    <a:cubicBezTo>
                      <a:pt x="2842" y="1133"/>
                      <a:pt x="2882" y="1133"/>
                      <a:pt x="2923" y="1132"/>
                    </a:cubicBezTo>
                    <a:cubicBezTo>
                      <a:pt x="2958" y="1131"/>
                      <a:pt x="2993" y="1131"/>
                      <a:pt x="3028" y="1131"/>
                    </a:cubicBezTo>
                    <a:cubicBezTo>
                      <a:pt x="4152" y="1131"/>
                      <a:pt x="4704" y="1545"/>
                      <a:pt x="4704" y="1545"/>
                    </a:cubicBezTo>
                    <a:lnTo>
                      <a:pt x="4742" y="1623"/>
                    </a:lnTo>
                    <a:cubicBezTo>
                      <a:pt x="4742" y="1623"/>
                      <a:pt x="4933" y="1248"/>
                      <a:pt x="4418" y="807"/>
                    </a:cubicBezTo>
                    <a:cubicBezTo>
                      <a:pt x="4035" y="483"/>
                      <a:pt x="1756" y="1"/>
                      <a:pt x="643"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flipH="1">
                <a:off x="6600446" y="2014228"/>
                <a:ext cx="287336" cy="348032"/>
              </a:xfrm>
              <a:custGeom>
                <a:avLst/>
                <a:gdLst/>
                <a:ahLst/>
                <a:cxnLst/>
                <a:rect l="l" t="t" r="r" b="b"/>
                <a:pathLst>
                  <a:path w="5037" h="6101" extrusionOk="0">
                    <a:moveTo>
                      <a:pt x="891" y="0"/>
                    </a:moveTo>
                    <a:cubicBezTo>
                      <a:pt x="415" y="0"/>
                      <a:pt x="68" y="50"/>
                      <a:pt x="0" y="59"/>
                    </a:cubicBezTo>
                    <a:lnTo>
                      <a:pt x="4497" y="4071"/>
                    </a:lnTo>
                    <a:cubicBezTo>
                      <a:pt x="4497" y="4071"/>
                      <a:pt x="4259" y="6100"/>
                      <a:pt x="4279" y="6100"/>
                    </a:cubicBezTo>
                    <a:cubicBezTo>
                      <a:pt x="4290" y="6100"/>
                      <a:pt x="4365" y="5587"/>
                      <a:pt x="4568" y="4044"/>
                    </a:cubicBezTo>
                    <a:cubicBezTo>
                      <a:pt x="5037" y="472"/>
                      <a:pt x="2355" y="0"/>
                      <a:pt x="891"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flipH="1">
                <a:off x="7146143" y="2368883"/>
                <a:ext cx="33714" cy="164233"/>
              </a:xfrm>
              <a:custGeom>
                <a:avLst/>
                <a:gdLst/>
                <a:ahLst/>
                <a:cxnLst/>
                <a:rect l="l" t="t" r="r" b="b"/>
                <a:pathLst>
                  <a:path w="591" h="2879" extrusionOk="0">
                    <a:moveTo>
                      <a:pt x="60" y="1"/>
                    </a:moveTo>
                    <a:cubicBezTo>
                      <a:pt x="59" y="1"/>
                      <a:pt x="59" y="1"/>
                      <a:pt x="58" y="1"/>
                    </a:cubicBezTo>
                    <a:cubicBezTo>
                      <a:pt x="0" y="547"/>
                      <a:pt x="123" y="1854"/>
                      <a:pt x="420" y="2878"/>
                    </a:cubicBezTo>
                    <a:cubicBezTo>
                      <a:pt x="590" y="2854"/>
                      <a:pt x="231" y="1"/>
                      <a:pt x="60"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6603990" y="2017594"/>
                <a:ext cx="760638" cy="616942"/>
              </a:xfrm>
              <a:custGeom>
                <a:avLst/>
                <a:gdLst/>
                <a:ahLst/>
                <a:cxnLst/>
                <a:rect l="l" t="t" r="r" b="b"/>
                <a:pathLst>
                  <a:path w="13334" h="10815" extrusionOk="0">
                    <a:moveTo>
                      <a:pt x="8359" y="0"/>
                    </a:moveTo>
                    <a:cubicBezTo>
                      <a:pt x="8359" y="0"/>
                      <a:pt x="6373" y="5141"/>
                      <a:pt x="3441" y="7398"/>
                    </a:cubicBezTo>
                    <a:cubicBezTo>
                      <a:pt x="3441" y="7398"/>
                      <a:pt x="2802" y="6968"/>
                      <a:pt x="2083" y="6968"/>
                    </a:cubicBezTo>
                    <a:cubicBezTo>
                      <a:pt x="1694" y="6968"/>
                      <a:pt x="1282" y="7093"/>
                      <a:pt x="935" y="7480"/>
                    </a:cubicBezTo>
                    <a:cubicBezTo>
                      <a:pt x="0" y="8525"/>
                      <a:pt x="764" y="10178"/>
                      <a:pt x="2687" y="10178"/>
                    </a:cubicBezTo>
                    <a:cubicBezTo>
                      <a:pt x="2793" y="10178"/>
                      <a:pt x="2902" y="10173"/>
                      <a:pt x="3014" y="10163"/>
                    </a:cubicBezTo>
                    <a:cubicBezTo>
                      <a:pt x="3391" y="10129"/>
                      <a:pt x="3708" y="10113"/>
                      <a:pt x="3977" y="10113"/>
                    </a:cubicBezTo>
                    <a:cubicBezTo>
                      <a:pt x="5246" y="10113"/>
                      <a:pt x="5420" y="10457"/>
                      <a:pt x="5594" y="10815"/>
                    </a:cubicBezTo>
                    <a:cubicBezTo>
                      <a:pt x="5594" y="10815"/>
                      <a:pt x="6711" y="10630"/>
                      <a:pt x="8169" y="10630"/>
                    </a:cubicBezTo>
                    <a:cubicBezTo>
                      <a:pt x="8169" y="10630"/>
                      <a:pt x="8032" y="9951"/>
                      <a:pt x="8940" y="9778"/>
                    </a:cubicBezTo>
                    <a:cubicBezTo>
                      <a:pt x="9848" y="9603"/>
                      <a:pt x="13313" y="8627"/>
                      <a:pt x="13327" y="6647"/>
                    </a:cubicBezTo>
                    <a:cubicBezTo>
                      <a:pt x="13333" y="5585"/>
                      <a:pt x="12862" y="4657"/>
                      <a:pt x="12927" y="3985"/>
                    </a:cubicBezTo>
                    <a:cubicBezTo>
                      <a:pt x="13043" y="2762"/>
                      <a:pt x="12418" y="254"/>
                      <a:pt x="8359"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6913967" y="2228607"/>
                <a:ext cx="87963" cy="52767"/>
              </a:xfrm>
              <a:custGeom>
                <a:avLst/>
                <a:gdLst/>
                <a:ahLst/>
                <a:cxnLst/>
                <a:rect l="l" t="t" r="r" b="b"/>
                <a:pathLst>
                  <a:path w="1542" h="925" extrusionOk="0">
                    <a:moveTo>
                      <a:pt x="1327" y="1"/>
                    </a:moveTo>
                    <a:cubicBezTo>
                      <a:pt x="996" y="1"/>
                      <a:pt x="0" y="708"/>
                      <a:pt x="145" y="866"/>
                    </a:cubicBezTo>
                    <a:cubicBezTo>
                      <a:pt x="182" y="907"/>
                      <a:pt x="236" y="925"/>
                      <a:pt x="301" y="925"/>
                    </a:cubicBezTo>
                    <a:cubicBezTo>
                      <a:pt x="704" y="925"/>
                      <a:pt x="1542" y="242"/>
                      <a:pt x="1418" y="40"/>
                    </a:cubicBezTo>
                    <a:cubicBezTo>
                      <a:pt x="1402" y="13"/>
                      <a:pt x="1370" y="1"/>
                      <a:pt x="1327"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6625485" y="2209953"/>
                <a:ext cx="46435" cy="23788"/>
              </a:xfrm>
              <a:custGeom>
                <a:avLst/>
                <a:gdLst/>
                <a:ahLst/>
                <a:cxnLst/>
                <a:rect l="l" t="t" r="r" b="b"/>
                <a:pathLst>
                  <a:path w="814" h="417" extrusionOk="0">
                    <a:moveTo>
                      <a:pt x="211" y="1"/>
                    </a:moveTo>
                    <a:cubicBezTo>
                      <a:pt x="141" y="1"/>
                      <a:pt x="87" y="23"/>
                      <a:pt x="67" y="77"/>
                    </a:cubicBezTo>
                    <a:cubicBezTo>
                      <a:pt x="0" y="257"/>
                      <a:pt x="407" y="416"/>
                      <a:pt x="599" y="416"/>
                    </a:cubicBezTo>
                    <a:cubicBezTo>
                      <a:pt x="643" y="416"/>
                      <a:pt x="675" y="408"/>
                      <a:pt x="689" y="391"/>
                    </a:cubicBezTo>
                    <a:cubicBezTo>
                      <a:pt x="814" y="229"/>
                      <a:pt x="435" y="1"/>
                      <a:pt x="21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6741689" y="2363350"/>
                <a:ext cx="100913" cy="45693"/>
              </a:xfrm>
              <a:custGeom>
                <a:avLst/>
                <a:gdLst/>
                <a:ahLst/>
                <a:cxnLst/>
                <a:rect l="l" t="t" r="r" b="b"/>
                <a:pathLst>
                  <a:path w="1769" h="801" extrusionOk="0">
                    <a:moveTo>
                      <a:pt x="92" y="0"/>
                    </a:moveTo>
                    <a:cubicBezTo>
                      <a:pt x="83" y="0"/>
                      <a:pt x="74" y="2"/>
                      <a:pt x="65" y="5"/>
                    </a:cubicBezTo>
                    <a:cubicBezTo>
                      <a:pt x="24" y="19"/>
                      <a:pt x="1" y="63"/>
                      <a:pt x="18" y="104"/>
                    </a:cubicBezTo>
                    <a:cubicBezTo>
                      <a:pt x="21" y="115"/>
                      <a:pt x="274" y="801"/>
                      <a:pt x="1162" y="801"/>
                    </a:cubicBezTo>
                    <a:cubicBezTo>
                      <a:pt x="1321" y="801"/>
                      <a:pt x="1499" y="777"/>
                      <a:pt x="1701" y="726"/>
                    </a:cubicBezTo>
                    <a:cubicBezTo>
                      <a:pt x="1742" y="716"/>
                      <a:pt x="1769" y="671"/>
                      <a:pt x="1756" y="630"/>
                    </a:cubicBezTo>
                    <a:cubicBezTo>
                      <a:pt x="1747" y="593"/>
                      <a:pt x="1716" y="570"/>
                      <a:pt x="1679" y="570"/>
                    </a:cubicBezTo>
                    <a:cubicBezTo>
                      <a:pt x="1673" y="570"/>
                      <a:pt x="1666" y="571"/>
                      <a:pt x="1660" y="572"/>
                    </a:cubicBezTo>
                    <a:cubicBezTo>
                      <a:pt x="1470" y="621"/>
                      <a:pt x="1302" y="642"/>
                      <a:pt x="1155" y="642"/>
                    </a:cubicBezTo>
                    <a:cubicBezTo>
                      <a:pt x="389" y="642"/>
                      <a:pt x="176" y="82"/>
                      <a:pt x="165" y="54"/>
                    </a:cubicBezTo>
                    <a:cubicBezTo>
                      <a:pt x="154" y="22"/>
                      <a:pt x="124" y="0"/>
                      <a:pt x="92"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flipH="1">
                <a:off x="6851675" y="2400087"/>
                <a:ext cx="212093" cy="129492"/>
              </a:xfrm>
              <a:custGeom>
                <a:avLst/>
                <a:gdLst/>
                <a:ahLst/>
                <a:cxnLst/>
                <a:rect l="l" t="t" r="r" b="b"/>
                <a:pathLst>
                  <a:path w="3718" h="2270" extrusionOk="0">
                    <a:moveTo>
                      <a:pt x="273" y="0"/>
                    </a:moveTo>
                    <a:cubicBezTo>
                      <a:pt x="98" y="229"/>
                      <a:pt x="0" y="495"/>
                      <a:pt x="0" y="782"/>
                    </a:cubicBezTo>
                    <a:cubicBezTo>
                      <a:pt x="0" y="1604"/>
                      <a:pt x="833" y="2270"/>
                      <a:pt x="1857" y="2270"/>
                    </a:cubicBezTo>
                    <a:cubicBezTo>
                      <a:pt x="2884" y="2270"/>
                      <a:pt x="3717" y="1604"/>
                      <a:pt x="3717" y="782"/>
                    </a:cubicBezTo>
                    <a:cubicBezTo>
                      <a:pt x="3717" y="754"/>
                      <a:pt x="3717" y="730"/>
                      <a:pt x="3714" y="703"/>
                    </a:cubicBezTo>
                    <a:cubicBezTo>
                      <a:pt x="3325" y="938"/>
                      <a:pt x="2868" y="1075"/>
                      <a:pt x="2379" y="1075"/>
                    </a:cubicBezTo>
                    <a:cubicBezTo>
                      <a:pt x="1512" y="1075"/>
                      <a:pt x="747" y="652"/>
                      <a:pt x="273"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flipH="1">
                <a:off x="6604550" y="2388564"/>
                <a:ext cx="95322" cy="62578"/>
              </a:xfrm>
              <a:custGeom>
                <a:avLst/>
                <a:gdLst/>
                <a:ahLst/>
                <a:cxnLst/>
                <a:rect l="l" t="t" r="r" b="b"/>
                <a:pathLst>
                  <a:path w="1671" h="1097" extrusionOk="0">
                    <a:moveTo>
                      <a:pt x="11" y="1"/>
                    </a:moveTo>
                    <a:lnTo>
                      <a:pt x="11" y="1"/>
                    </a:lnTo>
                    <a:cubicBezTo>
                      <a:pt x="1" y="157"/>
                      <a:pt x="25" y="318"/>
                      <a:pt x="89" y="465"/>
                    </a:cubicBezTo>
                    <a:cubicBezTo>
                      <a:pt x="270" y="871"/>
                      <a:pt x="704" y="1096"/>
                      <a:pt x="1199" y="1096"/>
                    </a:cubicBezTo>
                    <a:cubicBezTo>
                      <a:pt x="1261" y="1096"/>
                      <a:pt x="1322" y="1093"/>
                      <a:pt x="1384" y="1086"/>
                    </a:cubicBezTo>
                    <a:cubicBezTo>
                      <a:pt x="1551" y="820"/>
                      <a:pt x="1656" y="526"/>
                      <a:pt x="1670" y="209"/>
                    </a:cubicBezTo>
                    <a:lnTo>
                      <a:pt x="1670" y="209"/>
                    </a:lnTo>
                    <a:cubicBezTo>
                      <a:pt x="1469" y="291"/>
                      <a:pt x="1253" y="335"/>
                      <a:pt x="1028" y="335"/>
                    </a:cubicBezTo>
                    <a:cubicBezTo>
                      <a:pt x="656" y="335"/>
                      <a:pt x="308" y="212"/>
                      <a:pt x="11"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6645451" y="2267798"/>
                <a:ext cx="26925" cy="46606"/>
              </a:xfrm>
              <a:custGeom>
                <a:avLst/>
                <a:gdLst/>
                <a:ahLst/>
                <a:cxnLst/>
                <a:rect l="l" t="t" r="r" b="b"/>
                <a:pathLst>
                  <a:path w="472" h="817" extrusionOk="0">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6648417" y="2275556"/>
                <a:ext cx="6845" cy="11808"/>
              </a:xfrm>
              <a:custGeom>
                <a:avLst/>
                <a:gdLst/>
                <a:ahLst/>
                <a:cxnLst/>
                <a:rect l="l" t="t" r="r" b="b"/>
                <a:pathLst>
                  <a:path w="120" h="207" extrusionOk="0">
                    <a:moveTo>
                      <a:pt x="51" y="1"/>
                    </a:moveTo>
                    <a:cubicBezTo>
                      <a:pt x="49" y="1"/>
                      <a:pt x="47" y="1"/>
                      <a:pt x="45" y="2"/>
                    </a:cubicBezTo>
                    <a:cubicBezTo>
                      <a:pt x="18" y="5"/>
                      <a:pt x="0" y="53"/>
                      <a:pt x="8" y="107"/>
                    </a:cubicBezTo>
                    <a:cubicBezTo>
                      <a:pt x="14" y="163"/>
                      <a:pt x="39" y="207"/>
                      <a:pt x="69" y="207"/>
                    </a:cubicBezTo>
                    <a:cubicBezTo>
                      <a:pt x="70" y="207"/>
                      <a:pt x="71" y="207"/>
                      <a:pt x="72" y="206"/>
                    </a:cubicBezTo>
                    <a:cubicBezTo>
                      <a:pt x="99" y="203"/>
                      <a:pt x="120" y="152"/>
                      <a:pt x="110" y="97"/>
                    </a:cubicBezTo>
                    <a:cubicBezTo>
                      <a:pt x="103" y="43"/>
                      <a:pt x="79"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6888695" y="2291016"/>
                <a:ext cx="39361" cy="59042"/>
              </a:xfrm>
              <a:custGeom>
                <a:avLst/>
                <a:gdLst/>
                <a:ahLst/>
                <a:cxnLst/>
                <a:rect l="l" t="t" r="r" b="b"/>
                <a:pathLst>
                  <a:path w="690" h="1035" extrusionOk="0">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flipH="1">
                <a:off x="6894342" y="2302653"/>
                <a:ext cx="7815" cy="13406"/>
              </a:xfrm>
              <a:custGeom>
                <a:avLst/>
                <a:gdLst/>
                <a:ahLst/>
                <a:cxnLst/>
                <a:rect l="l" t="t" r="r" b="b"/>
                <a:pathLst>
                  <a:path w="137" h="235" extrusionOk="0">
                    <a:moveTo>
                      <a:pt x="58" y="1"/>
                    </a:moveTo>
                    <a:cubicBezTo>
                      <a:pt x="57" y="1"/>
                      <a:pt x="56" y="1"/>
                      <a:pt x="55" y="1"/>
                    </a:cubicBezTo>
                    <a:cubicBezTo>
                      <a:pt x="21" y="4"/>
                      <a:pt x="0" y="62"/>
                      <a:pt x="10" y="124"/>
                    </a:cubicBezTo>
                    <a:cubicBezTo>
                      <a:pt x="17" y="185"/>
                      <a:pt x="47" y="234"/>
                      <a:pt x="77" y="234"/>
                    </a:cubicBezTo>
                    <a:cubicBezTo>
                      <a:pt x="78" y="234"/>
                      <a:pt x="80" y="234"/>
                      <a:pt x="82" y="234"/>
                    </a:cubicBezTo>
                    <a:cubicBezTo>
                      <a:pt x="116" y="230"/>
                      <a:pt x="137" y="175"/>
                      <a:pt x="126" y="111"/>
                    </a:cubicBezTo>
                    <a:cubicBezTo>
                      <a:pt x="120" y="47"/>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flipH="1">
                <a:off x="6968731" y="2186621"/>
                <a:ext cx="107701" cy="157444"/>
              </a:xfrm>
              <a:custGeom>
                <a:avLst/>
                <a:gdLst/>
                <a:ahLst/>
                <a:cxnLst/>
                <a:rect l="l" t="t" r="r" b="b"/>
                <a:pathLst>
                  <a:path w="1888" h="2760" extrusionOk="0">
                    <a:moveTo>
                      <a:pt x="1888" y="1"/>
                    </a:moveTo>
                    <a:lnTo>
                      <a:pt x="1888" y="1"/>
                    </a:lnTo>
                    <a:cubicBezTo>
                      <a:pt x="799" y="274"/>
                      <a:pt x="0" y="1028"/>
                      <a:pt x="0" y="2216"/>
                    </a:cubicBezTo>
                    <a:cubicBezTo>
                      <a:pt x="0" y="2404"/>
                      <a:pt x="21" y="2585"/>
                      <a:pt x="58" y="2759"/>
                    </a:cubicBezTo>
                    <a:cubicBezTo>
                      <a:pt x="768" y="1879"/>
                      <a:pt x="1385" y="899"/>
                      <a:pt x="1888"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6779627" y="2179833"/>
                <a:ext cx="293497" cy="260410"/>
              </a:xfrm>
              <a:custGeom>
                <a:avLst/>
                <a:gdLst/>
                <a:ahLst/>
                <a:cxnLst/>
                <a:rect l="l" t="t" r="r" b="b"/>
                <a:pathLst>
                  <a:path w="5145" h="4565" extrusionOk="0">
                    <a:moveTo>
                      <a:pt x="2574" y="857"/>
                    </a:moveTo>
                    <a:cubicBezTo>
                      <a:pt x="2618" y="857"/>
                      <a:pt x="2649" y="867"/>
                      <a:pt x="2666" y="895"/>
                    </a:cubicBezTo>
                    <a:cubicBezTo>
                      <a:pt x="2789" y="1096"/>
                      <a:pt x="1953" y="1782"/>
                      <a:pt x="1550" y="1782"/>
                    </a:cubicBezTo>
                    <a:cubicBezTo>
                      <a:pt x="1482" y="1782"/>
                      <a:pt x="1427" y="1762"/>
                      <a:pt x="1393" y="1721"/>
                    </a:cubicBezTo>
                    <a:cubicBezTo>
                      <a:pt x="1250" y="1563"/>
                      <a:pt x="2243" y="857"/>
                      <a:pt x="2574" y="857"/>
                    </a:cubicBezTo>
                    <a:close/>
                    <a:moveTo>
                      <a:pt x="4097" y="632"/>
                    </a:moveTo>
                    <a:cubicBezTo>
                      <a:pt x="4138" y="632"/>
                      <a:pt x="4179" y="646"/>
                      <a:pt x="4219" y="676"/>
                    </a:cubicBezTo>
                    <a:cubicBezTo>
                      <a:pt x="4718" y="1027"/>
                      <a:pt x="4748" y="1690"/>
                      <a:pt x="4721" y="2247"/>
                    </a:cubicBezTo>
                    <a:cubicBezTo>
                      <a:pt x="4714" y="2400"/>
                      <a:pt x="4591" y="2475"/>
                      <a:pt x="4472" y="2475"/>
                    </a:cubicBezTo>
                    <a:cubicBezTo>
                      <a:pt x="4352" y="2475"/>
                      <a:pt x="4240" y="2400"/>
                      <a:pt x="4247" y="2247"/>
                    </a:cubicBezTo>
                    <a:cubicBezTo>
                      <a:pt x="4264" y="1902"/>
                      <a:pt x="4308" y="1318"/>
                      <a:pt x="3980" y="1086"/>
                    </a:cubicBezTo>
                    <a:cubicBezTo>
                      <a:pt x="3775" y="942"/>
                      <a:pt x="3902" y="632"/>
                      <a:pt x="4097" y="632"/>
                    </a:cubicBezTo>
                    <a:close/>
                    <a:moveTo>
                      <a:pt x="2888" y="1949"/>
                    </a:moveTo>
                    <a:cubicBezTo>
                      <a:pt x="3076" y="1949"/>
                      <a:pt x="3232" y="2182"/>
                      <a:pt x="3232" y="2469"/>
                    </a:cubicBezTo>
                    <a:cubicBezTo>
                      <a:pt x="3232" y="2751"/>
                      <a:pt x="3076" y="2984"/>
                      <a:pt x="2888" y="2984"/>
                    </a:cubicBezTo>
                    <a:cubicBezTo>
                      <a:pt x="2696" y="2984"/>
                      <a:pt x="2543" y="2751"/>
                      <a:pt x="2543" y="2469"/>
                    </a:cubicBezTo>
                    <a:cubicBezTo>
                      <a:pt x="2543" y="2182"/>
                      <a:pt x="2696" y="1949"/>
                      <a:pt x="2888" y="1949"/>
                    </a:cubicBezTo>
                    <a:close/>
                    <a:moveTo>
                      <a:pt x="4527" y="2656"/>
                    </a:moveTo>
                    <a:cubicBezTo>
                      <a:pt x="4834" y="2656"/>
                      <a:pt x="4830" y="3131"/>
                      <a:pt x="4527" y="3131"/>
                    </a:cubicBezTo>
                    <a:cubicBezTo>
                      <a:pt x="4219" y="3131"/>
                      <a:pt x="4219" y="2656"/>
                      <a:pt x="4527" y="2656"/>
                    </a:cubicBezTo>
                    <a:close/>
                    <a:moveTo>
                      <a:pt x="2909" y="0"/>
                    </a:moveTo>
                    <a:cubicBezTo>
                      <a:pt x="2792" y="0"/>
                      <a:pt x="2669" y="3"/>
                      <a:pt x="2543" y="11"/>
                    </a:cubicBezTo>
                    <a:cubicBezTo>
                      <a:pt x="2294" y="27"/>
                      <a:pt x="2055" y="62"/>
                      <a:pt x="1830" y="120"/>
                    </a:cubicBezTo>
                    <a:cubicBezTo>
                      <a:pt x="1327" y="1018"/>
                      <a:pt x="710" y="1998"/>
                      <a:pt x="0" y="2878"/>
                    </a:cubicBezTo>
                    <a:cubicBezTo>
                      <a:pt x="75" y="3240"/>
                      <a:pt x="229" y="3575"/>
                      <a:pt x="437" y="3861"/>
                    </a:cubicBezTo>
                    <a:cubicBezTo>
                      <a:pt x="765" y="3438"/>
                      <a:pt x="1352" y="3154"/>
                      <a:pt x="2021" y="3154"/>
                    </a:cubicBezTo>
                    <a:cubicBezTo>
                      <a:pt x="3018" y="3154"/>
                      <a:pt x="3830" y="3779"/>
                      <a:pt x="3878" y="4564"/>
                    </a:cubicBezTo>
                    <a:cubicBezTo>
                      <a:pt x="4168" y="4394"/>
                      <a:pt x="4420" y="4164"/>
                      <a:pt x="4622" y="3895"/>
                    </a:cubicBezTo>
                    <a:cubicBezTo>
                      <a:pt x="4199" y="3701"/>
                      <a:pt x="4059" y="3329"/>
                      <a:pt x="4059" y="3321"/>
                    </a:cubicBezTo>
                    <a:cubicBezTo>
                      <a:pt x="4042" y="3280"/>
                      <a:pt x="4065" y="3236"/>
                      <a:pt x="4106" y="3222"/>
                    </a:cubicBezTo>
                    <a:cubicBezTo>
                      <a:pt x="4113" y="3219"/>
                      <a:pt x="4124" y="3216"/>
                      <a:pt x="4133" y="3216"/>
                    </a:cubicBezTo>
                    <a:cubicBezTo>
                      <a:pt x="4165" y="3216"/>
                      <a:pt x="4195" y="3236"/>
                      <a:pt x="4206" y="3271"/>
                    </a:cubicBezTo>
                    <a:cubicBezTo>
                      <a:pt x="4215" y="3291"/>
                      <a:pt x="4335" y="3608"/>
                      <a:pt x="4714" y="3769"/>
                    </a:cubicBezTo>
                    <a:cubicBezTo>
                      <a:pt x="4984" y="3356"/>
                      <a:pt x="5144" y="2864"/>
                      <a:pt x="5144" y="2335"/>
                    </a:cubicBezTo>
                    <a:cubicBezTo>
                      <a:pt x="5144" y="980"/>
                      <a:pt x="4803" y="0"/>
                      <a:pt x="290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6913967" y="2228721"/>
                <a:ext cx="87906" cy="52824"/>
              </a:xfrm>
              <a:custGeom>
                <a:avLst/>
                <a:gdLst/>
                <a:ahLst/>
                <a:cxnLst/>
                <a:rect l="l" t="t" r="r" b="b"/>
                <a:pathLst>
                  <a:path w="1541" h="926" extrusionOk="0">
                    <a:moveTo>
                      <a:pt x="1325" y="0"/>
                    </a:moveTo>
                    <a:cubicBezTo>
                      <a:pt x="994" y="0"/>
                      <a:pt x="1" y="706"/>
                      <a:pt x="144" y="864"/>
                    </a:cubicBezTo>
                    <a:cubicBezTo>
                      <a:pt x="178" y="905"/>
                      <a:pt x="233" y="925"/>
                      <a:pt x="301" y="925"/>
                    </a:cubicBezTo>
                    <a:cubicBezTo>
                      <a:pt x="704" y="925"/>
                      <a:pt x="1540" y="239"/>
                      <a:pt x="1417" y="38"/>
                    </a:cubicBezTo>
                    <a:cubicBezTo>
                      <a:pt x="1400" y="10"/>
                      <a:pt x="1369" y="0"/>
                      <a:pt x="132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flipH="1">
                <a:off x="6804153" y="2363236"/>
                <a:ext cx="38448" cy="38791"/>
              </a:xfrm>
              <a:custGeom>
                <a:avLst/>
                <a:gdLst/>
                <a:ahLst/>
                <a:cxnLst/>
                <a:rect l="l" t="t" r="r" b="b"/>
                <a:pathLst>
                  <a:path w="674" h="680" extrusionOk="0">
                    <a:moveTo>
                      <a:pt x="92" y="1"/>
                    </a:moveTo>
                    <a:cubicBezTo>
                      <a:pt x="83" y="1"/>
                      <a:pt x="72" y="4"/>
                      <a:pt x="65" y="7"/>
                    </a:cubicBezTo>
                    <a:cubicBezTo>
                      <a:pt x="24" y="21"/>
                      <a:pt x="1" y="65"/>
                      <a:pt x="18" y="106"/>
                    </a:cubicBezTo>
                    <a:cubicBezTo>
                      <a:pt x="18" y="114"/>
                      <a:pt x="158" y="486"/>
                      <a:pt x="581" y="680"/>
                    </a:cubicBezTo>
                    <a:cubicBezTo>
                      <a:pt x="612" y="639"/>
                      <a:pt x="642" y="595"/>
                      <a:pt x="673" y="554"/>
                    </a:cubicBezTo>
                    <a:cubicBezTo>
                      <a:pt x="294" y="393"/>
                      <a:pt x="174" y="76"/>
                      <a:pt x="165" y="56"/>
                    </a:cubicBezTo>
                    <a:cubicBezTo>
                      <a:pt x="154" y="21"/>
                      <a:pt x="124" y="1"/>
                      <a:pt x="9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flipH="1">
                <a:off x="6851903" y="2359756"/>
                <a:ext cx="196349" cy="101711"/>
              </a:xfrm>
              <a:custGeom>
                <a:avLst/>
                <a:gdLst/>
                <a:ahLst/>
                <a:cxnLst/>
                <a:rect l="l" t="t" r="r" b="b"/>
                <a:pathLst>
                  <a:path w="3442" h="1783" extrusionOk="0">
                    <a:moveTo>
                      <a:pt x="1585" y="0"/>
                    </a:moveTo>
                    <a:cubicBezTo>
                      <a:pt x="916" y="0"/>
                      <a:pt x="329" y="284"/>
                      <a:pt x="1" y="707"/>
                    </a:cubicBezTo>
                    <a:cubicBezTo>
                      <a:pt x="475" y="1359"/>
                      <a:pt x="1240" y="1782"/>
                      <a:pt x="2107" y="1782"/>
                    </a:cubicBezTo>
                    <a:cubicBezTo>
                      <a:pt x="2596" y="1782"/>
                      <a:pt x="3053" y="1645"/>
                      <a:pt x="3442" y="1410"/>
                    </a:cubicBezTo>
                    <a:cubicBezTo>
                      <a:pt x="3394" y="625"/>
                      <a:pt x="2582" y="0"/>
                      <a:pt x="1585" y="0"/>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6888695" y="2291016"/>
                <a:ext cx="39361" cy="59042"/>
              </a:xfrm>
              <a:custGeom>
                <a:avLst/>
                <a:gdLst/>
                <a:ahLst/>
                <a:cxnLst/>
                <a:rect l="l" t="t" r="r" b="b"/>
                <a:pathLst>
                  <a:path w="690" h="1035" extrusionOk="0">
                    <a:moveTo>
                      <a:pt x="512" y="205"/>
                    </a:moveTo>
                    <a:cubicBezTo>
                      <a:pt x="543" y="205"/>
                      <a:pt x="574" y="253"/>
                      <a:pt x="580" y="315"/>
                    </a:cubicBezTo>
                    <a:cubicBezTo>
                      <a:pt x="591" y="379"/>
                      <a:pt x="570" y="434"/>
                      <a:pt x="536" y="438"/>
                    </a:cubicBezTo>
                    <a:lnTo>
                      <a:pt x="533" y="438"/>
                    </a:lnTo>
                    <a:cubicBezTo>
                      <a:pt x="502" y="438"/>
                      <a:pt x="471" y="393"/>
                      <a:pt x="464" y="328"/>
                    </a:cubicBezTo>
                    <a:cubicBezTo>
                      <a:pt x="454" y="266"/>
                      <a:pt x="475" y="208"/>
                      <a:pt x="509" y="205"/>
                    </a:cubicBezTo>
                    <a:close/>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6894342" y="2302653"/>
                <a:ext cx="7815" cy="13349"/>
              </a:xfrm>
              <a:custGeom>
                <a:avLst/>
                <a:gdLst/>
                <a:ahLst/>
                <a:cxnLst/>
                <a:rect l="l" t="t" r="r" b="b"/>
                <a:pathLst>
                  <a:path w="137" h="234" extrusionOk="0">
                    <a:moveTo>
                      <a:pt x="55" y="1"/>
                    </a:moveTo>
                    <a:cubicBezTo>
                      <a:pt x="21" y="4"/>
                      <a:pt x="0" y="62"/>
                      <a:pt x="10" y="124"/>
                    </a:cubicBezTo>
                    <a:cubicBezTo>
                      <a:pt x="17" y="189"/>
                      <a:pt x="48" y="234"/>
                      <a:pt x="79" y="234"/>
                    </a:cubicBezTo>
                    <a:lnTo>
                      <a:pt x="82" y="234"/>
                    </a:lnTo>
                    <a:cubicBezTo>
                      <a:pt x="116" y="230"/>
                      <a:pt x="137" y="175"/>
                      <a:pt x="126" y="111"/>
                    </a:cubicBezTo>
                    <a:cubicBezTo>
                      <a:pt x="120" y="49"/>
                      <a:pt x="89" y="1"/>
                      <a:pt x="58"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7171644" y="2476244"/>
                <a:ext cx="107758" cy="68967"/>
              </a:xfrm>
              <a:custGeom>
                <a:avLst/>
                <a:gdLst/>
                <a:ahLst/>
                <a:cxnLst/>
                <a:rect l="l" t="t" r="r" b="b"/>
                <a:pathLst>
                  <a:path w="1889" h="1209" extrusionOk="0">
                    <a:moveTo>
                      <a:pt x="977" y="0"/>
                    </a:moveTo>
                    <a:cubicBezTo>
                      <a:pt x="867" y="0"/>
                      <a:pt x="770" y="18"/>
                      <a:pt x="697" y="38"/>
                    </a:cubicBezTo>
                    <a:cubicBezTo>
                      <a:pt x="360" y="133"/>
                      <a:pt x="76" y="392"/>
                      <a:pt x="12" y="673"/>
                    </a:cubicBezTo>
                    <a:cubicBezTo>
                      <a:pt x="1" y="714"/>
                      <a:pt x="28" y="758"/>
                      <a:pt x="69" y="764"/>
                    </a:cubicBezTo>
                    <a:cubicBezTo>
                      <a:pt x="77" y="767"/>
                      <a:pt x="85" y="768"/>
                      <a:pt x="92" y="768"/>
                    </a:cubicBezTo>
                    <a:cubicBezTo>
                      <a:pt x="127" y="768"/>
                      <a:pt x="157" y="743"/>
                      <a:pt x="165" y="706"/>
                    </a:cubicBezTo>
                    <a:cubicBezTo>
                      <a:pt x="220" y="484"/>
                      <a:pt x="458" y="269"/>
                      <a:pt x="738" y="191"/>
                    </a:cubicBezTo>
                    <a:cubicBezTo>
                      <a:pt x="800" y="173"/>
                      <a:pt x="882" y="158"/>
                      <a:pt x="975" y="158"/>
                    </a:cubicBezTo>
                    <a:cubicBezTo>
                      <a:pt x="1118" y="158"/>
                      <a:pt x="1288" y="194"/>
                      <a:pt x="1462" y="314"/>
                    </a:cubicBezTo>
                    <a:cubicBezTo>
                      <a:pt x="1277" y="324"/>
                      <a:pt x="1028" y="365"/>
                      <a:pt x="878" y="505"/>
                    </a:cubicBezTo>
                    <a:cubicBezTo>
                      <a:pt x="790" y="591"/>
                      <a:pt x="749" y="700"/>
                      <a:pt x="755" y="829"/>
                    </a:cubicBezTo>
                    <a:cubicBezTo>
                      <a:pt x="762" y="983"/>
                      <a:pt x="817" y="1092"/>
                      <a:pt x="919" y="1157"/>
                    </a:cubicBezTo>
                    <a:cubicBezTo>
                      <a:pt x="984" y="1194"/>
                      <a:pt x="1059" y="1208"/>
                      <a:pt x="1131" y="1208"/>
                    </a:cubicBezTo>
                    <a:cubicBezTo>
                      <a:pt x="1291" y="1208"/>
                      <a:pt x="1441" y="1144"/>
                      <a:pt x="1466" y="1133"/>
                    </a:cubicBezTo>
                    <a:cubicBezTo>
                      <a:pt x="1503" y="1116"/>
                      <a:pt x="1523" y="1068"/>
                      <a:pt x="1503" y="1027"/>
                    </a:cubicBezTo>
                    <a:cubicBezTo>
                      <a:pt x="1491" y="1000"/>
                      <a:pt x="1462" y="982"/>
                      <a:pt x="1432" y="982"/>
                    </a:cubicBezTo>
                    <a:cubicBezTo>
                      <a:pt x="1421" y="982"/>
                      <a:pt x="1410" y="984"/>
                      <a:pt x="1400" y="990"/>
                    </a:cubicBezTo>
                    <a:cubicBezTo>
                      <a:pt x="1353" y="1011"/>
                      <a:pt x="1235" y="1051"/>
                      <a:pt x="1130" y="1051"/>
                    </a:cubicBezTo>
                    <a:cubicBezTo>
                      <a:pt x="1082" y="1051"/>
                      <a:pt x="1036" y="1043"/>
                      <a:pt x="1001" y="1021"/>
                    </a:cubicBezTo>
                    <a:cubicBezTo>
                      <a:pt x="946" y="986"/>
                      <a:pt x="916" y="922"/>
                      <a:pt x="913" y="822"/>
                    </a:cubicBezTo>
                    <a:cubicBezTo>
                      <a:pt x="909" y="737"/>
                      <a:pt x="933" y="673"/>
                      <a:pt x="987" y="621"/>
                    </a:cubicBezTo>
                    <a:cubicBezTo>
                      <a:pt x="1116" y="498"/>
                      <a:pt x="1380" y="469"/>
                      <a:pt x="1554" y="469"/>
                    </a:cubicBezTo>
                    <a:cubicBezTo>
                      <a:pt x="1603" y="469"/>
                      <a:pt x="1644" y="471"/>
                      <a:pt x="1674" y="474"/>
                    </a:cubicBezTo>
                    <a:lnTo>
                      <a:pt x="1888" y="495"/>
                    </a:lnTo>
                    <a:lnTo>
                      <a:pt x="1888" y="495"/>
                    </a:lnTo>
                    <a:lnTo>
                      <a:pt x="1735" y="341"/>
                    </a:lnTo>
                    <a:cubicBezTo>
                      <a:pt x="1471" y="71"/>
                      <a:pt x="1196" y="0"/>
                      <a:pt x="97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flipH="1">
                <a:off x="6528223" y="2152964"/>
                <a:ext cx="93154" cy="247518"/>
              </a:xfrm>
              <a:custGeom>
                <a:avLst/>
                <a:gdLst/>
                <a:ahLst/>
                <a:cxnLst/>
                <a:rect l="l" t="t" r="r" b="b"/>
                <a:pathLst>
                  <a:path w="1633" h="4339" extrusionOk="0">
                    <a:moveTo>
                      <a:pt x="212" y="0"/>
                    </a:moveTo>
                    <a:lnTo>
                      <a:pt x="212" y="0"/>
                    </a:lnTo>
                    <a:cubicBezTo>
                      <a:pt x="263" y="669"/>
                      <a:pt x="202" y="1379"/>
                      <a:pt x="79" y="2079"/>
                    </a:cubicBezTo>
                    <a:lnTo>
                      <a:pt x="786" y="1475"/>
                    </a:lnTo>
                    <a:cubicBezTo>
                      <a:pt x="741" y="1290"/>
                      <a:pt x="656" y="1113"/>
                      <a:pt x="536" y="956"/>
                    </a:cubicBezTo>
                    <a:cubicBezTo>
                      <a:pt x="403" y="782"/>
                      <a:pt x="571" y="614"/>
                      <a:pt x="745" y="614"/>
                    </a:cubicBezTo>
                    <a:cubicBezTo>
                      <a:pt x="816" y="614"/>
                      <a:pt x="892" y="646"/>
                      <a:pt x="946" y="717"/>
                    </a:cubicBezTo>
                    <a:cubicBezTo>
                      <a:pt x="1045" y="846"/>
                      <a:pt x="1124" y="990"/>
                      <a:pt x="1178" y="1137"/>
                    </a:cubicBezTo>
                    <a:lnTo>
                      <a:pt x="1434" y="922"/>
                    </a:lnTo>
                    <a:cubicBezTo>
                      <a:pt x="1445" y="908"/>
                      <a:pt x="1462" y="905"/>
                      <a:pt x="1475" y="901"/>
                    </a:cubicBezTo>
                    <a:cubicBezTo>
                      <a:pt x="1298" y="400"/>
                      <a:pt x="929" y="68"/>
                      <a:pt x="212" y="0"/>
                    </a:cubicBezTo>
                    <a:close/>
                    <a:moveTo>
                      <a:pt x="697" y="2844"/>
                    </a:moveTo>
                    <a:cubicBezTo>
                      <a:pt x="1004" y="2844"/>
                      <a:pt x="1004" y="3318"/>
                      <a:pt x="697" y="3318"/>
                    </a:cubicBezTo>
                    <a:cubicBezTo>
                      <a:pt x="393" y="3318"/>
                      <a:pt x="393" y="2844"/>
                      <a:pt x="697" y="2844"/>
                    </a:cubicBezTo>
                    <a:close/>
                    <a:moveTo>
                      <a:pt x="1523" y="1051"/>
                    </a:moveTo>
                    <a:lnTo>
                      <a:pt x="1232" y="1301"/>
                    </a:lnTo>
                    <a:cubicBezTo>
                      <a:pt x="1339" y="1697"/>
                      <a:pt x="1301" y="2120"/>
                      <a:pt x="1130" y="2513"/>
                    </a:cubicBezTo>
                    <a:cubicBezTo>
                      <a:pt x="1089" y="2601"/>
                      <a:pt x="1024" y="2636"/>
                      <a:pt x="956" y="2636"/>
                    </a:cubicBezTo>
                    <a:cubicBezTo>
                      <a:pt x="802" y="2636"/>
                      <a:pt x="635" y="2461"/>
                      <a:pt x="720" y="2274"/>
                    </a:cubicBezTo>
                    <a:cubicBezTo>
                      <a:pt x="806" y="2069"/>
                      <a:pt x="837" y="1861"/>
                      <a:pt x="816" y="1656"/>
                    </a:cubicBezTo>
                    <a:lnTo>
                      <a:pt x="816" y="1656"/>
                    </a:lnTo>
                    <a:lnTo>
                      <a:pt x="35" y="2328"/>
                    </a:lnTo>
                    <a:cubicBezTo>
                      <a:pt x="24" y="2379"/>
                      <a:pt x="11" y="2434"/>
                      <a:pt x="0" y="2485"/>
                    </a:cubicBezTo>
                    <a:cubicBezTo>
                      <a:pt x="24" y="2584"/>
                      <a:pt x="49" y="2686"/>
                      <a:pt x="76" y="2789"/>
                    </a:cubicBezTo>
                    <a:cubicBezTo>
                      <a:pt x="147" y="3090"/>
                      <a:pt x="222" y="3414"/>
                      <a:pt x="267" y="3751"/>
                    </a:cubicBezTo>
                    <a:lnTo>
                      <a:pt x="267" y="3759"/>
                    </a:lnTo>
                    <a:lnTo>
                      <a:pt x="267" y="3762"/>
                    </a:lnTo>
                    <a:lnTo>
                      <a:pt x="267" y="3765"/>
                    </a:lnTo>
                    <a:lnTo>
                      <a:pt x="267" y="3769"/>
                    </a:lnTo>
                    <a:lnTo>
                      <a:pt x="267" y="3775"/>
                    </a:lnTo>
                    <a:cubicBezTo>
                      <a:pt x="267" y="3779"/>
                      <a:pt x="267" y="3779"/>
                      <a:pt x="270" y="3779"/>
                    </a:cubicBezTo>
                    <a:lnTo>
                      <a:pt x="270" y="3783"/>
                    </a:lnTo>
                    <a:lnTo>
                      <a:pt x="270" y="3786"/>
                    </a:lnTo>
                    <a:lnTo>
                      <a:pt x="270" y="3789"/>
                    </a:lnTo>
                    <a:lnTo>
                      <a:pt x="270" y="3792"/>
                    </a:lnTo>
                    <a:lnTo>
                      <a:pt x="270" y="3796"/>
                    </a:lnTo>
                    <a:lnTo>
                      <a:pt x="270" y="3803"/>
                    </a:lnTo>
                    <a:lnTo>
                      <a:pt x="270" y="3806"/>
                    </a:lnTo>
                    <a:lnTo>
                      <a:pt x="270" y="3810"/>
                    </a:lnTo>
                    <a:cubicBezTo>
                      <a:pt x="274" y="3810"/>
                      <a:pt x="274" y="3813"/>
                      <a:pt x="274" y="3813"/>
                    </a:cubicBezTo>
                    <a:lnTo>
                      <a:pt x="274" y="3816"/>
                    </a:lnTo>
                    <a:lnTo>
                      <a:pt x="274" y="3820"/>
                    </a:lnTo>
                    <a:lnTo>
                      <a:pt x="274" y="3827"/>
                    </a:lnTo>
                    <a:lnTo>
                      <a:pt x="274" y="3833"/>
                    </a:lnTo>
                    <a:cubicBezTo>
                      <a:pt x="290" y="3977"/>
                      <a:pt x="298" y="4123"/>
                      <a:pt x="298" y="4274"/>
                    </a:cubicBezTo>
                    <a:lnTo>
                      <a:pt x="298" y="4281"/>
                    </a:lnTo>
                    <a:lnTo>
                      <a:pt x="298" y="4284"/>
                    </a:lnTo>
                    <a:cubicBezTo>
                      <a:pt x="298" y="4301"/>
                      <a:pt x="298" y="4322"/>
                      <a:pt x="294" y="4339"/>
                    </a:cubicBezTo>
                    <a:cubicBezTo>
                      <a:pt x="1073" y="4021"/>
                      <a:pt x="1632" y="3140"/>
                      <a:pt x="1632" y="2106"/>
                    </a:cubicBezTo>
                    <a:cubicBezTo>
                      <a:pt x="1632" y="1714"/>
                      <a:pt x="1605" y="1355"/>
                      <a:pt x="1523" y="105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flipH="1">
                <a:off x="6534441" y="2204363"/>
                <a:ext cx="84997" cy="81460"/>
              </a:xfrm>
              <a:custGeom>
                <a:avLst/>
                <a:gdLst/>
                <a:ahLst/>
                <a:cxnLst/>
                <a:rect l="l" t="t" r="r" b="b"/>
                <a:pathLst>
                  <a:path w="1490" h="1428" extrusionOk="0">
                    <a:moveTo>
                      <a:pt x="1441" y="0"/>
                    </a:moveTo>
                    <a:cubicBezTo>
                      <a:pt x="1428" y="4"/>
                      <a:pt x="1411" y="7"/>
                      <a:pt x="1400" y="21"/>
                    </a:cubicBezTo>
                    <a:lnTo>
                      <a:pt x="1144" y="236"/>
                    </a:lnTo>
                    <a:cubicBezTo>
                      <a:pt x="1165" y="290"/>
                      <a:pt x="1185" y="345"/>
                      <a:pt x="1198" y="400"/>
                    </a:cubicBezTo>
                    <a:lnTo>
                      <a:pt x="1489" y="150"/>
                    </a:lnTo>
                    <a:cubicBezTo>
                      <a:pt x="1475" y="99"/>
                      <a:pt x="1458" y="48"/>
                      <a:pt x="1441" y="0"/>
                    </a:cubicBezTo>
                    <a:close/>
                    <a:moveTo>
                      <a:pt x="752" y="574"/>
                    </a:moveTo>
                    <a:lnTo>
                      <a:pt x="45" y="1178"/>
                    </a:lnTo>
                    <a:cubicBezTo>
                      <a:pt x="31" y="1260"/>
                      <a:pt x="15" y="1345"/>
                      <a:pt x="1" y="1427"/>
                    </a:cubicBezTo>
                    <a:lnTo>
                      <a:pt x="782" y="755"/>
                    </a:lnTo>
                    <a:cubicBezTo>
                      <a:pt x="779" y="693"/>
                      <a:pt x="765" y="632"/>
                      <a:pt x="752" y="574"/>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606318" y="2152394"/>
                <a:ext cx="22248" cy="142327"/>
              </a:xfrm>
              <a:custGeom>
                <a:avLst/>
                <a:gdLst/>
                <a:ahLst/>
                <a:cxnLst/>
                <a:rect l="l" t="t" r="r" b="b"/>
                <a:pathLst>
                  <a:path w="390" h="2495" extrusionOk="0">
                    <a:moveTo>
                      <a:pt x="0" y="0"/>
                    </a:moveTo>
                    <a:cubicBezTo>
                      <a:pt x="93" y="451"/>
                      <a:pt x="106" y="987"/>
                      <a:pt x="24" y="1622"/>
                    </a:cubicBezTo>
                    <a:cubicBezTo>
                      <a:pt x="0" y="1877"/>
                      <a:pt x="52" y="2171"/>
                      <a:pt x="126" y="2495"/>
                    </a:cubicBezTo>
                    <a:cubicBezTo>
                      <a:pt x="137" y="2444"/>
                      <a:pt x="150" y="2389"/>
                      <a:pt x="161" y="2338"/>
                    </a:cubicBezTo>
                    <a:cubicBezTo>
                      <a:pt x="175" y="2256"/>
                      <a:pt x="191" y="2171"/>
                      <a:pt x="205" y="2089"/>
                    </a:cubicBezTo>
                    <a:cubicBezTo>
                      <a:pt x="328" y="1389"/>
                      <a:pt x="389" y="679"/>
                      <a:pt x="338" y="10"/>
                    </a:cubicBezTo>
                    <a:cubicBezTo>
                      <a:pt x="249" y="3"/>
                      <a:pt x="157" y="0"/>
                      <a:pt x="5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622519" y="2152394"/>
                <a:ext cx="20080" cy="92527"/>
              </a:xfrm>
              <a:custGeom>
                <a:avLst/>
                <a:gdLst/>
                <a:ahLst/>
                <a:cxnLst/>
                <a:rect l="l" t="t" r="r" b="b"/>
                <a:pathLst>
                  <a:path w="352" h="1622" extrusionOk="0">
                    <a:moveTo>
                      <a:pt x="246" y="0"/>
                    </a:moveTo>
                    <a:cubicBezTo>
                      <a:pt x="175" y="0"/>
                      <a:pt x="103" y="3"/>
                      <a:pt x="24" y="10"/>
                    </a:cubicBezTo>
                    <a:lnTo>
                      <a:pt x="0" y="10"/>
                    </a:lnTo>
                    <a:cubicBezTo>
                      <a:pt x="260" y="604"/>
                      <a:pt x="311" y="1191"/>
                      <a:pt x="270" y="1622"/>
                    </a:cubicBezTo>
                    <a:cubicBezTo>
                      <a:pt x="352" y="987"/>
                      <a:pt x="339" y="451"/>
                      <a:pt x="246"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617044" y="2152964"/>
                <a:ext cx="137136" cy="235653"/>
              </a:xfrm>
              <a:custGeom>
                <a:avLst/>
                <a:gdLst/>
                <a:ahLst/>
                <a:cxnLst/>
                <a:rect l="l" t="t" r="r" b="b"/>
                <a:pathLst>
                  <a:path w="2404" h="4131" extrusionOk="0">
                    <a:moveTo>
                      <a:pt x="1652" y="1000"/>
                    </a:moveTo>
                    <a:cubicBezTo>
                      <a:pt x="1878" y="1000"/>
                      <a:pt x="2257" y="1229"/>
                      <a:pt x="2131" y="1390"/>
                    </a:cubicBezTo>
                    <a:cubicBezTo>
                      <a:pt x="2117" y="1407"/>
                      <a:pt x="2083" y="1413"/>
                      <a:pt x="2038" y="1413"/>
                    </a:cubicBezTo>
                    <a:cubicBezTo>
                      <a:pt x="1847" y="1413"/>
                      <a:pt x="1444" y="1256"/>
                      <a:pt x="1509" y="1076"/>
                    </a:cubicBezTo>
                    <a:cubicBezTo>
                      <a:pt x="1530" y="1021"/>
                      <a:pt x="1584" y="1000"/>
                      <a:pt x="1652" y="1000"/>
                    </a:cubicBezTo>
                    <a:close/>
                    <a:moveTo>
                      <a:pt x="1670" y="2014"/>
                    </a:moveTo>
                    <a:cubicBezTo>
                      <a:pt x="1799" y="2014"/>
                      <a:pt x="1906" y="2195"/>
                      <a:pt x="1906" y="2420"/>
                    </a:cubicBezTo>
                    <a:cubicBezTo>
                      <a:pt x="1906" y="2649"/>
                      <a:pt x="1799" y="2830"/>
                      <a:pt x="1670" y="2830"/>
                    </a:cubicBezTo>
                    <a:cubicBezTo>
                      <a:pt x="1540" y="2830"/>
                      <a:pt x="1434" y="2649"/>
                      <a:pt x="1434" y="2420"/>
                    </a:cubicBezTo>
                    <a:cubicBezTo>
                      <a:pt x="1434" y="2195"/>
                      <a:pt x="1540" y="2014"/>
                      <a:pt x="1670" y="2014"/>
                    </a:cubicBezTo>
                    <a:close/>
                    <a:moveTo>
                      <a:pt x="1956" y="0"/>
                    </a:moveTo>
                    <a:cubicBezTo>
                      <a:pt x="877" y="85"/>
                      <a:pt x="1" y="813"/>
                      <a:pt x="1" y="2106"/>
                    </a:cubicBezTo>
                    <a:cubicBezTo>
                      <a:pt x="1" y="2967"/>
                      <a:pt x="386" y="3718"/>
                      <a:pt x="963" y="4131"/>
                    </a:cubicBezTo>
                    <a:cubicBezTo>
                      <a:pt x="997" y="3656"/>
                      <a:pt x="1356" y="3175"/>
                      <a:pt x="1912" y="2929"/>
                    </a:cubicBezTo>
                    <a:cubicBezTo>
                      <a:pt x="2076" y="2858"/>
                      <a:pt x="2240" y="2813"/>
                      <a:pt x="2404" y="2789"/>
                    </a:cubicBezTo>
                    <a:cubicBezTo>
                      <a:pt x="2377" y="2686"/>
                      <a:pt x="2352" y="2584"/>
                      <a:pt x="2328" y="2485"/>
                    </a:cubicBezTo>
                    <a:cubicBezTo>
                      <a:pt x="2254" y="2161"/>
                      <a:pt x="2202" y="1867"/>
                      <a:pt x="2226" y="1612"/>
                    </a:cubicBezTo>
                    <a:cubicBezTo>
                      <a:pt x="2267" y="1181"/>
                      <a:pt x="2216" y="594"/>
                      <a:pt x="1956"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625371" y="2210010"/>
                <a:ext cx="46435" cy="23617"/>
              </a:xfrm>
              <a:custGeom>
                <a:avLst/>
                <a:gdLst/>
                <a:ahLst/>
                <a:cxnLst/>
                <a:rect l="l" t="t" r="r" b="b"/>
                <a:pathLst>
                  <a:path w="814" h="414" extrusionOk="0">
                    <a:moveTo>
                      <a:pt x="208" y="0"/>
                    </a:moveTo>
                    <a:cubicBezTo>
                      <a:pt x="140" y="0"/>
                      <a:pt x="86" y="21"/>
                      <a:pt x="65" y="76"/>
                    </a:cubicBezTo>
                    <a:cubicBezTo>
                      <a:pt x="0" y="256"/>
                      <a:pt x="403" y="413"/>
                      <a:pt x="594" y="413"/>
                    </a:cubicBezTo>
                    <a:cubicBezTo>
                      <a:pt x="639" y="413"/>
                      <a:pt x="673" y="407"/>
                      <a:pt x="687" y="390"/>
                    </a:cubicBezTo>
                    <a:cubicBezTo>
                      <a:pt x="813" y="229"/>
                      <a:pt x="434" y="0"/>
                      <a:pt x="208"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flipH="1">
                <a:off x="6604378" y="2312008"/>
                <a:ext cx="12721" cy="85339"/>
              </a:xfrm>
              <a:custGeom>
                <a:avLst/>
                <a:gdLst/>
                <a:ahLst/>
                <a:cxnLst/>
                <a:rect l="l" t="t" r="r" b="b"/>
                <a:pathLst>
                  <a:path w="223" h="1496" extrusionOk="0">
                    <a:moveTo>
                      <a:pt x="223" y="1493"/>
                    </a:moveTo>
                    <a:lnTo>
                      <a:pt x="223" y="1496"/>
                    </a:lnTo>
                    <a:lnTo>
                      <a:pt x="223" y="1493"/>
                    </a:lnTo>
                    <a:close/>
                    <a:moveTo>
                      <a:pt x="223" y="1486"/>
                    </a:moveTo>
                    <a:lnTo>
                      <a:pt x="223" y="1493"/>
                    </a:lnTo>
                    <a:lnTo>
                      <a:pt x="223" y="1486"/>
                    </a:lnTo>
                    <a:close/>
                    <a:moveTo>
                      <a:pt x="199" y="1045"/>
                    </a:moveTo>
                    <a:lnTo>
                      <a:pt x="199" y="1045"/>
                    </a:lnTo>
                    <a:lnTo>
                      <a:pt x="199" y="1045"/>
                    </a:lnTo>
                    <a:close/>
                    <a:moveTo>
                      <a:pt x="199" y="1039"/>
                    </a:moveTo>
                    <a:lnTo>
                      <a:pt x="199" y="1039"/>
                    </a:lnTo>
                    <a:lnTo>
                      <a:pt x="199" y="1039"/>
                    </a:lnTo>
                    <a:close/>
                    <a:moveTo>
                      <a:pt x="199" y="1032"/>
                    </a:moveTo>
                    <a:lnTo>
                      <a:pt x="199" y="1032"/>
                    </a:lnTo>
                    <a:lnTo>
                      <a:pt x="199" y="1032"/>
                    </a:lnTo>
                    <a:close/>
                    <a:moveTo>
                      <a:pt x="199" y="1025"/>
                    </a:moveTo>
                    <a:lnTo>
                      <a:pt x="199" y="1028"/>
                    </a:lnTo>
                    <a:lnTo>
                      <a:pt x="199" y="1025"/>
                    </a:lnTo>
                    <a:close/>
                    <a:moveTo>
                      <a:pt x="195" y="1018"/>
                    </a:moveTo>
                    <a:lnTo>
                      <a:pt x="195" y="1022"/>
                    </a:lnTo>
                    <a:lnTo>
                      <a:pt x="195" y="1018"/>
                    </a:lnTo>
                    <a:close/>
                    <a:moveTo>
                      <a:pt x="195" y="1015"/>
                    </a:moveTo>
                    <a:lnTo>
                      <a:pt x="195" y="1015"/>
                    </a:lnTo>
                    <a:lnTo>
                      <a:pt x="195" y="1015"/>
                    </a:lnTo>
                    <a:close/>
                    <a:moveTo>
                      <a:pt x="195" y="1008"/>
                    </a:moveTo>
                    <a:lnTo>
                      <a:pt x="195" y="1008"/>
                    </a:lnTo>
                    <a:lnTo>
                      <a:pt x="195" y="1008"/>
                    </a:lnTo>
                    <a:close/>
                    <a:moveTo>
                      <a:pt x="195" y="1001"/>
                    </a:moveTo>
                    <a:lnTo>
                      <a:pt x="195" y="1004"/>
                    </a:lnTo>
                    <a:lnTo>
                      <a:pt x="195" y="1001"/>
                    </a:lnTo>
                    <a:close/>
                    <a:moveTo>
                      <a:pt x="195" y="995"/>
                    </a:moveTo>
                    <a:lnTo>
                      <a:pt x="195" y="998"/>
                    </a:lnTo>
                    <a:lnTo>
                      <a:pt x="195" y="995"/>
                    </a:lnTo>
                    <a:close/>
                    <a:moveTo>
                      <a:pt x="192" y="987"/>
                    </a:moveTo>
                    <a:cubicBezTo>
                      <a:pt x="192" y="991"/>
                      <a:pt x="192" y="991"/>
                      <a:pt x="195" y="991"/>
                    </a:cubicBezTo>
                    <a:cubicBezTo>
                      <a:pt x="192" y="991"/>
                      <a:pt x="192" y="991"/>
                      <a:pt x="192" y="987"/>
                    </a:cubicBezTo>
                    <a:close/>
                    <a:moveTo>
                      <a:pt x="192" y="981"/>
                    </a:moveTo>
                    <a:lnTo>
                      <a:pt x="192" y="987"/>
                    </a:lnTo>
                    <a:lnTo>
                      <a:pt x="192" y="981"/>
                    </a:lnTo>
                    <a:close/>
                    <a:moveTo>
                      <a:pt x="192" y="977"/>
                    </a:moveTo>
                    <a:lnTo>
                      <a:pt x="192" y="981"/>
                    </a:lnTo>
                    <a:lnTo>
                      <a:pt x="192" y="977"/>
                    </a:lnTo>
                    <a:close/>
                    <a:moveTo>
                      <a:pt x="192" y="971"/>
                    </a:moveTo>
                    <a:lnTo>
                      <a:pt x="192" y="974"/>
                    </a:lnTo>
                    <a:lnTo>
                      <a:pt x="192" y="971"/>
                    </a:lnTo>
                    <a:close/>
                    <a:moveTo>
                      <a:pt x="192" y="963"/>
                    </a:moveTo>
                    <a:lnTo>
                      <a:pt x="192" y="971"/>
                    </a:lnTo>
                    <a:lnTo>
                      <a:pt x="192" y="963"/>
                    </a:lnTo>
                    <a:close/>
                    <a:moveTo>
                      <a:pt x="1" y="1"/>
                    </a:moveTo>
                    <a:lnTo>
                      <a:pt x="1" y="1"/>
                    </a:lnTo>
                    <a:cubicBezTo>
                      <a:pt x="72" y="302"/>
                      <a:pt x="147" y="626"/>
                      <a:pt x="192" y="963"/>
                    </a:cubicBezTo>
                    <a:cubicBezTo>
                      <a:pt x="147" y="626"/>
                      <a:pt x="72" y="302"/>
                      <a:pt x="1" y="1"/>
                    </a:cubicBez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flipH="1">
                <a:off x="6604379" y="2312008"/>
                <a:ext cx="94866" cy="95722"/>
              </a:xfrm>
              <a:custGeom>
                <a:avLst/>
                <a:gdLst/>
                <a:ahLst/>
                <a:cxnLst/>
                <a:rect l="l" t="t" r="r" b="b"/>
                <a:pathLst>
                  <a:path w="1663" h="1678" extrusionOk="0">
                    <a:moveTo>
                      <a:pt x="1441" y="1"/>
                    </a:moveTo>
                    <a:cubicBezTo>
                      <a:pt x="1277" y="25"/>
                      <a:pt x="1113" y="70"/>
                      <a:pt x="949" y="141"/>
                    </a:cubicBezTo>
                    <a:cubicBezTo>
                      <a:pt x="393" y="387"/>
                      <a:pt x="34" y="868"/>
                      <a:pt x="0" y="1343"/>
                    </a:cubicBezTo>
                    <a:cubicBezTo>
                      <a:pt x="297" y="1554"/>
                      <a:pt x="645" y="1677"/>
                      <a:pt x="1017" y="1677"/>
                    </a:cubicBezTo>
                    <a:cubicBezTo>
                      <a:pt x="1242" y="1677"/>
                      <a:pt x="1458" y="1633"/>
                      <a:pt x="1659" y="1551"/>
                    </a:cubicBezTo>
                    <a:cubicBezTo>
                      <a:pt x="1663" y="1534"/>
                      <a:pt x="1663" y="1513"/>
                      <a:pt x="1663" y="1496"/>
                    </a:cubicBezTo>
                    <a:lnTo>
                      <a:pt x="1663" y="1493"/>
                    </a:lnTo>
                    <a:lnTo>
                      <a:pt x="1663" y="1486"/>
                    </a:lnTo>
                    <a:cubicBezTo>
                      <a:pt x="1663" y="1335"/>
                      <a:pt x="1655" y="1189"/>
                      <a:pt x="1639" y="1045"/>
                    </a:cubicBezTo>
                    <a:lnTo>
                      <a:pt x="1639" y="1039"/>
                    </a:lnTo>
                    <a:lnTo>
                      <a:pt x="1639" y="1032"/>
                    </a:lnTo>
                    <a:lnTo>
                      <a:pt x="1639" y="1028"/>
                    </a:lnTo>
                    <a:lnTo>
                      <a:pt x="1639" y="1025"/>
                    </a:lnTo>
                    <a:cubicBezTo>
                      <a:pt x="1639" y="1025"/>
                      <a:pt x="1639" y="1022"/>
                      <a:pt x="1635" y="1022"/>
                    </a:cubicBezTo>
                    <a:lnTo>
                      <a:pt x="1635" y="1018"/>
                    </a:lnTo>
                    <a:lnTo>
                      <a:pt x="1635" y="1015"/>
                    </a:lnTo>
                    <a:lnTo>
                      <a:pt x="1635" y="1008"/>
                    </a:lnTo>
                    <a:lnTo>
                      <a:pt x="1635" y="1004"/>
                    </a:lnTo>
                    <a:lnTo>
                      <a:pt x="1635" y="1001"/>
                    </a:lnTo>
                    <a:lnTo>
                      <a:pt x="1635" y="998"/>
                    </a:lnTo>
                    <a:lnTo>
                      <a:pt x="1635" y="995"/>
                    </a:lnTo>
                    <a:lnTo>
                      <a:pt x="1635" y="991"/>
                    </a:lnTo>
                    <a:cubicBezTo>
                      <a:pt x="1632" y="991"/>
                      <a:pt x="1632" y="991"/>
                      <a:pt x="1632" y="987"/>
                    </a:cubicBezTo>
                    <a:lnTo>
                      <a:pt x="1632" y="981"/>
                    </a:lnTo>
                    <a:lnTo>
                      <a:pt x="1632" y="977"/>
                    </a:lnTo>
                    <a:lnTo>
                      <a:pt x="1632" y="974"/>
                    </a:lnTo>
                    <a:lnTo>
                      <a:pt x="1632" y="971"/>
                    </a:lnTo>
                    <a:lnTo>
                      <a:pt x="1632" y="963"/>
                    </a:lnTo>
                    <a:cubicBezTo>
                      <a:pt x="1587" y="626"/>
                      <a:pt x="1512" y="302"/>
                      <a:pt x="1441" y="1"/>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45451" y="2267798"/>
                <a:ext cx="26925" cy="46606"/>
              </a:xfrm>
              <a:custGeom>
                <a:avLst/>
                <a:gdLst/>
                <a:ahLst/>
                <a:cxnLst/>
                <a:rect l="l" t="t" r="r" b="b"/>
                <a:pathLst>
                  <a:path w="472" h="817" extrusionOk="0">
                    <a:moveTo>
                      <a:pt x="349" y="134"/>
                    </a:moveTo>
                    <a:cubicBezTo>
                      <a:pt x="379" y="134"/>
                      <a:pt x="403" y="179"/>
                      <a:pt x="410" y="233"/>
                    </a:cubicBezTo>
                    <a:cubicBezTo>
                      <a:pt x="420" y="288"/>
                      <a:pt x="399" y="339"/>
                      <a:pt x="372" y="342"/>
                    </a:cubicBezTo>
                    <a:lnTo>
                      <a:pt x="369" y="342"/>
                    </a:lnTo>
                    <a:cubicBezTo>
                      <a:pt x="341" y="342"/>
                      <a:pt x="314" y="298"/>
                      <a:pt x="308" y="243"/>
                    </a:cubicBezTo>
                    <a:cubicBezTo>
                      <a:pt x="300" y="189"/>
                      <a:pt x="318" y="141"/>
                      <a:pt x="345" y="138"/>
                    </a:cubicBezTo>
                    <a:lnTo>
                      <a:pt x="349" y="134"/>
                    </a:lnTo>
                    <a:close/>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48417" y="2275442"/>
                <a:ext cx="6845" cy="11922"/>
              </a:xfrm>
              <a:custGeom>
                <a:avLst/>
                <a:gdLst/>
                <a:ahLst/>
                <a:cxnLst/>
                <a:rect l="l" t="t" r="r" b="b"/>
                <a:pathLst>
                  <a:path w="120" h="209" extrusionOk="0">
                    <a:moveTo>
                      <a:pt x="49" y="0"/>
                    </a:moveTo>
                    <a:lnTo>
                      <a:pt x="45" y="4"/>
                    </a:lnTo>
                    <a:cubicBezTo>
                      <a:pt x="18" y="7"/>
                      <a:pt x="0" y="55"/>
                      <a:pt x="8" y="109"/>
                    </a:cubicBezTo>
                    <a:cubicBezTo>
                      <a:pt x="14" y="164"/>
                      <a:pt x="41" y="208"/>
                      <a:pt x="69" y="208"/>
                    </a:cubicBezTo>
                    <a:lnTo>
                      <a:pt x="72" y="208"/>
                    </a:lnTo>
                    <a:cubicBezTo>
                      <a:pt x="99" y="205"/>
                      <a:pt x="120" y="154"/>
                      <a:pt x="110" y="99"/>
                    </a:cubicBezTo>
                    <a:cubicBezTo>
                      <a:pt x="103" y="45"/>
                      <a:pt x="79" y="0"/>
                      <a:pt x="49"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544994" y="2187991"/>
                <a:ext cx="53394" cy="115345"/>
              </a:xfrm>
              <a:custGeom>
                <a:avLst/>
                <a:gdLst/>
                <a:ahLst/>
                <a:cxnLst/>
                <a:rect l="l" t="t" r="r" b="b"/>
                <a:pathLst>
                  <a:path w="936" h="2022" extrusionOk="0">
                    <a:moveTo>
                      <a:pt x="342" y="0"/>
                    </a:moveTo>
                    <a:cubicBezTo>
                      <a:pt x="168" y="0"/>
                      <a:pt x="0" y="168"/>
                      <a:pt x="133" y="342"/>
                    </a:cubicBezTo>
                    <a:cubicBezTo>
                      <a:pt x="253" y="499"/>
                      <a:pt x="338" y="676"/>
                      <a:pt x="383" y="861"/>
                    </a:cubicBezTo>
                    <a:lnTo>
                      <a:pt x="775" y="523"/>
                    </a:lnTo>
                    <a:cubicBezTo>
                      <a:pt x="721" y="376"/>
                      <a:pt x="642" y="232"/>
                      <a:pt x="543" y="103"/>
                    </a:cubicBezTo>
                    <a:cubicBezTo>
                      <a:pt x="489" y="32"/>
                      <a:pt x="413" y="0"/>
                      <a:pt x="342" y="0"/>
                    </a:cubicBezTo>
                    <a:close/>
                    <a:moveTo>
                      <a:pt x="829" y="687"/>
                    </a:moveTo>
                    <a:lnTo>
                      <a:pt x="413" y="1042"/>
                    </a:lnTo>
                    <a:cubicBezTo>
                      <a:pt x="434" y="1247"/>
                      <a:pt x="403" y="1455"/>
                      <a:pt x="317" y="1660"/>
                    </a:cubicBezTo>
                    <a:cubicBezTo>
                      <a:pt x="232" y="1847"/>
                      <a:pt x="399" y="2022"/>
                      <a:pt x="553" y="2022"/>
                    </a:cubicBezTo>
                    <a:cubicBezTo>
                      <a:pt x="621" y="2022"/>
                      <a:pt x="686" y="1987"/>
                      <a:pt x="727" y="1899"/>
                    </a:cubicBezTo>
                    <a:cubicBezTo>
                      <a:pt x="898" y="1506"/>
                      <a:pt x="936" y="1083"/>
                      <a:pt x="829" y="687"/>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flipH="1">
                <a:off x="6551040" y="2217826"/>
                <a:ext cx="25556" cy="29606"/>
              </a:xfrm>
              <a:custGeom>
                <a:avLst/>
                <a:gdLst/>
                <a:ahLst/>
                <a:cxnLst/>
                <a:rect l="l" t="t" r="r" b="b"/>
                <a:pathLst>
                  <a:path w="448" h="519" extrusionOk="0">
                    <a:moveTo>
                      <a:pt x="393" y="0"/>
                    </a:moveTo>
                    <a:lnTo>
                      <a:pt x="1" y="338"/>
                    </a:lnTo>
                    <a:cubicBezTo>
                      <a:pt x="14" y="396"/>
                      <a:pt x="28" y="457"/>
                      <a:pt x="31" y="519"/>
                    </a:cubicBezTo>
                    <a:lnTo>
                      <a:pt x="447" y="164"/>
                    </a:lnTo>
                    <a:cubicBezTo>
                      <a:pt x="434" y="109"/>
                      <a:pt x="414" y="54"/>
                      <a:pt x="393" y="0"/>
                    </a:cubicBezTo>
                    <a:close/>
                  </a:path>
                </a:pathLst>
              </a:custGeom>
              <a:solidFill>
                <a:srgbClr val="9AA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flipH="1">
                <a:off x="6802271" y="2215829"/>
                <a:ext cx="55505" cy="105248"/>
              </a:xfrm>
              <a:custGeom>
                <a:avLst/>
                <a:gdLst/>
                <a:ahLst/>
                <a:cxnLst/>
                <a:rect l="l" t="t" r="r" b="b"/>
                <a:pathLst>
                  <a:path w="973" h="1845" extrusionOk="0">
                    <a:moveTo>
                      <a:pt x="322" y="1"/>
                    </a:moveTo>
                    <a:cubicBezTo>
                      <a:pt x="127" y="1"/>
                      <a:pt x="0" y="311"/>
                      <a:pt x="205" y="455"/>
                    </a:cubicBezTo>
                    <a:cubicBezTo>
                      <a:pt x="533" y="687"/>
                      <a:pt x="489" y="1271"/>
                      <a:pt x="472" y="1616"/>
                    </a:cubicBezTo>
                    <a:cubicBezTo>
                      <a:pt x="465" y="1769"/>
                      <a:pt x="577" y="1844"/>
                      <a:pt x="697" y="1844"/>
                    </a:cubicBezTo>
                    <a:cubicBezTo>
                      <a:pt x="816" y="1844"/>
                      <a:pt x="939" y="1769"/>
                      <a:pt x="946" y="1616"/>
                    </a:cubicBezTo>
                    <a:cubicBezTo>
                      <a:pt x="973" y="1059"/>
                      <a:pt x="943" y="396"/>
                      <a:pt x="444" y="45"/>
                    </a:cubicBezTo>
                    <a:cubicBezTo>
                      <a:pt x="404" y="15"/>
                      <a:pt x="363" y="1"/>
                      <a:pt x="322"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6564104" y="2315146"/>
                <a:ext cx="34912" cy="27153"/>
              </a:xfrm>
              <a:custGeom>
                <a:avLst/>
                <a:gdLst/>
                <a:ahLst/>
                <a:cxnLst/>
                <a:rect l="l" t="t" r="r" b="b"/>
                <a:pathLst>
                  <a:path w="612" h="476" extrusionOk="0">
                    <a:moveTo>
                      <a:pt x="305" y="1"/>
                    </a:moveTo>
                    <a:cubicBezTo>
                      <a:pt x="1" y="1"/>
                      <a:pt x="1" y="475"/>
                      <a:pt x="305" y="475"/>
                    </a:cubicBezTo>
                    <a:cubicBezTo>
                      <a:pt x="612" y="475"/>
                      <a:pt x="612" y="1"/>
                      <a:pt x="305" y="1"/>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6797364" y="2331347"/>
                <a:ext cx="35083" cy="27096"/>
              </a:xfrm>
              <a:custGeom>
                <a:avLst/>
                <a:gdLst/>
                <a:ahLst/>
                <a:cxnLst/>
                <a:rect l="l" t="t" r="r" b="b"/>
                <a:pathLst>
                  <a:path w="615" h="475" extrusionOk="0">
                    <a:moveTo>
                      <a:pt x="308" y="0"/>
                    </a:moveTo>
                    <a:cubicBezTo>
                      <a:pt x="0" y="0"/>
                      <a:pt x="0" y="475"/>
                      <a:pt x="308" y="475"/>
                    </a:cubicBezTo>
                    <a:cubicBezTo>
                      <a:pt x="611" y="475"/>
                      <a:pt x="615" y="0"/>
                      <a:pt x="308"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flipH="1">
                <a:off x="7071928" y="2320394"/>
                <a:ext cx="125670" cy="106788"/>
              </a:xfrm>
              <a:custGeom>
                <a:avLst/>
                <a:gdLst/>
                <a:ahLst/>
                <a:cxnLst/>
                <a:rect l="l" t="t" r="r" b="b"/>
                <a:pathLst>
                  <a:path w="2203" h="1872" extrusionOk="0">
                    <a:moveTo>
                      <a:pt x="2100" y="0"/>
                    </a:moveTo>
                    <a:lnTo>
                      <a:pt x="1" y="1796"/>
                    </a:lnTo>
                    <a:lnTo>
                      <a:pt x="155" y="1872"/>
                    </a:lnTo>
                    <a:lnTo>
                      <a:pt x="2203" y="120"/>
                    </a:lnTo>
                    <a:lnTo>
                      <a:pt x="2100"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flipH="1">
                <a:off x="6775121" y="2175269"/>
                <a:ext cx="305818" cy="290644"/>
              </a:xfrm>
              <a:custGeom>
                <a:avLst/>
                <a:gdLst/>
                <a:ahLst/>
                <a:cxnLst/>
                <a:rect l="l" t="t" r="r" b="b"/>
                <a:pathLst>
                  <a:path w="5361" h="5095" extrusionOk="0">
                    <a:moveTo>
                      <a:pt x="3046" y="159"/>
                    </a:moveTo>
                    <a:cubicBezTo>
                      <a:pt x="3799" y="159"/>
                      <a:pt x="4332" y="316"/>
                      <a:pt x="4674" y="636"/>
                    </a:cubicBezTo>
                    <a:cubicBezTo>
                      <a:pt x="5042" y="985"/>
                      <a:pt x="5200" y="1517"/>
                      <a:pt x="5200" y="2415"/>
                    </a:cubicBezTo>
                    <a:cubicBezTo>
                      <a:pt x="5200" y="3805"/>
                      <a:pt x="4070" y="4934"/>
                      <a:pt x="2680" y="4934"/>
                    </a:cubicBezTo>
                    <a:cubicBezTo>
                      <a:pt x="1291" y="4934"/>
                      <a:pt x="158" y="3805"/>
                      <a:pt x="158" y="2415"/>
                    </a:cubicBezTo>
                    <a:cubicBezTo>
                      <a:pt x="158" y="1142"/>
                      <a:pt x="1151" y="261"/>
                      <a:pt x="2684" y="169"/>
                    </a:cubicBezTo>
                    <a:cubicBezTo>
                      <a:pt x="2810" y="162"/>
                      <a:pt x="2929" y="159"/>
                      <a:pt x="3046" y="159"/>
                    </a:cubicBezTo>
                    <a:close/>
                    <a:moveTo>
                      <a:pt x="3044" y="1"/>
                    </a:moveTo>
                    <a:cubicBezTo>
                      <a:pt x="2927" y="1"/>
                      <a:pt x="2804" y="5"/>
                      <a:pt x="2677" y="12"/>
                    </a:cubicBezTo>
                    <a:cubicBezTo>
                      <a:pt x="1052" y="107"/>
                      <a:pt x="0" y="1049"/>
                      <a:pt x="0" y="2415"/>
                    </a:cubicBezTo>
                    <a:cubicBezTo>
                      <a:pt x="0" y="3893"/>
                      <a:pt x="1202" y="5095"/>
                      <a:pt x="2680" y="5095"/>
                    </a:cubicBezTo>
                    <a:cubicBezTo>
                      <a:pt x="4158" y="5095"/>
                      <a:pt x="5360" y="3893"/>
                      <a:pt x="5360" y="2415"/>
                    </a:cubicBezTo>
                    <a:cubicBezTo>
                      <a:pt x="5360" y="1750"/>
                      <a:pt x="5291" y="1002"/>
                      <a:pt x="4783" y="524"/>
                    </a:cubicBezTo>
                    <a:cubicBezTo>
                      <a:pt x="4411" y="173"/>
                      <a:pt x="3840" y="1"/>
                      <a:pt x="30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6523775" y="2147716"/>
                <a:ext cx="234854" cy="264461"/>
              </a:xfrm>
              <a:custGeom>
                <a:avLst/>
                <a:gdLst/>
                <a:ahLst/>
                <a:cxnLst/>
                <a:rect l="l" t="t" r="r" b="b"/>
                <a:pathLst>
                  <a:path w="4117" h="4636" extrusionOk="0">
                    <a:moveTo>
                      <a:pt x="2338" y="160"/>
                    </a:moveTo>
                    <a:cubicBezTo>
                      <a:pt x="2857" y="160"/>
                      <a:pt x="3233" y="276"/>
                      <a:pt x="3489" y="516"/>
                    </a:cubicBezTo>
                    <a:cubicBezTo>
                      <a:pt x="3820" y="823"/>
                      <a:pt x="3960" y="1324"/>
                      <a:pt x="3960" y="2198"/>
                    </a:cubicBezTo>
                    <a:cubicBezTo>
                      <a:pt x="3960" y="3454"/>
                      <a:pt x="3106" y="4478"/>
                      <a:pt x="2058" y="4478"/>
                    </a:cubicBezTo>
                    <a:cubicBezTo>
                      <a:pt x="1010" y="4478"/>
                      <a:pt x="161" y="3454"/>
                      <a:pt x="161" y="2198"/>
                    </a:cubicBezTo>
                    <a:cubicBezTo>
                      <a:pt x="161" y="1048"/>
                      <a:pt x="908" y="249"/>
                      <a:pt x="2065" y="171"/>
                    </a:cubicBezTo>
                    <a:cubicBezTo>
                      <a:pt x="2161" y="164"/>
                      <a:pt x="2253" y="160"/>
                      <a:pt x="2338" y="160"/>
                    </a:cubicBezTo>
                    <a:close/>
                    <a:moveTo>
                      <a:pt x="2331" y="0"/>
                    </a:moveTo>
                    <a:cubicBezTo>
                      <a:pt x="2243" y="0"/>
                      <a:pt x="2151" y="4"/>
                      <a:pt x="2055" y="10"/>
                    </a:cubicBezTo>
                    <a:cubicBezTo>
                      <a:pt x="805" y="99"/>
                      <a:pt x="0" y="956"/>
                      <a:pt x="0" y="2198"/>
                    </a:cubicBezTo>
                    <a:cubicBezTo>
                      <a:pt x="0" y="3544"/>
                      <a:pt x="925" y="4636"/>
                      <a:pt x="2058" y="4636"/>
                    </a:cubicBezTo>
                    <a:cubicBezTo>
                      <a:pt x="3195" y="4636"/>
                      <a:pt x="4117" y="3544"/>
                      <a:pt x="4117" y="2198"/>
                    </a:cubicBezTo>
                    <a:cubicBezTo>
                      <a:pt x="4117" y="1550"/>
                      <a:pt x="4055" y="826"/>
                      <a:pt x="3598" y="399"/>
                    </a:cubicBezTo>
                    <a:cubicBezTo>
                      <a:pt x="3309" y="131"/>
                      <a:pt x="2892" y="0"/>
                      <a:pt x="233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6701927" y="2253593"/>
                <a:ext cx="63320" cy="117513"/>
              </a:xfrm>
              <a:custGeom>
                <a:avLst/>
                <a:gdLst/>
                <a:ahLst/>
                <a:cxnLst/>
                <a:rect l="l" t="t" r="r" b="b"/>
                <a:pathLst>
                  <a:path w="1110" h="2060" extrusionOk="0">
                    <a:moveTo>
                      <a:pt x="37" y="1"/>
                    </a:moveTo>
                    <a:cubicBezTo>
                      <a:pt x="37" y="1"/>
                      <a:pt x="0" y="1384"/>
                      <a:pt x="192" y="1384"/>
                    </a:cubicBezTo>
                    <a:cubicBezTo>
                      <a:pt x="193" y="1384"/>
                      <a:pt x="194" y="1384"/>
                      <a:pt x="195" y="1384"/>
                    </a:cubicBezTo>
                    <a:cubicBezTo>
                      <a:pt x="224" y="1382"/>
                      <a:pt x="257" y="1373"/>
                      <a:pt x="294" y="1359"/>
                    </a:cubicBezTo>
                    <a:lnTo>
                      <a:pt x="294" y="1359"/>
                    </a:lnTo>
                    <a:lnTo>
                      <a:pt x="427" y="2060"/>
                    </a:lnTo>
                    <a:cubicBezTo>
                      <a:pt x="427" y="2060"/>
                      <a:pt x="1109" y="1554"/>
                      <a:pt x="966" y="1308"/>
                    </a:cubicBezTo>
                    <a:cubicBezTo>
                      <a:pt x="918" y="1229"/>
                      <a:pt x="851" y="1200"/>
                      <a:pt x="773" y="1200"/>
                    </a:cubicBezTo>
                    <a:cubicBezTo>
                      <a:pt x="622" y="1200"/>
                      <a:pt x="435" y="1309"/>
                      <a:pt x="294" y="1359"/>
                    </a:cubicBezTo>
                    <a:lnTo>
                      <a:pt x="294" y="1359"/>
                    </a:lnTo>
                    <a:lnTo>
                      <a:pt x="37" y="1"/>
                    </a:ln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6696508" y="2249087"/>
                <a:ext cx="72276" cy="126526"/>
              </a:xfrm>
              <a:custGeom>
                <a:avLst/>
                <a:gdLst/>
                <a:ahLst/>
                <a:cxnLst/>
                <a:rect l="l" t="t" r="r" b="b"/>
                <a:pathLst>
                  <a:path w="1267" h="2218" extrusionOk="0">
                    <a:moveTo>
                      <a:pt x="97" y="1"/>
                    </a:moveTo>
                    <a:cubicBezTo>
                      <a:pt x="58" y="1"/>
                      <a:pt x="21" y="34"/>
                      <a:pt x="21" y="76"/>
                    </a:cubicBezTo>
                    <a:cubicBezTo>
                      <a:pt x="14" y="370"/>
                      <a:pt x="0" y="1343"/>
                      <a:pt x="167" y="1507"/>
                    </a:cubicBezTo>
                    <a:cubicBezTo>
                      <a:pt x="197" y="1533"/>
                      <a:pt x="229" y="1542"/>
                      <a:pt x="252" y="1542"/>
                    </a:cubicBezTo>
                    <a:cubicBezTo>
                      <a:pt x="256" y="1542"/>
                      <a:pt x="260" y="1542"/>
                      <a:pt x="263" y="1541"/>
                    </a:cubicBezTo>
                    <a:cubicBezTo>
                      <a:pt x="339" y="1537"/>
                      <a:pt x="427" y="1496"/>
                      <a:pt x="523" y="1455"/>
                    </a:cubicBezTo>
                    <a:cubicBezTo>
                      <a:pt x="663" y="1394"/>
                      <a:pt x="764" y="1357"/>
                      <a:pt x="836" y="1357"/>
                    </a:cubicBezTo>
                    <a:cubicBezTo>
                      <a:pt x="892" y="1357"/>
                      <a:pt x="931" y="1379"/>
                      <a:pt x="960" y="1428"/>
                    </a:cubicBezTo>
                    <a:cubicBezTo>
                      <a:pt x="1028" y="1548"/>
                      <a:pt x="703" y="1882"/>
                      <a:pt x="441" y="2077"/>
                    </a:cubicBezTo>
                    <a:cubicBezTo>
                      <a:pt x="407" y="2101"/>
                      <a:pt x="400" y="2152"/>
                      <a:pt x="424" y="2186"/>
                    </a:cubicBezTo>
                    <a:cubicBezTo>
                      <a:pt x="441" y="2207"/>
                      <a:pt x="465" y="2217"/>
                      <a:pt x="489" y="2217"/>
                    </a:cubicBezTo>
                    <a:cubicBezTo>
                      <a:pt x="506" y="2217"/>
                      <a:pt x="523" y="2213"/>
                      <a:pt x="536" y="2203"/>
                    </a:cubicBezTo>
                    <a:cubicBezTo>
                      <a:pt x="659" y="2111"/>
                      <a:pt x="1267" y="1640"/>
                      <a:pt x="1097" y="1346"/>
                    </a:cubicBezTo>
                    <a:cubicBezTo>
                      <a:pt x="1031" y="1236"/>
                      <a:pt x="938" y="1199"/>
                      <a:pt x="837" y="1199"/>
                    </a:cubicBezTo>
                    <a:cubicBezTo>
                      <a:pt x="708" y="1199"/>
                      <a:pt x="567" y="1261"/>
                      <a:pt x="457" y="1309"/>
                    </a:cubicBezTo>
                    <a:cubicBezTo>
                      <a:pt x="389" y="1340"/>
                      <a:pt x="318" y="1373"/>
                      <a:pt x="270" y="1381"/>
                    </a:cubicBezTo>
                    <a:cubicBezTo>
                      <a:pt x="195" y="1271"/>
                      <a:pt x="164" y="633"/>
                      <a:pt x="178" y="80"/>
                    </a:cubicBezTo>
                    <a:cubicBezTo>
                      <a:pt x="181" y="39"/>
                      <a:pt x="147" y="1"/>
                      <a:pt x="103" y="1"/>
                    </a:cubicBezTo>
                    <a:cubicBezTo>
                      <a:pt x="101" y="1"/>
                      <a:pt x="99" y="1"/>
                      <a:pt x="97"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6749047" y="2247318"/>
                <a:ext cx="39247" cy="23674"/>
              </a:xfrm>
              <a:custGeom>
                <a:avLst/>
                <a:gdLst/>
                <a:ahLst/>
                <a:cxnLst/>
                <a:rect l="l" t="t" r="r" b="b"/>
                <a:pathLst>
                  <a:path w="688" h="415" extrusionOk="0">
                    <a:moveTo>
                      <a:pt x="387" y="1"/>
                    </a:moveTo>
                    <a:cubicBezTo>
                      <a:pt x="361" y="1"/>
                      <a:pt x="334" y="5"/>
                      <a:pt x="308" y="12"/>
                    </a:cubicBezTo>
                    <a:cubicBezTo>
                      <a:pt x="114" y="60"/>
                      <a:pt x="21" y="295"/>
                      <a:pt x="15" y="306"/>
                    </a:cubicBezTo>
                    <a:cubicBezTo>
                      <a:pt x="1" y="347"/>
                      <a:pt x="21" y="391"/>
                      <a:pt x="62" y="408"/>
                    </a:cubicBezTo>
                    <a:cubicBezTo>
                      <a:pt x="70" y="411"/>
                      <a:pt x="79" y="415"/>
                      <a:pt x="90" y="415"/>
                    </a:cubicBezTo>
                    <a:cubicBezTo>
                      <a:pt x="120" y="415"/>
                      <a:pt x="151" y="394"/>
                      <a:pt x="165" y="364"/>
                    </a:cubicBezTo>
                    <a:cubicBezTo>
                      <a:pt x="182" y="316"/>
                      <a:pt x="254" y="189"/>
                      <a:pt x="349" y="162"/>
                    </a:cubicBezTo>
                    <a:cubicBezTo>
                      <a:pt x="360" y="160"/>
                      <a:pt x="371" y="159"/>
                      <a:pt x="382" y="159"/>
                    </a:cubicBezTo>
                    <a:cubicBezTo>
                      <a:pt x="433" y="159"/>
                      <a:pt x="490" y="184"/>
                      <a:pt x="550" y="234"/>
                    </a:cubicBezTo>
                    <a:cubicBezTo>
                      <a:pt x="564" y="247"/>
                      <a:pt x="581" y="253"/>
                      <a:pt x="599" y="253"/>
                    </a:cubicBezTo>
                    <a:cubicBezTo>
                      <a:pt x="621" y="253"/>
                      <a:pt x="644" y="243"/>
                      <a:pt x="660" y="224"/>
                    </a:cubicBezTo>
                    <a:cubicBezTo>
                      <a:pt x="687" y="193"/>
                      <a:pt x="684" y="142"/>
                      <a:pt x="650" y="114"/>
                    </a:cubicBezTo>
                    <a:cubicBezTo>
                      <a:pt x="561" y="39"/>
                      <a:pt x="474" y="1"/>
                      <a:pt x="387"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4765797" y="2778327"/>
              <a:ext cx="1787677" cy="1971829"/>
              <a:chOff x="4765797" y="2778327"/>
              <a:chExt cx="1787677" cy="1971829"/>
            </a:xfrm>
          </p:grpSpPr>
          <p:sp>
            <p:nvSpPr>
              <p:cNvPr id="295" name="Google Shape;295;p23"/>
              <p:cNvSpPr/>
              <p:nvPr/>
            </p:nvSpPr>
            <p:spPr>
              <a:xfrm>
                <a:off x="5094539" y="2778327"/>
                <a:ext cx="1458935" cy="990590"/>
              </a:xfrm>
              <a:custGeom>
                <a:avLst/>
                <a:gdLst/>
                <a:ahLst/>
                <a:cxnLst/>
                <a:rect l="l" t="t" r="r" b="b"/>
                <a:pathLst>
                  <a:path w="46474" h="31555" extrusionOk="0">
                    <a:moveTo>
                      <a:pt x="37567" y="1"/>
                    </a:moveTo>
                    <a:cubicBezTo>
                      <a:pt x="35652" y="1"/>
                      <a:pt x="24308" y="1663"/>
                      <a:pt x="23717" y="2161"/>
                    </a:cubicBezTo>
                    <a:cubicBezTo>
                      <a:pt x="23090" y="2686"/>
                      <a:pt x="26383" y="7735"/>
                      <a:pt x="19936" y="9429"/>
                    </a:cubicBezTo>
                    <a:cubicBezTo>
                      <a:pt x="19251" y="9609"/>
                      <a:pt x="18656" y="9689"/>
                      <a:pt x="18136" y="9689"/>
                    </a:cubicBezTo>
                    <a:cubicBezTo>
                      <a:pt x="13767" y="9689"/>
                      <a:pt x="14790" y="3995"/>
                      <a:pt x="13602" y="3716"/>
                    </a:cubicBezTo>
                    <a:cubicBezTo>
                      <a:pt x="13480" y="3687"/>
                      <a:pt x="13267" y="3674"/>
                      <a:pt x="12980" y="3674"/>
                    </a:cubicBezTo>
                    <a:cubicBezTo>
                      <a:pt x="10126" y="3674"/>
                      <a:pt x="0" y="5003"/>
                      <a:pt x="145" y="6095"/>
                    </a:cubicBezTo>
                    <a:cubicBezTo>
                      <a:pt x="1040" y="12927"/>
                      <a:pt x="3344" y="30634"/>
                      <a:pt x="4116" y="31442"/>
                    </a:cubicBezTo>
                    <a:cubicBezTo>
                      <a:pt x="4190" y="31520"/>
                      <a:pt x="4581" y="31555"/>
                      <a:pt x="5227" y="31555"/>
                    </a:cubicBezTo>
                    <a:cubicBezTo>
                      <a:pt x="11300" y="31555"/>
                      <a:pt x="39957" y="28456"/>
                      <a:pt x="41094" y="28140"/>
                    </a:cubicBezTo>
                    <a:cubicBezTo>
                      <a:pt x="42350" y="27791"/>
                      <a:pt x="40082" y="18822"/>
                      <a:pt x="40082" y="18822"/>
                    </a:cubicBezTo>
                    <a:lnTo>
                      <a:pt x="40082" y="18822"/>
                    </a:lnTo>
                    <a:cubicBezTo>
                      <a:pt x="40082" y="18822"/>
                      <a:pt x="40225" y="18833"/>
                      <a:pt x="40465" y="18833"/>
                    </a:cubicBezTo>
                    <a:cubicBezTo>
                      <a:pt x="41855" y="18833"/>
                      <a:pt x="46473" y="18469"/>
                      <a:pt x="45221" y="13539"/>
                    </a:cubicBezTo>
                    <a:cubicBezTo>
                      <a:pt x="44455" y="10512"/>
                      <a:pt x="42769" y="9791"/>
                      <a:pt x="41337" y="9791"/>
                    </a:cubicBezTo>
                    <a:cubicBezTo>
                      <a:pt x="40033" y="9791"/>
                      <a:pt x="38938" y="10389"/>
                      <a:pt x="38938" y="10389"/>
                    </a:cubicBezTo>
                    <a:cubicBezTo>
                      <a:pt x="38938" y="10389"/>
                      <a:pt x="38519" y="246"/>
                      <a:pt x="37810" y="20"/>
                    </a:cubicBezTo>
                    <a:cubicBezTo>
                      <a:pt x="37768" y="7"/>
                      <a:pt x="37686" y="1"/>
                      <a:pt x="37567"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txBox="1"/>
              <p:nvPr/>
            </p:nvSpPr>
            <p:spPr>
              <a:xfrm rot="-378820">
                <a:off x="5347240" y="2992648"/>
                <a:ext cx="930242" cy="6730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rgbClr val="F4E9DF"/>
                    </a:solidFill>
                    <a:latin typeface="Anton"/>
                    <a:ea typeface="Anton"/>
                    <a:cs typeface="Anton"/>
                    <a:sym typeface="Anton"/>
                  </a:rPr>
                  <a:t>GREEN</a:t>
                </a:r>
                <a:endParaRPr sz="2400">
                  <a:solidFill>
                    <a:srgbClr val="F4E9DF"/>
                  </a:solidFill>
                  <a:latin typeface="Anton"/>
                  <a:ea typeface="Anton"/>
                  <a:cs typeface="Anton"/>
                  <a:sym typeface="Anton"/>
                </a:endParaRPr>
              </a:p>
            </p:txBody>
          </p:sp>
          <p:sp>
            <p:nvSpPr>
              <p:cNvPr id="297" name="Google Shape;297;p23"/>
              <p:cNvSpPr/>
              <p:nvPr/>
            </p:nvSpPr>
            <p:spPr>
              <a:xfrm>
                <a:off x="5406052" y="4627308"/>
                <a:ext cx="195409" cy="101658"/>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5571910" y="4661409"/>
                <a:ext cx="113762" cy="67556"/>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5401384" y="4728940"/>
                <a:ext cx="291551" cy="21216"/>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5499488" y="4646223"/>
                <a:ext cx="25727" cy="28094"/>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5538055" y="4660404"/>
                <a:ext cx="16816" cy="20077"/>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rot="3420117">
                <a:off x="5011254" y="4459690"/>
                <a:ext cx="195409" cy="101657"/>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rot="3420117">
                <a:off x="5105880" y="4590889"/>
                <a:ext cx="113762" cy="67556"/>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rot="3420117">
                <a:off x="4935318" y="4569762"/>
                <a:ext cx="291550" cy="21216"/>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3420117">
                <a:off x="5115764" y="4493949"/>
                <a:ext cx="25727" cy="28094"/>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rot="3420117">
                <a:off x="5130268" y="4532106"/>
                <a:ext cx="16816" cy="20077"/>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5105903" y="4129492"/>
                <a:ext cx="623863" cy="526515"/>
              </a:xfrm>
              <a:custGeom>
                <a:avLst/>
                <a:gdLst/>
                <a:ahLst/>
                <a:cxnLst/>
                <a:rect l="l" t="t" r="r" b="b"/>
                <a:pathLst>
                  <a:path w="19873" h="16772" extrusionOk="0">
                    <a:moveTo>
                      <a:pt x="19873" y="0"/>
                    </a:moveTo>
                    <a:lnTo>
                      <a:pt x="4861" y="2535"/>
                    </a:lnTo>
                    <a:cubicBezTo>
                      <a:pt x="4861" y="2535"/>
                      <a:pt x="4578" y="7010"/>
                      <a:pt x="1" y="9064"/>
                    </a:cubicBezTo>
                    <a:cubicBezTo>
                      <a:pt x="1" y="9064"/>
                      <a:pt x="54" y="10381"/>
                      <a:pt x="235" y="10815"/>
                    </a:cubicBezTo>
                    <a:cubicBezTo>
                      <a:pt x="464" y="11369"/>
                      <a:pt x="1096" y="11697"/>
                      <a:pt x="1096" y="11697"/>
                    </a:cubicBezTo>
                    <a:cubicBezTo>
                      <a:pt x="1096" y="11697"/>
                      <a:pt x="6198" y="11583"/>
                      <a:pt x="10177" y="5484"/>
                    </a:cubicBezTo>
                    <a:cubicBezTo>
                      <a:pt x="10324" y="5259"/>
                      <a:pt x="10530" y="5156"/>
                      <a:pt x="10759" y="5156"/>
                    </a:cubicBezTo>
                    <a:cubicBezTo>
                      <a:pt x="11733" y="5156"/>
                      <a:pt x="13124" y="7016"/>
                      <a:pt x="12157" y="9289"/>
                    </a:cubicBezTo>
                    <a:cubicBezTo>
                      <a:pt x="10968" y="12100"/>
                      <a:pt x="9558" y="15791"/>
                      <a:pt x="9558" y="15791"/>
                    </a:cubicBezTo>
                    <a:cubicBezTo>
                      <a:pt x="9558" y="15791"/>
                      <a:pt x="9886" y="16697"/>
                      <a:pt x="11025" y="16767"/>
                    </a:cubicBezTo>
                    <a:cubicBezTo>
                      <a:pt x="11084" y="16770"/>
                      <a:pt x="11142" y="16772"/>
                      <a:pt x="11201" y="16772"/>
                    </a:cubicBezTo>
                    <a:cubicBezTo>
                      <a:pt x="12285" y="16772"/>
                      <a:pt x="13351" y="16189"/>
                      <a:pt x="13351" y="16189"/>
                    </a:cubicBezTo>
                    <a:cubicBezTo>
                      <a:pt x="13351" y="16189"/>
                      <a:pt x="19491" y="4413"/>
                      <a:pt x="1987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5189345" y="3769074"/>
                <a:ext cx="555396" cy="483664"/>
              </a:xfrm>
              <a:custGeom>
                <a:avLst/>
                <a:gdLst/>
                <a:ahLst/>
                <a:cxnLst/>
                <a:rect l="l" t="t" r="r" b="b"/>
                <a:pathLst>
                  <a:path w="17692" h="15407" extrusionOk="0">
                    <a:moveTo>
                      <a:pt x="10291" y="0"/>
                    </a:moveTo>
                    <a:lnTo>
                      <a:pt x="3720" y="3237"/>
                    </a:lnTo>
                    <a:cubicBezTo>
                      <a:pt x="3720" y="3237"/>
                      <a:pt x="3122" y="8810"/>
                      <a:pt x="1564" y="10951"/>
                    </a:cubicBezTo>
                    <a:cubicBezTo>
                      <a:pt x="0" y="13088"/>
                      <a:pt x="1571" y="15394"/>
                      <a:pt x="4922" y="15394"/>
                    </a:cubicBezTo>
                    <a:cubicBezTo>
                      <a:pt x="5443" y="15394"/>
                      <a:pt x="6110" y="15407"/>
                      <a:pt x="6865" y="15407"/>
                    </a:cubicBezTo>
                    <a:cubicBezTo>
                      <a:pt x="10973" y="15407"/>
                      <a:pt x="17692" y="15023"/>
                      <a:pt x="17658" y="10086"/>
                    </a:cubicBezTo>
                    <a:cubicBezTo>
                      <a:pt x="17616" y="4242"/>
                      <a:pt x="13802" y="805"/>
                      <a:pt x="10291"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3"/>
              <p:cNvGrpSpPr/>
              <p:nvPr/>
            </p:nvGrpSpPr>
            <p:grpSpPr>
              <a:xfrm>
                <a:off x="4765797" y="2931428"/>
                <a:ext cx="787826" cy="817869"/>
                <a:chOff x="34550" y="3406650"/>
                <a:chExt cx="627400" cy="651325"/>
              </a:xfrm>
            </p:grpSpPr>
            <p:sp>
              <p:nvSpPr>
                <p:cNvPr id="310" name="Google Shape;310;p23"/>
                <p:cNvSpPr/>
                <p:nvPr/>
              </p:nvSpPr>
              <p:spPr>
                <a:xfrm>
                  <a:off x="145950" y="3574125"/>
                  <a:ext cx="269825" cy="209975"/>
                </a:xfrm>
                <a:custGeom>
                  <a:avLst/>
                  <a:gdLst/>
                  <a:ahLst/>
                  <a:cxnLst/>
                  <a:rect l="l" t="t" r="r" b="b"/>
                  <a:pathLst>
                    <a:path w="10793" h="8399" extrusionOk="0">
                      <a:moveTo>
                        <a:pt x="5972" y="1"/>
                      </a:moveTo>
                      <a:cubicBezTo>
                        <a:pt x="5006" y="1"/>
                        <a:pt x="4002" y="344"/>
                        <a:pt x="3056" y="995"/>
                      </a:cubicBezTo>
                      <a:cubicBezTo>
                        <a:pt x="1" y="3095"/>
                        <a:pt x="4820" y="8164"/>
                        <a:pt x="4820" y="8164"/>
                      </a:cubicBezTo>
                      <a:lnTo>
                        <a:pt x="4820" y="8398"/>
                      </a:lnTo>
                      <a:lnTo>
                        <a:pt x="10792" y="5560"/>
                      </a:lnTo>
                      <a:cubicBezTo>
                        <a:pt x="10095" y="1717"/>
                        <a:pt x="8130" y="1"/>
                        <a:pt x="597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4550" y="3886900"/>
                  <a:ext cx="171100" cy="171075"/>
                </a:xfrm>
                <a:custGeom>
                  <a:avLst/>
                  <a:gdLst/>
                  <a:ahLst/>
                  <a:cxnLst/>
                  <a:rect l="l" t="t" r="r" b="b"/>
                  <a:pathLst>
                    <a:path w="6844" h="6843" extrusionOk="0">
                      <a:moveTo>
                        <a:pt x="4412" y="1"/>
                      </a:moveTo>
                      <a:cubicBezTo>
                        <a:pt x="2271" y="1"/>
                        <a:pt x="1" y="1041"/>
                        <a:pt x="635" y="4295"/>
                      </a:cubicBezTo>
                      <a:cubicBezTo>
                        <a:pt x="1036" y="6354"/>
                        <a:pt x="2731" y="6842"/>
                        <a:pt x="4249" y="6842"/>
                      </a:cubicBezTo>
                      <a:cubicBezTo>
                        <a:pt x="5619" y="6842"/>
                        <a:pt x="6844" y="6445"/>
                        <a:pt x="6844" y="6445"/>
                      </a:cubicBezTo>
                      <a:lnTo>
                        <a:pt x="5679" y="120"/>
                      </a:lnTo>
                      <a:cubicBezTo>
                        <a:pt x="5280" y="44"/>
                        <a:pt x="4849" y="1"/>
                        <a:pt x="441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59925" y="3727775"/>
                  <a:ext cx="206550" cy="167450"/>
                </a:xfrm>
                <a:custGeom>
                  <a:avLst/>
                  <a:gdLst/>
                  <a:ahLst/>
                  <a:cxnLst/>
                  <a:rect l="l" t="t" r="r" b="b"/>
                  <a:pathLst>
                    <a:path w="8262" h="6698" extrusionOk="0">
                      <a:moveTo>
                        <a:pt x="3970" y="1"/>
                      </a:moveTo>
                      <a:cubicBezTo>
                        <a:pt x="3005" y="1"/>
                        <a:pt x="2115" y="366"/>
                        <a:pt x="1530" y="1297"/>
                      </a:cubicBezTo>
                      <a:cubicBezTo>
                        <a:pt x="1" y="3733"/>
                        <a:pt x="3298" y="6366"/>
                        <a:pt x="4591" y="6698"/>
                      </a:cubicBezTo>
                      <a:lnTo>
                        <a:pt x="8261" y="2018"/>
                      </a:lnTo>
                      <a:cubicBezTo>
                        <a:pt x="7286" y="956"/>
                        <a:pt x="5530" y="1"/>
                        <a:pt x="3970"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344200" y="3406650"/>
                  <a:ext cx="317750" cy="327300"/>
                </a:xfrm>
                <a:custGeom>
                  <a:avLst/>
                  <a:gdLst/>
                  <a:ahLst/>
                  <a:cxnLst/>
                  <a:rect l="l" t="t" r="r" b="b"/>
                  <a:pathLst>
                    <a:path w="12710" h="13092" extrusionOk="0">
                      <a:moveTo>
                        <a:pt x="7434" y="1"/>
                      </a:moveTo>
                      <a:cubicBezTo>
                        <a:pt x="2432" y="1"/>
                        <a:pt x="1" y="6615"/>
                        <a:pt x="192" y="13091"/>
                      </a:cubicBezTo>
                      <a:cubicBezTo>
                        <a:pt x="192" y="13091"/>
                        <a:pt x="1345" y="12698"/>
                        <a:pt x="3945" y="11939"/>
                      </a:cubicBezTo>
                      <a:cubicBezTo>
                        <a:pt x="5992" y="11340"/>
                        <a:pt x="12710" y="147"/>
                        <a:pt x="7595" y="3"/>
                      </a:cubicBezTo>
                      <a:cubicBezTo>
                        <a:pt x="7541" y="2"/>
                        <a:pt x="7487" y="1"/>
                        <a:pt x="7434"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3"/>
              <p:cNvSpPr/>
              <p:nvPr/>
            </p:nvSpPr>
            <p:spPr>
              <a:xfrm>
                <a:off x="4895636" y="3295770"/>
                <a:ext cx="872837" cy="632841"/>
              </a:xfrm>
              <a:custGeom>
                <a:avLst/>
                <a:gdLst/>
                <a:ahLst/>
                <a:cxnLst/>
                <a:rect l="l" t="t" r="r" b="b"/>
                <a:pathLst>
                  <a:path w="27804" h="20159" extrusionOk="0">
                    <a:moveTo>
                      <a:pt x="15316" y="1"/>
                    </a:moveTo>
                    <a:cubicBezTo>
                      <a:pt x="13311" y="1"/>
                      <a:pt x="11014" y="446"/>
                      <a:pt x="8442" y="1485"/>
                    </a:cubicBezTo>
                    <a:cubicBezTo>
                      <a:pt x="1" y="4894"/>
                      <a:pt x="33" y="11612"/>
                      <a:pt x="2708" y="14049"/>
                    </a:cubicBezTo>
                    <a:cubicBezTo>
                      <a:pt x="2708" y="14049"/>
                      <a:pt x="654" y="15291"/>
                      <a:pt x="1752" y="18208"/>
                    </a:cubicBezTo>
                    <a:cubicBezTo>
                      <a:pt x="2169" y="19310"/>
                      <a:pt x="3621" y="20159"/>
                      <a:pt x="5485" y="20159"/>
                    </a:cubicBezTo>
                    <a:cubicBezTo>
                      <a:pt x="6982" y="20159"/>
                      <a:pt x="8745" y="19611"/>
                      <a:pt x="10448" y="18208"/>
                    </a:cubicBezTo>
                    <a:cubicBezTo>
                      <a:pt x="10448" y="18208"/>
                      <a:pt x="10984" y="18378"/>
                      <a:pt x="11987" y="18378"/>
                    </a:cubicBezTo>
                    <a:cubicBezTo>
                      <a:pt x="13841" y="18378"/>
                      <a:pt x="17294" y="17796"/>
                      <a:pt x="21916" y="14479"/>
                    </a:cubicBezTo>
                    <a:cubicBezTo>
                      <a:pt x="27804" y="10250"/>
                      <a:pt x="24928" y="1"/>
                      <a:pt x="15316" y="1"/>
                    </a:cubicBezTo>
                    <a:close/>
                  </a:path>
                </a:pathLst>
              </a:custGeom>
              <a:solidFill>
                <a:srgbClr val="F7B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977539" y="3689400"/>
                <a:ext cx="219308" cy="51892"/>
              </a:xfrm>
              <a:custGeom>
                <a:avLst/>
                <a:gdLst/>
                <a:ahLst/>
                <a:cxnLst/>
                <a:rect l="l" t="t" r="r" b="b"/>
                <a:pathLst>
                  <a:path w="6986" h="1653" extrusionOk="0">
                    <a:moveTo>
                      <a:pt x="4299" y="1"/>
                    </a:moveTo>
                    <a:cubicBezTo>
                      <a:pt x="4018" y="1"/>
                      <a:pt x="3737" y="20"/>
                      <a:pt x="3459" y="58"/>
                    </a:cubicBezTo>
                    <a:cubicBezTo>
                      <a:pt x="2847" y="147"/>
                      <a:pt x="2248" y="316"/>
                      <a:pt x="1670" y="537"/>
                    </a:cubicBezTo>
                    <a:cubicBezTo>
                      <a:pt x="1091" y="763"/>
                      <a:pt x="534" y="1025"/>
                      <a:pt x="1" y="1366"/>
                    </a:cubicBezTo>
                    <a:lnTo>
                      <a:pt x="201" y="1652"/>
                    </a:lnTo>
                    <a:cubicBezTo>
                      <a:pt x="682" y="1317"/>
                      <a:pt x="1223" y="1025"/>
                      <a:pt x="1768" y="783"/>
                    </a:cubicBezTo>
                    <a:cubicBezTo>
                      <a:pt x="2322" y="541"/>
                      <a:pt x="2897" y="348"/>
                      <a:pt x="3487" y="230"/>
                    </a:cubicBezTo>
                    <a:cubicBezTo>
                      <a:pt x="3841" y="166"/>
                      <a:pt x="4200" y="132"/>
                      <a:pt x="4560" y="132"/>
                    </a:cubicBezTo>
                    <a:cubicBezTo>
                      <a:pt x="4804" y="132"/>
                      <a:pt x="5048" y="147"/>
                      <a:pt x="5291" y="181"/>
                    </a:cubicBezTo>
                    <a:cubicBezTo>
                      <a:pt x="5895" y="267"/>
                      <a:pt x="6461" y="505"/>
                      <a:pt x="6986" y="816"/>
                    </a:cubicBezTo>
                    <a:cubicBezTo>
                      <a:pt x="6477" y="480"/>
                      <a:pt x="5915" y="209"/>
                      <a:pt x="5308" y="90"/>
                    </a:cubicBezTo>
                    <a:cubicBezTo>
                      <a:pt x="4976" y="29"/>
                      <a:pt x="4638" y="1"/>
                      <a:pt x="4299"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5021332" y="3773093"/>
                <a:ext cx="145002" cy="73804"/>
              </a:xfrm>
              <a:custGeom>
                <a:avLst/>
                <a:gdLst/>
                <a:ahLst/>
                <a:cxnLst/>
                <a:rect l="l" t="t" r="r" b="b"/>
                <a:pathLst>
                  <a:path w="4619" h="2351" extrusionOk="0">
                    <a:moveTo>
                      <a:pt x="2164" y="1"/>
                    </a:moveTo>
                    <a:cubicBezTo>
                      <a:pt x="2075" y="1"/>
                      <a:pt x="1985" y="7"/>
                      <a:pt x="1895" y="20"/>
                    </a:cubicBezTo>
                    <a:cubicBezTo>
                      <a:pt x="1136" y="131"/>
                      <a:pt x="513" y="726"/>
                      <a:pt x="37" y="1780"/>
                    </a:cubicBezTo>
                    <a:cubicBezTo>
                      <a:pt x="0" y="1871"/>
                      <a:pt x="37" y="1973"/>
                      <a:pt x="127" y="2013"/>
                    </a:cubicBezTo>
                    <a:cubicBezTo>
                      <a:pt x="151" y="2023"/>
                      <a:pt x="175" y="2028"/>
                      <a:pt x="199" y="2028"/>
                    </a:cubicBezTo>
                    <a:cubicBezTo>
                      <a:pt x="267" y="2028"/>
                      <a:pt x="331" y="1990"/>
                      <a:pt x="361" y="1924"/>
                    </a:cubicBezTo>
                    <a:cubicBezTo>
                      <a:pt x="779" y="985"/>
                      <a:pt x="1313" y="463"/>
                      <a:pt x="1948" y="365"/>
                    </a:cubicBezTo>
                    <a:cubicBezTo>
                      <a:pt x="2020" y="354"/>
                      <a:pt x="2092" y="349"/>
                      <a:pt x="2163" y="349"/>
                    </a:cubicBezTo>
                    <a:cubicBezTo>
                      <a:pt x="2753" y="349"/>
                      <a:pt x="3322" y="690"/>
                      <a:pt x="3724" y="1000"/>
                    </a:cubicBezTo>
                    <a:cubicBezTo>
                      <a:pt x="3601" y="979"/>
                      <a:pt x="3471" y="965"/>
                      <a:pt x="3341" y="965"/>
                    </a:cubicBezTo>
                    <a:cubicBezTo>
                      <a:pt x="3121" y="965"/>
                      <a:pt x="2899" y="1005"/>
                      <a:pt x="2703" y="1116"/>
                    </a:cubicBezTo>
                    <a:cubicBezTo>
                      <a:pt x="2371" y="1305"/>
                      <a:pt x="2182" y="1657"/>
                      <a:pt x="2137" y="2157"/>
                    </a:cubicBezTo>
                    <a:cubicBezTo>
                      <a:pt x="2129" y="2256"/>
                      <a:pt x="2202" y="2342"/>
                      <a:pt x="2297" y="2350"/>
                    </a:cubicBezTo>
                    <a:lnTo>
                      <a:pt x="2314" y="2350"/>
                    </a:lnTo>
                    <a:cubicBezTo>
                      <a:pt x="2403" y="2350"/>
                      <a:pt x="2482" y="2280"/>
                      <a:pt x="2490" y="2186"/>
                    </a:cubicBezTo>
                    <a:cubicBezTo>
                      <a:pt x="2522" y="1809"/>
                      <a:pt x="2649" y="1551"/>
                      <a:pt x="2876" y="1423"/>
                    </a:cubicBezTo>
                    <a:cubicBezTo>
                      <a:pt x="3012" y="1346"/>
                      <a:pt x="3174" y="1317"/>
                      <a:pt x="3340" y="1317"/>
                    </a:cubicBezTo>
                    <a:cubicBezTo>
                      <a:pt x="3825" y="1317"/>
                      <a:pt x="4343" y="1564"/>
                      <a:pt x="4352" y="1567"/>
                    </a:cubicBezTo>
                    <a:cubicBezTo>
                      <a:pt x="4377" y="1579"/>
                      <a:pt x="4403" y="1585"/>
                      <a:pt x="4430" y="1585"/>
                    </a:cubicBezTo>
                    <a:cubicBezTo>
                      <a:pt x="4482" y="1585"/>
                      <a:pt x="4533" y="1561"/>
                      <a:pt x="4569" y="1517"/>
                    </a:cubicBezTo>
                    <a:cubicBezTo>
                      <a:pt x="4618" y="1452"/>
                      <a:pt x="4614" y="1358"/>
                      <a:pt x="4561" y="1296"/>
                    </a:cubicBezTo>
                    <a:cubicBezTo>
                      <a:pt x="4511" y="1239"/>
                      <a:pt x="3417" y="1"/>
                      <a:pt x="216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5326373" y="3588505"/>
                <a:ext cx="35160" cy="47403"/>
              </a:xfrm>
              <a:custGeom>
                <a:avLst/>
                <a:gdLst/>
                <a:ahLst/>
                <a:cxnLst/>
                <a:rect l="l" t="t" r="r" b="b"/>
                <a:pathLst>
                  <a:path w="1120" h="1510" extrusionOk="0">
                    <a:moveTo>
                      <a:pt x="329" y="1"/>
                    </a:moveTo>
                    <a:cubicBezTo>
                      <a:pt x="297" y="1"/>
                      <a:pt x="266" y="6"/>
                      <a:pt x="237" y="19"/>
                    </a:cubicBezTo>
                    <a:cubicBezTo>
                      <a:pt x="29" y="109"/>
                      <a:pt x="0" y="516"/>
                      <a:pt x="176" y="921"/>
                    </a:cubicBezTo>
                    <a:cubicBezTo>
                      <a:pt x="328" y="1272"/>
                      <a:pt x="585" y="1509"/>
                      <a:pt x="786" y="1509"/>
                    </a:cubicBezTo>
                    <a:cubicBezTo>
                      <a:pt x="818" y="1509"/>
                      <a:pt x="849" y="1503"/>
                      <a:pt x="877" y="1491"/>
                    </a:cubicBezTo>
                    <a:cubicBezTo>
                      <a:pt x="1091" y="1397"/>
                      <a:pt x="1119" y="995"/>
                      <a:pt x="943" y="589"/>
                    </a:cubicBezTo>
                    <a:cubicBezTo>
                      <a:pt x="791" y="238"/>
                      <a:pt x="534" y="1"/>
                      <a:pt x="329" y="1"/>
                    </a:cubicBezTo>
                    <a:close/>
                  </a:path>
                </a:pathLst>
              </a:custGeom>
              <a:solidFill>
                <a:srgbClr val="423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5546780" y="3480106"/>
                <a:ext cx="35160" cy="47403"/>
              </a:xfrm>
              <a:custGeom>
                <a:avLst/>
                <a:gdLst/>
                <a:ahLst/>
                <a:cxnLst/>
                <a:rect l="l" t="t" r="r" b="b"/>
                <a:pathLst>
                  <a:path w="1120" h="1510" extrusionOk="0">
                    <a:moveTo>
                      <a:pt x="333" y="0"/>
                    </a:moveTo>
                    <a:cubicBezTo>
                      <a:pt x="301" y="0"/>
                      <a:pt x="271" y="6"/>
                      <a:pt x="243" y="18"/>
                    </a:cubicBezTo>
                    <a:cubicBezTo>
                      <a:pt x="29" y="113"/>
                      <a:pt x="0" y="514"/>
                      <a:pt x="177" y="921"/>
                    </a:cubicBezTo>
                    <a:cubicBezTo>
                      <a:pt x="329" y="1271"/>
                      <a:pt x="585" y="1509"/>
                      <a:pt x="790" y="1509"/>
                    </a:cubicBezTo>
                    <a:cubicBezTo>
                      <a:pt x="822" y="1509"/>
                      <a:pt x="853" y="1503"/>
                      <a:pt x="882" y="1491"/>
                    </a:cubicBezTo>
                    <a:cubicBezTo>
                      <a:pt x="1091" y="1400"/>
                      <a:pt x="1120" y="995"/>
                      <a:pt x="943" y="588"/>
                    </a:cubicBezTo>
                    <a:cubicBezTo>
                      <a:pt x="791" y="238"/>
                      <a:pt x="535" y="0"/>
                      <a:pt x="333" y="0"/>
                    </a:cubicBezTo>
                    <a:close/>
                  </a:path>
                </a:pathLst>
              </a:custGeom>
              <a:solidFill>
                <a:srgbClr val="423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5258879" y="3646644"/>
                <a:ext cx="183897" cy="116435"/>
              </a:xfrm>
              <a:custGeom>
                <a:avLst/>
                <a:gdLst/>
                <a:ahLst/>
                <a:cxnLst/>
                <a:rect l="l" t="t" r="r" b="b"/>
                <a:pathLst>
                  <a:path w="5858" h="3709" extrusionOk="0">
                    <a:moveTo>
                      <a:pt x="3803" y="0"/>
                    </a:moveTo>
                    <a:cubicBezTo>
                      <a:pt x="3347" y="0"/>
                      <a:pt x="2843" y="95"/>
                      <a:pt x="2334" y="283"/>
                    </a:cubicBezTo>
                    <a:cubicBezTo>
                      <a:pt x="899" y="829"/>
                      <a:pt x="0" y="1969"/>
                      <a:pt x="329" y="2838"/>
                    </a:cubicBezTo>
                    <a:cubicBezTo>
                      <a:pt x="542" y="3396"/>
                      <a:pt x="1215" y="3708"/>
                      <a:pt x="2056" y="3708"/>
                    </a:cubicBezTo>
                    <a:cubicBezTo>
                      <a:pt x="2510" y="3708"/>
                      <a:pt x="3015" y="3614"/>
                      <a:pt x="3519" y="3425"/>
                    </a:cubicBezTo>
                    <a:cubicBezTo>
                      <a:pt x="4959" y="2880"/>
                      <a:pt x="5857" y="1740"/>
                      <a:pt x="5529" y="870"/>
                    </a:cubicBezTo>
                    <a:cubicBezTo>
                      <a:pt x="5316" y="312"/>
                      <a:pt x="4643" y="0"/>
                      <a:pt x="3803"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5555789" y="3522141"/>
                <a:ext cx="116403" cy="96312"/>
              </a:xfrm>
              <a:custGeom>
                <a:avLst/>
                <a:gdLst/>
                <a:ahLst/>
                <a:cxnLst/>
                <a:rect l="l" t="t" r="r" b="b"/>
                <a:pathLst>
                  <a:path w="3708" h="3068" extrusionOk="0">
                    <a:moveTo>
                      <a:pt x="2445" y="0"/>
                    </a:moveTo>
                    <a:cubicBezTo>
                      <a:pt x="1998" y="0"/>
                      <a:pt x="1481" y="201"/>
                      <a:pt x="1038" y="578"/>
                    </a:cubicBezTo>
                    <a:cubicBezTo>
                      <a:pt x="263" y="1239"/>
                      <a:pt x="1" y="2206"/>
                      <a:pt x="452" y="2732"/>
                    </a:cubicBezTo>
                    <a:cubicBezTo>
                      <a:pt x="645" y="2957"/>
                      <a:pt x="931" y="3068"/>
                      <a:pt x="1264" y="3068"/>
                    </a:cubicBezTo>
                    <a:cubicBezTo>
                      <a:pt x="1707" y="3068"/>
                      <a:pt x="2224" y="2867"/>
                      <a:pt x="2670" y="2490"/>
                    </a:cubicBezTo>
                    <a:cubicBezTo>
                      <a:pt x="3446" y="1825"/>
                      <a:pt x="3708" y="862"/>
                      <a:pt x="3257" y="336"/>
                    </a:cubicBezTo>
                    <a:cubicBezTo>
                      <a:pt x="3064" y="111"/>
                      <a:pt x="2773" y="0"/>
                      <a:pt x="2445"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5394306" y="3509270"/>
                <a:ext cx="552916" cy="418964"/>
              </a:xfrm>
              <a:custGeom>
                <a:avLst/>
                <a:gdLst/>
                <a:ahLst/>
                <a:cxnLst/>
                <a:rect l="l" t="t" r="r" b="b"/>
                <a:pathLst>
                  <a:path w="17613" h="13346" extrusionOk="0">
                    <a:moveTo>
                      <a:pt x="15218" y="1"/>
                    </a:moveTo>
                    <a:cubicBezTo>
                      <a:pt x="14722" y="1"/>
                      <a:pt x="14055" y="1686"/>
                      <a:pt x="13667" y="1813"/>
                    </a:cubicBezTo>
                    <a:cubicBezTo>
                      <a:pt x="13648" y="1820"/>
                      <a:pt x="13628" y="1823"/>
                      <a:pt x="13609" y="1823"/>
                    </a:cubicBezTo>
                    <a:cubicBezTo>
                      <a:pt x="13309" y="1823"/>
                      <a:pt x="13072" y="1069"/>
                      <a:pt x="12639" y="1069"/>
                    </a:cubicBezTo>
                    <a:cubicBezTo>
                      <a:pt x="12537" y="1069"/>
                      <a:pt x="12424" y="1110"/>
                      <a:pt x="12297" y="1214"/>
                    </a:cubicBezTo>
                    <a:cubicBezTo>
                      <a:pt x="11596" y="1780"/>
                      <a:pt x="13286" y="2498"/>
                      <a:pt x="12466" y="3733"/>
                    </a:cubicBezTo>
                    <a:cubicBezTo>
                      <a:pt x="9086" y="8802"/>
                      <a:pt x="95" y="10705"/>
                      <a:pt x="26" y="12346"/>
                    </a:cubicBezTo>
                    <a:cubicBezTo>
                      <a:pt x="0" y="13001"/>
                      <a:pt x="839" y="13346"/>
                      <a:pt x="2133" y="13346"/>
                    </a:cubicBezTo>
                    <a:cubicBezTo>
                      <a:pt x="4730" y="13346"/>
                      <a:pt x="9162" y="11958"/>
                      <a:pt x="12129" y="8900"/>
                    </a:cubicBezTo>
                    <a:cubicBezTo>
                      <a:pt x="16575" y="4323"/>
                      <a:pt x="17613" y="2317"/>
                      <a:pt x="16842" y="1915"/>
                    </a:cubicBezTo>
                    <a:cubicBezTo>
                      <a:pt x="16660" y="1820"/>
                      <a:pt x="16508" y="1784"/>
                      <a:pt x="16381" y="1784"/>
                    </a:cubicBezTo>
                    <a:cubicBezTo>
                      <a:pt x="16273" y="1784"/>
                      <a:pt x="16184" y="1810"/>
                      <a:pt x="16112" y="1849"/>
                    </a:cubicBezTo>
                    <a:lnTo>
                      <a:pt x="16112" y="1849"/>
                    </a:lnTo>
                    <a:cubicBezTo>
                      <a:pt x="16279" y="1601"/>
                      <a:pt x="16396" y="1249"/>
                      <a:pt x="16009" y="976"/>
                    </a:cubicBezTo>
                    <a:cubicBezTo>
                      <a:pt x="15843" y="860"/>
                      <a:pt x="15697" y="816"/>
                      <a:pt x="15572" y="816"/>
                    </a:cubicBezTo>
                    <a:cubicBezTo>
                      <a:pt x="15356" y="816"/>
                      <a:pt x="15202" y="946"/>
                      <a:pt x="15109" y="1057"/>
                    </a:cubicBezTo>
                    <a:lnTo>
                      <a:pt x="15109" y="1057"/>
                    </a:lnTo>
                    <a:cubicBezTo>
                      <a:pt x="15301" y="754"/>
                      <a:pt x="15655" y="111"/>
                      <a:pt x="15271" y="8"/>
                    </a:cubicBezTo>
                    <a:cubicBezTo>
                      <a:pt x="15254" y="3"/>
                      <a:pt x="15236" y="1"/>
                      <a:pt x="15218" y="1"/>
                    </a:cubicBezTo>
                    <a:close/>
                  </a:path>
                </a:pathLst>
              </a:custGeom>
              <a:solidFill>
                <a:srgbClr val="F7B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5664564" y="3787313"/>
                <a:ext cx="61058" cy="43353"/>
              </a:xfrm>
              <a:custGeom>
                <a:avLst/>
                <a:gdLst/>
                <a:ahLst/>
                <a:cxnLst/>
                <a:rect l="l" t="t" r="r" b="b"/>
                <a:pathLst>
                  <a:path w="1945" h="1381" extrusionOk="0">
                    <a:moveTo>
                      <a:pt x="1364" y="1"/>
                    </a:moveTo>
                    <a:cubicBezTo>
                      <a:pt x="1227" y="1"/>
                      <a:pt x="1089" y="45"/>
                      <a:pt x="973" y="89"/>
                    </a:cubicBezTo>
                    <a:cubicBezTo>
                      <a:pt x="678" y="203"/>
                      <a:pt x="379" y="359"/>
                      <a:pt x="55" y="560"/>
                    </a:cubicBezTo>
                    <a:cubicBezTo>
                      <a:pt x="14" y="585"/>
                      <a:pt x="1" y="638"/>
                      <a:pt x="25" y="679"/>
                    </a:cubicBezTo>
                    <a:cubicBezTo>
                      <a:pt x="41" y="708"/>
                      <a:pt x="71" y="723"/>
                      <a:pt x="100" y="723"/>
                    </a:cubicBezTo>
                    <a:cubicBezTo>
                      <a:pt x="117" y="723"/>
                      <a:pt x="134" y="718"/>
                      <a:pt x="148" y="708"/>
                    </a:cubicBezTo>
                    <a:cubicBezTo>
                      <a:pt x="461" y="515"/>
                      <a:pt x="752" y="363"/>
                      <a:pt x="1039" y="252"/>
                    </a:cubicBezTo>
                    <a:cubicBezTo>
                      <a:pt x="1137" y="214"/>
                      <a:pt x="1252" y="177"/>
                      <a:pt x="1360" y="177"/>
                    </a:cubicBezTo>
                    <a:cubicBezTo>
                      <a:pt x="1416" y="177"/>
                      <a:pt x="1470" y="187"/>
                      <a:pt x="1519" y="212"/>
                    </a:cubicBezTo>
                    <a:cubicBezTo>
                      <a:pt x="1625" y="265"/>
                      <a:pt x="1687" y="388"/>
                      <a:pt x="1720" y="483"/>
                    </a:cubicBezTo>
                    <a:cubicBezTo>
                      <a:pt x="1748" y="564"/>
                      <a:pt x="1773" y="683"/>
                      <a:pt x="1732" y="778"/>
                    </a:cubicBezTo>
                    <a:cubicBezTo>
                      <a:pt x="1695" y="863"/>
                      <a:pt x="1609" y="921"/>
                      <a:pt x="1532" y="970"/>
                    </a:cubicBezTo>
                    <a:cubicBezTo>
                      <a:pt x="1400" y="1052"/>
                      <a:pt x="1256" y="1114"/>
                      <a:pt x="1108" y="1163"/>
                    </a:cubicBezTo>
                    <a:cubicBezTo>
                      <a:pt x="1041" y="1183"/>
                      <a:pt x="963" y="1203"/>
                      <a:pt x="887" y="1203"/>
                    </a:cubicBezTo>
                    <a:cubicBezTo>
                      <a:pt x="870" y="1203"/>
                      <a:pt x="854" y="1202"/>
                      <a:pt x="838" y="1200"/>
                    </a:cubicBezTo>
                    <a:cubicBezTo>
                      <a:pt x="756" y="1183"/>
                      <a:pt x="690" y="1130"/>
                      <a:pt x="674" y="1073"/>
                    </a:cubicBezTo>
                    <a:cubicBezTo>
                      <a:pt x="653" y="990"/>
                      <a:pt x="711" y="901"/>
                      <a:pt x="748" y="852"/>
                    </a:cubicBezTo>
                    <a:cubicBezTo>
                      <a:pt x="854" y="708"/>
                      <a:pt x="1019" y="597"/>
                      <a:pt x="1195" y="556"/>
                    </a:cubicBezTo>
                    <a:cubicBezTo>
                      <a:pt x="1212" y="551"/>
                      <a:pt x="1227" y="551"/>
                      <a:pt x="1240" y="551"/>
                    </a:cubicBezTo>
                    <a:cubicBezTo>
                      <a:pt x="1191" y="617"/>
                      <a:pt x="1129" y="674"/>
                      <a:pt x="1064" y="724"/>
                    </a:cubicBezTo>
                    <a:cubicBezTo>
                      <a:pt x="1023" y="753"/>
                      <a:pt x="1015" y="810"/>
                      <a:pt x="1043" y="847"/>
                    </a:cubicBezTo>
                    <a:cubicBezTo>
                      <a:pt x="1060" y="872"/>
                      <a:pt x="1087" y="884"/>
                      <a:pt x="1114" y="884"/>
                    </a:cubicBezTo>
                    <a:cubicBezTo>
                      <a:pt x="1132" y="884"/>
                      <a:pt x="1150" y="879"/>
                      <a:pt x="1166" y="867"/>
                    </a:cubicBezTo>
                    <a:cubicBezTo>
                      <a:pt x="1248" y="810"/>
                      <a:pt x="1322" y="736"/>
                      <a:pt x="1384" y="659"/>
                    </a:cubicBezTo>
                    <a:cubicBezTo>
                      <a:pt x="1396" y="638"/>
                      <a:pt x="1428" y="597"/>
                      <a:pt x="1428" y="540"/>
                    </a:cubicBezTo>
                    <a:cubicBezTo>
                      <a:pt x="1433" y="490"/>
                      <a:pt x="1412" y="449"/>
                      <a:pt x="1371" y="421"/>
                    </a:cubicBezTo>
                    <a:cubicBezTo>
                      <a:pt x="1332" y="386"/>
                      <a:pt x="1279" y="374"/>
                      <a:pt x="1230" y="374"/>
                    </a:cubicBezTo>
                    <a:cubicBezTo>
                      <a:pt x="1202" y="374"/>
                      <a:pt x="1176" y="378"/>
                      <a:pt x="1154" y="384"/>
                    </a:cubicBezTo>
                    <a:cubicBezTo>
                      <a:pt x="936" y="437"/>
                      <a:pt x="739" y="568"/>
                      <a:pt x="604" y="744"/>
                    </a:cubicBezTo>
                    <a:cubicBezTo>
                      <a:pt x="510" y="876"/>
                      <a:pt x="473" y="1003"/>
                      <a:pt x="506" y="1117"/>
                    </a:cubicBezTo>
                    <a:cubicBezTo>
                      <a:pt x="538" y="1245"/>
                      <a:pt x="657" y="1344"/>
                      <a:pt x="805" y="1372"/>
                    </a:cubicBezTo>
                    <a:cubicBezTo>
                      <a:pt x="838" y="1376"/>
                      <a:pt x="867" y="1380"/>
                      <a:pt x="896" y="1380"/>
                    </a:cubicBezTo>
                    <a:cubicBezTo>
                      <a:pt x="994" y="1380"/>
                      <a:pt x="1089" y="1356"/>
                      <a:pt x="1162" y="1331"/>
                    </a:cubicBezTo>
                    <a:cubicBezTo>
                      <a:pt x="1322" y="1278"/>
                      <a:pt x="1477" y="1208"/>
                      <a:pt x="1625" y="1117"/>
                    </a:cubicBezTo>
                    <a:cubicBezTo>
                      <a:pt x="1720" y="1060"/>
                      <a:pt x="1835" y="979"/>
                      <a:pt x="1892" y="852"/>
                    </a:cubicBezTo>
                    <a:cubicBezTo>
                      <a:pt x="1945" y="733"/>
                      <a:pt x="1941" y="589"/>
                      <a:pt x="1884" y="421"/>
                    </a:cubicBezTo>
                    <a:cubicBezTo>
                      <a:pt x="1822" y="244"/>
                      <a:pt x="1723" y="117"/>
                      <a:pt x="1600" y="55"/>
                    </a:cubicBezTo>
                    <a:cubicBezTo>
                      <a:pt x="1525" y="16"/>
                      <a:pt x="1444" y="1"/>
                      <a:pt x="136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5449494" y="3533191"/>
                <a:ext cx="39900" cy="29603"/>
              </a:xfrm>
              <a:custGeom>
                <a:avLst/>
                <a:gdLst/>
                <a:ahLst/>
                <a:cxnLst/>
                <a:rect l="l" t="t" r="r" b="b"/>
                <a:pathLst>
                  <a:path w="1271" h="943" extrusionOk="0">
                    <a:moveTo>
                      <a:pt x="1093" y="1"/>
                    </a:moveTo>
                    <a:lnTo>
                      <a:pt x="7" y="686"/>
                    </a:lnTo>
                    <a:cubicBezTo>
                      <a:pt x="7" y="686"/>
                      <a:pt x="0" y="942"/>
                      <a:pt x="230" y="942"/>
                    </a:cubicBezTo>
                    <a:cubicBezTo>
                      <a:pt x="255" y="942"/>
                      <a:pt x="283" y="939"/>
                      <a:pt x="315" y="932"/>
                    </a:cubicBezTo>
                    <a:cubicBezTo>
                      <a:pt x="631" y="862"/>
                      <a:pt x="1271" y="186"/>
                      <a:pt x="1093"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5275492" y="3533463"/>
                <a:ext cx="61823" cy="44553"/>
              </a:xfrm>
              <a:custGeom>
                <a:avLst/>
                <a:gdLst/>
                <a:ahLst/>
                <a:cxnLst/>
                <a:rect l="l" t="t" r="r" b="b"/>
                <a:pathLst>
                  <a:path w="5180" h="3733" extrusionOk="0">
                    <a:moveTo>
                      <a:pt x="3686" y="0"/>
                    </a:moveTo>
                    <a:cubicBezTo>
                      <a:pt x="2638" y="0"/>
                      <a:pt x="2201" y="1538"/>
                      <a:pt x="1346" y="2215"/>
                    </a:cubicBezTo>
                    <a:cubicBezTo>
                      <a:pt x="357" y="2997"/>
                      <a:pt x="278" y="2580"/>
                      <a:pt x="141" y="2839"/>
                    </a:cubicBezTo>
                    <a:cubicBezTo>
                      <a:pt x="1" y="3118"/>
                      <a:pt x="474" y="3733"/>
                      <a:pt x="1391" y="3733"/>
                    </a:cubicBezTo>
                    <a:cubicBezTo>
                      <a:pt x="1788" y="3733"/>
                      <a:pt x="2268" y="3618"/>
                      <a:pt x="2818" y="3310"/>
                    </a:cubicBezTo>
                    <a:cubicBezTo>
                      <a:pt x="4637" y="2294"/>
                      <a:pt x="5180" y="532"/>
                      <a:pt x="4234" y="126"/>
                    </a:cubicBezTo>
                    <a:cubicBezTo>
                      <a:pt x="4033" y="39"/>
                      <a:pt x="3852" y="0"/>
                      <a:pt x="368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rot="-1398344">
                <a:off x="5463888" y="3388040"/>
                <a:ext cx="86086" cy="46445"/>
              </a:xfrm>
              <a:custGeom>
                <a:avLst/>
                <a:gdLst/>
                <a:ahLst/>
                <a:cxnLst/>
                <a:rect l="l" t="t" r="r" b="b"/>
                <a:pathLst>
                  <a:path w="7212" h="3891" extrusionOk="0">
                    <a:moveTo>
                      <a:pt x="2191" y="1"/>
                    </a:moveTo>
                    <a:cubicBezTo>
                      <a:pt x="866" y="1"/>
                      <a:pt x="0" y="539"/>
                      <a:pt x="473" y="1840"/>
                    </a:cubicBezTo>
                    <a:cubicBezTo>
                      <a:pt x="815" y="2771"/>
                      <a:pt x="1907" y="2328"/>
                      <a:pt x="3678" y="2549"/>
                    </a:cubicBezTo>
                    <a:cubicBezTo>
                      <a:pt x="5411" y="2768"/>
                      <a:pt x="5883" y="3891"/>
                      <a:pt x="6227" y="3891"/>
                    </a:cubicBezTo>
                    <a:cubicBezTo>
                      <a:pt x="6265" y="3891"/>
                      <a:pt x="6301" y="3877"/>
                      <a:pt x="6337" y="3847"/>
                    </a:cubicBezTo>
                    <a:cubicBezTo>
                      <a:pt x="6700" y="3546"/>
                      <a:pt x="7212" y="1341"/>
                      <a:pt x="4754" y="488"/>
                    </a:cubicBezTo>
                    <a:cubicBezTo>
                      <a:pt x="3859" y="177"/>
                      <a:pt x="2950" y="1"/>
                      <a:pt x="219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rot="1613050">
                <a:off x="5397019" y="4050100"/>
                <a:ext cx="124562" cy="215730"/>
              </a:xfrm>
              <a:custGeom>
                <a:avLst/>
                <a:gdLst/>
                <a:ahLst/>
                <a:cxnLst/>
                <a:rect l="l" t="t" r="r" b="b"/>
                <a:pathLst>
                  <a:path w="6397" h="11079" extrusionOk="0">
                    <a:moveTo>
                      <a:pt x="4485" y="1"/>
                    </a:moveTo>
                    <a:cubicBezTo>
                      <a:pt x="4485" y="1"/>
                      <a:pt x="0" y="7030"/>
                      <a:pt x="3389" y="11078"/>
                    </a:cubicBezTo>
                    <a:lnTo>
                      <a:pt x="6397" y="9074"/>
                    </a:lnTo>
                    <a:cubicBezTo>
                      <a:pt x="6397" y="9074"/>
                      <a:pt x="2396" y="6398"/>
                      <a:pt x="4485"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rot="484227" flipH="1">
                <a:off x="5464478" y="4245690"/>
                <a:ext cx="87682" cy="399396"/>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rot="1837076" flipH="1">
                <a:off x="5196376" y="4233672"/>
                <a:ext cx="49650" cy="226202"/>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flipH="1">
                <a:off x="5479510" y="3620364"/>
                <a:ext cx="29258" cy="15696"/>
              </a:xfrm>
              <a:custGeom>
                <a:avLst/>
                <a:gdLst/>
                <a:ahLst/>
                <a:cxnLst/>
                <a:rect l="l" t="t" r="r" b="b"/>
                <a:pathLst>
                  <a:path w="932" h="500" extrusionOk="0">
                    <a:moveTo>
                      <a:pt x="128" y="0"/>
                    </a:moveTo>
                    <a:cubicBezTo>
                      <a:pt x="95" y="0"/>
                      <a:pt x="63" y="13"/>
                      <a:pt x="41" y="39"/>
                    </a:cubicBezTo>
                    <a:cubicBezTo>
                      <a:pt x="0" y="87"/>
                      <a:pt x="7" y="155"/>
                      <a:pt x="55" y="196"/>
                    </a:cubicBezTo>
                    <a:cubicBezTo>
                      <a:pt x="92" y="230"/>
                      <a:pt x="420" y="499"/>
                      <a:pt x="741" y="499"/>
                    </a:cubicBezTo>
                    <a:cubicBezTo>
                      <a:pt x="768" y="499"/>
                      <a:pt x="799" y="496"/>
                      <a:pt x="826" y="493"/>
                    </a:cubicBezTo>
                    <a:cubicBezTo>
                      <a:pt x="887" y="482"/>
                      <a:pt x="932" y="424"/>
                      <a:pt x="919" y="363"/>
                    </a:cubicBezTo>
                    <a:cubicBezTo>
                      <a:pt x="909" y="308"/>
                      <a:pt x="862" y="269"/>
                      <a:pt x="808" y="269"/>
                    </a:cubicBezTo>
                    <a:cubicBezTo>
                      <a:pt x="801" y="269"/>
                      <a:pt x="795" y="270"/>
                      <a:pt x="788" y="271"/>
                    </a:cubicBezTo>
                    <a:cubicBezTo>
                      <a:pt x="772" y="274"/>
                      <a:pt x="756" y="275"/>
                      <a:pt x="739" y="275"/>
                    </a:cubicBezTo>
                    <a:cubicBezTo>
                      <a:pt x="540" y="275"/>
                      <a:pt x="290" y="101"/>
                      <a:pt x="205" y="28"/>
                    </a:cubicBezTo>
                    <a:cubicBezTo>
                      <a:pt x="183" y="10"/>
                      <a:pt x="155" y="0"/>
                      <a:pt x="12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rot="-1943700">
                <a:off x="5385487" y="3839034"/>
                <a:ext cx="173027" cy="181771"/>
              </a:xfrm>
              <a:prstGeom prst="rect">
                <a:avLst/>
              </a:pr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3"/>
            <p:cNvGrpSpPr/>
            <p:nvPr/>
          </p:nvGrpSpPr>
          <p:grpSpPr>
            <a:xfrm>
              <a:off x="4138073" y="3540977"/>
              <a:ext cx="856417" cy="1215324"/>
              <a:chOff x="4598640" y="4070171"/>
              <a:chExt cx="483633" cy="686430"/>
            </a:xfrm>
          </p:grpSpPr>
          <p:sp>
            <p:nvSpPr>
              <p:cNvPr id="332" name="Google Shape;332;p23"/>
              <p:cNvSpPr/>
              <p:nvPr/>
            </p:nvSpPr>
            <p:spPr>
              <a:xfrm flipH="1">
                <a:off x="4635663" y="4378790"/>
                <a:ext cx="117684" cy="107131"/>
              </a:xfrm>
              <a:custGeom>
                <a:avLst/>
                <a:gdLst/>
                <a:ahLst/>
                <a:cxnLst/>
                <a:rect l="l" t="t" r="r" b="b"/>
                <a:pathLst>
                  <a:path w="2063" h="1878" extrusionOk="0">
                    <a:moveTo>
                      <a:pt x="1032" y="1"/>
                    </a:moveTo>
                    <a:cubicBezTo>
                      <a:pt x="369" y="1"/>
                      <a:pt x="123" y="885"/>
                      <a:pt x="35" y="1438"/>
                    </a:cubicBezTo>
                    <a:cubicBezTo>
                      <a:pt x="0" y="1669"/>
                      <a:pt x="178" y="1878"/>
                      <a:pt x="413" y="1878"/>
                    </a:cubicBezTo>
                    <a:lnTo>
                      <a:pt x="1650" y="1878"/>
                    </a:lnTo>
                    <a:cubicBezTo>
                      <a:pt x="1881" y="1878"/>
                      <a:pt x="2062" y="1669"/>
                      <a:pt x="2025" y="1438"/>
                    </a:cubicBezTo>
                    <a:cubicBezTo>
                      <a:pt x="1936" y="885"/>
                      <a:pt x="1691" y="1"/>
                      <a:pt x="1032"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flipH="1">
                <a:off x="4734579" y="4308909"/>
                <a:ext cx="63548" cy="232401"/>
              </a:xfrm>
              <a:custGeom>
                <a:avLst/>
                <a:gdLst/>
                <a:ahLst/>
                <a:cxnLst/>
                <a:rect l="l" t="t" r="r" b="b"/>
                <a:pathLst>
                  <a:path w="1114" h="4074" extrusionOk="0">
                    <a:moveTo>
                      <a:pt x="274" y="0"/>
                    </a:moveTo>
                    <a:cubicBezTo>
                      <a:pt x="194" y="0"/>
                      <a:pt x="114" y="49"/>
                      <a:pt x="106" y="153"/>
                    </a:cubicBezTo>
                    <a:cubicBezTo>
                      <a:pt x="1" y="1516"/>
                      <a:pt x="301" y="2700"/>
                      <a:pt x="758" y="3977"/>
                    </a:cubicBezTo>
                    <a:cubicBezTo>
                      <a:pt x="782" y="4045"/>
                      <a:pt x="832" y="4074"/>
                      <a:pt x="886" y="4074"/>
                    </a:cubicBezTo>
                    <a:cubicBezTo>
                      <a:pt x="993" y="4074"/>
                      <a:pt x="1113" y="3960"/>
                      <a:pt x="1066" y="3823"/>
                    </a:cubicBezTo>
                    <a:cubicBezTo>
                      <a:pt x="629" y="2601"/>
                      <a:pt x="349" y="1489"/>
                      <a:pt x="448" y="181"/>
                    </a:cubicBezTo>
                    <a:cubicBezTo>
                      <a:pt x="457" y="63"/>
                      <a:pt x="365" y="0"/>
                      <a:pt x="274"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flipH="1">
                <a:off x="4675026" y="4070171"/>
                <a:ext cx="236052" cy="251397"/>
              </a:xfrm>
              <a:custGeom>
                <a:avLst/>
                <a:gdLst/>
                <a:ahLst/>
                <a:cxnLst/>
                <a:rect l="l" t="t" r="r" b="b"/>
                <a:pathLst>
                  <a:path w="4138" h="4407" extrusionOk="0">
                    <a:moveTo>
                      <a:pt x="2018" y="0"/>
                    </a:moveTo>
                    <a:cubicBezTo>
                      <a:pt x="188" y="0"/>
                      <a:pt x="0" y="2765"/>
                      <a:pt x="0" y="3915"/>
                    </a:cubicBezTo>
                    <a:cubicBezTo>
                      <a:pt x="0" y="4185"/>
                      <a:pt x="222" y="4404"/>
                      <a:pt x="492" y="4404"/>
                    </a:cubicBezTo>
                    <a:cubicBezTo>
                      <a:pt x="728" y="4402"/>
                      <a:pt x="1034" y="4402"/>
                      <a:pt x="1368" y="4402"/>
                    </a:cubicBezTo>
                    <a:cubicBezTo>
                      <a:pt x="2149" y="4402"/>
                      <a:pt x="3085" y="4405"/>
                      <a:pt x="3643" y="4407"/>
                    </a:cubicBezTo>
                    <a:cubicBezTo>
                      <a:pt x="3920" y="4407"/>
                      <a:pt x="4138" y="4182"/>
                      <a:pt x="4131" y="3905"/>
                    </a:cubicBezTo>
                    <a:cubicBezTo>
                      <a:pt x="4104" y="2745"/>
                      <a:pt x="3841" y="0"/>
                      <a:pt x="201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flipH="1">
                <a:off x="4639369" y="4222313"/>
                <a:ext cx="38220" cy="362863"/>
              </a:xfrm>
              <a:custGeom>
                <a:avLst/>
                <a:gdLst/>
                <a:ahLst/>
                <a:cxnLst/>
                <a:rect l="l" t="t" r="r" b="b"/>
                <a:pathLst>
                  <a:path w="670" h="6361" extrusionOk="0">
                    <a:moveTo>
                      <a:pt x="278" y="0"/>
                    </a:moveTo>
                    <a:cubicBezTo>
                      <a:pt x="178" y="0"/>
                      <a:pt x="68" y="85"/>
                      <a:pt x="93" y="214"/>
                    </a:cubicBezTo>
                    <a:cubicBezTo>
                      <a:pt x="284" y="1241"/>
                      <a:pt x="325" y="2265"/>
                      <a:pt x="229" y="3303"/>
                    </a:cubicBezTo>
                    <a:cubicBezTo>
                      <a:pt x="141" y="4269"/>
                      <a:pt x="0" y="5225"/>
                      <a:pt x="96" y="6198"/>
                    </a:cubicBezTo>
                    <a:cubicBezTo>
                      <a:pt x="107" y="6306"/>
                      <a:pt x="199" y="6360"/>
                      <a:pt x="285" y="6360"/>
                    </a:cubicBezTo>
                    <a:cubicBezTo>
                      <a:pt x="370" y="6360"/>
                      <a:pt x="449" y="6307"/>
                      <a:pt x="437" y="6198"/>
                    </a:cubicBezTo>
                    <a:cubicBezTo>
                      <a:pt x="335" y="5150"/>
                      <a:pt x="509" y="4129"/>
                      <a:pt x="591" y="3089"/>
                    </a:cubicBezTo>
                    <a:cubicBezTo>
                      <a:pt x="670" y="2091"/>
                      <a:pt x="608" y="1105"/>
                      <a:pt x="424" y="125"/>
                    </a:cubicBezTo>
                    <a:cubicBezTo>
                      <a:pt x="408" y="38"/>
                      <a:pt x="345" y="0"/>
                      <a:pt x="27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flipH="1">
                <a:off x="4598640" y="4103372"/>
                <a:ext cx="132687" cy="142099"/>
              </a:xfrm>
              <a:custGeom>
                <a:avLst/>
                <a:gdLst/>
                <a:ahLst/>
                <a:cxnLst/>
                <a:rect l="l" t="t" r="r" b="b"/>
                <a:pathLst>
                  <a:path w="2326" h="2491" extrusionOk="0">
                    <a:moveTo>
                      <a:pt x="1079" y="1"/>
                    </a:moveTo>
                    <a:cubicBezTo>
                      <a:pt x="151" y="1"/>
                      <a:pt x="17" y="1527"/>
                      <a:pt x="4" y="2166"/>
                    </a:cubicBezTo>
                    <a:cubicBezTo>
                      <a:pt x="0" y="2319"/>
                      <a:pt x="117" y="2445"/>
                      <a:pt x="270" y="2453"/>
                    </a:cubicBezTo>
                    <a:lnTo>
                      <a:pt x="1110" y="2490"/>
                    </a:lnTo>
                    <a:cubicBezTo>
                      <a:pt x="1557" y="2480"/>
                      <a:pt x="1847" y="2480"/>
                      <a:pt x="2035" y="2480"/>
                    </a:cubicBezTo>
                    <a:cubicBezTo>
                      <a:pt x="2036" y="2480"/>
                      <a:pt x="2038" y="2480"/>
                      <a:pt x="2040" y="2480"/>
                    </a:cubicBezTo>
                    <a:cubicBezTo>
                      <a:pt x="2198" y="2480"/>
                      <a:pt x="2325" y="2341"/>
                      <a:pt x="2315" y="2183"/>
                    </a:cubicBezTo>
                    <a:cubicBezTo>
                      <a:pt x="2264" y="1524"/>
                      <a:pt x="2048" y="36"/>
                      <a:pt x="1110" y="1"/>
                    </a:cubicBezTo>
                    <a:cubicBezTo>
                      <a:pt x="1099" y="1"/>
                      <a:pt x="1089" y="1"/>
                      <a:pt x="1079"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flipH="1">
                <a:off x="4782497" y="4318207"/>
                <a:ext cx="20593" cy="247290"/>
              </a:xfrm>
              <a:custGeom>
                <a:avLst/>
                <a:gdLst/>
                <a:ahLst/>
                <a:cxnLst/>
                <a:rect l="l" t="t" r="r" b="b"/>
                <a:pathLst>
                  <a:path w="361" h="4335" extrusionOk="0">
                    <a:moveTo>
                      <a:pt x="172" y="1"/>
                    </a:moveTo>
                    <a:cubicBezTo>
                      <a:pt x="86" y="1"/>
                      <a:pt x="1" y="55"/>
                      <a:pt x="2" y="165"/>
                    </a:cubicBezTo>
                    <a:cubicBezTo>
                      <a:pt x="6" y="1499"/>
                      <a:pt x="12" y="2834"/>
                      <a:pt x="15" y="4168"/>
                    </a:cubicBezTo>
                    <a:cubicBezTo>
                      <a:pt x="18" y="4279"/>
                      <a:pt x="104" y="4335"/>
                      <a:pt x="189" y="4335"/>
                    </a:cubicBezTo>
                    <a:cubicBezTo>
                      <a:pt x="275" y="4335"/>
                      <a:pt x="360" y="4279"/>
                      <a:pt x="360" y="4168"/>
                    </a:cubicBezTo>
                    <a:cubicBezTo>
                      <a:pt x="354" y="2834"/>
                      <a:pt x="351" y="1499"/>
                      <a:pt x="343" y="165"/>
                    </a:cubicBezTo>
                    <a:cubicBezTo>
                      <a:pt x="343" y="55"/>
                      <a:pt x="257" y="1"/>
                      <a:pt x="17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flipH="1">
                <a:off x="4722715" y="4179186"/>
                <a:ext cx="146492" cy="172789"/>
              </a:xfrm>
              <a:custGeom>
                <a:avLst/>
                <a:gdLst/>
                <a:ahLst/>
                <a:cxnLst/>
                <a:rect l="l" t="t" r="r" b="b"/>
                <a:pathLst>
                  <a:path w="2568" h="3029" extrusionOk="0">
                    <a:moveTo>
                      <a:pt x="1284" y="0"/>
                    </a:moveTo>
                    <a:cubicBezTo>
                      <a:pt x="232" y="0"/>
                      <a:pt x="41" y="1789"/>
                      <a:pt x="7" y="2619"/>
                    </a:cubicBezTo>
                    <a:cubicBezTo>
                      <a:pt x="0" y="2841"/>
                      <a:pt x="178" y="3029"/>
                      <a:pt x="404" y="3029"/>
                    </a:cubicBezTo>
                    <a:lnTo>
                      <a:pt x="2162" y="3029"/>
                    </a:lnTo>
                    <a:cubicBezTo>
                      <a:pt x="2387" y="3029"/>
                      <a:pt x="2567" y="2841"/>
                      <a:pt x="2557" y="2619"/>
                    </a:cubicBezTo>
                    <a:cubicBezTo>
                      <a:pt x="2523" y="1789"/>
                      <a:pt x="2332" y="0"/>
                      <a:pt x="1284"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flipH="1">
                <a:off x="4675366" y="4456715"/>
                <a:ext cx="54877" cy="88363"/>
              </a:xfrm>
              <a:custGeom>
                <a:avLst/>
                <a:gdLst/>
                <a:ahLst/>
                <a:cxnLst/>
                <a:rect l="l" t="t" r="r" b="b"/>
                <a:pathLst>
                  <a:path w="962" h="1549" extrusionOk="0">
                    <a:moveTo>
                      <a:pt x="713" y="0"/>
                    </a:moveTo>
                    <a:cubicBezTo>
                      <a:pt x="611" y="0"/>
                      <a:pt x="502" y="85"/>
                      <a:pt x="531" y="215"/>
                    </a:cubicBezTo>
                    <a:cubicBezTo>
                      <a:pt x="572" y="399"/>
                      <a:pt x="432" y="642"/>
                      <a:pt x="357" y="798"/>
                    </a:cubicBezTo>
                    <a:cubicBezTo>
                      <a:pt x="279" y="970"/>
                      <a:pt x="183" y="1133"/>
                      <a:pt x="84" y="1294"/>
                    </a:cubicBezTo>
                    <a:cubicBezTo>
                      <a:pt x="0" y="1425"/>
                      <a:pt x="119" y="1548"/>
                      <a:pt x="238" y="1548"/>
                    </a:cubicBezTo>
                    <a:cubicBezTo>
                      <a:pt x="290" y="1548"/>
                      <a:pt x="342" y="1525"/>
                      <a:pt x="377" y="1468"/>
                    </a:cubicBezTo>
                    <a:cubicBezTo>
                      <a:pt x="606" y="1110"/>
                      <a:pt x="961" y="570"/>
                      <a:pt x="862" y="122"/>
                    </a:cubicBezTo>
                    <a:cubicBezTo>
                      <a:pt x="843" y="37"/>
                      <a:pt x="779" y="0"/>
                      <a:pt x="713"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flipH="1">
                <a:off x="4749016" y="4489573"/>
                <a:ext cx="333257" cy="267028"/>
              </a:xfrm>
              <a:custGeom>
                <a:avLst/>
                <a:gdLst/>
                <a:ahLst/>
                <a:cxnLst/>
                <a:rect l="l" t="t" r="r" b="b"/>
                <a:pathLst>
                  <a:path w="5842" h="4681" extrusionOk="0">
                    <a:moveTo>
                      <a:pt x="279" y="0"/>
                    </a:moveTo>
                    <a:cubicBezTo>
                      <a:pt x="77" y="0"/>
                      <a:pt x="1" y="111"/>
                      <a:pt x="104" y="359"/>
                    </a:cubicBezTo>
                    <a:cubicBezTo>
                      <a:pt x="687" y="1766"/>
                      <a:pt x="5739" y="4630"/>
                      <a:pt x="5774" y="4681"/>
                    </a:cubicBezTo>
                    <a:lnTo>
                      <a:pt x="5842" y="4548"/>
                    </a:lnTo>
                    <a:cubicBezTo>
                      <a:pt x="4872" y="2401"/>
                      <a:pt x="1218" y="0"/>
                      <a:pt x="27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flipH="1">
                <a:off x="4768297" y="4503207"/>
                <a:ext cx="299886" cy="228522"/>
              </a:xfrm>
              <a:custGeom>
                <a:avLst/>
                <a:gdLst/>
                <a:ahLst/>
                <a:cxnLst/>
                <a:rect l="l" t="t" r="r" b="b"/>
                <a:pathLst>
                  <a:path w="5257" h="4006" extrusionOk="0">
                    <a:moveTo>
                      <a:pt x="0" y="0"/>
                    </a:moveTo>
                    <a:cubicBezTo>
                      <a:pt x="211" y="178"/>
                      <a:pt x="427" y="349"/>
                      <a:pt x="641" y="526"/>
                    </a:cubicBezTo>
                    <a:lnTo>
                      <a:pt x="1167" y="943"/>
                    </a:lnTo>
                    <a:cubicBezTo>
                      <a:pt x="1106" y="953"/>
                      <a:pt x="1048" y="960"/>
                      <a:pt x="986" y="974"/>
                    </a:cubicBezTo>
                    <a:cubicBezTo>
                      <a:pt x="904" y="994"/>
                      <a:pt x="823" y="1015"/>
                      <a:pt x="741" y="1045"/>
                    </a:cubicBezTo>
                    <a:cubicBezTo>
                      <a:pt x="826" y="1059"/>
                      <a:pt x="911" y="1062"/>
                      <a:pt x="996" y="1062"/>
                    </a:cubicBezTo>
                    <a:cubicBezTo>
                      <a:pt x="1082" y="1062"/>
                      <a:pt x="1164" y="1056"/>
                      <a:pt x="1249" y="1045"/>
                    </a:cubicBezTo>
                    <a:lnTo>
                      <a:pt x="1294" y="1042"/>
                    </a:lnTo>
                    <a:cubicBezTo>
                      <a:pt x="1498" y="1206"/>
                      <a:pt x="1707" y="1366"/>
                      <a:pt x="1911" y="1524"/>
                    </a:cubicBezTo>
                    <a:cubicBezTo>
                      <a:pt x="1881" y="1537"/>
                      <a:pt x="1850" y="1547"/>
                      <a:pt x="1820" y="1560"/>
                    </a:cubicBezTo>
                    <a:cubicBezTo>
                      <a:pt x="1744" y="1588"/>
                      <a:pt x="1672" y="1622"/>
                      <a:pt x="1604" y="1670"/>
                    </a:cubicBezTo>
                    <a:cubicBezTo>
                      <a:pt x="1614" y="1671"/>
                      <a:pt x="1624" y="1671"/>
                      <a:pt x="1634" y="1671"/>
                    </a:cubicBezTo>
                    <a:cubicBezTo>
                      <a:pt x="1706" y="1671"/>
                      <a:pt x="1774" y="1661"/>
                      <a:pt x="1843" y="1650"/>
                    </a:cubicBezTo>
                    <a:cubicBezTo>
                      <a:pt x="1905" y="1639"/>
                      <a:pt x="1963" y="1622"/>
                      <a:pt x="2020" y="1609"/>
                    </a:cubicBezTo>
                    <a:cubicBezTo>
                      <a:pt x="2212" y="1755"/>
                      <a:pt x="2403" y="1902"/>
                      <a:pt x="2594" y="2049"/>
                    </a:cubicBezTo>
                    <a:cubicBezTo>
                      <a:pt x="2625" y="2072"/>
                      <a:pt x="2659" y="2097"/>
                      <a:pt x="2690" y="2124"/>
                    </a:cubicBezTo>
                    <a:cubicBezTo>
                      <a:pt x="2598" y="2162"/>
                      <a:pt x="2509" y="2203"/>
                      <a:pt x="2423" y="2261"/>
                    </a:cubicBezTo>
                    <a:cubicBezTo>
                      <a:pt x="2553" y="2257"/>
                      <a:pt x="2672" y="2230"/>
                      <a:pt x="2792" y="2199"/>
                    </a:cubicBezTo>
                    <a:cubicBezTo>
                      <a:pt x="3035" y="2384"/>
                      <a:pt x="3280" y="2564"/>
                      <a:pt x="3523" y="2745"/>
                    </a:cubicBezTo>
                    <a:cubicBezTo>
                      <a:pt x="3403" y="2779"/>
                      <a:pt x="3284" y="2817"/>
                      <a:pt x="3167" y="2875"/>
                    </a:cubicBezTo>
                    <a:cubicBezTo>
                      <a:pt x="3196" y="2877"/>
                      <a:pt x="3223" y="2878"/>
                      <a:pt x="3251" y="2878"/>
                    </a:cubicBezTo>
                    <a:cubicBezTo>
                      <a:pt x="3384" y="2878"/>
                      <a:pt x="3512" y="2859"/>
                      <a:pt x="3638" y="2834"/>
                    </a:cubicBezTo>
                    <a:cubicBezTo>
                      <a:pt x="3731" y="2902"/>
                      <a:pt x="3823" y="2970"/>
                      <a:pt x="3915" y="3039"/>
                    </a:cubicBezTo>
                    <a:cubicBezTo>
                      <a:pt x="4041" y="3131"/>
                      <a:pt x="4164" y="3223"/>
                      <a:pt x="4291" y="3312"/>
                    </a:cubicBezTo>
                    <a:cubicBezTo>
                      <a:pt x="4232" y="3332"/>
                      <a:pt x="4178" y="3356"/>
                      <a:pt x="4123" y="3387"/>
                    </a:cubicBezTo>
                    <a:cubicBezTo>
                      <a:pt x="4170" y="3394"/>
                      <a:pt x="4215" y="3396"/>
                      <a:pt x="4259" y="3396"/>
                    </a:cubicBezTo>
                    <a:cubicBezTo>
                      <a:pt x="4304" y="3396"/>
                      <a:pt x="4347" y="3394"/>
                      <a:pt x="4390" y="3391"/>
                    </a:cubicBezTo>
                    <a:lnTo>
                      <a:pt x="4393" y="3391"/>
                    </a:lnTo>
                    <a:cubicBezTo>
                      <a:pt x="4680" y="3599"/>
                      <a:pt x="4966" y="3804"/>
                      <a:pt x="5256" y="4005"/>
                    </a:cubicBezTo>
                    <a:lnTo>
                      <a:pt x="4615" y="3482"/>
                    </a:lnTo>
                    <a:lnTo>
                      <a:pt x="4434" y="3336"/>
                    </a:lnTo>
                    <a:lnTo>
                      <a:pt x="4431" y="3329"/>
                    </a:lnTo>
                    <a:cubicBezTo>
                      <a:pt x="4424" y="3244"/>
                      <a:pt x="4410" y="3158"/>
                      <a:pt x="4386" y="3076"/>
                    </a:cubicBezTo>
                    <a:cubicBezTo>
                      <a:pt x="4363" y="2991"/>
                      <a:pt x="4335" y="2909"/>
                      <a:pt x="4291" y="2827"/>
                    </a:cubicBezTo>
                    <a:cubicBezTo>
                      <a:pt x="4273" y="2920"/>
                      <a:pt x="4277" y="3008"/>
                      <a:pt x="4284" y="3093"/>
                    </a:cubicBezTo>
                    <a:cubicBezTo>
                      <a:pt x="4291" y="3142"/>
                      <a:pt x="4298" y="3189"/>
                      <a:pt x="4304" y="3237"/>
                    </a:cubicBezTo>
                    <a:lnTo>
                      <a:pt x="3966" y="2970"/>
                    </a:lnTo>
                    <a:cubicBezTo>
                      <a:pt x="3878" y="2899"/>
                      <a:pt x="3786" y="2830"/>
                      <a:pt x="3697" y="2759"/>
                    </a:cubicBezTo>
                    <a:cubicBezTo>
                      <a:pt x="3687" y="2677"/>
                      <a:pt x="3676" y="2595"/>
                      <a:pt x="3659" y="2513"/>
                    </a:cubicBezTo>
                    <a:cubicBezTo>
                      <a:pt x="3638" y="2431"/>
                      <a:pt x="3618" y="2346"/>
                      <a:pt x="3584" y="2264"/>
                    </a:cubicBezTo>
                    <a:cubicBezTo>
                      <a:pt x="3570" y="2353"/>
                      <a:pt x="3567" y="2438"/>
                      <a:pt x="3567" y="2523"/>
                    </a:cubicBezTo>
                    <a:cubicBezTo>
                      <a:pt x="3567" y="2571"/>
                      <a:pt x="3570" y="2616"/>
                      <a:pt x="3574" y="2663"/>
                    </a:cubicBezTo>
                    <a:cubicBezTo>
                      <a:pt x="3335" y="2479"/>
                      <a:pt x="3096" y="2294"/>
                      <a:pt x="2857" y="2110"/>
                    </a:cubicBezTo>
                    <a:cubicBezTo>
                      <a:pt x="2857" y="2028"/>
                      <a:pt x="2854" y="1943"/>
                      <a:pt x="2844" y="1861"/>
                    </a:cubicBezTo>
                    <a:cubicBezTo>
                      <a:pt x="2830" y="1769"/>
                      <a:pt x="2816" y="1680"/>
                      <a:pt x="2786" y="1588"/>
                    </a:cubicBezTo>
                    <a:cubicBezTo>
                      <a:pt x="2762" y="1680"/>
                      <a:pt x="2751" y="1773"/>
                      <a:pt x="2748" y="1864"/>
                    </a:cubicBezTo>
                    <a:cubicBezTo>
                      <a:pt x="2745" y="1916"/>
                      <a:pt x="2745" y="1970"/>
                      <a:pt x="2745" y="2022"/>
                    </a:cubicBezTo>
                    <a:cubicBezTo>
                      <a:pt x="2717" y="2001"/>
                      <a:pt x="2690" y="1981"/>
                      <a:pt x="2663" y="1960"/>
                    </a:cubicBezTo>
                    <a:cubicBezTo>
                      <a:pt x="2478" y="1820"/>
                      <a:pt x="2297" y="1683"/>
                      <a:pt x="2116" y="1547"/>
                    </a:cubicBezTo>
                    <a:lnTo>
                      <a:pt x="2116" y="1540"/>
                    </a:lnTo>
                    <a:cubicBezTo>
                      <a:pt x="2113" y="1404"/>
                      <a:pt x="2106" y="1267"/>
                      <a:pt x="2065" y="1130"/>
                    </a:cubicBezTo>
                    <a:cubicBezTo>
                      <a:pt x="2028" y="1243"/>
                      <a:pt x="2014" y="1352"/>
                      <a:pt x="2007" y="1465"/>
                    </a:cubicBezTo>
                    <a:cubicBezTo>
                      <a:pt x="1785" y="1298"/>
                      <a:pt x="1563" y="1130"/>
                      <a:pt x="1341" y="966"/>
                    </a:cubicBezTo>
                    <a:lnTo>
                      <a:pt x="1297" y="936"/>
                    </a:lnTo>
                    <a:cubicBezTo>
                      <a:pt x="1297" y="861"/>
                      <a:pt x="1294" y="789"/>
                      <a:pt x="1283" y="714"/>
                    </a:cubicBezTo>
                    <a:cubicBezTo>
                      <a:pt x="1273" y="622"/>
                      <a:pt x="1259" y="530"/>
                      <a:pt x="1232" y="438"/>
                    </a:cubicBezTo>
                    <a:cubicBezTo>
                      <a:pt x="1212" y="530"/>
                      <a:pt x="1198" y="622"/>
                      <a:pt x="1191" y="714"/>
                    </a:cubicBezTo>
                    <a:cubicBezTo>
                      <a:pt x="1188" y="762"/>
                      <a:pt x="1188" y="810"/>
                      <a:pt x="1185" y="854"/>
                    </a:cubicBezTo>
                    <a:lnTo>
                      <a:pt x="676" y="479"/>
                    </a:lnTo>
                    <a:cubicBezTo>
                      <a:pt x="451" y="322"/>
                      <a:pt x="229" y="158"/>
                      <a:pt x="0"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flipH="1">
                <a:off x="4817924" y="4245417"/>
                <a:ext cx="125100" cy="272048"/>
              </a:xfrm>
              <a:custGeom>
                <a:avLst/>
                <a:gdLst/>
                <a:ahLst/>
                <a:cxnLst/>
                <a:rect l="l" t="t" r="r" b="b"/>
                <a:pathLst>
                  <a:path w="2193" h="4769" extrusionOk="0">
                    <a:moveTo>
                      <a:pt x="711" y="0"/>
                    </a:moveTo>
                    <a:lnTo>
                      <a:pt x="711" y="0"/>
                    </a:lnTo>
                    <a:cubicBezTo>
                      <a:pt x="714" y="191"/>
                      <a:pt x="724" y="379"/>
                      <a:pt x="732" y="570"/>
                    </a:cubicBezTo>
                    <a:cubicBezTo>
                      <a:pt x="752" y="762"/>
                      <a:pt x="765" y="952"/>
                      <a:pt x="789" y="1140"/>
                    </a:cubicBezTo>
                    <a:cubicBezTo>
                      <a:pt x="820" y="1386"/>
                      <a:pt x="861" y="1628"/>
                      <a:pt x="909" y="1871"/>
                    </a:cubicBezTo>
                    <a:cubicBezTo>
                      <a:pt x="612" y="1686"/>
                      <a:pt x="311" y="1509"/>
                      <a:pt x="1" y="1348"/>
                    </a:cubicBezTo>
                    <a:lnTo>
                      <a:pt x="1" y="1348"/>
                    </a:lnTo>
                    <a:cubicBezTo>
                      <a:pt x="305" y="1587"/>
                      <a:pt x="622" y="1813"/>
                      <a:pt x="943" y="2028"/>
                    </a:cubicBezTo>
                    <a:cubicBezTo>
                      <a:pt x="960" y="2110"/>
                      <a:pt x="981" y="2188"/>
                      <a:pt x="998" y="2266"/>
                    </a:cubicBezTo>
                    <a:cubicBezTo>
                      <a:pt x="1069" y="2547"/>
                      <a:pt x="1151" y="2827"/>
                      <a:pt x="1250" y="3100"/>
                    </a:cubicBezTo>
                    <a:cubicBezTo>
                      <a:pt x="1219" y="3089"/>
                      <a:pt x="1192" y="3076"/>
                      <a:pt x="1165" y="3065"/>
                    </a:cubicBezTo>
                    <a:cubicBezTo>
                      <a:pt x="1072" y="3032"/>
                      <a:pt x="981" y="2997"/>
                      <a:pt x="888" y="2970"/>
                    </a:cubicBezTo>
                    <a:cubicBezTo>
                      <a:pt x="704" y="2909"/>
                      <a:pt x="513" y="2857"/>
                      <a:pt x="322" y="2813"/>
                    </a:cubicBezTo>
                    <a:lnTo>
                      <a:pt x="322" y="2813"/>
                    </a:lnTo>
                    <a:cubicBezTo>
                      <a:pt x="499" y="2901"/>
                      <a:pt x="673" y="2983"/>
                      <a:pt x="855" y="3059"/>
                    </a:cubicBezTo>
                    <a:lnTo>
                      <a:pt x="1117" y="3175"/>
                    </a:lnTo>
                    <a:cubicBezTo>
                      <a:pt x="1162" y="3196"/>
                      <a:pt x="1206" y="3212"/>
                      <a:pt x="1247" y="3232"/>
                    </a:cubicBezTo>
                    <a:cubicBezTo>
                      <a:pt x="1253" y="3236"/>
                      <a:pt x="1266" y="3244"/>
                      <a:pt x="1268" y="3244"/>
                    </a:cubicBezTo>
                    <a:cubicBezTo>
                      <a:pt x="1268" y="3244"/>
                      <a:pt x="1268" y="3244"/>
                      <a:pt x="1267" y="3243"/>
                    </a:cubicBezTo>
                    <a:cubicBezTo>
                      <a:pt x="1264" y="3243"/>
                      <a:pt x="1264" y="3240"/>
                      <a:pt x="1260" y="3237"/>
                    </a:cubicBezTo>
                    <a:lnTo>
                      <a:pt x="1260" y="3229"/>
                    </a:lnTo>
                    <a:cubicBezTo>
                      <a:pt x="1260" y="3232"/>
                      <a:pt x="1271" y="3250"/>
                      <a:pt x="1281" y="3257"/>
                    </a:cubicBezTo>
                    <a:cubicBezTo>
                      <a:pt x="1294" y="3267"/>
                      <a:pt x="1305" y="3267"/>
                      <a:pt x="1312" y="3270"/>
                    </a:cubicBezTo>
                    <a:cubicBezTo>
                      <a:pt x="1326" y="3298"/>
                      <a:pt x="1335" y="3328"/>
                      <a:pt x="1346" y="3359"/>
                    </a:cubicBezTo>
                    <a:cubicBezTo>
                      <a:pt x="1431" y="3560"/>
                      <a:pt x="1520" y="3758"/>
                      <a:pt x="1619" y="3949"/>
                    </a:cubicBezTo>
                    <a:cubicBezTo>
                      <a:pt x="1493" y="3929"/>
                      <a:pt x="1362" y="3916"/>
                      <a:pt x="1233" y="3905"/>
                    </a:cubicBezTo>
                    <a:cubicBezTo>
                      <a:pt x="1104" y="3894"/>
                      <a:pt x="975" y="3887"/>
                      <a:pt x="844" y="3887"/>
                    </a:cubicBezTo>
                    <a:cubicBezTo>
                      <a:pt x="819" y="3887"/>
                      <a:pt x="794" y="3887"/>
                      <a:pt x="768" y="3888"/>
                    </a:cubicBezTo>
                    <a:cubicBezTo>
                      <a:pt x="919" y="3939"/>
                      <a:pt x="1069" y="3974"/>
                      <a:pt x="1219" y="4004"/>
                    </a:cubicBezTo>
                    <a:cubicBezTo>
                      <a:pt x="1370" y="4035"/>
                      <a:pt x="1520" y="4059"/>
                      <a:pt x="1674" y="4080"/>
                    </a:cubicBezTo>
                    <a:lnTo>
                      <a:pt x="1694" y="4083"/>
                    </a:lnTo>
                    <a:cubicBezTo>
                      <a:pt x="1752" y="4182"/>
                      <a:pt x="2076" y="4677"/>
                      <a:pt x="2141" y="4769"/>
                    </a:cubicBezTo>
                    <a:cubicBezTo>
                      <a:pt x="2192" y="4656"/>
                      <a:pt x="1776" y="4168"/>
                      <a:pt x="1728" y="4066"/>
                    </a:cubicBezTo>
                    <a:lnTo>
                      <a:pt x="1738" y="4042"/>
                    </a:lnTo>
                    <a:cubicBezTo>
                      <a:pt x="1789" y="3916"/>
                      <a:pt x="1841" y="3785"/>
                      <a:pt x="1888" y="3656"/>
                    </a:cubicBezTo>
                    <a:cubicBezTo>
                      <a:pt x="1912" y="3591"/>
                      <a:pt x="1933" y="3523"/>
                      <a:pt x="1953" y="3458"/>
                    </a:cubicBezTo>
                    <a:cubicBezTo>
                      <a:pt x="1977" y="3393"/>
                      <a:pt x="1994" y="3325"/>
                      <a:pt x="2022" y="3260"/>
                    </a:cubicBezTo>
                    <a:lnTo>
                      <a:pt x="2022" y="3260"/>
                    </a:lnTo>
                    <a:cubicBezTo>
                      <a:pt x="1970" y="3311"/>
                      <a:pt x="1940" y="3376"/>
                      <a:pt x="1902" y="3434"/>
                    </a:cubicBezTo>
                    <a:cubicBezTo>
                      <a:pt x="1868" y="3495"/>
                      <a:pt x="1830" y="3554"/>
                      <a:pt x="1800" y="3618"/>
                    </a:cubicBezTo>
                    <a:cubicBezTo>
                      <a:pt x="1752" y="3714"/>
                      <a:pt x="1704" y="3810"/>
                      <a:pt x="1663" y="3908"/>
                    </a:cubicBezTo>
                    <a:cubicBezTo>
                      <a:pt x="1653" y="3892"/>
                      <a:pt x="1646" y="3875"/>
                      <a:pt x="1639" y="3858"/>
                    </a:cubicBezTo>
                    <a:cubicBezTo>
                      <a:pt x="1564" y="3683"/>
                      <a:pt x="1499" y="3503"/>
                      <a:pt x="1438" y="3325"/>
                    </a:cubicBezTo>
                    <a:cubicBezTo>
                      <a:pt x="1424" y="3287"/>
                      <a:pt x="1414" y="3250"/>
                      <a:pt x="1400" y="3209"/>
                    </a:cubicBezTo>
                    <a:cubicBezTo>
                      <a:pt x="1411" y="3199"/>
                      <a:pt x="1421" y="3185"/>
                      <a:pt x="1428" y="3171"/>
                    </a:cubicBezTo>
                    <a:cubicBezTo>
                      <a:pt x="1537" y="3007"/>
                      <a:pt x="1633" y="2837"/>
                      <a:pt x="1725" y="2666"/>
                    </a:cubicBezTo>
                    <a:cubicBezTo>
                      <a:pt x="1817" y="2495"/>
                      <a:pt x="1902" y="2318"/>
                      <a:pt x="1977" y="2137"/>
                    </a:cubicBezTo>
                    <a:lnTo>
                      <a:pt x="1977" y="2137"/>
                    </a:lnTo>
                    <a:cubicBezTo>
                      <a:pt x="1858" y="2294"/>
                      <a:pt x="1745" y="2454"/>
                      <a:pt x="1639" y="2615"/>
                    </a:cubicBezTo>
                    <a:lnTo>
                      <a:pt x="1353" y="3059"/>
                    </a:lnTo>
                    <a:cubicBezTo>
                      <a:pt x="1267" y="2786"/>
                      <a:pt x="1189" y="2512"/>
                      <a:pt x="1121" y="2236"/>
                    </a:cubicBezTo>
                    <a:cubicBezTo>
                      <a:pt x="1100" y="2158"/>
                      <a:pt x="1083" y="2082"/>
                      <a:pt x="1066" y="2004"/>
                    </a:cubicBezTo>
                    <a:cubicBezTo>
                      <a:pt x="1247" y="1768"/>
                      <a:pt x="1424" y="1529"/>
                      <a:pt x="1598" y="1283"/>
                    </a:cubicBezTo>
                    <a:cubicBezTo>
                      <a:pt x="1776" y="1034"/>
                      <a:pt x="1950" y="779"/>
                      <a:pt x="2110" y="512"/>
                    </a:cubicBezTo>
                    <a:lnTo>
                      <a:pt x="2110" y="512"/>
                    </a:lnTo>
                    <a:cubicBezTo>
                      <a:pt x="1902" y="741"/>
                      <a:pt x="1704" y="976"/>
                      <a:pt x="1513" y="1219"/>
                    </a:cubicBezTo>
                    <a:cubicBezTo>
                      <a:pt x="1346" y="1423"/>
                      <a:pt x="1189" y="1635"/>
                      <a:pt x="1031" y="1847"/>
                    </a:cubicBezTo>
                    <a:cubicBezTo>
                      <a:pt x="1018" y="1792"/>
                      <a:pt x="1004" y="1737"/>
                      <a:pt x="994" y="1683"/>
                    </a:cubicBezTo>
                    <a:cubicBezTo>
                      <a:pt x="950" y="1499"/>
                      <a:pt x="926" y="1311"/>
                      <a:pt x="885" y="1127"/>
                    </a:cubicBezTo>
                    <a:cubicBezTo>
                      <a:pt x="817" y="754"/>
                      <a:pt x="768" y="376"/>
                      <a:pt x="711"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flipH="1">
                <a:off x="4871090" y="4206968"/>
                <a:ext cx="55733" cy="49059"/>
              </a:xfrm>
              <a:custGeom>
                <a:avLst/>
                <a:gdLst/>
                <a:ahLst/>
                <a:cxnLst/>
                <a:rect l="l" t="t" r="r" b="b"/>
                <a:pathLst>
                  <a:path w="977" h="860" extrusionOk="0">
                    <a:moveTo>
                      <a:pt x="487" y="1"/>
                    </a:moveTo>
                    <a:cubicBezTo>
                      <a:pt x="425" y="1"/>
                      <a:pt x="363" y="14"/>
                      <a:pt x="304" y="43"/>
                    </a:cubicBezTo>
                    <a:cubicBezTo>
                      <a:pt x="89" y="145"/>
                      <a:pt x="0" y="401"/>
                      <a:pt x="103" y="616"/>
                    </a:cubicBezTo>
                    <a:cubicBezTo>
                      <a:pt x="177" y="769"/>
                      <a:pt x="331" y="860"/>
                      <a:pt x="490" y="860"/>
                    </a:cubicBezTo>
                    <a:cubicBezTo>
                      <a:pt x="552" y="860"/>
                      <a:pt x="614" y="846"/>
                      <a:pt x="673" y="818"/>
                    </a:cubicBezTo>
                    <a:cubicBezTo>
                      <a:pt x="888" y="715"/>
                      <a:pt x="976" y="459"/>
                      <a:pt x="874" y="244"/>
                    </a:cubicBezTo>
                    <a:cubicBezTo>
                      <a:pt x="800" y="91"/>
                      <a:pt x="646" y="1"/>
                      <a:pt x="48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flipH="1">
                <a:off x="4799440" y="4256598"/>
                <a:ext cx="55733" cy="48945"/>
              </a:xfrm>
              <a:custGeom>
                <a:avLst/>
                <a:gdLst/>
                <a:ahLst/>
                <a:cxnLst/>
                <a:rect l="l" t="t" r="r" b="b"/>
                <a:pathLst>
                  <a:path w="977" h="858" extrusionOk="0">
                    <a:moveTo>
                      <a:pt x="490" y="0"/>
                    </a:moveTo>
                    <a:cubicBezTo>
                      <a:pt x="428" y="0"/>
                      <a:pt x="364" y="14"/>
                      <a:pt x="304" y="43"/>
                    </a:cubicBezTo>
                    <a:cubicBezTo>
                      <a:pt x="93" y="145"/>
                      <a:pt x="0" y="402"/>
                      <a:pt x="103" y="613"/>
                    </a:cubicBezTo>
                    <a:cubicBezTo>
                      <a:pt x="176" y="768"/>
                      <a:pt x="329" y="857"/>
                      <a:pt x="489" y="857"/>
                    </a:cubicBezTo>
                    <a:cubicBezTo>
                      <a:pt x="552" y="857"/>
                      <a:pt x="616" y="843"/>
                      <a:pt x="676" y="815"/>
                    </a:cubicBezTo>
                    <a:cubicBezTo>
                      <a:pt x="887" y="712"/>
                      <a:pt x="977" y="456"/>
                      <a:pt x="878" y="244"/>
                    </a:cubicBezTo>
                    <a:cubicBezTo>
                      <a:pt x="804" y="90"/>
                      <a:pt x="651" y="0"/>
                      <a:pt x="49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flipH="1">
                <a:off x="4800410" y="4336234"/>
                <a:ext cx="51112" cy="44894"/>
              </a:xfrm>
              <a:custGeom>
                <a:avLst/>
                <a:gdLst/>
                <a:ahLst/>
                <a:cxnLst/>
                <a:rect l="l" t="t" r="r" b="b"/>
                <a:pathLst>
                  <a:path w="896" h="787" extrusionOk="0">
                    <a:moveTo>
                      <a:pt x="449" y="1"/>
                    </a:moveTo>
                    <a:cubicBezTo>
                      <a:pt x="393" y="1"/>
                      <a:pt x="335" y="13"/>
                      <a:pt x="281" y="40"/>
                    </a:cubicBezTo>
                    <a:cubicBezTo>
                      <a:pt x="83" y="132"/>
                      <a:pt x="1" y="367"/>
                      <a:pt x="97" y="562"/>
                    </a:cubicBezTo>
                    <a:cubicBezTo>
                      <a:pt x="163" y="704"/>
                      <a:pt x="303" y="786"/>
                      <a:pt x="448" y="786"/>
                    </a:cubicBezTo>
                    <a:cubicBezTo>
                      <a:pt x="506" y="786"/>
                      <a:pt x="564" y="773"/>
                      <a:pt x="619" y="747"/>
                    </a:cubicBezTo>
                    <a:cubicBezTo>
                      <a:pt x="814" y="654"/>
                      <a:pt x="896" y="419"/>
                      <a:pt x="803" y="224"/>
                    </a:cubicBezTo>
                    <a:cubicBezTo>
                      <a:pt x="737" y="84"/>
                      <a:pt x="596" y="1"/>
                      <a:pt x="44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flipH="1">
                <a:off x="4898928" y="4383525"/>
                <a:ext cx="51283" cy="44894"/>
              </a:xfrm>
              <a:custGeom>
                <a:avLst/>
                <a:gdLst/>
                <a:ahLst/>
                <a:cxnLst/>
                <a:rect l="l" t="t" r="r" b="b"/>
                <a:pathLst>
                  <a:path w="899" h="787" extrusionOk="0">
                    <a:moveTo>
                      <a:pt x="451" y="0"/>
                    </a:moveTo>
                    <a:cubicBezTo>
                      <a:pt x="394" y="0"/>
                      <a:pt x="335" y="13"/>
                      <a:pt x="280" y="40"/>
                    </a:cubicBezTo>
                    <a:cubicBezTo>
                      <a:pt x="83" y="132"/>
                      <a:pt x="1" y="368"/>
                      <a:pt x="96" y="562"/>
                    </a:cubicBezTo>
                    <a:cubicBezTo>
                      <a:pt x="162" y="703"/>
                      <a:pt x="303" y="786"/>
                      <a:pt x="449" y="786"/>
                    </a:cubicBezTo>
                    <a:cubicBezTo>
                      <a:pt x="506" y="786"/>
                      <a:pt x="564" y="774"/>
                      <a:pt x="618" y="747"/>
                    </a:cubicBezTo>
                    <a:cubicBezTo>
                      <a:pt x="813" y="655"/>
                      <a:pt x="899" y="419"/>
                      <a:pt x="803" y="225"/>
                    </a:cubicBezTo>
                    <a:cubicBezTo>
                      <a:pt x="736" y="83"/>
                      <a:pt x="597" y="0"/>
                      <a:pt x="45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flipH="1">
                <a:off x="4877137" y="4452893"/>
                <a:ext cx="35140" cy="30975"/>
              </a:xfrm>
              <a:custGeom>
                <a:avLst/>
                <a:gdLst/>
                <a:ahLst/>
                <a:cxnLst/>
                <a:rect l="l" t="t" r="r" b="b"/>
                <a:pathLst>
                  <a:path w="616" h="543" extrusionOk="0">
                    <a:moveTo>
                      <a:pt x="306" y="1"/>
                    </a:moveTo>
                    <a:cubicBezTo>
                      <a:pt x="272" y="1"/>
                      <a:pt x="236" y="8"/>
                      <a:pt x="202" y="22"/>
                    </a:cubicBezTo>
                    <a:cubicBezTo>
                      <a:pt x="62" y="84"/>
                      <a:pt x="1" y="241"/>
                      <a:pt x="59" y="378"/>
                    </a:cubicBezTo>
                    <a:cubicBezTo>
                      <a:pt x="105" y="482"/>
                      <a:pt x="205" y="543"/>
                      <a:pt x="309" y="543"/>
                    </a:cubicBezTo>
                    <a:cubicBezTo>
                      <a:pt x="344" y="543"/>
                      <a:pt x="379" y="536"/>
                      <a:pt x="414" y="521"/>
                    </a:cubicBezTo>
                    <a:cubicBezTo>
                      <a:pt x="554" y="460"/>
                      <a:pt x="615" y="302"/>
                      <a:pt x="557" y="166"/>
                    </a:cubicBezTo>
                    <a:cubicBezTo>
                      <a:pt x="511" y="63"/>
                      <a:pt x="411" y="1"/>
                      <a:pt x="306"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flipH="1">
                <a:off x="4809594" y="4411534"/>
                <a:ext cx="35083" cy="30861"/>
              </a:xfrm>
              <a:custGeom>
                <a:avLst/>
                <a:gdLst/>
                <a:ahLst/>
                <a:cxnLst/>
                <a:rect l="l" t="t" r="r" b="b"/>
                <a:pathLst>
                  <a:path w="615" h="541" extrusionOk="0">
                    <a:moveTo>
                      <a:pt x="310" y="1"/>
                    </a:moveTo>
                    <a:cubicBezTo>
                      <a:pt x="274" y="1"/>
                      <a:pt x="237" y="8"/>
                      <a:pt x="202" y="24"/>
                    </a:cubicBezTo>
                    <a:cubicBezTo>
                      <a:pt x="65" y="82"/>
                      <a:pt x="1" y="243"/>
                      <a:pt x="62" y="379"/>
                    </a:cubicBezTo>
                    <a:cubicBezTo>
                      <a:pt x="105" y="480"/>
                      <a:pt x="205" y="541"/>
                      <a:pt x="310" y="541"/>
                    </a:cubicBezTo>
                    <a:cubicBezTo>
                      <a:pt x="346" y="541"/>
                      <a:pt x="382" y="534"/>
                      <a:pt x="417" y="519"/>
                    </a:cubicBezTo>
                    <a:cubicBezTo>
                      <a:pt x="554" y="461"/>
                      <a:pt x="615" y="300"/>
                      <a:pt x="557" y="164"/>
                    </a:cubicBezTo>
                    <a:cubicBezTo>
                      <a:pt x="514" y="62"/>
                      <a:pt x="415" y="1"/>
                      <a:pt x="31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flipH="1">
                <a:off x="4918039" y="4291624"/>
                <a:ext cx="55733" cy="48945"/>
              </a:xfrm>
              <a:custGeom>
                <a:avLst/>
                <a:gdLst/>
                <a:ahLst/>
                <a:cxnLst/>
                <a:rect l="l" t="t" r="r" b="b"/>
                <a:pathLst>
                  <a:path w="977" h="858" extrusionOk="0">
                    <a:moveTo>
                      <a:pt x="489" y="1"/>
                    </a:moveTo>
                    <a:cubicBezTo>
                      <a:pt x="426" y="1"/>
                      <a:pt x="363" y="15"/>
                      <a:pt x="304" y="43"/>
                    </a:cubicBezTo>
                    <a:cubicBezTo>
                      <a:pt x="89" y="146"/>
                      <a:pt x="1" y="402"/>
                      <a:pt x="103" y="613"/>
                    </a:cubicBezTo>
                    <a:cubicBezTo>
                      <a:pt x="177" y="768"/>
                      <a:pt x="329" y="858"/>
                      <a:pt x="488" y="858"/>
                    </a:cubicBezTo>
                    <a:cubicBezTo>
                      <a:pt x="550" y="858"/>
                      <a:pt x="613" y="844"/>
                      <a:pt x="673" y="815"/>
                    </a:cubicBezTo>
                    <a:cubicBezTo>
                      <a:pt x="888" y="713"/>
                      <a:pt x="976" y="456"/>
                      <a:pt x="874" y="245"/>
                    </a:cubicBezTo>
                    <a:cubicBezTo>
                      <a:pt x="800" y="90"/>
                      <a:pt x="648" y="1"/>
                      <a:pt x="48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flipH="1">
                <a:off x="4812446" y="4416612"/>
                <a:ext cx="16828" cy="14775"/>
              </a:xfrm>
              <a:custGeom>
                <a:avLst/>
                <a:gdLst/>
                <a:ahLst/>
                <a:cxnLst/>
                <a:rect l="l" t="t" r="r" b="b"/>
                <a:pathLst>
                  <a:path w="295" h="259" extrusionOk="0">
                    <a:moveTo>
                      <a:pt x="148" y="1"/>
                    </a:moveTo>
                    <a:cubicBezTo>
                      <a:pt x="130" y="1"/>
                      <a:pt x="111" y="5"/>
                      <a:pt x="93" y="13"/>
                    </a:cubicBezTo>
                    <a:cubicBezTo>
                      <a:pt x="28" y="44"/>
                      <a:pt x="0" y="122"/>
                      <a:pt x="31" y="184"/>
                    </a:cubicBezTo>
                    <a:cubicBezTo>
                      <a:pt x="53" y="231"/>
                      <a:pt x="100" y="258"/>
                      <a:pt x="148" y="258"/>
                    </a:cubicBezTo>
                    <a:cubicBezTo>
                      <a:pt x="166" y="258"/>
                      <a:pt x="185" y="254"/>
                      <a:pt x="202" y="245"/>
                    </a:cubicBezTo>
                    <a:cubicBezTo>
                      <a:pt x="266" y="215"/>
                      <a:pt x="294" y="140"/>
                      <a:pt x="263" y="75"/>
                    </a:cubicBezTo>
                    <a:cubicBezTo>
                      <a:pt x="241" y="28"/>
                      <a:pt x="196" y="1"/>
                      <a:pt x="148"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flipH="1">
                <a:off x="4895391" y="4457399"/>
                <a:ext cx="11751" cy="10325"/>
              </a:xfrm>
              <a:custGeom>
                <a:avLst/>
                <a:gdLst/>
                <a:ahLst/>
                <a:cxnLst/>
                <a:rect l="l" t="t" r="r" b="b"/>
                <a:pathLst>
                  <a:path w="206" h="181" extrusionOk="0">
                    <a:moveTo>
                      <a:pt x="99" y="0"/>
                    </a:moveTo>
                    <a:cubicBezTo>
                      <a:pt x="87" y="0"/>
                      <a:pt x="74" y="3"/>
                      <a:pt x="62" y="8"/>
                    </a:cubicBezTo>
                    <a:cubicBezTo>
                      <a:pt x="17" y="33"/>
                      <a:pt x="0" y="83"/>
                      <a:pt x="21" y="131"/>
                    </a:cubicBezTo>
                    <a:cubicBezTo>
                      <a:pt x="35" y="163"/>
                      <a:pt x="67" y="181"/>
                      <a:pt x="100" y="181"/>
                    </a:cubicBezTo>
                    <a:cubicBezTo>
                      <a:pt x="113" y="181"/>
                      <a:pt x="127" y="178"/>
                      <a:pt x="139" y="172"/>
                    </a:cubicBezTo>
                    <a:cubicBezTo>
                      <a:pt x="185" y="151"/>
                      <a:pt x="205" y="97"/>
                      <a:pt x="185" y="53"/>
                    </a:cubicBezTo>
                    <a:cubicBezTo>
                      <a:pt x="166" y="20"/>
                      <a:pt x="134" y="0"/>
                      <a:pt x="99"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flipH="1">
                <a:off x="4924427" y="4390656"/>
                <a:ext cx="19395" cy="16999"/>
              </a:xfrm>
              <a:custGeom>
                <a:avLst/>
                <a:gdLst/>
                <a:ahLst/>
                <a:cxnLst/>
                <a:rect l="l" t="t" r="r" b="b"/>
                <a:pathLst>
                  <a:path w="340" h="298" extrusionOk="0">
                    <a:moveTo>
                      <a:pt x="168" y="0"/>
                    </a:moveTo>
                    <a:cubicBezTo>
                      <a:pt x="146" y="0"/>
                      <a:pt x="124" y="5"/>
                      <a:pt x="103" y="15"/>
                    </a:cubicBezTo>
                    <a:cubicBezTo>
                      <a:pt x="32" y="51"/>
                      <a:pt x="1" y="141"/>
                      <a:pt x="35" y="212"/>
                    </a:cubicBezTo>
                    <a:cubicBezTo>
                      <a:pt x="60" y="267"/>
                      <a:pt x="114" y="298"/>
                      <a:pt x="170" y="298"/>
                    </a:cubicBezTo>
                    <a:cubicBezTo>
                      <a:pt x="191" y="298"/>
                      <a:pt x="213" y="293"/>
                      <a:pt x="234" y="284"/>
                    </a:cubicBezTo>
                    <a:cubicBezTo>
                      <a:pt x="308" y="246"/>
                      <a:pt x="339" y="158"/>
                      <a:pt x="302" y="86"/>
                    </a:cubicBezTo>
                    <a:cubicBezTo>
                      <a:pt x="277" y="31"/>
                      <a:pt x="224" y="0"/>
                      <a:pt x="16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flipH="1">
                <a:off x="4944108" y="4297842"/>
                <a:ext cx="22647" cy="19966"/>
              </a:xfrm>
              <a:custGeom>
                <a:avLst/>
                <a:gdLst/>
                <a:ahLst/>
                <a:cxnLst/>
                <a:rect l="l" t="t" r="r" b="b"/>
                <a:pathLst>
                  <a:path w="397" h="350" extrusionOk="0">
                    <a:moveTo>
                      <a:pt x="200" y="1"/>
                    </a:moveTo>
                    <a:cubicBezTo>
                      <a:pt x="174" y="1"/>
                      <a:pt x="148" y="7"/>
                      <a:pt x="124" y="19"/>
                    </a:cubicBezTo>
                    <a:cubicBezTo>
                      <a:pt x="34" y="60"/>
                      <a:pt x="1" y="163"/>
                      <a:pt x="42" y="252"/>
                    </a:cubicBezTo>
                    <a:cubicBezTo>
                      <a:pt x="71" y="313"/>
                      <a:pt x="131" y="349"/>
                      <a:pt x="196" y="349"/>
                    </a:cubicBezTo>
                    <a:cubicBezTo>
                      <a:pt x="221" y="349"/>
                      <a:pt x="248" y="343"/>
                      <a:pt x="273" y="331"/>
                    </a:cubicBezTo>
                    <a:cubicBezTo>
                      <a:pt x="359" y="290"/>
                      <a:pt x="396" y="187"/>
                      <a:pt x="355" y="98"/>
                    </a:cubicBezTo>
                    <a:cubicBezTo>
                      <a:pt x="326" y="37"/>
                      <a:pt x="264" y="1"/>
                      <a:pt x="200"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flipH="1">
                <a:off x="4884724" y="4212900"/>
                <a:ext cx="22076" cy="19281"/>
              </a:xfrm>
              <a:custGeom>
                <a:avLst/>
                <a:gdLst/>
                <a:ahLst/>
                <a:cxnLst/>
                <a:rect l="l" t="t" r="r" b="b"/>
                <a:pathLst>
                  <a:path w="387" h="338" extrusionOk="0">
                    <a:moveTo>
                      <a:pt x="196" y="0"/>
                    </a:moveTo>
                    <a:cubicBezTo>
                      <a:pt x="171" y="0"/>
                      <a:pt x="145" y="6"/>
                      <a:pt x="120" y="17"/>
                    </a:cubicBezTo>
                    <a:cubicBezTo>
                      <a:pt x="38" y="58"/>
                      <a:pt x="1" y="157"/>
                      <a:pt x="42" y="243"/>
                    </a:cubicBezTo>
                    <a:cubicBezTo>
                      <a:pt x="71" y="302"/>
                      <a:pt x="131" y="337"/>
                      <a:pt x="194" y="337"/>
                    </a:cubicBezTo>
                    <a:cubicBezTo>
                      <a:pt x="218" y="337"/>
                      <a:pt x="243" y="332"/>
                      <a:pt x="267" y="321"/>
                    </a:cubicBezTo>
                    <a:cubicBezTo>
                      <a:pt x="352" y="280"/>
                      <a:pt x="387" y="181"/>
                      <a:pt x="346" y="95"/>
                    </a:cubicBezTo>
                    <a:cubicBezTo>
                      <a:pt x="316" y="35"/>
                      <a:pt x="258" y="0"/>
                      <a:pt x="19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flipH="1">
                <a:off x="4805087" y="4267094"/>
                <a:ext cx="16999" cy="14889"/>
              </a:xfrm>
              <a:custGeom>
                <a:avLst/>
                <a:gdLst/>
                <a:ahLst/>
                <a:cxnLst/>
                <a:rect l="l" t="t" r="r" b="b"/>
                <a:pathLst>
                  <a:path w="298" h="261" extrusionOk="0">
                    <a:moveTo>
                      <a:pt x="148" y="0"/>
                    </a:moveTo>
                    <a:cubicBezTo>
                      <a:pt x="130" y="0"/>
                      <a:pt x="111" y="4"/>
                      <a:pt x="93" y="13"/>
                    </a:cubicBezTo>
                    <a:cubicBezTo>
                      <a:pt x="28" y="43"/>
                      <a:pt x="0" y="122"/>
                      <a:pt x="31" y="187"/>
                    </a:cubicBezTo>
                    <a:cubicBezTo>
                      <a:pt x="53" y="233"/>
                      <a:pt x="100" y="261"/>
                      <a:pt x="149" y="261"/>
                    </a:cubicBezTo>
                    <a:cubicBezTo>
                      <a:pt x="168" y="261"/>
                      <a:pt x="187" y="257"/>
                      <a:pt x="205" y="248"/>
                    </a:cubicBezTo>
                    <a:cubicBezTo>
                      <a:pt x="271" y="218"/>
                      <a:pt x="298" y="139"/>
                      <a:pt x="267" y="74"/>
                    </a:cubicBezTo>
                    <a:cubicBezTo>
                      <a:pt x="242" y="28"/>
                      <a:pt x="196" y="0"/>
                      <a:pt x="14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flipH="1">
                <a:off x="4807255" y="4344163"/>
                <a:ext cx="17570" cy="15630"/>
              </a:xfrm>
              <a:custGeom>
                <a:avLst/>
                <a:gdLst/>
                <a:ahLst/>
                <a:cxnLst/>
                <a:rect l="l" t="t" r="r" b="b"/>
                <a:pathLst>
                  <a:path w="308" h="274" extrusionOk="0">
                    <a:moveTo>
                      <a:pt x="153" y="1"/>
                    </a:moveTo>
                    <a:cubicBezTo>
                      <a:pt x="134" y="1"/>
                      <a:pt x="114" y="5"/>
                      <a:pt x="97" y="14"/>
                    </a:cubicBezTo>
                    <a:cubicBezTo>
                      <a:pt x="28" y="47"/>
                      <a:pt x="1" y="129"/>
                      <a:pt x="32" y="195"/>
                    </a:cubicBezTo>
                    <a:cubicBezTo>
                      <a:pt x="54" y="244"/>
                      <a:pt x="102" y="273"/>
                      <a:pt x="153" y="273"/>
                    </a:cubicBezTo>
                    <a:cubicBezTo>
                      <a:pt x="173" y="273"/>
                      <a:pt x="193" y="269"/>
                      <a:pt x="212" y="259"/>
                    </a:cubicBezTo>
                    <a:cubicBezTo>
                      <a:pt x="281" y="228"/>
                      <a:pt x="308" y="146"/>
                      <a:pt x="278" y="78"/>
                    </a:cubicBezTo>
                    <a:cubicBezTo>
                      <a:pt x="253" y="29"/>
                      <a:pt x="203" y="1"/>
                      <a:pt x="153"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flipH="1">
                <a:off x="4630987" y="4519580"/>
                <a:ext cx="240730" cy="158357"/>
              </a:xfrm>
              <a:custGeom>
                <a:avLst/>
                <a:gdLst/>
                <a:ahLst/>
                <a:cxnLst/>
                <a:rect l="l" t="t" r="r" b="b"/>
                <a:pathLst>
                  <a:path w="4220" h="2776" extrusionOk="0">
                    <a:moveTo>
                      <a:pt x="2045" y="0"/>
                    </a:moveTo>
                    <a:cubicBezTo>
                      <a:pt x="226" y="0"/>
                      <a:pt x="0" y="1530"/>
                      <a:pt x="7" y="2318"/>
                    </a:cubicBezTo>
                    <a:cubicBezTo>
                      <a:pt x="7" y="2571"/>
                      <a:pt x="212" y="2776"/>
                      <a:pt x="468" y="2776"/>
                    </a:cubicBezTo>
                    <a:lnTo>
                      <a:pt x="1929" y="2776"/>
                    </a:lnTo>
                    <a:cubicBezTo>
                      <a:pt x="2215" y="2763"/>
                      <a:pt x="2572" y="2759"/>
                      <a:pt x="2918" y="2759"/>
                    </a:cubicBezTo>
                    <a:cubicBezTo>
                      <a:pt x="3218" y="2759"/>
                      <a:pt x="3509" y="2762"/>
                      <a:pt x="3738" y="2765"/>
                    </a:cubicBezTo>
                    <a:cubicBezTo>
                      <a:pt x="3742" y="2765"/>
                      <a:pt x="3746" y="2765"/>
                      <a:pt x="3751" y="2765"/>
                    </a:cubicBezTo>
                    <a:cubicBezTo>
                      <a:pt x="4011" y="2765"/>
                      <a:pt x="4219" y="2546"/>
                      <a:pt x="4205" y="2284"/>
                    </a:cubicBezTo>
                    <a:cubicBezTo>
                      <a:pt x="4161" y="1486"/>
                      <a:pt x="3834" y="0"/>
                      <a:pt x="204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flipH="1">
                <a:off x="4698584" y="4676912"/>
                <a:ext cx="102225" cy="79178"/>
              </a:xfrm>
              <a:custGeom>
                <a:avLst/>
                <a:gdLst/>
                <a:ahLst/>
                <a:cxnLst/>
                <a:rect l="l" t="t" r="r" b="b"/>
                <a:pathLst>
                  <a:path w="1792" h="1388" extrusionOk="0">
                    <a:moveTo>
                      <a:pt x="1546" y="1"/>
                    </a:moveTo>
                    <a:lnTo>
                      <a:pt x="259" y="18"/>
                    </a:lnTo>
                    <a:cubicBezTo>
                      <a:pt x="259" y="18"/>
                      <a:pt x="0" y="1387"/>
                      <a:pt x="871" y="1387"/>
                    </a:cubicBezTo>
                    <a:cubicBezTo>
                      <a:pt x="879" y="1387"/>
                      <a:pt x="886" y="1387"/>
                      <a:pt x="894" y="1387"/>
                    </a:cubicBezTo>
                    <a:cubicBezTo>
                      <a:pt x="1792" y="1366"/>
                      <a:pt x="1546" y="1"/>
                      <a:pt x="15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flipH="1">
                <a:off x="4749354" y="4603894"/>
                <a:ext cx="36109" cy="36052"/>
              </a:xfrm>
              <a:custGeom>
                <a:avLst/>
                <a:gdLst/>
                <a:ahLst/>
                <a:cxnLst/>
                <a:rect l="l" t="t" r="r" b="b"/>
                <a:pathLst>
                  <a:path w="633" h="632" extrusionOk="0">
                    <a:moveTo>
                      <a:pt x="318" y="0"/>
                    </a:moveTo>
                    <a:cubicBezTo>
                      <a:pt x="144" y="0"/>
                      <a:pt x="1" y="144"/>
                      <a:pt x="1" y="318"/>
                    </a:cubicBezTo>
                    <a:cubicBezTo>
                      <a:pt x="1" y="488"/>
                      <a:pt x="144" y="632"/>
                      <a:pt x="318" y="632"/>
                    </a:cubicBezTo>
                    <a:cubicBezTo>
                      <a:pt x="489" y="632"/>
                      <a:pt x="632" y="488"/>
                      <a:pt x="632" y="318"/>
                    </a:cubicBezTo>
                    <a:cubicBezTo>
                      <a:pt x="632" y="144"/>
                      <a:pt x="489" y="0"/>
                      <a:pt x="31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flipH="1">
                <a:off x="4820091" y="4582216"/>
                <a:ext cx="37992" cy="35311"/>
              </a:xfrm>
              <a:custGeom>
                <a:avLst/>
                <a:gdLst/>
                <a:ahLst/>
                <a:cxnLst/>
                <a:rect l="l" t="t" r="r" b="b"/>
                <a:pathLst>
                  <a:path w="666" h="619" extrusionOk="0">
                    <a:moveTo>
                      <a:pt x="353" y="1"/>
                    </a:moveTo>
                    <a:cubicBezTo>
                      <a:pt x="238" y="1"/>
                      <a:pt x="123" y="73"/>
                      <a:pt x="68" y="193"/>
                    </a:cubicBezTo>
                    <a:cubicBezTo>
                      <a:pt x="0" y="353"/>
                      <a:pt x="62" y="534"/>
                      <a:pt x="205" y="596"/>
                    </a:cubicBezTo>
                    <a:cubicBezTo>
                      <a:pt x="241" y="611"/>
                      <a:pt x="278" y="619"/>
                      <a:pt x="315" y="619"/>
                    </a:cubicBezTo>
                    <a:cubicBezTo>
                      <a:pt x="430" y="619"/>
                      <a:pt x="542" y="547"/>
                      <a:pt x="594" y="429"/>
                    </a:cubicBezTo>
                    <a:cubicBezTo>
                      <a:pt x="666" y="268"/>
                      <a:pt x="604" y="87"/>
                      <a:pt x="458" y="22"/>
                    </a:cubicBezTo>
                    <a:cubicBezTo>
                      <a:pt x="424" y="8"/>
                      <a:pt x="388" y="1"/>
                      <a:pt x="35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flipH="1">
                <a:off x="4735606" y="4537891"/>
                <a:ext cx="36623" cy="28066"/>
              </a:xfrm>
              <a:custGeom>
                <a:avLst/>
                <a:gdLst/>
                <a:ahLst/>
                <a:cxnLst/>
                <a:rect l="l" t="t" r="r" b="b"/>
                <a:pathLst>
                  <a:path w="642" h="492" extrusionOk="0">
                    <a:moveTo>
                      <a:pt x="322" y="0"/>
                    </a:moveTo>
                    <a:cubicBezTo>
                      <a:pt x="144" y="0"/>
                      <a:pt x="0" y="109"/>
                      <a:pt x="0" y="246"/>
                    </a:cubicBezTo>
                    <a:cubicBezTo>
                      <a:pt x="0" y="383"/>
                      <a:pt x="144" y="492"/>
                      <a:pt x="322" y="492"/>
                    </a:cubicBezTo>
                    <a:cubicBezTo>
                      <a:pt x="499" y="492"/>
                      <a:pt x="642" y="383"/>
                      <a:pt x="642" y="246"/>
                    </a:cubicBezTo>
                    <a:cubicBezTo>
                      <a:pt x="642" y="109"/>
                      <a:pt x="499" y="0"/>
                      <a:pt x="322"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flipH="1">
                <a:off x="4663728" y="4577025"/>
                <a:ext cx="31603" cy="29492"/>
              </a:xfrm>
              <a:custGeom>
                <a:avLst/>
                <a:gdLst/>
                <a:ahLst/>
                <a:cxnLst/>
                <a:rect l="l" t="t" r="r" b="b"/>
                <a:pathLst>
                  <a:path w="554" h="517" extrusionOk="0">
                    <a:moveTo>
                      <a:pt x="277" y="0"/>
                    </a:moveTo>
                    <a:cubicBezTo>
                      <a:pt x="124" y="0"/>
                      <a:pt x="1" y="116"/>
                      <a:pt x="1" y="257"/>
                    </a:cubicBezTo>
                    <a:cubicBezTo>
                      <a:pt x="1" y="400"/>
                      <a:pt x="124" y="516"/>
                      <a:pt x="277" y="516"/>
                    </a:cubicBezTo>
                    <a:cubicBezTo>
                      <a:pt x="431" y="516"/>
                      <a:pt x="554" y="400"/>
                      <a:pt x="554" y="257"/>
                    </a:cubicBezTo>
                    <a:cubicBezTo>
                      <a:pt x="554" y="116"/>
                      <a:pt x="431" y="0"/>
                      <a:pt x="27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637"/>
        <p:cNvGrpSpPr/>
        <p:nvPr/>
      </p:nvGrpSpPr>
      <p:grpSpPr>
        <a:xfrm>
          <a:off x="0" y="0"/>
          <a:ext cx="0" cy="0"/>
          <a:chOff x="0" y="0"/>
          <a:chExt cx="0" cy="0"/>
        </a:xfrm>
      </p:grpSpPr>
      <p:sp>
        <p:nvSpPr>
          <p:cNvPr id="638" name="Google Shape;638;p28"/>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TUJUAN PENELITIAN</a:t>
            </a:r>
            <a:endParaRPr dirty="0"/>
          </a:p>
        </p:txBody>
      </p:sp>
      <p:grpSp>
        <p:nvGrpSpPr>
          <p:cNvPr id="639" name="Google Shape;639;p28"/>
          <p:cNvGrpSpPr/>
          <p:nvPr/>
        </p:nvGrpSpPr>
        <p:grpSpPr>
          <a:xfrm>
            <a:off x="4559636" y="717339"/>
            <a:ext cx="4151178" cy="4066813"/>
            <a:chOff x="4559636" y="717339"/>
            <a:chExt cx="4151178" cy="4066813"/>
          </a:xfrm>
        </p:grpSpPr>
        <p:sp>
          <p:nvSpPr>
            <p:cNvPr id="640" name="Google Shape;640;p28"/>
            <p:cNvSpPr/>
            <p:nvPr/>
          </p:nvSpPr>
          <p:spPr>
            <a:xfrm flipH="1">
              <a:off x="6016542" y="717339"/>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flipH="1">
              <a:off x="6043441" y="746531"/>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flipH="1">
              <a:off x="4559636" y="4611169"/>
              <a:ext cx="4062473" cy="172983"/>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28"/>
            <p:cNvGrpSpPr/>
            <p:nvPr/>
          </p:nvGrpSpPr>
          <p:grpSpPr>
            <a:xfrm>
              <a:off x="6848238" y="1414670"/>
              <a:ext cx="1804167" cy="3285908"/>
              <a:chOff x="6257575" y="810650"/>
              <a:chExt cx="2253237" cy="4103794"/>
            </a:xfrm>
          </p:grpSpPr>
          <p:sp>
            <p:nvSpPr>
              <p:cNvPr id="644" name="Google Shape;644;p28"/>
              <p:cNvSpPr/>
              <p:nvPr/>
            </p:nvSpPr>
            <p:spPr>
              <a:xfrm flipH="1">
                <a:off x="6983264" y="4357505"/>
                <a:ext cx="371544" cy="261628"/>
              </a:xfrm>
              <a:custGeom>
                <a:avLst/>
                <a:gdLst/>
                <a:ahLst/>
                <a:cxnLst/>
                <a:rect l="l" t="t" r="r" b="b"/>
                <a:pathLst>
                  <a:path w="5858" h="4125" extrusionOk="0">
                    <a:moveTo>
                      <a:pt x="5857" y="1"/>
                    </a:moveTo>
                    <a:lnTo>
                      <a:pt x="150" y="311"/>
                    </a:lnTo>
                    <a:cubicBezTo>
                      <a:pt x="150" y="311"/>
                      <a:pt x="0" y="4125"/>
                      <a:pt x="36" y="4125"/>
                    </a:cubicBezTo>
                    <a:cubicBezTo>
                      <a:pt x="36" y="4125"/>
                      <a:pt x="36" y="4125"/>
                      <a:pt x="37" y="4125"/>
                    </a:cubicBezTo>
                    <a:cubicBezTo>
                      <a:pt x="74" y="4114"/>
                      <a:pt x="4519" y="3708"/>
                      <a:pt x="4519" y="3708"/>
                    </a:cubicBezTo>
                    <a:cubicBezTo>
                      <a:pt x="4556" y="3629"/>
                      <a:pt x="5857" y="1"/>
                      <a:pt x="585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flipH="1">
                <a:off x="6923963" y="4592689"/>
                <a:ext cx="498901" cy="321755"/>
              </a:xfrm>
              <a:custGeom>
                <a:avLst/>
                <a:gdLst/>
                <a:ahLst/>
                <a:cxnLst/>
                <a:rect l="l" t="t" r="r" b="b"/>
                <a:pathLst>
                  <a:path w="7866" h="5073" extrusionOk="0">
                    <a:moveTo>
                      <a:pt x="5311" y="1"/>
                    </a:moveTo>
                    <a:cubicBezTo>
                      <a:pt x="3741" y="1"/>
                      <a:pt x="1059" y="299"/>
                      <a:pt x="864" y="522"/>
                    </a:cubicBezTo>
                    <a:cubicBezTo>
                      <a:pt x="864" y="522"/>
                      <a:pt x="0" y="5073"/>
                      <a:pt x="1110" y="5073"/>
                    </a:cubicBezTo>
                    <a:lnTo>
                      <a:pt x="7466" y="5073"/>
                    </a:lnTo>
                    <a:cubicBezTo>
                      <a:pt x="7865" y="5073"/>
                      <a:pt x="6513" y="3669"/>
                      <a:pt x="5080" y="3546"/>
                    </a:cubicBezTo>
                    <a:cubicBezTo>
                      <a:pt x="5080" y="3546"/>
                      <a:pt x="6316" y="679"/>
                      <a:pt x="6431" y="201"/>
                    </a:cubicBezTo>
                    <a:cubicBezTo>
                      <a:pt x="6468" y="57"/>
                      <a:pt x="5995" y="1"/>
                      <a:pt x="5311"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flipH="1">
                <a:off x="7247239" y="4605184"/>
                <a:ext cx="127357" cy="309260"/>
              </a:xfrm>
              <a:custGeom>
                <a:avLst/>
                <a:gdLst/>
                <a:ahLst/>
                <a:cxnLst/>
                <a:rect l="l" t="t" r="r" b="b"/>
                <a:pathLst>
                  <a:path w="2008" h="4876" extrusionOk="0">
                    <a:moveTo>
                      <a:pt x="1629" y="1"/>
                    </a:moveTo>
                    <a:lnTo>
                      <a:pt x="1629" y="1"/>
                    </a:lnTo>
                    <a:cubicBezTo>
                      <a:pt x="824" y="100"/>
                      <a:pt x="195" y="220"/>
                      <a:pt x="103" y="325"/>
                    </a:cubicBezTo>
                    <a:cubicBezTo>
                      <a:pt x="103" y="325"/>
                      <a:pt x="58" y="571"/>
                      <a:pt x="0" y="946"/>
                    </a:cubicBezTo>
                    <a:cubicBezTo>
                      <a:pt x="158" y="1974"/>
                      <a:pt x="397" y="3974"/>
                      <a:pt x="0" y="4650"/>
                    </a:cubicBezTo>
                    <a:cubicBezTo>
                      <a:pt x="82" y="4794"/>
                      <a:pt x="199" y="4876"/>
                      <a:pt x="349" y="4876"/>
                    </a:cubicBezTo>
                    <a:lnTo>
                      <a:pt x="1933" y="4876"/>
                    </a:lnTo>
                    <a:cubicBezTo>
                      <a:pt x="2008" y="4876"/>
                      <a:pt x="988" y="4275"/>
                      <a:pt x="885" y="3616"/>
                    </a:cubicBezTo>
                    <a:cubicBezTo>
                      <a:pt x="799" y="3059"/>
                      <a:pt x="1434" y="704"/>
                      <a:pt x="1629" y="1"/>
                    </a:cubicBezTo>
                    <a:close/>
                  </a:path>
                </a:pathLst>
              </a:custGeom>
              <a:solidFill>
                <a:srgbClr val="BE4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7015957" y="4816488"/>
                <a:ext cx="235941" cy="33806"/>
              </a:xfrm>
              <a:custGeom>
                <a:avLst/>
                <a:gdLst/>
                <a:ahLst/>
                <a:cxnLst/>
                <a:rect l="l" t="t" r="r" b="b"/>
                <a:pathLst>
                  <a:path w="3720" h="533" extrusionOk="0">
                    <a:moveTo>
                      <a:pt x="2402" y="0"/>
                    </a:moveTo>
                    <a:cubicBezTo>
                      <a:pt x="2402" y="0"/>
                      <a:pt x="1021" y="149"/>
                      <a:pt x="342" y="408"/>
                    </a:cubicBezTo>
                    <a:lnTo>
                      <a:pt x="342" y="408"/>
                    </a:lnTo>
                    <a:cubicBezTo>
                      <a:pt x="588" y="386"/>
                      <a:pt x="1465" y="314"/>
                      <a:pt x="2308" y="314"/>
                    </a:cubicBezTo>
                    <a:cubicBezTo>
                      <a:pt x="2853" y="314"/>
                      <a:pt x="3384" y="345"/>
                      <a:pt x="3720" y="438"/>
                    </a:cubicBezTo>
                    <a:cubicBezTo>
                      <a:pt x="3720" y="438"/>
                      <a:pt x="3153" y="79"/>
                      <a:pt x="2402" y="0"/>
                    </a:cubicBezTo>
                    <a:close/>
                    <a:moveTo>
                      <a:pt x="342" y="408"/>
                    </a:moveTo>
                    <a:lnTo>
                      <a:pt x="342" y="408"/>
                    </a:lnTo>
                    <a:cubicBezTo>
                      <a:pt x="299" y="412"/>
                      <a:pt x="275" y="414"/>
                      <a:pt x="275" y="414"/>
                    </a:cubicBezTo>
                    <a:cubicBezTo>
                      <a:pt x="275" y="414"/>
                      <a:pt x="0" y="532"/>
                      <a:pt x="16" y="532"/>
                    </a:cubicBezTo>
                    <a:cubicBezTo>
                      <a:pt x="23" y="532"/>
                      <a:pt x="103" y="503"/>
                      <a:pt x="326" y="414"/>
                    </a:cubicBezTo>
                    <a:cubicBezTo>
                      <a:pt x="332" y="412"/>
                      <a:pt x="337" y="410"/>
                      <a:pt x="342"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7394455" y="4357505"/>
                <a:ext cx="371607" cy="261628"/>
              </a:xfrm>
              <a:custGeom>
                <a:avLst/>
                <a:gdLst/>
                <a:ahLst/>
                <a:cxnLst/>
                <a:rect l="l" t="t" r="r" b="b"/>
                <a:pathLst>
                  <a:path w="5859" h="4125" extrusionOk="0">
                    <a:moveTo>
                      <a:pt x="1" y="1"/>
                    </a:moveTo>
                    <a:cubicBezTo>
                      <a:pt x="1" y="1"/>
                      <a:pt x="1302" y="3629"/>
                      <a:pt x="1339" y="3708"/>
                    </a:cubicBezTo>
                    <a:cubicBezTo>
                      <a:pt x="1339" y="3708"/>
                      <a:pt x="5787" y="4114"/>
                      <a:pt x="5824" y="4125"/>
                    </a:cubicBezTo>
                    <a:cubicBezTo>
                      <a:pt x="5824" y="4125"/>
                      <a:pt x="5824" y="4125"/>
                      <a:pt x="5824" y="4125"/>
                    </a:cubicBezTo>
                    <a:cubicBezTo>
                      <a:pt x="5858" y="4125"/>
                      <a:pt x="5709" y="311"/>
                      <a:pt x="5709" y="311"/>
                    </a:cubicBez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7326465" y="4592689"/>
                <a:ext cx="498901" cy="321755"/>
              </a:xfrm>
              <a:custGeom>
                <a:avLst/>
                <a:gdLst/>
                <a:ahLst/>
                <a:cxnLst/>
                <a:rect l="l" t="t" r="r" b="b"/>
                <a:pathLst>
                  <a:path w="7866" h="5073" extrusionOk="0">
                    <a:moveTo>
                      <a:pt x="2555" y="1"/>
                    </a:moveTo>
                    <a:cubicBezTo>
                      <a:pt x="1871" y="1"/>
                      <a:pt x="1398" y="57"/>
                      <a:pt x="1434" y="201"/>
                    </a:cubicBezTo>
                    <a:cubicBezTo>
                      <a:pt x="1554" y="679"/>
                      <a:pt x="2786" y="3546"/>
                      <a:pt x="2786" y="3546"/>
                    </a:cubicBezTo>
                    <a:cubicBezTo>
                      <a:pt x="1356" y="3669"/>
                      <a:pt x="0" y="5073"/>
                      <a:pt x="400" y="5073"/>
                    </a:cubicBezTo>
                    <a:lnTo>
                      <a:pt x="6759" y="5073"/>
                    </a:lnTo>
                    <a:cubicBezTo>
                      <a:pt x="7865" y="5073"/>
                      <a:pt x="7002" y="522"/>
                      <a:pt x="7002" y="522"/>
                    </a:cubicBezTo>
                    <a:cubicBezTo>
                      <a:pt x="6809" y="299"/>
                      <a:pt x="4126" y="1"/>
                      <a:pt x="25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7562913" y="4592626"/>
                <a:ext cx="241713" cy="321818"/>
              </a:xfrm>
              <a:custGeom>
                <a:avLst/>
                <a:gdLst/>
                <a:ahLst/>
                <a:cxnLst/>
                <a:rect l="l" t="t" r="r" b="b"/>
                <a:pathLst>
                  <a:path w="3811" h="5074" extrusionOk="0">
                    <a:moveTo>
                      <a:pt x="2230" y="1"/>
                    </a:moveTo>
                    <a:cubicBezTo>
                      <a:pt x="1568" y="1"/>
                      <a:pt x="1104" y="56"/>
                      <a:pt x="1104" y="188"/>
                    </a:cubicBezTo>
                    <a:cubicBezTo>
                      <a:pt x="1104" y="192"/>
                      <a:pt x="1104" y="199"/>
                      <a:pt x="1107" y="202"/>
                    </a:cubicBezTo>
                    <a:cubicBezTo>
                      <a:pt x="1227" y="680"/>
                      <a:pt x="2459" y="3547"/>
                      <a:pt x="2459" y="3547"/>
                    </a:cubicBezTo>
                    <a:cubicBezTo>
                      <a:pt x="1199" y="3657"/>
                      <a:pt x="1" y="4756"/>
                      <a:pt x="1" y="5019"/>
                    </a:cubicBezTo>
                    <a:cubicBezTo>
                      <a:pt x="1" y="5053"/>
                      <a:pt x="25" y="5074"/>
                      <a:pt x="73" y="5074"/>
                    </a:cubicBezTo>
                    <a:lnTo>
                      <a:pt x="1831" y="5074"/>
                    </a:lnTo>
                    <a:cubicBezTo>
                      <a:pt x="2189" y="4367"/>
                      <a:pt x="3810" y="4070"/>
                      <a:pt x="3500" y="3701"/>
                    </a:cubicBezTo>
                    <a:cubicBezTo>
                      <a:pt x="3189" y="3336"/>
                      <a:pt x="3101" y="831"/>
                      <a:pt x="3029" y="21"/>
                    </a:cubicBezTo>
                    <a:cubicBezTo>
                      <a:pt x="2745" y="8"/>
                      <a:pt x="2476" y="1"/>
                      <a:pt x="2230" y="1"/>
                    </a:cubicBezTo>
                    <a:close/>
                  </a:path>
                </a:pathLst>
              </a:custGeom>
              <a:solidFill>
                <a:srgbClr val="BD4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7497426" y="4816488"/>
                <a:ext cx="235941" cy="33806"/>
              </a:xfrm>
              <a:custGeom>
                <a:avLst/>
                <a:gdLst/>
                <a:ahLst/>
                <a:cxnLst/>
                <a:rect l="l" t="t" r="r" b="b"/>
                <a:pathLst>
                  <a:path w="3720" h="533" extrusionOk="0">
                    <a:moveTo>
                      <a:pt x="1318" y="0"/>
                    </a:moveTo>
                    <a:cubicBezTo>
                      <a:pt x="567" y="79"/>
                      <a:pt x="0" y="438"/>
                      <a:pt x="0" y="438"/>
                    </a:cubicBezTo>
                    <a:cubicBezTo>
                      <a:pt x="336" y="345"/>
                      <a:pt x="866" y="314"/>
                      <a:pt x="1412" y="314"/>
                    </a:cubicBezTo>
                    <a:cubicBezTo>
                      <a:pt x="2255" y="314"/>
                      <a:pt x="3134" y="386"/>
                      <a:pt x="3378" y="408"/>
                    </a:cubicBezTo>
                    <a:lnTo>
                      <a:pt x="3378" y="408"/>
                    </a:lnTo>
                    <a:cubicBezTo>
                      <a:pt x="2703" y="149"/>
                      <a:pt x="1318" y="0"/>
                      <a:pt x="1318" y="0"/>
                    </a:cubicBezTo>
                    <a:close/>
                    <a:moveTo>
                      <a:pt x="3378" y="408"/>
                    </a:moveTo>
                    <a:cubicBezTo>
                      <a:pt x="3383" y="410"/>
                      <a:pt x="3389" y="412"/>
                      <a:pt x="3394" y="414"/>
                    </a:cubicBezTo>
                    <a:cubicBezTo>
                      <a:pt x="3617" y="503"/>
                      <a:pt x="3696" y="532"/>
                      <a:pt x="3704" y="532"/>
                    </a:cubicBezTo>
                    <a:cubicBezTo>
                      <a:pt x="3719" y="532"/>
                      <a:pt x="3445" y="414"/>
                      <a:pt x="3445" y="414"/>
                    </a:cubicBezTo>
                    <a:cubicBezTo>
                      <a:pt x="3445" y="414"/>
                      <a:pt x="3421" y="412"/>
                      <a:pt x="3378"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7680885" y="2916209"/>
                <a:ext cx="195349" cy="270698"/>
              </a:xfrm>
              <a:custGeom>
                <a:avLst/>
                <a:gdLst/>
                <a:ahLst/>
                <a:cxnLst/>
                <a:rect l="l" t="t" r="r" b="b"/>
                <a:pathLst>
                  <a:path w="3080" h="4268" extrusionOk="0">
                    <a:moveTo>
                      <a:pt x="3080" y="0"/>
                    </a:moveTo>
                    <a:lnTo>
                      <a:pt x="3080" y="0"/>
                    </a:lnTo>
                    <a:cubicBezTo>
                      <a:pt x="1199" y="505"/>
                      <a:pt x="0" y="1891"/>
                      <a:pt x="0" y="1891"/>
                    </a:cubicBezTo>
                    <a:lnTo>
                      <a:pt x="2847" y="4267"/>
                    </a:lnTo>
                    <a:lnTo>
                      <a:pt x="3080" y="0"/>
                    </a:lnTo>
                    <a:close/>
                  </a:path>
                </a:pathLst>
              </a:custGeom>
              <a:solidFill>
                <a:srgbClr val="252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7005335" y="2789293"/>
                <a:ext cx="281988" cy="178288"/>
              </a:xfrm>
              <a:custGeom>
                <a:avLst/>
                <a:gdLst/>
                <a:ahLst/>
                <a:cxnLst/>
                <a:rect l="l" t="t" r="r" b="b"/>
                <a:pathLst>
                  <a:path w="4446" h="2811" extrusionOk="0">
                    <a:moveTo>
                      <a:pt x="1" y="1"/>
                    </a:moveTo>
                    <a:cubicBezTo>
                      <a:pt x="1" y="1"/>
                      <a:pt x="1656" y="2725"/>
                      <a:pt x="4445" y="2810"/>
                    </a:cubicBezTo>
                    <a:lnTo>
                      <a:pt x="4277" y="954"/>
                    </a:ln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flipH="1">
                <a:off x="6781695" y="2927435"/>
                <a:ext cx="286554" cy="1430107"/>
              </a:xfrm>
              <a:custGeom>
                <a:avLst/>
                <a:gdLst/>
                <a:ahLst/>
                <a:cxnLst/>
                <a:rect l="l" t="t" r="r" b="b"/>
                <a:pathLst>
                  <a:path w="4518" h="22548" extrusionOk="0">
                    <a:moveTo>
                      <a:pt x="1" y="0"/>
                    </a:moveTo>
                    <a:lnTo>
                      <a:pt x="1520" y="22548"/>
                    </a:lnTo>
                    <a:lnTo>
                      <a:pt x="4517" y="22452"/>
                    </a:lnTo>
                    <a:lnTo>
                      <a:pt x="1946" y="325"/>
                    </a:lnTo>
                    <a:lnTo>
                      <a:pt x="991" y="632"/>
                    </a:lnTo>
                    <a:lnTo>
                      <a:pt x="1"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flipH="1">
                <a:off x="7206272" y="2736903"/>
                <a:ext cx="474673" cy="179366"/>
              </a:xfrm>
              <a:custGeom>
                <a:avLst/>
                <a:gdLst/>
                <a:ahLst/>
                <a:cxnLst/>
                <a:rect l="l" t="t" r="r" b="b"/>
                <a:pathLst>
                  <a:path w="7484" h="2828" extrusionOk="0">
                    <a:moveTo>
                      <a:pt x="5511" y="1"/>
                    </a:moveTo>
                    <a:cubicBezTo>
                      <a:pt x="3641" y="1"/>
                      <a:pt x="1" y="2827"/>
                      <a:pt x="1" y="2827"/>
                    </a:cubicBezTo>
                    <a:cubicBezTo>
                      <a:pt x="1" y="2827"/>
                      <a:pt x="3560" y="1059"/>
                      <a:pt x="4984" y="1059"/>
                    </a:cubicBezTo>
                    <a:cubicBezTo>
                      <a:pt x="5022" y="1059"/>
                      <a:pt x="5059" y="1060"/>
                      <a:pt x="5093" y="1063"/>
                    </a:cubicBezTo>
                    <a:cubicBezTo>
                      <a:pt x="6439" y="1161"/>
                      <a:pt x="7012" y="1837"/>
                      <a:pt x="7012" y="1837"/>
                    </a:cubicBezTo>
                    <a:cubicBezTo>
                      <a:pt x="7012" y="1837"/>
                      <a:pt x="7483" y="178"/>
                      <a:pt x="5667" y="8"/>
                    </a:cubicBezTo>
                    <a:cubicBezTo>
                      <a:pt x="5616" y="3"/>
                      <a:pt x="5565" y="1"/>
                      <a:pt x="5511"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flipH="1">
                <a:off x="7841350" y="3418354"/>
                <a:ext cx="16047" cy="24863"/>
              </a:xfrm>
              <a:custGeom>
                <a:avLst/>
                <a:gdLst/>
                <a:ahLst/>
                <a:cxnLst/>
                <a:rect l="l" t="t" r="r" b="b"/>
                <a:pathLst>
                  <a:path w="253" h="392" extrusionOk="0">
                    <a:moveTo>
                      <a:pt x="146" y="1"/>
                    </a:moveTo>
                    <a:cubicBezTo>
                      <a:pt x="98" y="1"/>
                      <a:pt x="57" y="33"/>
                      <a:pt x="48" y="81"/>
                    </a:cubicBezTo>
                    <a:lnTo>
                      <a:pt x="10" y="273"/>
                    </a:lnTo>
                    <a:cubicBezTo>
                      <a:pt x="1" y="327"/>
                      <a:pt x="34" y="379"/>
                      <a:pt x="86" y="388"/>
                    </a:cubicBezTo>
                    <a:cubicBezTo>
                      <a:pt x="92" y="392"/>
                      <a:pt x="100" y="392"/>
                      <a:pt x="106" y="392"/>
                    </a:cubicBezTo>
                    <a:cubicBezTo>
                      <a:pt x="154" y="392"/>
                      <a:pt x="195" y="358"/>
                      <a:pt x="202" y="314"/>
                    </a:cubicBezTo>
                    <a:lnTo>
                      <a:pt x="243" y="119"/>
                    </a:lnTo>
                    <a:cubicBezTo>
                      <a:pt x="253" y="68"/>
                      <a:pt x="218" y="13"/>
                      <a:pt x="164" y="3"/>
                    </a:cubicBezTo>
                    <a:cubicBezTo>
                      <a:pt x="158" y="1"/>
                      <a:pt x="152" y="1"/>
                      <a:pt x="146"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flipH="1">
                <a:off x="7848710" y="3454570"/>
                <a:ext cx="199472" cy="943701"/>
              </a:xfrm>
              <a:custGeom>
                <a:avLst/>
                <a:gdLst/>
                <a:ahLst/>
                <a:cxnLst/>
                <a:rect l="l" t="t" r="r" b="b"/>
                <a:pathLst>
                  <a:path w="3145" h="14879" extrusionOk="0">
                    <a:moveTo>
                      <a:pt x="3041" y="0"/>
                    </a:moveTo>
                    <a:cubicBezTo>
                      <a:pt x="2994" y="0"/>
                      <a:pt x="2952" y="32"/>
                      <a:pt x="2944" y="80"/>
                    </a:cubicBezTo>
                    <a:lnTo>
                      <a:pt x="2868" y="456"/>
                    </a:lnTo>
                    <a:cubicBezTo>
                      <a:pt x="2858" y="510"/>
                      <a:pt x="2892" y="562"/>
                      <a:pt x="2944" y="572"/>
                    </a:cubicBezTo>
                    <a:lnTo>
                      <a:pt x="2964" y="572"/>
                    </a:lnTo>
                    <a:cubicBezTo>
                      <a:pt x="3012" y="572"/>
                      <a:pt x="3053" y="542"/>
                      <a:pt x="3059" y="493"/>
                    </a:cubicBezTo>
                    <a:lnTo>
                      <a:pt x="3135" y="118"/>
                    </a:lnTo>
                    <a:cubicBezTo>
                      <a:pt x="3145" y="63"/>
                      <a:pt x="3111" y="12"/>
                      <a:pt x="3059" y="2"/>
                    </a:cubicBezTo>
                    <a:cubicBezTo>
                      <a:pt x="3053" y="1"/>
                      <a:pt x="3047" y="0"/>
                      <a:pt x="3041" y="0"/>
                    </a:cubicBezTo>
                    <a:close/>
                    <a:moveTo>
                      <a:pt x="2886" y="753"/>
                    </a:moveTo>
                    <a:cubicBezTo>
                      <a:pt x="2841" y="753"/>
                      <a:pt x="2802" y="787"/>
                      <a:pt x="2793" y="832"/>
                    </a:cubicBezTo>
                    <a:lnTo>
                      <a:pt x="2718" y="1210"/>
                    </a:lnTo>
                    <a:cubicBezTo>
                      <a:pt x="2708" y="1262"/>
                      <a:pt x="2742" y="1313"/>
                      <a:pt x="2793" y="1323"/>
                    </a:cubicBezTo>
                    <a:cubicBezTo>
                      <a:pt x="2800" y="1326"/>
                      <a:pt x="2807" y="1326"/>
                      <a:pt x="2814" y="1326"/>
                    </a:cubicBezTo>
                    <a:cubicBezTo>
                      <a:pt x="2858" y="1326"/>
                      <a:pt x="2903" y="1295"/>
                      <a:pt x="2909" y="1248"/>
                    </a:cubicBezTo>
                    <a:lnTo>
                      <a:pt x="2985" y="873"/>
                    </a:lnTo>
                    <a:cubicBezTo>
                      <a:pt x="2995" y="818"/>
                      <a:pt x="2960" y="767"/>
                      <a:pt x="2909" y="756"/>
                    </a:cubicBezTo>
                    <a:cubicBezTo>
                      <a:pt x="2902" y="754"/>
                      <a:pt x="2894" y="753"/>
                      <a:pt x="2886" y="753"/>
                    </a:cubicBezTo>
                    <a:close/>
                    <a:moveTo>
                      <a:pt x="2740" y="1506"/>
                    </a:moveTo>
                    <a:cubicBezTo>
                      <a:pt x="2693" y="1506"/>
                      <a:pt x="2652" y="1538"/>
                      <a:pt x="2643" y="1586"/>
                    </a:cubicBezTo>
                    <a:lnTo>
                      <a:pt x="2568" y="1961"/>
                    </a:lnTo>
                    <a:cubicBezTo>
                      <a:pt x="2558" y="2016"/>
                      <a:pt x="2592" y="2067"/>
                      <a:pt x="2643" y="2078"/>
                    </a:cubicBezTo>
                    <a:cubicBezTo>
                      <a:pt x="2650" y="2078"/>
                      <a:pt x="2657" y="2081"/>
                      <a:pt x="2664" y="2081"/>
                    </a:cubicBezTo>
                    <a:cubicBezTo>
                      <a:pt x="2708" y="2081"/>
                      <a:pt x="2749" y="2047"/>
                      <a:pt x="2759" y="1999"/>
                    </a:cubicBezTo>
                    <a:lnTo>
                      <a:pt x="2834" y="1623"/>
                    </a:lnTo>
                    <a:cubicBezTo>
                      <a:pt x="2845" y="1572"/>
                      <a:pt x="2810" y="1517"/>
                      <a:pt x="2759" y="1508"/>
                    </a:cubicBezTo>
                    <a:cubicBezTo>
                      <a:pt x="2753" y="1506"/>
                      <a:pt x="2746" y="1506"/>
                      <a:pt x="2740" y="1506"/>
                    </a:cubicBezTo>
                    <a:close/>
                    <a:moveTo>
                      <a:pt x="2586" y="2259"/>
                    </a:moveTo>
                    <a:cubicBezTo>
                      <a:pt x="2541" y="2259"/>
                      <a:pt x="2502" y="2293"/>
                      <a:pt x="2493" y="2337"/>
                    </a:cubicBezTo>
                    <a:lnTo>
                      <a:pt x="2418" y="2716"/>
                    </a:lnTo>
                    <a:cubicBezTo>
                      <a:pt x="2407" y="2767"/>
                      <a:pt x="2442" y="2818"/>
                      <a:pt x="2493" y="2831"/>
                    </a:cubicBezTo>
                    <a:lnTo>
                      <a:pt x="2514" y="2831"/>
                    </a:lnTo>
                    <a:cubicBezTo>
                      <a:pt x="2558" y="2831"/>
                      <a:pt x="2599" y="2801"/>
                      <a:pt x="2609" y="2754"/>
                    </a:cubicBezTo>
                    <a:lnTo>
                      <a:pt x="2684" y="2378"/>
                    </a:lnTo>
                    <a:cubicBezTo>
                      <a:pt x="2694" y="2324"/>
                      <a:pt x="2660" y="2272"/>
                      <a:pt x="2609" y="2262"/>
                    </a:cubicBezTo>
                    <a:cubicBezTo>
                      <a:pt x="2601" y="2260"/>
                      <a:pt x="2593" y="2259"/>
                      <a:pt x="2586" y="2259"/>
                    </a:cubicBezTo>
                    <a:close/>
                    <a:moveTo>
                      <a:pt x="2438" y="3011"/>
                    </a:moveTo>
                    <a:cubicBezTo>
                      <a:pt x="2393" y="3011"/>
                      <a:pt x="2352" y="3043"/>
                      <a:pt x="2342" y="3091"/>
                    </a:cubicBezTo>
                    <a:lnTo>
                      <a:pt x="2268" y="3466"/>
                    </a:lnTo>
                    <a:cubicBezTo>
                      <a:pt x="2257" y="3521"/>
                      <a:pt x="2292" y="3573"/>
                      <a:pt x="2342" y="3583"/>
                    </a:cubicBezTo>
                    <a:cubicBezTo>
                      <a:pt x="2350" y="3586"/>
                      <a:pt x="2356" y="3586"/>
                      <a:pt x="2363" y="3586"/>
                    </a:cubicBezTo>
                    <a:cubicBezTo>
                      <a:pt x="2407" y="3586"/>
                      <a:pt x="2448" y="3552"/>
                      <a:pt x="2459" y="3507"/>
                    </a:cubicBezTo>
                    <a:lnTo>
                      <a:pt x="2534" y="3129"/>
                    </a:lnTo>
                    <a:cubicBezTo>
                      <a:pt x="2544" y="3077"/>
                      <a:pt x="2510" y="3026"/>
                      <a:pt x="2456" y="3013"/>
                    </a:cubicBezTo>
                    <a:cubicBezTo>
                      <a:pt x="2449" y="3011"/>
                      <a:pt x="2443" y="3011"/>
                      <a:pt x="2438" y="3011"/>
                    </a:cubicBezTo>
                    <a:close/>
                    <a:moveTo>
                      <a:pt x="2287" y="3765"/>
                    </a:moveTo>
                    <a:cubicBezTo>
                      <a:pt x="2242" y="3765"/>
                      <a:pt x="2201" y="3797"/>
                      <a:pt x="2193" y="3846"/>
                    </a:cubicBezTo>
                    <a:lnTo>
                      <a:pt x="2117" y="4221"/>
                    </a:lnTo>
                    <a:cubicBezTo>
                      <a:pt x="2104" y="4276"/>
                      <a:pt x="2141" y="4327"/>
                      <a:pt x="2193" y="4337"/>
                    </a:cubicBezTo>
                    <a:lnTo>
                      <a:pt x="2213" y="4337"/>
                    </a:lnTo>
                    <a:cubicBezTo>
                      <a:pt x="2257" y="4337"/>
                      <a:pt x="2298" y="4306"/>
                      <a:pt x="2309" y="4259"/>
                    </a:cubicBezTo>
                    <a:lnTo>
                      <a:pt x="2383" y="3883"/>
                    </a:lnTo>
                    <a:cubicBezTo>
                      <a:pt x="2394" y="3829"/>
                      <a:pt x="2360" y="3778"/>
                      <a:pt x="2305" y="3767"/>
                    </a:cubicBezTo>
                    <a:cubicBezTo>
                      <a:pt x="2299" y="3766"/>
                      <a:pt x="2293" y="3765"/>
                      <a:pt x="2287" y="3765"/>
                    </a:cubicBezTo>
                    <a:close/>
                    <a:moveTo>
                      <a:pt x="2133" y="4519"/>
                    </a:moveTo>
                    <a:cubicBezTo>
                      <a:pt x="2090" y="4519"/>
                      <a:pt x="2051" y="4553"/>
                      <a:pt x="2043" y="4597"/>
                    </a:cubicBezTo>
                    <a:lnTo>
                      <a:pt x="1967" y="4972"/>
                    </a:lnTo>
                    <a:cubicBezTo>
                      <a:pt x="1953" y="5027"/>
                      <a:pt x="1991" y="5078"/>
                      <a:pt x="2043" y="5089"/>
                    </a:cubicBezTo>
                    <a:cubicBezTo>
                      <a:pt x="2049" y="5092"/>
                      <a:pt x="2056" y="5092"/>
                      <a:pt x="2063" y="5092"/>
                    </a:cubicBezTo>
                    <a:cubicBezTo>
                      <a:pt x="2107" y="5092"/>
                      <a:pt x="2148" y="5057"/>
                      <a:pt x="2158" y="5013"/>
                    </a:cubicBezTo>
                    <a:lnTo>
                      <a:pt x="2233" y="4634"/>
                    </a:lnTo>
                    <a:cubicBezTo>
                      <a:pt x="2243" y="4583"/>
                      <a:pt x="2210" y="4531"/>
                      <a:pt x="2155" y="4522"/>
                    </a:cubicBezTo>
                    <a:cubicBezTo>
                      <a:pt x="2148" y="4520"/>
                      <a:pt x="2140" y="4519"/>
                      <a:pt x="2133" y="4519"/>
                    </a:cubicBezTo>
                    <a:close/>
                    <a:moveTo>
                      <a:pt x="1986" y="5271"/>
                    </a:moveTo>
                    <a:cubicBezTo>
                      <a:pt x="1941" y="5271"/>
                      <a:pt x="1901" y="5303"/>
                      <a:pt x="1889" y="5351"/>
                    </a:cubicBezTo>
                    <a:lnTo>
                      <a:pt x="1813" y="5727"/>
                    </a:lnTo>
                    <a:cubicBezTo>
                      <a:pt x="1803" y="5781"/>
                      <a:pt x="1838" y="5832"/>
                      <a:pt x="1892" y="5842"/>
                    </a:cubicBezTo>
                    <a:lnTo>
                      <a:pt x="1912" y="5842"/>
                    </a:lnTo>
                    <a:cubicBezTo>
                      <a:pt x="1957" y="5842"/>
                      <a:pt x="1998" y="5812"/>
                      <a:pt x="2008" y="5764"/>
                    </a:cubicBezTo>
                    <a:lnTo>
                      <a:pt x="2084" y="5388"/>
                    </a:lnTo>
                    <a:cubicBezTo>
                      <a:pt x="2093" y="5334"/>
                      <a:pt x="2059" y="5283"/>
                      <a:pt x="2005" y="5273"/>
                    </a:cubicBezTo>
                    <a:cubicBezTo>
                      <a:pt x="1999" y="5272"/>
                      <a:pt x="1992" y="5271"/>
                      <a:pt x="1986" y="5271"/>
                    </a:cubicBezTo>
                    <a:close/>
                    <a:moveTo>
                      <a:pt x="1834" y="6024"/>
                    </a:moveTo>
                    <a:cubicBezTo>
                      <a:pt x="1790" y="6024"/>
                      <a:pt x="1750" y="6058"/>
                      <a:pt x="1739" y="6102"/>
                    </a:cubicBezTo>
                    <a:lnTo>
                      <a:pt x="1663" y="6481"/>
                    </a:lnTo>
                    <a:cubicBezTo>
                      <a:pt x="1653" y="6532"/>
                      <a:pt x="1687" y="6584"/>
                      <a:pt x="1742" y="6594"/>
                    </a:cubicBezTo>
                    <a:cubicBezTo>
                      <a:pt x="1748" y="6597"/>
                      <a:pt x="1756" y="6597"/>
                      <a:pt x="1762" y="6597"/>
                    </a:cubicBezTo>
                    <a:cubicBezTo>
                      <a:pt x="1807" y="6597"/>
                      <a:pt x="1848" y="6567"/>
                      <a:pt x="1858" y="6518"/>
                    </a:cubicBezTo>
                    <a:lnTo>
                      <a:pt x="1933" y="6143"/>
                    </a:lnTo>
                    <a:cubicBezTo>
                      <a:pt x="1943" y="6088"/>
                      <a:pt x="1909" y="6037"/>
                      <a:pt x="1854" y="6027"/>
                    </a:cubicBezTo>
                    <a:cubicBezTo>
                      <a:pt x="1847" y="6025"/>
                      <a:pt x="1840" y="6024"/>
                      <a:pt x="1834" y="6024"/>
                    </a:cubicBezTo>
                    <a:close/>
                    <a:moveTo>
                      <a:pt x="1686" y="6776"/>
                    </a:moveTo>
                    <a:cubicBezTo>
                      <a:pt x="1641" y="6776"/>
                      <a:pt x="1597" y="6808"/>
                      <a:pt x="1588" y="6857"/>
                    </a:cubicBezTo>
                    <a:lnTo>
                      <a:pt x="1513" y="7232"/>
                    </a:lnTo>
                    <a:cubicBezTo>
                      <a:pt x="1503" y="7287"/>
                      <a:pt x="1537" y="7337"/>
                      <a:pt x="1592" y="7348"/>
                    </a:cubicBezTo>
                    <a:cubicBezTo>
                      <a:pt x="1599" y="7348"/>
                      <a:pt x="1605" y="7351"/>
                      <a:pt x="1612" y="7351"/>
                    </a:cubicBezTo>
                    <a:cubicBezTo>
                      <a:pt x="1657" y="7351"/>
                      <a:pt x="1698" y="7317"/>
                      <a:pt x="1708" y="7269"/>
                    </a:cubicBezTo>
                    <a:lnTo>
                      <a:pt x="1783" y="6894"/>
                    </a:lnTo>
                    <a:cubicBezTo>
                      <a:pt x="1793" y="6843"/>
                      <a:pt x="1759" y="6789"/>
                      <a:pt x="1704" y="6778"/>
                    </a:cubicBezTo>
                    <a:cubicBezTo>
                      <a:pt x="1698" y="6777"/>
                      <a:pt x="1692" y="6776"/>
                      <a:pt x="1686" y="6776"/>
                    </a:cubicBezTo>
                    <a:close/>
                    <a:moveTo>
                      <a:pt x="1534" y="7531"/>
                    </a:moveTo>
                    <a:cubicBezTo>
                      <a:pt x="1488" y="7531"/>
                      <a:pt x="1447" y="7563"/>
                      <a:pt x="1438" y="7608"/>
                    </a:cubicBezTo>
                    <a:lnTo>
                      <a:pt x="1363" y="7986"/>
                    </a:lnTo>
                    <a:cubicBezTo>
                      <a:pt x="1353" y="8038"/>
                      <a:pt x="1387" y="8092"/>
                      <a:pt x="1441" y="8103"/>
                    </a:cubicBezTo>
                    <a:lnTo>
                      <a:pt x="1462" y="8103"/>
                    </a:lnTo>
                    <a:cubicBezTo>
                      <a:pt x="1506" y="8103"/>
                      <a:pt x="1547" y="8072"/>
                      <a:pt x="1558" y="8024"/>
                    </a:cubicBezTo>
                    <a:lnTo>
                      <a:pt x="1633" y="7649"/>
                    </a:lnTo>
                    <a:cubicBezTo>
                      <a:pt x="1643" y="7594"/>
                      <a:pt x="1608" y="7542"/>
                      <a:pt x="1554" y="7532"/>
                    </a:cubicBezTo>
                    <a:cubicBezTo>
                      <a:pt x="1548" y="7531"/>
                      <a:pt x="1541" y="7531"/>
                      <a:pt x="1534" y="7531"/>
                    </a:cubicBezTo>
                    <a:close/>
                    <a:moveTo>
                      <a:pt x="1384" y="8282"/>
                    </a:moveTo>
                    <a:cubicBezTo>
                      <a:pt x="1337" y="8282"/>
                      <a:pt x="1297" y="8314"/>
                      <a:pt x="1288" y="8362"/>
                    </a:cubicBezTo>
                    <a:lnTo>
                      <a:pt x="1213" y="8738"/>
                    </a:lnTo>
                    <a:cubicBezTo>
                      <a:pt x="1203" y="8792"/>
                      <a:pt x="1236" y="8843"/>
                      <a:pt x="1291" y="8853"/>
                    </a:cubicBezTo>
                    <a:cubicBezTo>
                      <a:pt x="1298" y="8857"/>
                      <a:pt x="1305" y="8857"/>
                      <a:pt x="1312" y="8857"/>
                    </a:cubicBezTo>
                    <a:cubicBezTo>
                      <a:pt x="1356" y="8857"/>
                      <a:pt x="1397" y="8823"/>
                      <a:pt x="1408" y="8779"/>
                    </a:cubicBezTo>
                    <a:lnTo>
                      <a:pt x="1482" y="8399"/>
                    </a:lnTo>
                    <a:cubicBezTo>
                      <a:pt x="1493" y="8348"/>
                      <a:pt x="1458" y="8297"/>
                      <a:pt x="1404" y="8284"/>
                    </a:cubicBezTo>
                    <a:cubicBezTo>
                      <a:pt x="1397" y="8282"/>
                      <a:pt x="1390" y="8282"/>
                      <a:pt x="1384" y="8282"/>
                    </a:cubicBezTo>
                    <a:close/>
                    <a:moveTo>
                      <a:pt x="1235" y="9036"/>
                    </a:moveTo>
                    <a:cubicBezTo>
                      <a:pt x="1188" y="9036"/>
                      <a:pt x="1147" y="9068"/>
                      <a:pt x="1137" y="9116"/>
                    </a:cubicBezTo>
                    <a:lnTo>
                      <a:pt x="1063" y="9492"/>
                    </a:lnTo>
                    <a:cubicBezTo>
                      <a:pt x="1052" y="9546"/>
                      <a:pt x="1087" y="9598"/>
                      <a:pt x="1141" y="9608"/>
                    </a:cubicBezTo>
                    <a:lnTo>
                      <a:pt x="1158" y="9608"/>
                    </a:lnTo>
                    <a:cubicBezTo>
                      <a:pt x="1206" y="9608"/>
                      <a:pt x="1247" y="9577"/>
                      <a:pt x="1257" y="9529"/>
                    </a:cubicBezTo>
                    <a:lnTo>
                      <a:pt x="1332" y="9154"/>
                    </a:lnTo>
                    <a:cubicBezTo>
                      <a:pt x="1342" y="9099"/>
                      <a:pt x="1309" y="9048"/>
                      <a:pt x="1254" y="9037"/>
                    </a:cubicBezTo>
                    <a:cubicBezTo>
                      <a:pt x="1247" y="9036"/>
                      <a:pt x="1241" y="9036"/>
                      <a:pt x="1235" y="9036"/>
                    </a:cubicBezTo>
                    <a:close/>
                    <a:moveTo>
                      <a:pt x="1081" y="9789"/>
                    </a:moveTo>
                    <a:cubicBezTo>
                      <a:pt x="1036" y="9789"/>
                      <a:pt x="997" y="9823"/>
                      <a:pt x="987" y="9867"/>
                    </a:cubicBezTo>
                    <a:lnTo>
                      <a:pt x="912" y="10246"/>
                    </a:lnTo>
                    <a:cubicBezTo>
                      <a:pt x="902" y="10297"/>
                      <a:pt x="937" y="10348"/>
                      <a:pt x="991" y="10359"/>
                    </a:cubicBezTo>
                    <a:cubicBezTo>
                      <a:pt x="998" y="10362"/>
                      <a:pt x="1005" y="10362"/>
                      <a:pt x="1008" y="10362"/>
                    </a:cubicBezTo>
                    <a:cubicBezTo>
                      <a:pt x="1055" y="10362"/>
                      <a:pt x="1096" y="10332"/>
                      <a:pt x="1107" y="10284"/>
                    </a:cubicBezTo>
                    <a:lnTo>
                      <a:pt x="1182" y="9905"/>
                    </a:lnTo>
                    <a:cubicBezTo>
                      <a:pt x="1192" y="9853"/>
                      <a:pt x="1158" y="9803"/>
                      <a:pt x="1104" y="9792"/>
                    </a:cubicBezTo>
                    <a:cubicBezTo>
                      <a:pt x="1096" y="9790"/>
                      <a:pt x="1089" y="9789"/>
                      <a:pt x="1081" y="9789"/>
                    </a:cubicBezTo>
                    <a:close/>
                    <a:moveTo>
                      <a:pt x="933" y="10541"/>
                    </a:moveTo>
                    <a:cubicBezTo>
                      <a:pt x="887" y="10541"/>
                      <a:pt x="846" y="10574"/>
                      <a:pt x="837" y="10622"/>
                    </a:cubicBezTo>
                    <a:lnTo>
                      <a:pt x="762" y="10997"/>
                    </a:lnTo>
                    <a:cubicBezTo>
                      <a:pt x="752" y="11052"/>
                      <a:pt x="786" y="11103"/>
                      <a:pt x="841" y="11113"/>
                    </a:cubicBezTo>
                    <a:cubicBezTo>
                      <a:pt x="847" y="11113"/>
                      <a:pt x="851" y="11117"/>
                      <a:pt x="858" y="11117"/>
                    </a:cubicBezTo>
                    <a:cubicBezTo>
                      <a:pt x="905" y="11117"/>
                      <a:pt x="946" y="11082"/>
                      <a:pt x="957" y="11035"/>
                    </a:cubicBezTo>
                    <a:lnTo>
                      <a:pt x="1032" y="10660"/>
                    </a:lnTo>
                    <a:cubicBezTo>
                      <a:pt x="1042" y="10608"/>
                      <a:pt x="1008" y="10553"/>
                      <a:pt x="953" y="10543"/>
                    </a:cubicBezTo>
                    <a:cubicBezTo>
                      <a:pt x="946" y="10542"/>
                      <a:pt x="940" y="10541"/>
                      <a:pt x="933" y="10541"/>
                    </a:cubicBezTo>
                    <a:close/>
                    <a:moveTo>
                      <a:pt x="780" y="11295"/>
                    </a:moveTo>
                    <a:cubicBezTo>
                      <a:pt x="734" y="11295"/>
                      <a:pt x="696" y="11329"/>
                      <a:pt x="687" y="11372"/>
                    </a:cubicBezTo>
                    <a:lnTo>
                      <a:pt x="612" y="11752"/>
                    </a:lnTo>
                    <a:cubicBezTo>
                      <a:pt x="602" y="11802"/>
                      <a:pt x="636" y="11854"/>
                      <a:pt x="691" y="11868"/>
                    </a:cubicBezTo>
                    <a:lnTo>
                      <a:pt x="707" y="11868"/>
                    </a:lnTo>
                    <a:cubicBezTo>
                      <a:pt x="756" y="11868"/>
                      <a:pt x="796" y="11837"/>
                      <a:pt x="803" y="11789"/>
                    </a:cubicBezTo>
                    <a:lnTo>
                      <a:pt x="882" y="11413"/>
                    </a:lnTo>
                    <a:cubicBezTo>
                      <a:pt x="892" y="11359"/>
                      <a:pt x="858" y="11308"/>
                      <a:pt x="803" y="11298"/>
                    </a:cubicBezTo>
                    <a:cubicBezTo>
                      <a:pt x="795" y="11296"/>
                      <a:pt x="787" y="11295"/>
                      <a:pt x="780" y="11295"/>
                    </a:cubicBezTo>
                    <a:close/>
                    <a:moveTo>
                      <a:pt x="634" y="12047"/>
                    </a:moveTo>
                    <a:cubicBezTo>
                      <a:pt x="587" y="12047"/>
                      <a:pt x="546" y="12079"/>
                      <a:pt x="537" y="12127"/>
                    </a:cubicBezTo>
                    <a:lnTo>
                      <a:pt x="461" y="12503"/>
                    </a:lnTo>
                    <a:cubicBezTo>
                      <a:pt x="452" y="12557"/>
                      <a:pt x="486" y="12609"/>
                      <a:pt x="540" y="12618"/>
                    </a:cubicBezTo>
                    <a:cubicBezTo>
                      <a:pt x="543" y="12622"/>
                      <a:pt x="551" y="12622"/>
                      <a:pt x="557" y="12622"/>
                    </a:cubicBezTo>
                    <a:cubicBezTo>
                      <a:pt x="605" y="12622"/>
                      <a:pt x="646" y="12588"/>
                      <a:pt x="653" y="12544"/>
                    </a:cubicBezTo>
                    <a:lnTo>
                      <a:pt x="728" y="12165"/>
                    </a:lnTo>
                    <a:cubicBezTo>
                      <a:pt x="742" y="12114"/>
                      <a:pt x="704" y="12059"/>
                      <a:pt x="653" y="12048"/>
                    </a:cubicBezTo>
                    <a:cubicBezTo>
                      <a:pt x="647" y="12047"/>
                      <a:pt x="641" y="12047"/>
                      <a:pt x="634" y="12047"/>
                    </a:cubicBezTo>
                    <a:close/>
                    <a:moveTo>
                      <a:pt x="484" y="12801"/>
                    </a:moveTo>
                    <a:cubicBezTo>
                      <a:pt x="437" y="12801"/>
                      <a:pt x="396" y="12833"/>
                      <a:pt x="387" y="12881"/>
                    </a:cubicBezTo>
                    <a:lnTo>
                      <a:pt x="311" y="13257"/>
                    </a:lnTo>
                    <a:cubicBezTo>
                      <a:pt x="302" y="13308"/>
                      <a:pt x="335" y="13363"/>
                      <a:pt x="387" y="13373"/>
                    </a:cubicBezTo>
                    <a:lnTo>
                      <a:pt x="407" y="13373"/>
                    </a:lnTo>
                    <a:cubicBezTo>
                      <a:pt x="455" y="13373"/>
                      <a:pt x="496" y="13343"/>
                      <a:pt x="502" y="13294"/>
                    </a:cubicBezTo>
                    <a:lnTo>
                      <a:pt x="578" y="12919"/>
                    </a:lnTo>
                    <a:cubicBezTo>
                      <a:pt x="592" y="12864"/>
                      <a:pt x="554" y="12813"/>
                      <a:pt x="502" y="12803"/>
                    </a:cubicBezTo>
                    <a:cubicBezTo>
                      <a:pt x="496" y="12802"/>
                      <a:pt x="490" y="12801"/>
                      <a:pt x="484" y="12801"/>
                    </a:cubicBezTo>
                    <a:close/>
                    <a:moveTo>
                      <a:pt x="329" y="13554"/>
                    </a:moveTo>
                    <a:cubicBezTo>
                      <a:pt x="284" y="13554"/>
                      <a:pt x="245" y="13588"/>
                      <a:pt x="236" y="13633"/>
                    </a:cubicBezTo>
                    <a:lnTo>
                      <a:pt x="162" y="14008"/>
                    </a:lnTo>
                    <a:cubicBezTo>
                      <a:pt x="151" y="14063"/>
                      <a:pt x="185" y="14114"/>
                      <a:pt x="236" y="14124"/>
                    </a:cubicBezTo>
                    <a:cubicBezTo>
                      <a:pt x="243" y="14128"/>
                      <a:pt x="250" y="14128"/>
                      <a:pt x="257" y="14128"/>
                    </a:cubicBezTo>
                    <a:cubicBezTo>
                      <a:pt x="305" y="14128"/>
                      <a:pt x="346" y="14093"/>
                      <a:pt x="352" y="14049"/>
                    </a:cubicBezTo>
                    <a:lnTo>
                      <a:pt x="428" y="13670"/>
                    </a:lnTo>
                    <a:cubicBezTo>
                      <a:pt x="438" y="13619"/>
                      <a:pt x="404" y="13568"/>
                      <a:pt x="352" y="13557"/>
                    </a:cubicBezTo>
                    <a:cubicBezTo>
                      <a:pt x="345" y="13555"/>
                      <a:pt x="337" y="13554"/>
                      <a:pt x="329" y="13554"/>
                    </a:cubicBezTo>
                    <a:close/>
                    <a:moveTo>
                      <a:pt x="183" y="14307"/>
                    </a:moveTo>
                    <a:cubicBezTo>
                      <a:pt x="136" y="14307"/>
                      <a:pt x="96" y="14339"/>
                      <a:pt x="86" y="14387"/>
                    </a:cubicBezTo>
                    <a:lnTo>
                      <a:pt x="11" y="14762"/>
                    </a:lnTo>
                    <a:cubicBezTo>
                      <a:pt x="1" y="14817"/>
                      <a:pt x="35" y="14868"/>
                      <a:pt x="86" y="14879"/>
                    </a:cubicBezTo>
                    <a:lnTo>
                      <a:pt x="107" y="14879"/>
                    </a:lnTo>
                    <a:cubicBezTo>
                      <a:pt x="154" y="14879"/>
                      <a:pt x="195" y="14848"/>
                      <a:pt x="203" y="14800"/>
                    </a:cubicBezTo>
                    <a:lnTo>
                      <a:pt x="277" y="14424"/>
                    </a:lnTo>
                    <a:cubicBezTo>
                      <a:pt x="288" y="14370"/>
                      <a:pt x="253" y="14318"/>
                      <a:pt x="203" y="14309"/>
                    </a:cubicBezTo>
                    <a:cubicBezTo>
                      <a:pt x="196" y="14307"/>
                      <a:pt x="189" y="14307"/>
                      <a:pt x="183" y="14307"/>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flipH="1">
                <a:off x="8039429" y="4409768"/>
                <a:ext cx="16110" cy="24672"/>
              </a:xfrm>
              <a:custGeom>
                <a:avLst/>
                <a:gdLst/>
                <a:ahLst/>
                <a:cxnLst/>
                <a:rect l="l" t="t" r="r" b="b"/>
                <a:pathLst>
                  <a:path w="254" h="389" extrusionOk="0">
                    <a:moveTo>
                      <a:pt x="145" y="0"/>
                    </a:moveTo>
                    <a:cubicBezTo>
                      <a:pt x="100" y="0"/>
                      <a:pt x="61" y="34"/>
                      <a:pt x="52" y="78"/>
                    </a:cubicBezTo>
                    <a:lnTo>
                      <a:pt x="15" y="273"/>
                    </a:lnTo>
                    <a:cubicBezTo>
                      <a:pt x="1" y="323"/>
                      <a:pt x="38" y="378"/>
                      <a:pt x="90" y="388"/>
                    </a:cubicBezTo>
                    <a:lnTo>
                      <a:pt x="110" y="388"/>
                    </a:lnTo>
                    <a:cubicBezTo>
                      <a:pt x="155" y="388"/>
                      <a:pt x="196" y="358"/>
                      <a:pt x="205" y="310"/>
                    </a:cubicBezTo>
                    <a:lnTo>
                      <a:pt x="243" y="119"/>
                    </a:lnTo>
                    <a:cubicBezTo>
                      <a:pt x="254" y="65"/>
                      <a:pt x="219" y="13"/>
                      <a:pt x="168" y="3"/>
                    </a:cubicBezTo>
                    <a:cubicBezTo>
                      <a:pt x="160" y="1"/>
                      <a:pt x="152" y="0"/>
                      <a:pt x="145"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flipH="1">
                <a:off x="6734966" y="2736908"/>
                <a:ext cx="1466703" cy="1745948"/>
              </a:xfrm>
              <a:custGeom>
                <a:avLst/>
                <a:gdLst/>
                <a:ahLst/>
                <a:cxnLst/>
                <a:rect l="l" t="t" r="r" b="b"/>
                <a:pathLst>
                  <a:path w="23125" h="26673" extrusionOk="0">
                    <a:moveTo>
                      <a:pt x="18017" y="0"/>
                    </a:moveTo>
                    <a:cubicBezTo>
                      <a:pt x="15812" y="0"/>
                      <a:pt x="9147" y="562"/>
                      <a:pt x="5776" y="3740"/>
                    </a:cubicBezTo>
                    <a:cubicBezTo>
                      <a:pt x="5776" y="3740"/>
                      <a:pt x="3018" y="15169"/>
                      <a:pt x="2410" y="17579"/>
                    </a:cubicBezTo>
                    <a:cubicBezTo>
                      <a:pt x="1799" y="19985"/>
                      <a:pt x="0" y="25034"/>
                      <a:pt x="0" y="25034"/>
                    </a:cubicBezTo>
                    <a:cubicBezTo>
                      <a:pt x="0" y="25034"/>
                      <a:pt x="1390" y="26424"/>
                      <a:pt x="2291" y="26673"/>
                    </a:cubicBezTo>
                    <a:lnTo>
                      <a:pt x="6681" y="6086"/>
                    </a:lnTo>
                    <a:lnTo>
                      <a:pt x="6766" y="3420"/>
                    </a:lnTo>
                    <a:lnTo>
                      <a:pt x="9193" y="2361"/>
                    </a:lnTo>
                    <a:lnTo>
                      <a:pt x="7937" y="26652"/>
                    </a:lnTo>
                    <a:cubicBezTo>
                      <a:pt x="10374" y="26571"/>
                      <a:pt x="12675" y="26468"/>
                      <a:pt x="12675" y="26468"/>
                    </a:cubicBezTo>
                    <a:lnTo>
                      <a:pt x="13419" y="26229"/>
                    </a:lnTo>
                    <a:cubicBezTo>
                      <a:pt x="13419" y="26229"/>
                      <a:pt x="21267" y="25556"/>
                      <a:pt x="22195" y="25208"/>
                    </a:cubicBezTo>
                    <a:cubicBezTo>
                      <a:pt x="23124" y="24860"/>
                      <a:pt x="18802" y="228"/>
                      <a:pt x="18744" y="53"/>
                    </a:cubicBezTo>
                    <a:cubicBezTo>
                      <a:pt x="18734" y="24"/>
                      <a:pt x="18470" y="0"/>
                      <a:pt x="1801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flipH="1">
                <a:off x="7605821" y="2878659"/>
                <a:ext cx="462965" cy="1611539"/>
              </a:xfrm>
              <a:custGeom>
                <a:avLst/>
                <a:gdLst/>
                <a:ahLst/>
                <a:cxnLst/>
                <a:rect l="l" t="t" r="r" b="b"/>
                <a:pathLst>
                  <a:path w="6904" h="24384" extrusionOk="0">
                    <a:moveTo>
                      <a:pt x="6903" y="0"/>
                    </a:moveTo>
                    <a:lnTo>
                      <a:pt x="4476" y="1059"/>
                    </a:lnTo>
                    <a:lnTo>
                      <a:pt x="4391" y="3725"/>
                    </a:lnTo>
                    <a:lnTo>
                      <a:pt x="1" y="24312"/>
                    </a:lnTo>
                    <a:cubicBezTo>
                      <a:pt x="21" y="24319"/>
                      <a:pt x="42" y="24322"/>
                      <a:pt x="62" y="24326"/>
                    </a:cubicBezTo>
                    <a:cubicBezTo>
                      <a:pt x="238" y="24367"/>
                      <a:pt x="739" y="24383"/>
                      <a:pt x="1431" y="24383"/>
                    </a:cubicBezTo>
                    <a:cubicBezTo>
                      <a:pt x="2531" y="24383"/>
                      <a:pt x="4115" y="24342"/>
                      <a:pt x="5647" y="24291"/>
                    </a:cubicBezTo>
                    <a:lnTo>
                      <a:pt x="6903"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flipH="1">
                <a:off x="7036804" y="1968431"/>
                <a:ext cx="882876" cy="460022"/>
              </a:xfrm>
              <a:custGeom>
                <a:avLst/>
                <a:gdLst/>
                <a:ahLst/>
                <a:cxnLst/>
                <a:rect l="l" t="t" r="r" b="b"/>
                <a:pathLst>
                  <a:path w="13920" h="7253" extrusionOk="0">
                    <a:moveTo>
                      <a:pt x="6417" y="0"/>
                    </a:moveTo>
                    <a:cubicBezTo>
                      <a:pt x="6093" y="0"/>
                      <a:pt x="5758" y="16"/>
                      <a:pt x="5410" y="50"/>
                    </a:cubicBezTo>
                    <a:cubicBezTo>
                      <a:pt x="3765" y="214"/>
                      <a:pt x="955" y="3610"/>
                      <a:pt x="450" y="4552"/>
                    </a:cubicBezTo>
                    <a:cubicBezTo>
                      <a:pt x="1" y="5392"/>
                      <a:pt x="6285" y="7253"/>
                      <a:pt x="9304" y="7253"/>
                    </a:cubicBezTo>
                    <a:cubicBezTo>
                      <a:pt x="9660" y="7253"/>
                      <a:pt x="9971" y="7227"/>
                      <a:pt x="10220" y="7170"/>
                    </a:cubicBezTo>
                    <a:cubicBezTo>
                      <a:pt x="12578" y="6631"/>
                      <a:pt x="13920" y="4484"/>
                      <a:pt x="13920" y="4484"/>
                    </a:cubicBezTo>
                    <a:cubicBezTo>
                      <a:pt x="13920" y="4484"/>
                      <a:pt x="11837" y="0"/>
                      <a:pt x="641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flipH="1">
                <a:off x="7539765" y="1960313"/>
                <a:ext cx="374588" cy="285920"/>
              </a:xfrm>
              <a:custGeom>
                <a:avLst/>
                <a:gdLst/>
                <a:ahLst/>
                <a:cxnLst/>
                <a:rect l="l" t="t" r="r" b="b"/>
                <a:pathLst>
                  <a:path w="5906" h="4508" extrusionOk="0">
                    <a:moveTo>
                      <a:pt x="4651" y="1"/>
                    </a:moveTo>
                    <a:cubicBezTo>
                      <a:pt x="4384" y="1"/>
                      <a:pt x="4064" y="55"/>
                      <a:pt x="3681" y="191"/>
                    </a:cubicBezTo>
                    <a:cubicBezTo>
                      <a:pt x="1868" y="837"/>
                      <a:pt x="1" y="4434"/>
                      <a:pt x="1" y="4500"/>
                    </a:cubicBezTo>
                    <a:cubicBezTo>
                      <a:pt x="1" y="4505"/>
                      <a:pt x="24" y="4508"/>
                      <a:pt x="68" y="4508"/>
                    </a:cubicBezTo>
                    <a:cubicBezTo>
                      <a:pt x="506" y="4508"/>
                      <a:pt x="2947" y="4250"/>
                      <a:pt x="2947" y="4250"/>
                    </a:cubicBezTo>
                    <a:cubicBezTo>
                      <a:pt x="3127" y="2177"/>
                      <a:pt x="5860" y="747"/>
                      <a:pt x="5905" y="747"/>
                    </a:cubicBezTo>
                    <a:cubicBezTo>
                      <a:pt x="5906" y="747"/>
                      <a:pt x="5906" y="747"/>
                      <a:pt x="5906" y="747"/>
                    </a:cubicBezTo>
                    <a:cubicBezTo>
                      <a:pt x="5906" y="747"/>
                      <a:pt x="5647" y="1"/>
                      <a:pt x="465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flipH="1">
                <a:off x="7041110" y="2164672"/>
                <a:ext cx="423552" cy="165222"/>
              </a:xfrm>
              <a:custGeom>
                <a:avLst/>
                <a:gdLst/>
                <a:ahLst/>
                <a:cxnLst/>
                <a:rect l="l" t="t" r="r" b="b"/>
                <a:pathLst>
                  <a:path w="6678" h="2605" extrusionOk="0">
                    <a:moveTo>
                      <a:pt x="5824" y="0"/>
                    </a:moveTo>
                    <a:cubicBezTo>
                      <a:pt x="4336" y="2130"/>
                      <a:pt x="1" y="2267"/>
                      <a:pt x="1" y="2267"/>
                    </a:cubicBezTo>
                    <a:cubicBezTo>
                      <a:pt x="803" y="2507"/>
                      <a:pt x="1564" y="2605"/>
                      <a:pt x="2264" y="2605"/>
                    </a:cubicBezTo>
                    <a:cubicBezTo>
                      <a:pt x="4360" y="2605"/>
                      <a:pt x="5947" y="1745"/>
                      <a:pt x="6678" y="1257"/>
                    </a:cubicBezTo>
                    <a:cubicBezTo>
                      <a:pt x="6558" y="1032"/>
                      <a:pt x="6282" y="557"/>
                      <a:pt x="5824" y="0"/>
                    </a:cubicBezTo>
                    <a:close/>
                  </a:path>
                </a:pathLst>
              </a:custGeom>
              <a:solidFill>
                <a:srgbClr val="007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flipH="1">
                <a:off x="6912920" y="2270340"/>
                <a:ext cx="119746" cy="502580"/>
              </a:xfrm>
              <a:custGeom>
                <a:avLst/>
                <a:gdLst/>
                <a:ahLst/>
                <a:cxnLst/>
                <a:rect l="l" t="t" r="r" b="b"/>
                <a:pathLst>
                  <a:path w="1888" h="7924" extrusionOk="0">
                    <a:moveTo>
                      <a:pt x="0" y="1"/>
                    </a:moveTo>
                    <a:cubicBezTo>
                      <a:pt x="492" y="2202"/>
                      <a:pt x="1215" y="5609"/>
                      <a:pt x="1536" y="7923"/>
                    </a:cubicBezTo>
                    <a:cubicBezTo>
                      <a:pt x="1888" y="6544"/>
                      <a:pt x="1594" y="4571"/>
                      <a:pt x="1157" y="3048"/>
                    </a:cubicBezTo>
                    <a:cubicBezTo>
                      <a:pt x="785" y="1755"/>
                      <a:pt x="352" y="724"/>
                      <a:pt x="0" y="1"/>
                    </a:cubicBezTo>
                    <a:close/>
                  </a:path>
                </a:pathLst>
              </a:custGeom>
              <a:solidFill>
                <a:srgbClr val="FF7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flipH="1">
                <a:off x="7080507" y="2194165"/>
                <a:ext cx="983024" cy="1201206"/>
              </a:xfrm>
              <a:custGeom>
                <a:avLst/>
                <a:gdLst/>
                <a:ahLst/>
                <a:cxnLst/>
                <a:rect l="l" t="t" r="r" b="b"/>
                <a:pathLst>
                  <a:path w="15499" h="18939" extrusionOk="0">
                    <a:moveTo>
                      <a:pt x="4929" y="0"/>
                    </a:moveTo>
                    <a:cubicBezTo>
                      <a:pt x="4622" y="0"/>
                      <a:pt x="4330" y="21"/>
                      <a:pt x="4059" y="55"/>
                    </a:cubicBezTo>
                    <a:cubicBezTo>
                      <a:pt x="3288" y="1645"/>
                      <a:pt x="0" y="8667"/>
                      <a:pt x="581" y="11651"/>
                    </a:cubicBezTo>
                    <a:cubicBezTo>
                      <a:pt x="1113" y="14388"/>
                      <a:pt x="2906" y="17764"/>
                      <a:pt x="3561" y="18939"/>
                    </a:cubicBezTo>
                    <a:cubicBezTo>
                      <a:pt x="3667" y="18864"/>
                      <a:pt x="3772" y="18785"/>
                      <a:pt x="3889" y="18703"/>
                    </a:cubicBezTo>
                    <a:cubicBezTo>
                      <a:pt x="5050" y="17860"/>
                      <a:pt x="5800" y="15651"/>
                      <a:pt x="5800" y="15651"/>
                    </a:cubicBezTo>
                    <a:cubicBezTo>
                      <a:pt x="4752" y="14515"/>
                      <a:pt x="4615" y="12193"/>
                      <a:pt x="4615" y="12193"/>
                    </a:cubicBezTo>
                    <a:cubicBezTo>
                      <a:pt x="4615" y="12193"/>
                      <a:pt x="8576" y="9804"/>
                      <a:pt x="10764" y="9326"/>
                    </a:cubicBezTo>
                    <a:cubicBezTo>
                      <a:pt x="11033" y="9267"/>
                      <a:pt x="11266" y="9240"/>
                      <a:pt x="11474" y="9240"/>
                    </a:cubicBezTo>
                    <a:cubicBezTo>
                      <a:pt x="12921" y="9240"/>
                      <a:pt x="13113" y="10513"/>
                      <a:pt x="15499" y="10770"/>
                    </a:cubicBezTo>
                    <a:cubicBezTo>
                      <a:pt x="15403" y="8643"/>
                      <a:pt x="15335" y="2713"/>
                      <a:pt x="15311" y="269"/>
                    </a:cubicBezTo>
                    <a:cubicBezTo>
                      <a:pt x="14815" y="693"/>
                      <a:pt x="13679" y="1492"/>
                      <a:pt x="11877" y="1837"/>
                    </a:cubicBezTo>
                    <a:cubicBezTo>
                      <a:pt x="11601" y="1889"/>
                      <a:pt x="11337" y="1913"/>
                      <a:pt x="11083" y="1913"/>
                    </a:cubicBezTo>
                    <a:cubicBezTo>
                      <a:pt x="9029" y="1913"/>
                      <a:pt x="7617" y="368"/>
                      <a:pt x="5937" y="82"/>
                    </a:cubicBezTo>
                    <a:cubicBezTo>
                      <a:pt x="5591" y="24"/>
                      <a:pt x="5252" y="0"/>
                      <a:pt x="492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flipH="1">
                <a:off x="6938515" y="2195212"/>
                <a:ext cx="157294" cy="684546"/>
              </a:xfrm>
              <a:custGeom>
                <a:avLst/>
                <a:gdLst/>
                <a:ahLst/>
                <a:cxnLst/>
                <a:rect l="l" t="t" r="r" b="b"/>
                <a:pathLst>
                  <a:path w="2480" h="10793" extrusionOk="0">
                    <a:moveTo>
                      <a:pt x="288" y="1"/>
                    </a:moveTo>
                    <a:cubicBezTo>
                      <a:pt x="288" y="1"/>
                      <a:pt x="192" y="107"/>
                      <a:pt x="1" y="270"/>
                    </a:cubicBezTo>
                    <a:cubicBezTo>
                      <a:pt x="25" y="2714"/>
                      <a:pt x="93" y="8644"/>
                      <a:pt x="189" y="10771"/>
                    </a:cubicBezTo>
                    <a:cubicBezTo>
                      <a:pt x="233" y="10774"/>
                      <a:pt x="277" y="10778"/>
                      <a:pt x="325" y="10781"/>
                    </a:cubicBezTo>
                    <a:cubicBezTo>
                      <a:pt x="410" y="10788"/>
                      <a:pt x="492" y="10792"/>
                      <a:pt x="572" y="10792"/>
                    </a:cubicBezTo>
                    <a:cubicBezTo>
                      <a:pt x="1654" y="10792"/>
                      <a:pt x="2231" y="10111"/>
                      <a:pt x="2479" y="9125"/>
                    </a:cubicBezTo>
                    <a:cubicBezTo>
                      <a:pt x="2158" y="6811"/>
                      <a:pt x="1435" y="3404"/>
                      <a:pt x="943" y="1203"/>
                    </a:cubicBezTo>
                    <a:cubicBezTo>
                      <a:pt x="567" y="420"/>
                      <a:pt x="288" y="1"/>
                      <a:pt x="288"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flipH="1">
                <a:off x="7794812" y="2197590"/>
                <a:ext cx="373320" cy="1246492"/>
              </a:xfrm>
              <a:custGeom>
                <a:avLst/>
                <a:gdLst/>
                <a:ahLst/>
                <a:cxnLst/>
                <a:rect l="l" t="t" r="r" b="b"/>
                <a:pathLst>
                  <a:path w="5886" h="19653" extrusionOk="0">
                    <a:moveTo>
                      <a:pt x="5885" y="1"/>
                    </a:moveTo>
                    <a:cubicBezTo>
                      <a:pt x="4875" y="124"/>
                      <a:pt x="4165" y="417"/>
                      <a:pt x="4165" y="417"/>
                    </a:cubicBezTo>
                    <a:cubicBezTo>
                      <a:pt x="4165" y="417"/>
                      <a:pt x="2096" y="2782"/>
                      <a:pt x="1048" y="8361"/>
                    </a:cubicBezTo>
                    <a:cubicBezTo>
                      <a:pt x="0" y="13938"/>
                      <a:pt x="3120" y="19287"/>
                      <a:pt x="3550" y="19561"/>
                    </a:cubicBezTo>
                    <a:cubicBezTo>
                      <a:pt x="3649" y="19623"/>
                      <a:pt x="3754" y="19653"/>
                      <a:pt x="3872" y="19653"/>
                    </a:cubicBezTo>
                    <a:cubicBezTo>
                      <a:pt x="4222" y="19653"/>
                      <a:pt x="4679" y="19385"/>
                      <a:pt x="5387" y="18885"/>
                    </a:cubicBezTo>
                    <a:cubicBezTo>
                      <a:pt x="4732" y="17710"/>
                      <a:pt x="2939" y="14334"/>
                      <a:pt x="2407" y="11597"/>
                    </a:cubicBezTo>
                    <a:cubicBezTo>
                      <a:pt x="1826" y="8613"/>
                      <a:pt x="5114" y="1591"/>
                      <a:pt x="5885"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flipH="1">
                <a:off x="7216654" y="3194851"/>
                <a:ext cx="177160" cy="1272747"/>
              </a:xfrm>
              <a:custGeom>
                <a:avLst/>
                <a:gdLst/>
                <a:ahLst/>
                <a:cxnLst/>
                <a:rect l="l" t="t" r="r" b="b"/>
                <a:pathLst>
                  <a:path w="2793" h="17865" extrusionOk="0">
                    <a:moveTo>
                      <a:pt x="2792" y="1"/>
                    </a:moveTo>
                    <a:cubicBezTo>
                      <a:pt x="2792" y="1"/>
                      <a:pt x="1406" y="1120"/>
                      <a:pt x="836" y="1800"/>
                    </a:cubicBezTo>
                    <a:cubicBezTo>
                      <a:pt x="262" y="2479"/>
                      <a:pt x="0" y="17864"/>
                      <a:pt x="0" y="17864"/>
                    </a:cubicBezTo>
                    <a:lnTo>
                      <a:pt x="744" y="17625"/>
                    </a:lnTo>
                    <a:cubicBezTo>
                      <a:pt x="744" y="17625"/>
                      <a:pt x="1191" y="3817"/>
                      <a:pt x="1341" y="2854"/>
                    </a:cubicBezTo>
                    <a:cubicBezTo>
                      <a:pt x="1488" y="1888"/>
                      <a:pt x="2792" y="1"/>
                      <a:pt x="2792"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flipH="1">
                <a:off x="6632322" y="3508355"/>
                <a:ext cx="44398" cy="34503"/>
              </a:xfrm>
              <a:custGeom>
                <a:avLst/>
                <a:gdLst/>
                <a:ahLst/>
                <a:cxnLst/>
                <a:rect l="l" t="t" r="r" b="b"/>
                <a:pathLst>
                  <a:path w="700" h="544" extrusionOk="0">
                    <a:moveTo>
                      <a:pt x="348" y="1"/>
                    </a:moveTo>
                    <a:cubicBezTo>
                      <a:pt x="0" y="1"/>
                      <a:pt x="0" y="543"/>
                      <a:pt x="348" y="543"/>
                    </a:cubicBezTo>
                    <a:cubicBezTo>
                      <a:pt x="700" y="543"/>
                      <a:pt x="700" y="1"/>
                      <a:pt x="348"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flipH="1">
                <a:off x="6547022" y="2021519"/>
                <a:ext cx="532199" cy="434842"/>
              </a:xfrm>
              <a:custGeom>
                <a:avLst/>
                <a:gdLst/>
                <a:ahLst/>
                <a:cxnLst/>
                <a:rect l="l" t="t" r="r" b="b"/>
                <a:pathLst>
                  <a:path w="8391" h="6856" extrusionOk="0">
                    <a:moveTo>
                      <a:pt x="4454" y="0"/>
                    </a:moveTo>
                    <a:cubicBezTo>
                      <a:pt x="4286" y="0"/>
                      <a:pt x="4114" y="9"/>
                      <a:pt x="3936" y="28"/>
                    </a:cubicBezTo>
                    <a:cubicBezTo>
                      <a:pt x="744" y="370"/>
                      <a:pt x="0" y="2125"/>
                      <a:pt x="48" y="2633"/>
                    </a:cubicBezTo>
                    <a:lnTo>
                      <a:pt x="433" y="6856"/>
                    </a:lnTo>
                    <a:lnTo>
                      <a:pt x="8390" y="6436"/>
                    </a:lnTo>
                    <a:lnTo>
                      <a:pt x="7988" y="2032"/>
                    </a:lnTo>
                    <a:cubicBezTo>
                      <a:pt x="7915" y="1515"/>
                      <a:pt x="6635" y="0"/>
                      <a:pt x="445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flipH="1">
                <a:off x="6520818" y="2868322"/>
                <a:ext cx="11099" cy="52452"/>
              </a:xfrm>
              <a:custGeom>
                <a:avLst/>
                <a:gdLst/>
                <a:ahLst/>
                <a:cxnLst/>
                <a:rect l="l" t="t" r="r" b="b"/>
                <a:pathLst>
                  <a:path w="175" h="827" extrusionOk="0">
                    <a:moveTo>
                      <a:pt x="0" y="1"/>
                    </a:moveTo>
                    <a:lnTo>
                      <a:pt x="65" y="827"/>
                    </a:lnTo>
                    <a:lnTo>
                      <a:pt x="175" y="827"/>
                    </a:lnTo>
                    <a:lnTo>
                      <a:pt x="175" y="4"/>
                    </a:lnTo>
                    <a:lnTo>
                      <a:pt x="0" y="1"/>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flipH="1">
                <a:off x="6520818" y="2818596"/>
                <a:ext cx="15032" cy="46554"/>
              </a:xfrm>
              <a:custGeom>
                <a:avLst/>
                <a:gdLst/>
                <a:ahLst/>
                <a:cxnLst/>
                <a:rect l="l" t="t" r="r" b="b"/>
                <a:pathLst>
                  <a:path w="237" h="734" extrusionOk="0">
                    <a:moveTo>
                      <a:pt x="237" y="0"/>
                    </a:moveTo>
                    <a:cubicBezTo>
                      <a:pt x="209" y="7"/>
                      <a:pt x="179" y="7"/>
                      <a:pt x="151" y="7"/>
                    </a:cubicBezTo>
                    <a:lnTo>
                      <a:pt x="1" y="7"/>
                    </a:lnTo>
                    <a:lnTo>
                      <a:pt x="59" y="733"/>
                    </a:lnTo>
                    <a:lnTo>
                      <a:pt x="237" y="733"/>
                    </a:lnTo>
                    <a:lnTo>
                      <a:pt x="237" y="0"/>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flipH="1">
                <a:off x="6520818" y="2865087"/>
                <a:ext cx="11290" cy="3552"/>
              </a:xfrm>
              <a:custGeom>
                <a:avLst/>
                <a:gdLst/>
                <a:ahLst/>
                <a:cxnLst/>
                <a:rect l="l" t="t" r="r" b="b"/>
                <a:pathLst>
                  <a:path w="178" h="56" extrusionOk="0">
                    <a:moveTo>
                      <a:pt x="0" y="0"/>
                    </a:moveTo>
                    <a:lnTo>
                      <a:pt x="3" y="52"/>
                    </a:lnTo>
                    <a:lnTo>
                      <a:pt x="178" y="55"/>
                    </a:lnTo>
                    <a:lnTo>
                      <a:pt x="178"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flipH="1">
                <a:off x="6520819" y="2763351"/>
                <a:ext cx="19345" cy="49598"/>
              </a:xfrm>
              <a:custGeom>
                <a:avLst/>
                <a:gdLst/>
                <a:ahLst/>
                <a:cxnLst/>
                <a:rect l="l" t="t" r="r" b="b"/>
                <a:pathLst>
                  <a:path w="305" h="782" extrusionOk="0">
                    <a:moveTo>
                      <a:pt x="1" y="0"/>
                    </a:moveTo>
                    <a:lnTo>
                      <a:pt x="62" y="778"/>
                    </a:lnTo>
                    <a:lnTo>
                      <a:pt x="305" y="782"/>
                    </a:lnTo>
                    <a:lnTo>
                      <a:pt x="305" y="27"/>
                    </a:lnTo>
                    <a:cubicBezTo>
                      <a:pt x="250" y="11"/>
                      <a:pt x="192" y="3"/>
                      <a:pt x="134" y="0"/>
                    </a:cubicBez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flipH="1">
                <a:off x="6520818" y="2812697"/>
                <a:ext cx="15412" cy="6342"/>
              </a:xfrm>
              <a:custGeom>
                <a:avLst/>
                <a:gdLst/>
                <a:ahLst/>
                <a:cxnLst/>
                <a:rect l="l" t="t" r="r" b="b"/>
                <a:pathLst>
                  <a:path w="243" h="100" extrusionOk="0">
                    <a:moveTo>
                      <a:pt x="0" y="0"/>
                    </a:moveTo>
                    <a:lnTo>
                      <a:pt x="7" y="100"/>
                    </a:lnTo>
                    <a:lnTo>
                      <a:pt x="157" y="100"/>
                    </a:lnTo>
                    <a:cubicBezTo>
                      <a:pt x="185" y="100"/>
                      <a:pt x="215" y="100"/>
                      <a:pt x="243" y="93"/>
                    </a:cubicBezTo>
                    <a:lnTo>
                      <a:pt x="243" y="4"/>
                    </a:lnTo>
                    <a:lnTo>
                      <a:pt x="0"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flipH="1">
                <a:off x="6404377" y="2257084"/>
                <a:ext cx="509049" cy="2251588"/>
              </a:xfrm>
              <a:custGeom>
                <a:avLst/>
                <a:gdLst/>
                <a:ahLst/>
                <a:cxnLst/>
                <a:rect l="l" t="t" r="r" b="b"/>
                <a:pathLst>
                  <a:path w="8026" h="35500" extrusionOk="0">
                    <a:moveTo>
                      <a:pt x="2186" y="0"/>
                    </a:moveTo>
                    <a:cubicBezTo>
                      <a:pt x="2017" y="0"/>
                      <a:pt x="1843" y="9"/>
                      <a:pt x="1663" y="29"/>
                    </a:cubicBezTo>
                    <a:cubicBezTo>
                      <a:pt x="1011" y="97"/>
                      <a:pt x="462" y="226"/>
                      <a:pt x="0" y="390"/>
                    </a:cubicBezTo>
                    <a:lnTo>
                      <a:pt x="2773" y="35500"/>
                    </a:lnTo>
                    <a:lnTo>
                      <a:pt x="8026" y="35103"/>
                    </a:lnTo>
                    <a:lnTo>
                      <a:pt x="5366" y="1408"/>
                    </a:lnTo>
                    <a:cubicBezTo>
                      <a:pt x="4843" y="776"/>
                      <a:pt x="3744" y="0"/>
                      <a:pt x="2186" y="0"/>
                    </a:cubicBezTo>
                    <a:close/>
                  </a:path>
                </a:pathLst>
              </a:custGeom>
              <a:solidFill>
                <a:srgbClr val="66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flipH="1">
                <a:off x="6737551" y="2281820"/>
                <a:ext cx="319408" cy="2236365"/>
              </a:xfrm>
              <a:custGeom>
                <a:avLst/>
                <a:gdLst/>
                <a:ahLst/>
                <a:cxnLst/>
                <a:rect l="l" t="t" r="r" b="b"/>
                <a:pathLst>
                  <a:path w="5036" h="35260" extrusionOk="0">
                    <a:moveTo>
                      <a:pt x="2263" y="0"/>
                    </a:moveTo>
                    <a:cubicBezTo>
                      <a:pt x="465" y="642"/>
                      <a:pt x="0" y="1837"/>
                      <a:pt x="38" y="2240"/>
                    </a:cubicBezTo>
                    <a:lnTo>
                      <a:pt x="38" y="2243"/>
                    </a:lnTo>
                    <a:lnTo>
                      <a:pt x="3025" y="35260"/>
                    </a:lnTo>
                    <a:lnTo>
                      <a:pt x="5036" y="35110"/>
                    </a:lnTo>
                    <a:lnTo>
                      <a:pt x="2263" y="0"/>
                    </a:ln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flipH="1">
                <a:off x="6361496" y="2346324"/>
                <a:ext cx="211586" cy="2137232"/>
              </a:xfrm>
              <a:custGeom>
                <a:avLst/>
                <a:gdLst/>
                <a:ahLst/>
                <a:cxnLst/>
                <a:rect l="l" t="t" r="r" b="b"/>
                <a:pathLst>
                  <a:path w="3336" h="33697" extrusionOk="0">
                    <a:moveTo>
                      <a:pt x="0" y="1"/>
                    </a:moveTo>
                    <a:lnTo>
                      <a:pt x="2660" y="33696"/>
                    </a:lnTo>
                    <a:lnTo>
                      <a:pt x="3336" y="33645"/>
                    </a:lnTo>
                    <a:lnTo>
                      <a:pt x="349" y="626"/>
                    </a:lnTo>
                    <a:cubicBezTo>
                      <a:pt x="328" y="478"/>
                      <a:pt x="209" y="250"/>
                      <a:pt x="0"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flipH="1">
                <a:off x="6466022" y="4725694"/>
                <a:ext cx="226998" cy="184123"/>
              </a:xfrm>
              <a:custGeom>
                <a:avLst/>
                <a:gdLst/>
                <a:ahLst/>
                <a:cxnLst/>
                <a:rect l="l" t="t" r="r" b="b"/>
                <a:pathLst>
                  <a:path w="3579" h="2903" extrusionOk="0">
                    <a:moveTo>
                      <a:pt x="2101" y="0"/>
                    </a:moveTo>
                    <a:cubicBezTo>
                      <a:pt x="1525" y="0"/>
                      <a:pt x="818" y="184"/>
                      <a:pt x="1" y="743"/>
                    </a:cubicBezTo>
                    <a:cubicBezTo>
                      <a:pt x="924" y="1923"/>
                      <a:pt x="1803" y="2902"/>
                      <a:pt x="2113" y="2902"/>
                    </a:cubicBezTo>
                    <a:cubicBezTo>
                      <a:pt x="2122" y="2902"/>
                      <a:pt x="2130" y="2902"/>
                      <a:pt x="2137" y="2900"/>
                    </a:cubicBezTo>
                    <a:cubicBezTo>
                      <a:pt x="2383" y="2853"/>
                      <a:pt x="2977" y="1761"/>
                      <a:pt x="3578" y="466"/>
                    </a:cubicBezTo>
                    <a:cubicBezTo>
                      <a:pt x="3302" y="268"/>
                      <a:pt x="2797" y="0"/>
                      <a:pt x="210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flipH="1">
                <a:off x="6358393" y="4351416"/>
                <a:ext cx="509556" cy="421459"/>
              </a:xfrm>
              <a:custGeom>
                <a:avLst/>
                <a:gdLst/>
                <a:ahLst/>
                <a:cxnLst/>
                <a:rect l="l" t="t" r="r" b="b"/>
                <a:pathLst>
                  <a:path w="8034" h="6645" extrusionOk="0">
                    <a:moveTo>
                      <a:pt x="4450" y="1"/>
                    </a:moveTo>
                    <a:cubicBezTo>
                      <a:pt x="4283" y="1"/>
                      <a:pt x="4110" y="10"/>
                      <a:pt x="3933" y="29"/>
                    </a:cubicBezTo>
                    <a:cubicBezTo>
                      <a:pt x="742" y="370"/>
                      <a:pt x="0" y="2124"/>
                      <a:pt x="45" y="2630"/>
                    </a:cubicBezTo>
                    <a:cubicBezTo>
                      <a:pt x="72" y="2923"/>
                      <a:pt x="1462" y="4985"/>
                      <a:pt x="2759" y="6644"/>
                    </a:cubicBezTo>
                    <a:cubicBezTo>
                      <a:pt x="3576" y="6085"/>
                      <a:pt x="4283" y="5901"/>
                      <a:pt x="4859" y="5901"/>
                    </a:cubicBezTo>
                    <a:cubicBezTo>
                      <a:pt x="5555" y="5901"/>
                      <a:pt x="6060" y="6169"/>
                      <a:pt x="6336" y="6367"/>
                    </a:cubicBezTo>
                    <a:cubicBezTo>
                      <a:pt x="7176" y="4558"/>
                      <a:pt x="8033" y="2357"/>
                      <a:pt x="7985" y="2032"/>
                    </a:cubicBezTo>
                    <a:cubicBezTo>
                      <a:pt x="7912" y="1516"/>
                      <a:pt x="6632" y="1"/>
                      <a:pt x="4450"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flipH="1">
                <a:off x="6652494" y="4385856"/>
                <a:ext cx="212854" cy="387019"/>
              </a:xfrm>
              <a:custGeom>
                <a:avLst/>
                <a:gdLst/>
                <a:ahLst/>
                <a:cxnLst/>
                <a:rect l="l" t="t" r="r" b="b"/>
                <a:pathLst>
                  <a:path w="3356" h="6102" extrusionOk="0">
                    <a:moveTo>
                      <a:pt x="1854" y="1"/>
                    </a:moveTo>
                    <a:lnTo>
                      <a:pt x="1854" y="1"/>
                    </a:lnTo>
                    <a:cubicBezTo>
                      <a:pt x="424" y="636"/>
                      <a:pt x="0" y="1636"/>
                      <a:pt x="0" y="2042"/>
                    </a:cubicBezTo>
                    <a:cubicBezTo>
                      <a:pt x="0" y="2060"/>
                      <a:pt x="4" y="2073"/>
                      <a:pt x="4" y="2087"/>
                    </a:cubicBezTo>
                    <a:cubicBezTo>
                      <a:pt x="31" y="2380"/>
                      <a:pt x="1421" y="4442"/>
                      <a:pt x="2718" y="6101"/>
                    </a:cubicBezTo>
                    <a:cubicBezTo>
                      <a:pt x="2940" y="5951"/>
                      <a:pt x="3154" y="5828"/>
                      <a:pt x="3356" y="5726"/>
                    </a:cubicBezTo>
                    <a:cubicBezTo>
                      <a:pt x="2458" y="3927"/>
                      <a:pt x="1602" y="1704"/>
                      <a:pt x="1854"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flipH="1">
                <a:off x="6257575" y="810650"/>
                <a:ext cx="2253237" cy="1137781"/>
              </a:xfrm>
              <a:custGeom>
                <a:avLst/>
                <a:gdLst/>
                <a:ahLst/>
                <a:cxnLst/>
                <a:rect l="l" t="t" r="r" b="b"/>
                <a:pathLst>
                  <a:path w="35526" h="17939" extrusionOk="0">
                    <a:moveTo>
                      <a:pt x="16263" y="0"/>
                    </a:moveTo>
                    <a:cubicBezTo>
                      <a:pt x="15165" y="0"/>
                      <a:pt x="13956" y="211"/>
                      <a:pt x="12723" y="826"/>
                    </a:cubicBezTo>
                    <a:cubicBezTo>
                      <a:pt x="8305" y="3021"/>
                      <a:pt x="9917" y="6851"/>
                      <a:pt x="9364" y="7257"/>
                    </a:cubicBezTo>
                    <a:cubicBezTo>
                      <a:pt x="9278" y="7319"/>
                      <a:pt x="9106" y="7338"/>
                      <a:pt x="8869" y="7338"/>
                    </a:cubicBezTo>
                    <a:cubicBezTo>
                      <a:pt x="8702" y="7338"/>
                      <a:pt x="8503" y="7328"/>
                      <a:pt x="8278" y="7318"/>
                    </a:cubicBezTo>
                    <a:cubicBezTo>
                      <a:pt x="8056" y="7310"/>
                      <a:pt x="7809" y="7301"/>
                      <a:pt x="7546" y="7301"/>
                    </a:cubicBezTo>
                    <a:cubicBezTo>
                      <a:pt x="6476" y="7301"/>
                      <a:pt x="5134" y="7447"/>
                      <a:pt x="4021" y="8343"/>
                    </a:cubicBezTo>
                    <a:cubicBezTo>
                      <a:pt x="1963" y="9998"/>
                      <a:pt x="4352" y="12672"/>
                      <a:pt x="4185" y="12954"/>
                    </a:cubicBezTo>
                    <a:cubicBezTo>
                      <a:pt x="4021" y="13238"/>
                      <a:pt x="1795" y="12815"/>
                      <a:pt x="898" y="14743"/>
                    </a:cubicBezTo>
                    <a:cubicBezTo>
                      <a:pt x="0" y="16675"/>
                      <a:pt x="2034" y="17939"/>
                      <a:pt x="3383" y="17939"/>
                    </a:cubicBezTo>
                    <a:lnTo>
                      <a:pt x="7166" y="17939"/>
                    </a:lnTo>
                    <a:cubicBezTo>
                      <a:pt x="7608" y="17939"/>
                      <a:pt x="7820" y="16691"/>
                      <a:pt x="8005" y="16691"/>
                    </a:cubicBezTo>
                    <a:cubicBezTo>
                      <a:pt x="8008" y="16691"/>
                      <a:pt x="8012" y="16692"/>
                      <a:pt x="8015" y="16692"/>
                    </a:cubicBezTo>
                    <a:cubicBezTo>
                      <a:pt x="8199" y="16737"/>
                      <a:pt x="8251" y="17866"/>
                      <a:pt x="8943" y="17935"/>
                    </a:cubicBezTo>
                    <a:cubicBezTo>
                      <a:pt x="8729" y="17621"/>
                      <a:pt x="8609" y="17187"/>
                      <a:pt x="8684" y="16597"/>
                    </a:cubicBezTo>
                    <a:cubicBezTo>
                      <a:pt x="8956" y="14510"/>
                      <a:pt x="13069" y="13686"/>
                      <a:pt x="13085" y="13678"/>
                    </a:cubicBezTo>
                    <a:lnTo>
                      <a:pt x="13085" y="13678"/>
                    </a:lnTo>
                    <a:lnTo>
                      <a:pt x="15675" y="17939"/>
                    </a:lnTo>
                    <a:lnTo>
                      <a:pt x="29040" y="17939"/>
                    </a:lnTo>
                    <a:cubicBezTo>
                      <a:pt x="29371" y="17939"/>
                      <a:pt x="29108" y="17307"/>
                      <a:pt x="29275" y="17307"/>
                    </a:cubicBezTo>
                    <a:cubicBezTo>
                      <a:pt x="29439" y="17307"/>
                      <a:pt x="29535" y="17939"/>
                      <a:pt x="30033" y="17939"/>
                    </a:cubicBezTo>
                    <a:lnTo>
                      <a:pt x="35188" y="17939"/>
                    </a:lnTo>
                    <a:cubicBezTo>
                      <a:pt x="35188" y="17939"/>
                      <a:pt x="35525" y="17501"/>
                      <a:pt x="35188" y="16385"/>
                    </a:cubicBezTo>
                    <a:cubicBezTo>
                      <a:pt x="34737" y="14893"/>
                      <a:pt x="33767" y="14965"/>
                      <a:pt x="33341" y="14743"/>
                    </a:cubicBezTo>
                    <a:cubicBezTo>
                      <a:pt x="32918" y="14521"/>
                      <a:pt x="33696" y="13261"/>
                      <a:pt x="32845" y="11845"/>
                    </a:cubicBezTo>
                    <a:cubicBezTo>
                      <a:pt x="31996" y="10425"/>
                      <a:pt x="31095" y="10545"/>
                      <a:pt x="30576" y="10237"/>
                    </a:cubicBezTo>
                    <a:cubicBezTo>
                      <a:pt x="30057" y="9930"/>
                      <a:pt x="31191" y="5387"/>
                      <a:pt x="28163" y="2833"/>
                    </a:cubicBezTo>
                    <a:cubicBezTo>
                      <a:pt x="26224" y="1197"/>
                      <a:pt x="24042" y="843"/>
                      <a:pt x="22606" y="843"/>
                    </a:cubicBezTo>
                    <a:cubicBezTo>
                      <a:pt x="21801" y="843"/>
                      <a:pt x="21230" y="954"/>
                      <a:pt x="21068" y="1013"/>
                    </a:cubicBezTo>
                    <a:cubicBezTo>
                      <a:pt x="21053" y="1019"/>
                      <a:pt x="21033" y="1022"/>
                      <a:pt x="21010" y="1022"/>
                    </a:cubicBezTo>
                    <a:cubicBezTo>
                      <a:pt x="20786" y="1022"/>
                      <a:pt x="20204" y="769"/>
                      <a:pt x="19376" y="512"/>
                    </a:cubicBezTo>
                    <a:cubicBezTo>
                      <a:pt x="18548" y="256"/>
                      <a:pt x="17472" y="0"/>
                      <a:pt x="16263"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flipH="1">
                <a:off x="7516545" y="1674212"/>
                <a:ext cx="454814" cy="274227"/>
              </a:xfrm>
              <a:custGeom>
                <a:avLst/>
                <a:gdLst/>
                <a:ahLst/>
                <a:cxnLst/>
                <a:rect l="l" t="t" r="r" b="b"/>
                <a:pathLst>
                  <a:path w="7067" h="4261" extrusionOk="0">
                    <a:moveTo>
                      <a:pt x="4476" y="0"/>
                    </a:moveTo>
                    <a:lnTo>
                      <a:pt x="4476" y="0"/>
                    </a:lnTo>
                    <a:lnTo>
                      <a:pt x="4476" y="0"/>
                    </a:lnTo>
                    <a:cubicBezTo>
                      <a:pt x="4476" y="0"/>
                      <a:pt x="4476" y="0"/>
                      <a:pt x="4476" y="0"/>
                    </a:cubicBezTo>
                    <a:close/>
                    <a:moveTo>
                      <a:pt x="4476" y="0"/>
                    </a:moveTo>
                    <a:cubicBezTo>
                      <a:pt x="4460" y="8"/>
                      <a:pt x="347" y="832"/>
                      <a:pt x="75" y="2919"/>
                    </a:cubicBezTo>
                    <a:cubicBezTo>
                      <a:pt x="0" y="3509"/>
                      <a:pt x="120" y="3943"/>
                      <a:pt x="334" y="4257"/>
                    </a:cubicBezTo>
                    <a:cubicBezTo>
                      <a:pt x="355" y="4261"/>
                      <a:pt x="375" y="4261"/>
                      <a:pt x="400" y="4261"/>
                    </a:cubicBezTo>
                    <a:lnTo>
                      <a:pt x="7066" y="4261"/>
                    </a:lnTo>
                    <a:lnTo>
                      <a:pt x="4476"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flipH="1">
                <a:off x="6576275" y="1013867"/>
                <a:ext cx="1333637" cy="1070995"/>
              </a:xfrm>
              <a:custGeom>
                <a:avLst/>
                <a:gdLst/>
                <a:ahLst/>
                <a:cxnLst/>
                <a:rect l="l" t="t" r="r" b="b"/>
                <a:pathLst>
                  <a:path w="21027" h="16886" extrusionOk="0">
                    <a:moveTo>
                      <a:pt x="12782" y="1"/>
                    </a:moveTo>
                    <a:cubicBezTo>
                      <a:pt x="12782" y="1"/>
                      <a:pt x="12240" y="3579"/>
                      <a:pt x="10066" y="6006"/>
                    </a:cubicBezTo>
                    <a:cubicBezTo>
                      <a:pt x="7055" y="9368"/>
                      <a:pt x="3914" y="10290"/>
                      <a:pt x="3914" y="10290"/>
                    </a:cubicBezTo>
                    <a:cubicBezTo>
                      <a:pt x="3225" y="9790"/>
                      <a:pt x="2513" y="9546"/>
                      <a:pt x="1892" y="9546"/>
                    </a:cubicBezTo>
                    <a:cubicBezTo>
                      <a:pt x="808" y="9546"/>
                      <a:pt x="0" y="10293"/>
                      <a:pt x="81" y="11734"/>
                    </a:cubicBezTo>
                    <a:cubicBezTo>
                      <a:pt x="203" y="14001"/>
                      <a:pt x="4215" y="13751"/>
                      <a:pt x="4737" y="13826"/>
                    </a:cubicBezTo>
                    <a:cubicBezTo>
                      <a:pt x="5262" y="13901"/>
                      <a:pt x="5235" y="15072"/>
                      <a:pt x="5311" y="15745"/>
                    </a:cubicBezTo>
                    <a:cubicBezTo>
                      <a:pt x="5375" y="16325"/>
                      <a:pt x="7073" y="16885"/>
                      <a:pt x="8017" y="16885"/>
                    </a:cubicBezTo>
                    <a:cubicBezTo>
                      <a:pt x="8167" y="16885"/>
                      <a:pt x="8297" y="16871"/>
                      <a:pt x="8399" y="16841"/>
                    </a:cubicBezTo>
                    <a:cubicBezTo>
                      <a:pt x="9147" y="16616"/>
                      <a:pt x="9120" y="16168"/>
                      <a:pt x="9147" y="15642"/>
                    </a:cubicBezTo>
                    <a:cubicBezTo>
                      <a:pt x="9171" y="15120"/>
                      <a:pt x="13008" y="15294"/>
                      <a:pt x="17019" y="14250"/>
                    </a:cubicBezTo>
                    <a:cubicBezTo>
                      <a:pt x="21027" y="13202"/>
                      <a:pt x="20006" y="9866"/>
                      <a:pt x="19757" y="5781"/>
                    </a:cubicBezTo>
                    <a:cubicBezTo>
                      <a:pt x="19508" y="1694"/>
                      <a:pt x="14602" y="1"/>
                      <a:pt x="1278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flipH="1">
                <a:off x="7680440" y="1693415"/>
                <a:ext cx="147971" cy="104778"/>
              </a:xfrm>
              <a:custGeom>
                <a:avLst/>
                <a:gdLst/>
                <a:ahLst/>
                <a:cxnLst/>
                <a:rect l="l" t="t" r="r" b="b"/>
                <a:pathLst>
                  <a:path w="2333" h="1652" extrusionOk="0">
                    <a:moveTo>
                      <a:pt x="934" y="0"/>
                    </a:moveTo>
                    <a:cubicBezTo>
                      <a:pt x="795" y="0"/>
                      <a:pt x="662" y="25"/>
                      <a:pt x="540" y="74"/>
                    </a:cubicBezTo>
                    <a:cubicBezTo>
                      <a:pt x="192" y="218"/>
                      <a:pt x="1" y="545"/>
                      <a:pt x="1" y="1007"/>
                    </a:cubicBezTo>
                    <a:cubicBezTo>
                      <a:pt x="1" y="1061"/>
                      <a:pt x="45" y="1102"/>
                      <a:pt x="97" y="1102"/>
                    </a:cubicBezTo>
                    <a:cubicBezTo>
                      <a:pt x="151" y="1102"/>
                      <a:pt x="196" y="1061"/>
                      <a:pt x="196" y="1007"/>
                    </a:cubicBezTo>
                    <a:cubicBezTo>
                      <a:pt x="196" y="630"/>
                      <a:pt x="346" y="364"/>
                      <a:pt x="615" y="255"/>
                    </a:cubicBezTo>
                    <a:cubicBezTo>
                      <a:pt x="710" y="216"/>
                      <a:pt x="816" y="197"/>
                      <a:pt x="927" y="197"/>
                    </a:cubicBezTo>
                    <a:cubicBezTo>
                      <a:pt x="1210" y="197"/>
                      <a:pt x="1531" y="320"/>
                      <a:pt x="1814" y="539"/>
                    </a:cubicBezTo>
                    <a:cubicBezTo>
                      <a:pt x="1584" y="549"/>
                      <a:pt x="1267" y="600"/>
                      <a:pt x="1080" y="777"/>
                    </a:cubicBezTo>
                    <a:cubicBezTo>
                      <a:pt x="970" y="884"/>
                      <a:pt x="919" y="1016"/>
                      <a:pt x="926" y="1177"/>
                    </a:cubicBezTo>
                    <a:cubicBezTo>
                      <a:pt x="933" y="1371"/>
                      <a:pt x="1001" y="1508"/>
                      <a:pt x="1127" y="1583"/>
                    </a:cubicBezTo>
                    <a:cubicBezTo>
                      <a:pt x="1209" y="1634"/>
                      <a:pt x="1302" y="1651"/>
                      <a:pt x="1393" y="1651"/>
                    </a:cubicBezTo>
                    <a:cubicBezTo>
                      <a:pt x="1592" y="1651"/>
                      <a:pt x="1779" y="1569"/>
                      <a:pt x="1806" y="1555"/>
                    </a:cubicBezTo>
                    <a:cubicBezTo>
                      <a:pt x="1858" y="1535"/>
                      <a:pt x="1878" y="1473"/>
                      <a:pt x="1855" y="1426"/>
                    </a:cubicBezTo>
                    <a:cubicBezTo>
                      <a:pt x="1840" y="1389"/>
                      <a:pt x="1806" y="1369"/>
                      <a:pt x="1768" y="1369"/>
                    </a:cubicBezTo>
                    <a:cubicBezTo>
                      <a:pt x="1754" y="1369"/>
                      <a:pt x="1739" y="1372"/>
                      <a:pt x="1724" y="1378"/>
                    </a:cubicBezTo>
                    <a:cubicBezTo>
                      <a:pt x="1668" y="1404"/>
                      <a:pt x="1523" y="1454"/>
                      <a:pt x="1392" y="1454"/>
                    </a:cubicBezTo>
                    <a:cubicBezTo>
                      <a:pt x="1332" y="1454"/>
                      <a:pt x="1274" y="1444"/>
                      <a:pt x="1230" y="1416"/>
                    </a:cubicBezTo>
                    <a:cubicBezTo>
                      <a:pt x="1162" y="1375"/>
                      <a:pt x="1127" y="1293"/>
                      <a:pt x="1121" y="1170"/>
                    </a:cubicBezTo>
                    <a:cubicBezTo>
                      <a:pt x="1117" y="1068"/>
                      <a:pt x="1148" y="986"/>
                      <a:pt x="1216" y="920"/>
                    </a:cubicBezTo>
                    <a:cubicBezTo>
                      <a:pt x="1373" y="769"/>
                      <a:pt x="1701" y="734"/>
                      <a:pt x="1917" y="734"/>
                    </a:cubicBezTo>
                    <a:cubicBezTo>
                      <a:pt x="1977" y="734"/>
                      <a:pt x="2029" y="736"/>
                      <a:pt x="2066" y="740"/>
                    </a:cubicBezTo>
                    <a:lnTo>
                      <a:pt x="2332" y="761"/>
                    </a:lnTo>
                    <a:lnTo>
                      <a:pt x="2145" y="572"/>
                    </a:lnTo>
                    <a:cubicBezTo>
                      <a:pt x="1784" y="204"/>
                      <a:pt x="1336" y="0"/>
                      <a:pt x="9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flipH="1">
                <a:off x="6685728" y="1408695"/>
                <a:ext cx="123235" cy="65772"/>
              </a:xfrm>
              <a:custGeom>
                <a:avLst/>
                <a:gdLst/>
                <a:ahLst/>
                <a:cxnLst/>
                <a:rect l="l" t="t" r="r" b="b"/>
                <a:pathLst>
                  <a:path w="1943" h="1037" extrusionOk="0">
                    <a:moveTo>
                      <a:pt x="659" y="1"/>
                    </a:moveTo>
                    <a:cubicBezTo>
                      <a:pt x="447" y="1"/>
                      <a:pt x="263" y="60"/>
                      <a:pt x="170" y="201"/>
                    </a:cubicBezTo>
                    <a:cubicBezTo>
                      <a:pt x="1" y="452"/>
                      <a:pt x="943" y="1037"/>
                      <a:pt x="1481" y="1037"/>
                    </a:cubicBezTo>
                    <a:cubicBezTo>
                      <a:pt x="1651" y="1037"/>
                      <a:pt x="1781" y="978"/>
                      <a:pt x="1822" y="832"/>
                    </a:cubicBezTo>
                    <a:cubicBezTo>
                      <a:pt x="1942" y="397"/>
                      <a:pt x="1205" y="1"/>
                      <a:pt x="659"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flipH="1">
                <a:off x="7197767" y="1434383"/>
                <a:ext cx="145687" cy="58288"/>
              </a:xfrm>
              <a:custGeom>
                <a:avLst/>
                <a:gdLst/>
                <a:ahLst/>
                <a:cxnLst/>
                <a:rect l="l" t="t" r="r" b="b"/>
                <a:pathLst>
                  <a:path w="2297" h="919" extrusionOk="0">
                    <a:moveTo>
                      <a:pt x="1721" y="0"/>
                    </a:moveTo>
                    <a:cubicBezTo>
                      <a:pt x="1105" y="0"/>
                      <a:pt x="1" y="429"/>
                      <a:pt x="240" y="881"/>
                    </a:cubicBezTo>
                    <a:cubicBezTo>
                      <a:pt x="254" y="907"/>
                      <a:pt x="302" y="919"/>
                      <a:pt x="373" y="919"/>
                    </a:cubicBezTo>
                    <a:cubicBezTo>
                      <a:pt x="836" y="919"/>
                      <a:pt x="2297" y="424"/>
                      <a:pt x="2087" y="113"/>
                    </a:cubicBezTo>
                    <a:cubicBezTo>
                      <a:pt x="2032" y="35"/>
                      <a:pt x="1897" y="0"/>
                      <a:pt x="172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flipH="1">
                <a:off x="6729935" y="1577663"/>
                <a:ext cx="71099" cy="35645"/>
              </a:xfrm>
              <a:custGeom>
                <a:avLst/>
                <a:gdLst/>
                <a:ahLst/>
                <a:cxnLst/>
                <a:rect l="l" t="t" r="r" b="b"/>
                <a:pathLst>
                  <a:path w="1121" h="562" extrusionOk="0">
                    <a:moveTo>
                      <a:pt x="0" y="1"/>
                    </a:moveTo>
                    <a:cubicBezTo>
                      <a:pt x="0" y="312"/>
                      <a:pt x="249" y="561"/>
                      <a:pt x="560" y="561"/>
                    </a:cubicBezTo>
                    <a:cubicBezTo>
                      <a:pt x="870" y="561"/>
                      <a:pt x="1120" y="312"/>
                      <a:pt x="112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flipH="1">
                <a:off x="7192692" y="1577663"/>
                <a:ext cx="97674" cy="48837"/>
              </a:xfrm>
              <a:custGeom>
                <a:avLst/>
                <a:gdLst/>
                <a:ahLst/>
                <a:cxnLst/>
                <a:rect l="l" t="t" r="r" b="b"/>
                <a:pathLst>
                  <a:path w="1540" h="770" extrusionOk="0">
                    <a:moveTo>
                      <a:pt x="0" y="1"/>
                    </a:moveTo>
                    <a:cubicBezTo>
                      <a:pt x="0" y="424"/>
                      <a:pt x="345" y="769"/>
                      <a:pt x="772" y="769"/>
                    </a:cubicBezTo>
                    <a:cubicBezTo>
                      <a:pt x="1196" y="769"/>
                      <a:pt x="1540" y="424"/>
                      <a:pt x="154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flipH="1">
                <a:off x="7062099" y="1721703"/>
                <a:ext cx="134968" cy="68880"/>
              </a:xfrm>
              <a:custGeom>
                <a:avLst/>
                <a:gdLst/>
                <a:ahLst/>
                <a:cxnLst/>
                <a:rect l="l" t="t" r="r" b="b"/>
                <a:pathLst>
                  <a:path w="2128" h="1086" extrusionOk="0">
                    <a:moveTo>
                      <a:pt x="134" y="0"/>
                    </a:moveTo>
                    <a:lnTo>
                      <a:pt x="1" y="143"/>
                    </a:lnTo>
                    <a:cubicBezTo>
                      <a:pt x="4" y="151"/>
                      <a:pt x="11" y="161"/>
                      <a:pt x="21" y="175"/>
                    </a:cubicBezTo>
                    <a:cubicBezTo>
                      <a:pt x="486" y="775"/>
                      <a:pt x="1039" y="1086"/>
                      <a:pt x="1622" y="1086"/>
                    </a:cubicBezTo>
                    <a:cubicBezTo>
                      <a:pt x="1789" y="1086"/>
                      <a:pt x="1957" y="1062"/>
                      <a:pt x="2128" y="1007"/>
                    </a:cubicBezTo>
                    <a:lnTo>
                      <a:pt x="2069" y="819"/>
                    </a:lnTo>
                    <a:cubicBezTo>
                      <a:pt x="1915" y="867"/>
                      <a:pt x="1763" y="890"/>
                      <a:pt x="1613" y="890"/>
                    </a:cubicBezTo>
                    <a:cubicBezTo>
                      <a:pt x="1093" y="890"/>
                      <a:pt x="605" y="607"/>
                      <a:pt x="179" y="55"/>
                    </a:cubicBezTo>
                    <a:cubicBezTo>
                      <a:pt x="155" y="24"/>
                      <a:pt x="147" y="11"/>
                      <a:pt x="1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flipH="1">
                <a:off x="7170619" y="1707940"/>
                <a:ext cx="50677" cy="37167"/>
              </a:xfrm>
              <a:custGeom>
                <a:avLst/>
                <a:gdLst/>
                <a:ahLst/>
                <a:cxnLst/>
                <a:rect l="l" t="t" r="r" b="b"/>
                <a:pathLst>
                  <a:path w="799" h="586" extrusionOk="0">
                    <a:moveTo>
                      <a:pt x="691" y="1"/>
                    </a:moveTo>
                    <a:cubicBezTo>
                      <a:pt x="685" y="1"/>
                      <a:pt x="679" y="1"/>
                      <a:pt x="673" y="2"/>
                    </a:cubicBezTo>
                    <a:cubicBezTo>
                      <a:pt x="376" y="61"/>
                      <a:pt x="52" y="405"/>
                      <a:pt x="35" y="419"/>
                    </a:cubicBezTo>
                    <a:cubicBezTo>
                      <a:pt x="0" y="460"/>
                      <a:pt x="0" y="521"/>
                      <a:pt x="41" y="559"/>
                    </a:cubicBezTo>
                    <a:cubicBezTo>
                      <a:pt x="58" y="576"/>
                      <a:pt x="82" y="586"/>
                      <a:pt x="107" y="586"/>
                    </a:cubicBezTo>
                    <a:cubicBezTo>
                      <a:pt x="134" y="586"/>
                      <a:pt x="161" y="576"/>
                      <a:pt x="178" y="555"/>
                    </a:cubicBezTo>
                    <a:cubicBezTo>
                      <a:pt x="260" y="466"/>
                      <a:pt x="516" y="234"/>
                      <a:pt x="710" y="197"/>
                    </a:cubicBezTo>
                    <a:cubicBezTo>
                      <a:pt x="762" y="187"/>
                      <a:pt x="799" y="135"/>
                      <a:pt x="789" y="81"/>
                    </a:cubicBezTo>
                    <a:cubicBezTo>
                      <a:pt x="780" y="35"/>
                      <a:pt x="739" y="1"/>
                      <a:pt x="691"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flipH="1">
                <a:off x="7241153" y="1637220"/>
                <a:ext cx="285856" cy="252114"/>
              </a:xfrm>
              <a:custGeom>
                <a:avLst/>
                <a:gdLst/>
                <a:ahLst/>
                <a:cxnLst/>
                <a:rect l="l" t="t" r="r" b="b"/>
                <a:pathLst>
                  <a:path w="4507" h="3975" extrusionOk="0">
                    <a:moveTo>
                      <a:pt x="2253" y="1"/>
                    </a:moveTo>
                    <a:cubicBezTo>
                      <a:pt x="1007" y="1"/>
                      <a:pt x="0" y="892"/>
                      <a:pt x="0" y="1988"/>
                    </a:cubicBezTo>
                    <a:cubicBezTo>
                      <a:pt x="0" y="3087"/>
                      <a:pt x="1007" y="3974"/>
                      <a:pt x="2253" y="3974"/>
                    </a:cubicBezTo>
                    <a:cubicBezTo>
                      <a:pt x="3496" y="3974"/>
                      <a:pt x="4506" y="3087"/>
                      <a:pt x="4506" y="1988"/>
                    </a:cubicBezTo>
                    <a:cubicBezTo>
                      <a:pt x="4506" y="892"/>
                      <a:pt x="3496" y="1"/>
                      <a:pt x="2253"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flipH="1">
                <a:off x="6670887" y="1653520"/>
                <a:ext cx="150317" cy="170613"/>
              </a:xfrm>
              <a:custGeom>
                <a:avLst/>
                <a:gdLst/>
                <a:ahLst/>
                <a:cxnLst/>
                <a:rect l="l" t="t" r="r" b="b"/>
                <a:pathLst>
                  <a:path w="2370" h="2690" extrusionOk="0">
                    <a:moveTo>
                      <a:pt x="1185" y="0"/>
                    </a:moveTo>
                    <a:cubicBezTo>
                      <a:pt x="530" y="0"/>
                      <a:pt x="0" y="601"/>
                      <a:pt x="0" y="1345"/>
                    </a:cubicBezTo>
                    <a:cubicBezTo>
                      <a:pt x="0" y="2089"/>
                      <a:pt x="530" y="2690"/>
                      <a:pt x="1185" y="2690"/>
                    </a:cubicBezTo>
                    <a:cubicBezTo>
                      <a:pt x="1837" y="2690"/>
                      <a:pt x="2370" y="2089"/>
                      <a:pt x="2370" y="1345"/>
                    </a:cubicBezTo>
                    <a:cubicBezTo>
                      <a:pt x="2370" y="601"/>
                      <a:pt x="1837" y="0"/>
                      <a:pt x="1185"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flipH="1">
                <a:off x="6599214" y="1424425"/>
                <a:ext cx="54419" cy="261818"/>
              </a:xfrm>
              <a:custGeom>
                <a:avLst/>
                <a:gdLst/>
                <a:ahLst/>
                <a:cxnLst/>
                <a:rect l="l" t="t" r="r" b="b"/>
                <a:pathLst>
                  <a:path w="858" h="4128" extrusionOk="0">
                    <a:moveTo>
                      <a:pt x="1" y="0"/>
                    </a:moveTo>
                    <a:cubicBezTo>
                      <a:pt x="8" y="127"/>
                      <a:pt x="18" y="250"/>
                      <a:pt x="32" y="373"/>
                    </a:cubicBezTo>
                    <a:cubicBezTo>
                      <a:pt x="400" y="830"/>
                      <a:pt x="424" y="1503"/>
                      <a:pt x="394" y="2079"/>
                    </a:cubicBezTo>
                    <a:cubicBezTo>
                      <a:pt x="387" y="2219"/>
                      <a:pt x="305" y="2308"/>
                      <a:pt x="202" y="2346"/>
                    </a:cubicBezTo>
                    <a:cubicBezTo>
                      <a:pt x="205" y="2428"/>
                      <a:pt x="213" y="2513"/>
                      <a:pt x="219" y="2595"/>
                    </a:cubicBezTo>
                    <a:cubicBezTo>
                      <a:pt x="500" y="2653"/>
                      <a:pt x="509" y="3083"/>
                      <a:pt x="243" y="3165"/>
                    </a:cubicBezTo>
                    <a:cubicBezTo>
                      <a:pt x="254" y="3499"/>
                      <a:pt x="254" y="3820"/>
                      <a:pt x="233" y="4128"/>
                    </a:cubicBezTo>
                    <a:cubicBezTo>
                      <a:pt x="725" y="3370"/>
                      <a:pt x="749" y="2387"/>
                      <a:pt x="749" y="2212"/>
                    </a:cubicBezTo>
                    <a:cubicBezTo>
                      <a:pt x="749" y="1946"/>
                      <a:pt x="766" y="1659"/>
                      <a:pt x="783" y="1383"/>
                    </a:cubicBezTo>
                    <a:cubicBezTo>
                      <a:pt x="817" y="860"/>
                      <a:pt x="858" y="212"/>
                      <a:pt x="714" y="14"/>
                    </a:cubicBezTo>
                    <a:cubicBezTo>
                      <a:pt x="704" y="14"/>
                      <a:pt x="694" y="11"/>
                      <a:pt x="681" y="11"/>
                    </a:cubicBezTo>
                    <a:cubicBezTo>
                      <a:pt x="547" y="11"/>
                      <a:pt x="305" y="7"/>
                      <a:pt x="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flipH="1">
                <a:off x="6637527" y="1419478"/>
                <a:ext cx="269620" cy="309451"/>
              </a:xfrm>
              <a:custGeom>
                <a:avLst/>
                <a:gdLst/>
                <a:ahLst/>
                <a:cxnLst/>
                <a:rect l="l" t="t" r="r" b="b"/>
                <a:pathLst>
                  <a:path w="4251" h="4879" extrusionOk="0">
                    <a:moveTo>
                      <a:pt x="2991" y="54"/>
                    </a:moveTo>
                    <a:lnTo>
                      <a:pt x="2991" y="54"/>
                    </a:lnTo>
                    <a:cubicBezTo>
                      <a:pt x="3155" y="153"/>
                      <a:pt x="3288" y="276"/>
                      <a:pt x="3346" y="413"/>
                    </a:cubicBezTo>
                    <a:cubicBezTo>
                      <a:pt x="3373" y="273"/>
                      <a:pt x="3482" y="153"/>
                      <a:pt x="3616" y="153"/>
                    </a:cubicBezTo>
                    <a:cubicBezTo>
                      <a:pt x="3663" y="153"/>
                      <a:pt x="3718" y="171"/>
                      <a:pt x="3769" y="208"/>
                    </a:cubicBezTo>
                    <a:cubicBezTo>
                      <a:pt x="3871" y="280"/>
                      <a:pt x="3953" y="362"/>
                      <a:pt x="4029" y="451"/>
                    </a:cubicBezTo>
                    <a:cubicBezTo>
                      <a:pt x="4015" y="328"/>
                      <a:pt x="4005" y="205"/>
                      <a:pt x="3998" y="78"/>
                    </a:cubicBezTo>
                    <a:cubicBezTo>
                      <a:pt x="3708" y="72"/>
                      <a:pt x="3363" y="65"/>
                      <a:pt x="2991" y="54"/>
                    </a:cubicBezTo>
                    <a:close/>
                    <a:moveTo>
                      <a:pt x="2967" y="2397"/>
                    </a:moveTo>
                    <a:lnTo>
                      <a:pt x="2967" y="2594"/>
                    </a:lnTo>
                    <a:lnTo>
                      <a:pt x="2786" y="2594"/>
                    </a:lnTo>
                    <a:cubicBezTo>
                      <a:pt x="2738" y="2857"/>
                      <a:pt x="2510" y="3055"/>
                      <a:pt x="2233" y="3055"/>
                    </a:cubicBezTo>
                    <a:cubicBezTo>
                      <a:pt x="1957" y="3055"/>
                      <a:pt x="1728" y="2857"/>
                      <a:pt x="1680" y="2594"/>
                    </a:cubicBezTo>
                    <a:lnTo>
                      <a:pt x="594" y="2594"/>
                    </a:lnTo>
                    <a:lnTo>
                      <a:pt x="594" y="2397"/>
                    </a:lnTo>
                    <a:close/>
                    <a:moveTo>
                      <a:pt x="219" y="0"/>
                    </a:moveTo>
                    <a:cubicBezTo>
                      <a:pt x="113" y="167"/>
                      <a:pt x="0" y="1055"/>
                      <a:pt x="131" y="2878"/>
                    </a:cubicBezTo>
                    <a:cubicBezTo>
                      <a:pt x="205" y="3933"/>
                      <a:pt x="598" y="4581"/>
                      <a:pt x="1363" y="4878"/>
                    </a:cubicBezTo>
                    <a:cubicBezTo>
                      <a:pt x="1431" y="4209"/>
                      <a:pt x="1933" y="3690"/>
                      <a:pt x="2540" y="3690"/>
                    </a:cubicBezTo>
                    <a:cubicBezTo>
                      <a:pt x="3114" y="3690"/>
                      <a:pt x="3588" y="4151"/>
                      <a:pt x="3701" y="4765"/>
                    </a:cubicBezTo>
                    <a:cubicBezTo>
                      <a:pt x="3920" y="4612"/>
                      <a:pt x="4093" y="4417"/>
                      <a:pt x="4230" y="4206"/>
                    </a:cubicBezTo>
                    <a:cubicBezTo>
                      <a:pt x="4251" y="3898"/>
                      <a:pt x="4251" y="3577"/>
                      <a:pt x="4240" y="3243"/>
                    </a:cubicBezTo>
                    <a:lnTo>
                      <a:pt x="4240" y="3243"/>
                    </a:lnTo>
                    <a:cubicBezTo>
                      <a:pt x="4213" y="3253"/>
                      <a:pt x="4182" y="3257"/>
                      <a:pt x="4148" y="3257"/>
                    </a:cubicBezTo>
                    <a:cubicBezTo>
                      <a:pt x="3769" y="3257"/>
                      <a:pt x="3769" y="2666"/>
                      <a:pt x="4148" y="2666"/>
                    </a:cubicBezTo>
                    <a:cubicBezTo>
                      <a:pt x="4172" y="2666"/>
                      <a:pt x="4196" y="2669"/>
                      <a:pt x="4216" y="2673"/>
                    </a:cubicBezTo>
                    <a:cubicBezTo>
                      <a:pt x="4210" y="2591"/>
                      <a:pt x="4202" y="2506"/>
                      <a:pt x="4199" y="2424"/>
                    </a:cubicBezTo>
                    <a:cubicBezTo>
                      <a:pt x="4161" y="2438"/>
                      <a:pt x="4121" y="2444"/>
                      <a:pt x="4084" y="2444"/>
                    </a:cubicBezTo>
                    <a:cubicBezTo>
                      <a:pt x="3936" y="2444"/>
                      <a:pt x="3793" y="2348"/>
                      <a:pt x="3803" y="2157"/>
                    </a:cubicBezTo>
                    <a:cubicBezTo>
                      <a:pt x="3824" y="1731"/>
                      <a:pt x="3879" y="1004"/>
                      <a:pt x="3472" y="717"/>
                    </a:cubicBezTo>
                    <a:cubicBezTo>
                      <a:pt x="3432" y="689"/>
                      <a:pt x="3400" y="652"/>
                      <a:pt x="3377" y="615"/>
                    </a:cubicBezTo>
                    <a:cubicBezTo>
                      <a:pt x="3377" y="631"/>
                      <a:pt x="3373" y="648"/>
                      <a:pt x="3370" y="662"/>
                    </a:cubicBezTo>
                    <a:cubicBezTo>
                      <a:pt x="3329" y="809"/>
                      <a:pt x="3199" y="867"/>
                      <a:pt x="3028" y="867"/>
                    </a:cubicBezTo>
                    <a:cubicBezTo>
                      <a:pt x="2493" y="867"/>
                      <a:pt x="1550" y="283"/>
                      <a:pt x="1718" y="31"/>
                    </a:cubicBezTo>
                    <a:cubicBezTo>
                      <a:pt x="1718" y="31"/>
                      <a:pt x="1721" y="27"/>
                      <a:pt x="1721" y="24"/>
                    </a:cubicBezTo>
                    <a:cubicBezTo>
                      <a:pt x="1127" y="10"/>
                      <a:pt x="577" y="0"/>
                      <a:pt x="2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flipH="1">
                <a:off x="6692959" y="1421000"/>
                <a:ext cx="115877" cy="53531"/>
              </a:xfrm>
              <a:custGeom>
                <a:avLst/>
                <a:gdLst/>
                <a:ahLst/>
                <a:cxnLst/>
                <a:rect l="l" t="t" r="r" b="b"/>
                <a:pathLst>
                  <a:path w="1827" h="844" extrusionOk="0">
                    <a:moveTo>
                      <a:pt x="171" y="0"/>
                    </a:moveTo>
                    <a:cubicBezTo>
                      <a:pt x="171" y="3"/>
                      <a:pt x="168" y="7"/>
                      <a:pt x="168" y="7"/>
                    </a:cubicBezTo>
                    <a:cubicBezTo>
                      <a:pt x="0" y="259"/>
                      <a:pt x="943" y="843"/>
                      <a:pt x="1478" y="843"/>
                    </a:cubicBezTo>
                    <a:cubicBezTo>
                      <a:pt x="1649" y="843"/>
                      <a:pt x="1779" y="785"/>
                      <a:pt x="1820" y="638"/>
                    </a:cubicBezTo>
                    <a:cubicBezTo>
                      <a:pt x="1823" y="624"/>
                      <a:pt x="1827" y="607"/>
                      <a:pt x="1827" y="591"/>
                    </a:cubicBezTo>
                    <a:cubicBezTo>
                      <a:pt x="1792" y="529"/>
                      <a:pt x="1786" y="454"/>
                      <a:pt x="1796" y="389"/>
                    </a:cubicBezTo>
                    <a:cubicBezTo>
                      <a:pt x="1738" y="252"/>
                      <a:pt x="1605" y="129"/>
                      <a:pt x="1441" y="30"/>
                    </a:cubicBezTo>
                    <a:lnTo>
                      <a:pt x="1397" y="30"/>
                    </a:lnTo>
                    <a:cubicBezTo>
                      <a:pt x="993" y="21"/>
                      <a:pt x="574" y="10"/>
                      <a:pt x="17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flipH="1">
                <a:off x="6730443" y="1584005"/>
                <a:ext cx="70211" cy="29302"/>
              </a:xfrm>
              <a:custGeom>
                <a:avLst/>
                <a:gdLst/>
                <a:ahLst/>
                <a:cxnLst/>
                <a:rect l="l" t="t" r="r" b="b"/>
                <a:pathLst>
                  <a:path w="1107" h="462" extrusionOk="0">
                    <a:moveTo>
                      <a:pt x="1" y="0"/>
                    </a:moveTo>
                    <a:cubicBezTo>
                      <a:pt x="49" y="263"/>
                      <a:pt x="278" y="461"/>
                      <a:pt x="554" y="461"/>
                    </a:cubicBezTo>
                    <a:cubicBezTo>
                      <a:pt x="831" y="461"/>
                      <a:pt x="1059" y="263"/>
                      <a:pt x="1107"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flipH="1">
                <a:off x="6672346" y="1653520"/>
                <a:ext cx="148415" cy="87526"/>
              </a:xfrm>
              <a:custGeom>
                <a:avLst/>
                <a:gdLst/>
                <a:ahLst/>
                <a:cxnLst/>
                <a:rect l="l" t="t" r="r" b="b"/>
                <a:pathLst>
                  <a:path w="2340" h="1380" extrusionOk="0">
                    <a:moveTo>
                      <a:pt x="1178" y="0"/>
                    </a:moveTo>
                    <a:cubicBezTo>
                      <a:pt x="571" y="0"/>
                      <a:pt x="69" y="519"/>
                      <a:pt x="1" y="1188"/>
                    </a:cubicBezTo>
                    <a:cubicBezTo>
                      <a:pt x="332" y="1318"/>
                      <a:pt x="735" y="1379"/>
                      <a:pt x="1209" y="1379"/>
                    </a:cubicBezTo>
                    <a:lnTo>
                      <a:pt x="1284" y="1379"/>
                    </a:lnTo>
                    <a:cubicBezTo>
                      <a:pt x="1575" y="1376"/>
                      <a:pt x="1827" y="1324"/>
                      <a:pt x="2046" y="1239"/>
                    </a:cubicBezTo>
                    <a:cubicBezTo>
                      <a:pt x="2151" y="1191"/>
                      <a:pt x="2251" y="1137"/>
                      <a:pt x="2339" y="1075"/>
                    </a:cubicBezTo>
                    <a:cubicBezTo>
                      <a:pt x="2226" y="461"/>
                      <a:pt x="1752" y="0"/>
                      <a:pt x="117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flipH="1">
                <a:off x="7272548" y="1395820"/>
                <a:ext cx="234102" cy="196237"/>
              </a:xfrm>
              <a:custGeom>
                <a:avLst/>
                <a:gdLst/>
                <a:ahLst/>
                <a:cxnLst/>
                <a:rect l="l" t="t" r="r" b="b"/>
                <a:pathLst>
                  <a:path w="3691" h="3094" extrusionOk="0">
                    <a:moveTo>
                      <a:pt x="615" y="0"/>
                    </a:moveTo>
                    <a:cubicBezTo>
                      <a:pt x="376" y="0"/>
                      <a:pt x="1" y="205"/>
                      <a:pt x="1" y="752"/>
                    </a:cubicBezTo>
                    <a:lnTo>
                      <a:pt x="1" y="2906"/>
                    </a:lnTo>
                    <a:cubicBezTo>
                      <a:pt x="1" y="2970"/>
                      <a:pt x="1" y="3032"/>
                      <a:pt x="4" y="3093"/>
                    </a:cubicBezTo>
                    <a:cubicBezTo>
                      <a:pt x="1083" y="2431"/>
                      <a:pt x="2397" y="1442"/>
                      <a:pt x="369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flipH="1">
                <a:off x="7013838" y="1395820"/>
                <a:ext cx="492622" cy="399578"/>
              </a:xfrm>
              <a:custGeom>
                <a:avLst/>
                <a:gdLst/>
                <a:ahLst/>
                <a:cxnLst/>
                <a:rect l="l" t="t" r="r" b="b"/>
                <a:pathLst>
                  <a:path w="7767" h="6300" extrusionOk="0">
                    <a:moveTo>
                      <a:pt x="4288" y="608"/>
                    </a:moveTo>
                    <a:cubicBezTo>
                      <a:pt x="4466" y="608"/>
                      <a:pt x="4603" y="643"/>
                      <a:pt x="4657" y="721"/>
                    </a:cubicBezTo>
                    <a:cubicBezTo>
                      <a:pt x="4869" y="1032"/>
                      <a:pt x="3407" y="1527"/>
                      <a:pt x="2944" y="1527"/>
                    </a:cubicBezTo>
                    <a:cubicBezTo>
                      <a:pt x="2872" y="1527"/>
                      <a:pt x="2824" y="1513"/>
                      <a:pt x="2810" y="1489"/>
                    </a:cubicBezTo>
                    <a:cubicBezTo>
                      <a:pt x="2571" y="1035"/>
                      <a:pt x="3674" y="608"/>
                      <a:pt x="4288" y="608"/>
                    </a:cubicBezTo>
                    <a:close/>
                    <a:moveTo>
                      <a:pt x="6442" y="82"/>
                    </a:moveTo>
                    <a:cubicBezTo>
                      <a:pt x="6490" y="82"/>
                      <a:pt x="6544" y="100"/>
                      <a:pt x="6596" y="137"/>
                    </a:cubicBezTo>
                    <a:cubicBezTo>
                      <a:pt x="7217" y="571"/>
                      <a:pt x="7255" y="1393"/>
                      <a:pt x="7220" y="2086"/>
                    </a:cubicBezTo>
                    <a:cubicBezTo>
                      <a:pt x="7210" y="2274"/>
                      <a:pt x="7056" y="2370"/>
                      <a:pt x="6910" y="2370"/>
                    </a:cubicBezTo>
                    <a:cubicBezTo>
                      <a:pt x="6763" y="2370"/>
                      <a:pt x="6620" y="2274"/>
                      <a:pt x="6630" y="2086"/>
                    </a:cubicBezTo>
                    <a:cubicBezTo>
                      <a:pt x="6651" y="1656"/>
                      <a:pt x="6708" y="933"/>
                      <a:pt x="6299" y="646"/>
                    </a:cubicBezTo>
                    <a:cubicBezTo>
                      <a:pt x="6043" y="465"/>
                      <a:pt x="6203" y="82"/>
                      <a:pt x="6442" y="82"/>
                    </a:cubicBezTo>
                    <a:close/>
                    <a:moveTo>
                      <a:pt x="6974" y="2595"/>
                    </a:moveTo>
                    <a:cubicBezTo>
                      <a:pt x="7357" y="2595"/>
                      <a:pt x="7357" y="3186"/>
                      <a:pt x="6974" y="3186"/>
                    </a:cubicBezTo>
                    <a:cubicBezTo>
                      <a:pt x="6596" y="3186"/>
                      <a:pt x="6596" y="2595"/>
                      <a:pt x="6974" y="2595"/>
                    </a:cubicBezTo>
                    <a:close/>
                    <a:moveTo>
                      <a:pt x="5186" y="2732"/>
                    </a:moveTo>
                    <a:lnTo>
                      <a:pt x="5186" y="3001"/>
                    </a:lnTo>
                    <a:lnTo>
                      <a:pt x="4937" y="3001"/>
                    </a:lnTo>
                    <a:cubicBezTo>
                      <a:pt x="4872" y="3364"/>
                      <a:pt x="4558" y="3636"/>
                      <a:pt x="4179" y="3636"/>
                    </a:cubicBezTo>
                    <a:cubicBezTo>
                      <a:pt x="3800" y="3636"/>
                      <a:pt x="3483" y="3364"/>
                      <a:pt x="3418" y="3001"/>
                    </a:cubicBezTo>
                    <a:lnTo>
                      <a:pt x="1929" y="3001"/>
                    </a:lnTo>
                    <a:lnTo>
                      <a:pt x="1929" y="2732"/>
                    </a:lnTo>
                    <a:close/>
                    <a:moveTo>
                      <a:pt x="3688" y="0"/>
                    </a:moveTo>
                    <a:cubicBezTo>
                      <a:pt x="2394" y="1442"/>
                      <a:pt x="1080" y="2431"/>
                      <a:pt x="1" y="3093"/>
                    </a:cubicBezTo>
                    <a:cubicBezTo>
                      <a:pt x="11" y="3609"/>
                      <a:pt x="79" y="4076"/>
                      <a:pt x="236" y="4479"/>
                    </a:cubicBezTo>
                    <a:cubicBezTo>
                      <a:pt x="650" y="4067"/>
                      <a:pt x="1257" y="3807"/>
                      <a:pt x="1929" y="3807"/>
                    </a:cubicBezTo>
                    <a:cubicBezTo>
                      <a:pt x="3172" y="3807"/>
                      <a:pt x="4182" y="4698"/>
                      <a:pt x="4182" y="5794"/>
                    </a:cubicBezTo>
                    <a:cubicBezTo>
                      <a:pt x="4182" y="5965"/>
                      <a:pt x="4159" y="6132"/>
                      <a:pt x="4111" y="6288"/>
                    </a:cubicBezTo>
                    <a:cubicBezTo>
                      <a:pt x="4288" y="6296"/>
                      <a:pt x="4476" y="6299"/>
                      <a:pt x="4667" y="6299"/>
                    </a:cubicBezTo>
                    <a:cubicBezTo>
                      <a:pt x="4906" y="6299"/>
                      <a:pt x="5135" y="6275"/>
                      <a:pt x="5347" y="6234"/>
                    </a:cubicBezTo>
                    <a:cubicBezTo>
                      <a:pt x="5504" y="6190"/>
                      <a:pt x="5650" y="6132"/>
                      <a:pt x="5791" y="6063"/>
                    </a:cubicBezTo>
                    <a:cubicBezTo>
                      <a:pt x="5469" y="5913"/>
                      <a:pt x="5169" y="5661"/>
                      <a:pt x="4899" y="5313"/>
                    </a:cubicBezTo>
                    <a:cubicBezTo>
                      <a:pt x="4893" y="5302"/>
                      <a:pt x="4889" y="5295"/>
                      <a:pt x="4882" y="5289"/>
                    </a:cubicBezTo>
                    <a:cubicBezTo>
                      <a:pt x="4794" y="5360"/>
                      <a:pt x="4715" y="5436"/>
                      <a:pt x="4674" y="5476"/>
                    </a:cubicBezTo>
                    <a:cubicBezTo>
                      <a:pt x="4657" y="5497"/>
                      <a:pt x="4630" y="5507"/>
                      <a:pt x="4603" y="5507"/>
                    </a:cubicBezTo>
                    <a:cubicBezTo>
                      <a:pt x="4578" y="5507"/>
                      <a:pt x="4554" y="5497"/>
                      <a:pt x="4537" y="5480"/>
                    </a:cubicBezTo>
                    <a:cubicBezTo>
                      <a:pt x="4496" y="5442"/>
                      <a:pt x="4496" y="5381"/>
                      <a:pt x="4531" y="5340"/>
                    </a:cubicBezTo>
                    <a:cubicBezTo>
                      <a:pt x="4548" y="5326"/>
                      <a:pt x="4872" y="4982"/>
                      <a:pt x="5169" y="4923"/>
                    </a:cubicBezTo>
                    <a:lnTo>
                      <a:pt x="5189" y="4923"/>
                    </a:lnTo>
                    <a:cubicBezTo>
                      <a:pt x="5233" y="4923"/>
                      <a:pt x="5274" y="4954"/>
                      <a:pt x="5285" y="5002"/>
                    </a:cubicBezTo>
                    <a:cubicBezTo>
                      <a:pt x="5295" y="5056"/>
                      <a:pt x="5258" y="5108"/>
                      <a:pt x="5206" y="5118"/>
                    </a:cubicBezTo>
                    <a:cubicBezTo>
                      <a:pt x="5156" y="5128"/>
                      <a:pt x="5101" y="5149"/>
                      <a:pt x="5046" y="5179"/>
                    </a:cubicBezTo>
                    <a:cubicBezTo>
                      <a:pt x="5049" y="5182"/>
                      <a:pt x="5053" y="5186"/>
                      <a:pt x="5057" y="5193"/>
                    </a:cubicBezTo>
                    <a:cubicBezTo>
                      <a:pt x="5347" y="5568"/>
                      <a:pt x="5668" y="5821"/>
                      <a:pt x="6005" y="5940"/>
                    </a:cubicBezTo>
                    <a:cubicBezTo>
                      <a:pt x="6183" y="5831"/>
                      <a:pt x="6347" y="5694"/>
                      <a:pt x="6494" y="5538"/>
                    </a:cubicBezTo>
                    <a:cubicBezTo>
                      <a:pt x="7767" y="4183"/>
                      <a:pt x="7603" y="1541"/>
                      <a:pt x="7548" y="670"/>
                    </a:cubicBezTo>
                    <a:cubicBezTo>
                      <a:pt x="7541" y="553"/>
                      <a:pt x="7535" y="465"/>
                      <a:pt x="7535" y="418"/>
                    </a:cubicBezTo>
                    <a:cubicBezTo>
                      <a:pt x="7535" y="216"/>
                      <a:pt x="7422" y="96"/>
                      <a:pt x="7258" y="28"/>
                    </a:cubicBezTo>
                    <a:cubicBezTo>
                      <a:pt x="7155" y="8"/>
                      <a:pt x="7043" y="0"/>
                      <a:pt x="6941"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flipH="1">
                <a:off x="7197640" y="1434383"/>
                <a:ext cx="145814" cy="58288"/>
              </a:xfrm>
              <a:custGeom>
                <a:avLst/>
                <a:gdLst/>
                <a:ahLst/>
                <a:cxnLst/>
                <a:rect l="l" t="t" r="r" b="b"/>
                <a:pathLst>
                  <a:path w="2299" h="919" extrusionOk="0">
                    <a:moveTo>
                      <a:pt x="1718" y="0"/>
                    </a:moveTo>
                    <a:cubicBezTo>
                      <a:pt x="1104" y="0"/>
                      <a:pt x="1" y="427"/>
                      <a:pt x="240" y="881"/>
                    </a:cubicBezTo>
                    <a:cubicBezTo>
                      <a:pt x="254" y="905"/>
                      <a:pt x="302" y="919"/>
                      <a:pt x="374" y="919"/>
                    </a:cubicBezTo>
                    <a:cubicBezTo>
                      <a:pt x="837" y="919"/>
                      <a:pt x="2299" y="424"/>
                      <a:pt x="2087" y="113"/>
                    </a:cubicBezTo>
                    <a:cubicBezTo>
                      <a:pt x="2033" y="35"/>
                      <a:pt x="1896" y="0"/>
                      <a:pt x="1718"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flipH="1">
                <a:off x="7193327" y="1586162"/>
                <a:ext cx="96406" cy="40338"/>
              </a:xfrm>
              <a:custGeom>
                <a:avLst/>
                <a:gdLst/>
                <a:ahLst/>
                <a:cxnLst/>
                <a:rect l="l" t="t" r="r" b="b"/>
                <a:pathLst>
                  <a:path w="1520" h="636" extrusionOk="0">
                    <a:moveTo>
                      <a:pt x="1" y="0"/>
                    </a:moveTo>
                    <a:cubicBezTo>
                      <a:pt x="66" y="363"/>
                      <a:pt x="383" y="635"/>
                      <a:pt x="762" y="635"/>
                    </a:cubicBezTo>
                    <a:cubicBezTo>
                      <a:pt x="1141" y="635"/>
                      <a:pt x="1455" y="363"/>
                      <a:pt x="1520"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flipH="1">
                <a:off x="7125524" y="1724304"/>
                <a:ext cx="71290" cy="56131"/>
              </a:xfrm>
              <a:custGeom>
                <a:avLst/>
                <a:gdLst/>
                <a:ahLst/>
                <a:cxnLst/>
                <a:rect l="l" t="t" r="r" b="b"/>
                <a:pathLst>
                  <a:path w="1124" h="885" extrusionOk="0">
                    <a:moveTo>
                      <a:pt x="164" y="0"/>
                    </a:moveTo>
                    <a:cubicBezTo>
                      <a:pt x="110" y="31"/>
                      <a:pt x="55" y="72"/>
                      <a:pt x="0" y="110"/>
                    </a:cubicBezTo>
                    <a:cubicBezTo>
                      <a:pt x="7" y="116"/>
                      <a:pt x="11" y="123"/>
                      <a:pt x="17" y="134"/>
                    </a:cubicBezTo>
                    <a:cubicBezTo>
                      <a:pt x="287" y="482"/>
                      <a:pt x="587" y="734"/>
                      <a:pt x="909" y="884"/>
                    </a:cubicBezTo>
                    <a:cubicBezTo>
                      <a:pt x="980" y="847"/>
                      <a:pt x="1052" y="806"/>
                      <a:pt x="1123" y="761"/>
                    </a:cubicBezTo>
                    <a:cubicBezTo>
                      <a:pt x="786" y="642"/>
                      <a:pt x="465" y="389"/>
                      <a:pt x="175" y="14"/>
                    </a:cubicBezTo>
                    <a:cubicBezTo>
                      <a:pt x="171" y="7"/>
                      <a:pt x="167" y="3"/>
                      <a:pt x="164"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flipH="1">
                <a:off x="7170619" y="1708067"/>
                <a:ext cx="50677" cy="37040"/>
              </a:xfrm>
              <a:custGeom>
                <a:avLst/>
                <a:gdLst/>
                <a:ahLst/>
                <a:cxnLst/>
                <a:rect l="l" t="t" r="r" b="b"/>
                <a:pathLst>
                  <a:path w="799" h="584" extrusionOk="0">
                    <a:moveTo>
                      <a:pt x="673" y="0"/>
                    </a:moveTo>
                    <a:cubicBezTo>
                      <a:pt x="376" y="59"/>
                      <a:pt x="52" y="403"/>
                      <a:pt x="35" y="417"/>
                    </a:cubicBezTo>
                    <a:cubicBezTo>
                      <a:pt x="0" y="458"/>
                      <a:pt x="0" y="519"/>
                      <a:pt x="41" y="557"/>
                    </a:cubicBezTo>
                    <a:cubicBezTo>
                      <a:pt x="58" y="574"/>
                      <a:pt x="82" y="584"/>
                      <a:pt x="107" y="584"/>
                    </a:cubicBezTo>
                    <a:cubicBezTo>
                      <a:pt x="134" y="584"/>
                      <a:pt x="161" y="574"/>
                      <a:pt x="178" y="553"/>
                    </a:cubicBezTo>
                    <a:cubicBezTo>
                      <a:pt x="219" y="513"/>
                      <a:pt x="298" y="437"/>
                      <a:pt x="386" y="366"/>
                    </a:cubicBezTo>
                    <a:cubicBezTo>
                      <a:pt x="441" y="328"/>
                      <a:pt x="496" y="287"/>
                      <a:pt x="550" y="256"/>
                    </a:cubicBezTo>
                    <a:cubicBezTo>
                      <a:pt x="605" y="226"/>
                      <a:pt x="660" y="205"/>
                      <a:pt x="710" y="195"/>
                    </a:cubicBezTo>
                    <a:cubicBezTo>
                      <a:pt x="762" y="185"/>
                      <a:pt x="799" y="133"/>
                      <a:pt x="789" y="79"/>
                    </a:cubicBezTo>
                    <a:cubicBezTo>
                      <a:pt x="778" y="31"/>
                      <a:pt x="737" y="0"/>
                      <a:pt x="693"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flipH="1">
                <a:off x="7241153" y="1637220"/>
                <a:ext cx="250402" cy="157484"/>
              </a:xfrm>
              <a:custGeom>
                <a:avLst/>
                <a:gdLst/>
                <a:ahLst/>
                <a:cxnLst/>
                <a:rect l="l" t="t" r="r" b="b"/>
                <a:pathLst>
                  <a:path w="3948" h="2483" extrusionOk="0">
                    <a:moveTo>
                      <a:pt x="1694" y="1"/>
                    </a:moveTo>
                    <a:cubicBezTo>
                      <a:pt x="1022" y="1"/>
                      <a:pt x="415" y="261"/>
                      <a:pt x="1" y="673"/>
                    </a:cubicBezTo>
                    <a:cubicBezTo>
                      <a:pt x="421" y="1745"/>
                      <a:pt x="1483" y="2397"/>
                      <a:pt x="3876" y="2482"/>
                    </a:cubicBezTo>
                    <a:cubicBezTo>
                      <a:pt x="3924" y="2326"/>
                      <a:pt x="3947" y="2159"/>
                      <a:pt x="3947" y="1988"/>
                    </a:cubicBezTo>
                    <a:cubicBezTo>
                      <a:pt x="3947" y="892"/>
                      <a:pt x="2937" y="1"/>
                      <a:pt x="169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flipH="1">
                <a:off x="6573468" y="1391317"/>
                <a:ext cx="369197" cy="377188"/>
              </a:xfrm>
              <a:custGeom>
                <a:avLst/>
                <a:gdLst/>
                <a:ahLst/>
                <a:cxnLst/>
                <a:rect l="l" t="t" r="r" b="b"/>
                <a:pathLst>
                  <a:path w="5821" h="5947" extrusionOk="0">
                    <a:moveTo>
                      <a:pt x="629" y="393"/>
                    </a:moveTo>
                    <a:cubicBezTo>
                      <a:pt x="1236" y="396"/>
                      <a:pt x="2387" y="424"/>
                      <a:pt x="3404" y="448"/>
                    </a:cubicBezTo>
                    <a:cubicBezTo>
                      <a:pt x="4203" y="468"/>
                      <a:pt x="4896" y="485"/>
                      <a:pt x="5169" y="485"/>
                    </a:cubicBezTo>
                    <a:cubicBezTo>
                      <a:pt x="5217" y="485"/>
                      <a:pt x="5241" y="502"/>
                      <a:pt x="5254" y="519"/>
                    </a:cubicBezTo>
                    <a:cubicBezTo>
                      <a:pt x="5418" y="690"/>
                      <a:pt x="5374" y="1362"/>
                      <a:pt x="5340" y="1905"/>
                    </a:cubicBezTo>
                    <a:cubicBezTo>
                      <a:pt x="5323" y="2181"/>
                      <a:pt x="5306" y="2468"/>
                      <a:pt x="5306" y="2734"/>
                    </a:cubicBezTo>
                    <a:cubicBezTo>
                      <a:pt x="5306" y="3021"/>
                      <a:pt x="5244" y="5530"/>
                      <a:pt x="3097" y="5554"/>
                    </a:cubicBezTo>
                    <a:cubicBezTo>
                      <a:pt x="3073" y="5554"/>
                      <a:pt x="3049" y="5554"/>
                      <a:pt x="3026" y="5554"/>
                    </a:cubicBezTo>
                    <a:cubicBezTo>
                      <a:pt x="1422" y="5554"/>
                      <a:pt x="648" y="4862"/>
                      <a:pt x="540" y="3325"/>
                    </a:cubicBezTo>
                    <a:cubicBezTo>
                      <a:pt x="407" y="1468"/>
                      <a:pt x="519" y="563"/>
                      <a:pt x="629" y="393"/>
                    </a:cubicBezTo>
                    <a:close/>
                    <a:moveTo>
                      <a:pt x="592" y="0"/>
                    </a:moveTo>
                    <a:cubicBezTo>
                      <a:pt x="530" y="0"/>
                      <a:pt x="438" y="21"/>
                      <a:pt x="356" y="109"/>
                    </a:cubicBezTo>
                    <a:cubicBezTo>
                      <a:pt x="1" y="492"/>
                      <a:pt x="72" y="2304"/>
                      <a:pt x="148" y="3353"/>
                    </a:cubicBezTo>
                    <a:cubicBezTo>
                      <a:pt x="270" y="5097"/>
                      <a:pt x="1216" y="5946"/>
                      <a:pt x="3035" y="5946"/>
                    </a:cubicBezTo>
                    <a:lnTo>
                      <a:pt x="3100" y="5946"/>
                    </a:lnTo>
                    <a:cubicBezTo>
                      <a:pt x="5019" y="5926"/>
                      <a:pt x="5698" y="4202"/>
                      <a:pt x="5698" y="2734"/>
                    </a:cubicBezTo>
                    <a:cubicBezTo>
                      <a:pt x="5698" y="2479"/>
                      <a:pt x="5715" y="2202"/>
                      <a:pt x="5732" y="1929"/>
                    </a:cubicBezTo>
                    <a:cubicBezTo>
                      <a:pt x="5780" y="1188"/>
                      <a:pt x="5821" y="547"/>
                      <a:pt x="5541" y="249"/>
                    </a:cubicBezTo>
                    <a:cubicBezTo>
                      <a:pt x="5446" y="147"/>
                      <a:pt x="5315" y="92"/>
                      <a:pt x="5169" y="92"/>
                    </a:cubicBezTo>
                    <a:cubicBezTo>
                      <a:pt x="4899" y="92"/>
                      <a:pt x="4214" y="76"/>
                      <a:pt x="3415" y="55"/>
                    </a:cubicBezTo>
                    <a:cubicBezTo>
                      <a:pt x="2373" y="31"/>
                      <a:pt x="1195" y="0"/>
                      <a:pt x="592" y="0"/>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flipH="1">
                <a:off x="6988278" y="1367215"/>
                <a:ext cx="564039" cy="456533"/>
              </a:xfrm>
              <a:custGeom>
                <a:avLst/>
                <a:gdLst/>
                <a:ahLst/>
                <a:cxnLst/>
                <a:rect l="l" t="t" r="r" b="b"/>
                <a:pathLst>
                  <a:path w="8893" h="7198" extrusionOk="0">
                    <a:moveTo>
                      <a:pt x="7462" y="397"/>
                    </a:moveTo>
                    <a:cubicBezTo>
                      <a:pt x="7824" y="397"/>
                      <a:pt x="8258" y="479"/>
                      <a:pt x="8258" y="869"/>
                    </a:cubicBezTo>
                    <a:cubicBezTo>
                      <a:pt x="8258" y="916"/>
                      <a:pt x="8264" y="1004"/>
                      <a:pt x="8271" y="1121"/>
                    </a:cubicBezTo>
                    <a:cubicBezTo>
                      <a:pt x="8326" y="1992"/>
                      <a:pt x="8490" y="4634"/>
                      <a:pt x="7217" y="5989"/>
                    </a:cubicBezTo>
                    <a:cubicBezTo>
                      <a:pt x="6708" y="6531"/>
                      <a:pt x="6011" y="6805"/>
                      <a:pt x="5148" y="6805"/>
                    </a:cubicBezTo>
                    <a:cubicBezTo>
                      <a:pt x="1188" y="6805"/>
                      <a:pt x="393" y="5483"/>
                      <a:pt x="393" y="3353"/>
                    </a:cubicBezTo>
                    <a:lnTo>
                      <a:pt x="393" y="1159"/>
                    </a:lnTo>
                    <a:cubicBezTo>
                      <a:pt x="393" y="602"/>
                      <a:pt x="779" y="397"/>
                      <a:pt x="1020" y="397"/>
                    </a:cubicBezTo>
                    <a:close/>
                    <a:moveTo>
                      <a:pt x="1020" y="1"/>
                    </a:moveTo>
                    <a:cubicBezTo>
                      <a:pt x="598" y="1"/>
                      <a:pt x="0" y="363"/>
                      <a:pt x="0" y="1159"/>
                    </a:cubicBezTo>
                    <a:lnTo>
                      <a:pt x="0" y="3353"/>
                    </a:lnTo>
                    <a:cubicBezTo>
                      <a:pt x="0" y="6084"/>
                      <a:pt x="1491" y="7197"/>
                      <a:pt x="5148" y="7197"/>
                    </a:cubicBezTo>
                    <a:cubicBezTo>
                      <a:pt x="6124" y="7197"/>
                      <a:pt x="6919" y="6883"/>
                      <a:pt x="7503" y="6258"/>
                    </a:cubicBezTo>
                    <a:cubicBezTo>
                      <a:pt x="8893" y="4781"/>
                      <a:pt x="8722" y="2008"/>
                      <a:pt x="8664" y="1097"/>
                    </a:cubicBezTo>
                    <a:cubicBezTo>
                      <a:pt x="8657" y="991"/>
                      <a:pt x="8650" y="913"/>
                      <a:pt x="8650" y="869"/>
                    </a:cubicBezTo>
                    <a:cubicBezTo>
                      <a:pt x="8650" y="325"/>
                      <a:pt x="8206" y="1"/>
                      <a:pt x="7462" y="1"/>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flipH="1">
                <a:off x="6569726" y="1394995"/>
                <a:ext cx="362728" cy="370465"/>
              </a:xfrm>
              <a:custGeom>
                <a:avLst/>
                <a:gdLst/>
                <a:ahLst/>
                <a:cxnLst/>
                <a:rect l="l" t="t" r="r" b="b"/>
                <a:pathLst>
                  <a:path w="5719" h="5841" extrusionOk="0">
                    <a:moveTo>
                      <a:pt x="618" y="386"/>
                    </a:moveTo>
                    <a:cubicBezTo>
                      <a:pt x="1219" y="386"/>
                      <a:pt x="2345" y="417"/>
                      <a:pt x="3346" y="440"/>
                    </a:cubicBezTo>
                    <a:cubicBezTo>
                      <a:pt x="4130" y="461"/>
                      <a:pt x="4810" y="475"/>
                      <a:pt x="5077" y="475"/>
                    </a:cubicBezTo>
                    <a:cubicBezTo>
                      <a:pt x="5127" y="475"/>
                      <a:pt x="5148" y="492"/>
                      <a:pt x="5162" y="509"/>
                    </a:cubicBezTo>
                    <a:cubicBezTo>
                      <a:pt x="5322" y="676"/>
                      <a:pt x="5281" y="1338"/>
                      <a:pt x="5247" y="1871"/>
                    </a:cubicBezTo>
                    <a:cubicBezTo>
                      <a:pt x="5230" y="2140"/>
                      <a:pt x="5213" y="2424"/>
                      <a:pt x="5213" y="2687"/>
                    </a:cubicBezTo>
                    <a:cubicBezTo>
                      <a:pt x="5213" y="2967"/>
                      <a:pt x="5151" y="5431"/>
                      <a:pt x="3045" y="5455"/>
                    </a:cubicBezTo>
                    <a:cubicBezTo>
                      <a:pt x="3021" y="5455"/>
                      <a:pt x="2998" y="5456"/>
                      <a:pt x="2974" y="5456"/>
                    </a:cubicBezTo>
                    <a:cubicBezTo>
                      <a:pt x="1398" y="5456"/>
                      <a:pt x="637" y="4774"/>
                      <a:pt x="530" y="3264"/>
                    </a:cubicBezTo>
                    <a:cubicBezTo>
                      <a:pt x="399" y="1441"/>
                      <a:pt x="512" y="553"/>
                      <a:pt x="618" y="386"/>
                    </a:cubicBezTo>
                    <a:close/>
                    <a:moveTo>
                      <a:pt x="584" y="0"/>
                    </a:moveTo>
                    <a:cubicBezTo>
                      <a:pt x="522" y="0"/>
                      <a:pt x="431" y="18"/>
                      <a:pt x="349" y="106"/>
                    </a:cubicBezTo>
                    <a:cubicBezTo>
                      <a:pt x="0" y="481"/>
                      <a:pt x="72" y="2263"/>
                      <a:pt x="144" y="3291"/>
                    </a:cubicBezTo>
                    <a:cubicBezTo>
                      <a:pt x="267" y="5004"/>
                      <a:pt x="1195" y="5841"/>
                      <a:pt x="2983" y="5841"/>
                    </a:cubicBezTo>
                    <a:lnTo>
                      <a:pt x="3049" y="5841"/>
                    </a:lnTo>
                    <a:cubicBezTo>
                      <a:pt x="4929" y="5820"/>
                      <a:pt x="5598" y="4127"/>
                      <a:pt x="5598" y="2687"/>
                    </a:cubicBezTo>
                    <a:cubicBezTo>
                      <a:pt x="5598" y="2434"/>
                      <a:pt x="5616" y="2161"/>
                      <a:pt x="5633" y="1895"/>
                    </a:cubicBezTo>
                    <a:cubicBezTo>
                      <a:pt x="5677" y="1165"/>
                      <a:pt x="5718" y="536"/>
                      <a:pt x="5445" y="243"/>
                    </a:cubicBezTo>
                    <a:cubicBezTo>
                      <a:pt x="5349" y="144"/>
                      <a:pt x="5223" y="89"/>
                      <a:pt x="5077" y="89"/>
                    </a:cubicBezTo>
                    <a:cubicBezTo>
                      <a:pt x="4814" y="89"/>
                      <a:pt x="4138" y="72"/>
                      <a:pt x="3356" y="54"/>
                    </a:cubicBezTo>
                    <a:cubicBezTo>
                      <a:pt x="2332" y="27"/>
                      <a:pt x="1174" y="0"/>
                      <a:pt x="584"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flipH="1">
                <a:off x="6977051" y="1371401"/>
                <a:ext cx="554081" cy="448415"/>
              </a:xfrm>
              <a:custGeom>
                <a:avLst/>
                <a:gdLst/>
                <a:ahLst/>
                <a:cxnLst/>
                <a:rect l="l" t="t" r="r" b="b"/>
                <a:pathLst>
                  <a:path w="8736" h="7070" extrusionOk="0">
                    <a:moveTo>
                      <a:pt x="7330" y="385"/>
                    </a:moveTo>
                    <a:cubicBezTo>
                      <a:pt x="7685" y="385"/>
                      <a:pt x="8111" y="467"/>
                      <a:pt x="8111" y="850"/>
                    </a:cubicBezTo>
                    <a:cubicBezTo>
                      <a:pt x="8111" y="898"/>
                      <a:pt x="8115" y="984"/>
                      <a:pt x="8125" y="1099"/>
                    </a:cubicBezTo>
                    <a:cubicBezTo>
                      <a:pt x="8176" y="1953"/>
                      <a:pt x="8340" y="4551"/>
                      <a:pt x="7091" y="5882"/>
                    </a:cubicBezTo>
                    <a:cubicBezTo>
                      <a:pt x="6589" y="6411"/>
                      <a:pt x="5906" y="6684"/>
                      <a:pt x="5056" y="6684"/>
                    </a:cubicBezTo>
                    <a:cubicBezTo>
                      <a:pt x="1168" y="6684"/>
                      <a:pt x="387" y="5387"/>
                      <a:pt x="387" y="3291"/>
                    </a:cubicBezTo>
                    <a:lnTo>
                      <a:pt x="387" y="1137"/>
                    </a:lnTo>
                    <a:cubicBezTo>
                      <a:pt x="387" y="590"/>
                      <a:pt x="762" y="385"/>
                      <a:pt x="1001" y="385"/>
                    </a:cubicBezTo>
                    <a:close/>
                    <a:moveTo>
                      <a:pt x="1001" y="0"/>
                    </a:moveTo>
                    <a:cubicBezTo>
                      <a:pt x="584" y="0"/>
                      <a:pt x="1" y="355"/>
                      <a:pt x="1" y="1137"/>
                    </a:cubicBezTo>
                    <a:lnTo>
                      <a:pt x="1" y="3291"/>
                    </a:lnTo>
                    <a:cubicBezTo>
                      <a:pt x="1" y="5974"/>
                      <a:pt x="1465" y="7070"/>
                      <a:pt x="5056" y="7070"/>
                    </a:cubicBezTo>
                    <a:cubicBezTo>
                      <a:pt x="6016" y="7070"/>
                      <a:pt x="6794" y="6759"/>
                      <a:pt x="7371" y="6145"/>
                    </a:cubicBezTo>
                    <a:cubicBezTo>
                      <a:pt x="8736" y="4694"/>
                      <a:pt x="8565" y="1970"/>
                      <a:pt x="8507" y="1075"/>
                    </a:cubicBezTo>
                    <a:cubicBezTo>
                      <a:pt x="8501" y="970"/>
                      <a:pt x="8497" y="894"/>
                      <a:pt x="8497" y="850"/>
                    </a:cubicBezTo>
                    <a:cubicBezTo>
                      <a:pt x="8497" y="317"/>
                      <a:pt x="8060" y="0"/>
                      <a:pt x="7330"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flipH="1">
                <a:off x="6846259" y="1579883"/>
                <a:ext cx="117083" cy="166744"/>
              </a:xfrm>
              <a:custGeom>
                <a:avLst/>
                <a:gdLst/>
                <a:ahLst/>
                <a:cxnLst/>
                <a:rect l="l" t="t" r="r" b="b"/>
                <a:pathLst>
                  <a:path w="1846" h="2629" extrusionOk="0">
                    <a:moveTo>
                      <a:pt x="78" y="0"/>
                    </a:moveTo>
                    <a:cubicBezTo>
                      <a:pt x="61" y="92"/>
                      <a:pt x="0" y="1666"/>
                      <a:pt x="76" y="1666"/>
                    </a:cubicBezTo>
                    <a:cubicBezTo>
                      <a:pt x="76" y="1666"/>
                      <a:pt x="77" y="1666"/>
                      <a:pt x="78" y="1666"/>
                    </a:cubicBezTo>
                    <a:cubicBezTo>
                      <a:pt x="102" y="1656"/>
                      <a:pt x="220" y="1581"/>
                      <a:pt x="381" y="1504"/>
                    </a:cubicBezTo>
                    <a:lnTo>
                      <a:pt x="381" y="1504"/>
                    </a:lnTo>
                    <a:lnTo>
                      <a:pt x="78" y="0"/>
                    </a:lnTo>
                    <a:close/>
                    <a:moveTo>
                      <a:pt x="1025" y="1324"/>
                    </a:moveTo>
                    <a:cubicBezTo>
                      <a:pt x="805" y="1324"/>
                      <a:pt x="565" y="1416"/>
                      <a:pt x="381" y="1504"/>
                    </a:cubicBezTo>
                    <a:lnTo>
                      <a:pt x="381" y="1504"/>
                    </a:lnTo>
                    <a:lnTo>
                      <a:pt x="607" y="2629"/>
                    </a:lnTo>
                    <a:cubicBezTo>
                      <a:pt x="607" y="2629"/>
                      <a:pt x="1846" y="2134"/>
                      <a:pt x="1480" y="1560"/>
                    </a:cubicBezTo>
                    <a:cubicBezTo>
                      <a:pt x="1370" y="1386"/>
                      <a:pt x="1204" y="1324"/>
                      <a:pt x="1025" y="1324"/>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flipH="1">
                <a:off x="6858564" y="1578995"/>
                <a:ext cx="111565" cy="172389"/>
              </a:xfrm>
              <a:custGeom>
                <a:avLst/>
                <a:gdLst/>
                <a:ahLst/>
                <a:cxnLst/>
                <a:rect l="l" t="t" r="r" b="b"/>
                <a:pathLst>
                  <a:path w="1759" h="2718" extrusionOk="0">
                    <a:moveTo>
                      <a:pt x="103" y="0"/>
                    </a:moveTo>
                    <a:cubicBezTo>
                      <a:pt x="103" y="18"/>
                      <a:pt x="0" y="1643"/>
                      <a:pt x="127" y="1741"/>
                    </a:cubicBezTo>
                    <a:lnTo>
                      <a:pt x="171" y="1772"/>
                    </a:lnTo>
                    <a:lnTo>
                      <a:pt x="212" y="1755"/>
                    </a:lnTo>
                    <a:cubicBezTo>
                      <a:pt x="223" y="1752"/>
                      <a:pt x="246" y="1738"/>
                      <a:pt x="280" y="1718"/>
                    </a:cubicBezTo>
                    <a:cubicBezTo>
                      <a:pt x="632" y="1519"/>
                      <a:pt x="916" y="1419"/>
                      <a:pt x="1131" y="1419"/>
                    </a:cubicBezTo>
                    <a:cubicBezTo>
                      <a:pt x="1307" y="1419"/>
                      <a:pt x="1437" y="1485"/>
                      <a:pt x="1519" y="1618"/>
                    </a:cubicBezTo>
                    <a:cubicBezTo>
                      <a:pt x="1578" y="1708"/>
                      <a:pt x="1591" y="1793"/>
                      <a:pt x="1560" y="1889"/>
                    </a:cubicBezTo>
                    <a:cubicBezTo>
                      <a:pt x="1437" y="2264"/>
                      <a:pt x="694" y="2565"/>
                      <a:pt x="686" y="2568"/>
                    </a:cubicBezTo>
                    <a:lnTo>
                      <a:pt x="744" y="2718"/>
                    </a:lnTo>
                    <a:cubicBezTo>
                      <a:pt x="779" y="2704"/>
                      <a:pt x="1567" y="2387"/>
                      <a:pt x="1714" y="1936"/>
                    </a:cubicBezTo>
                    <a:cubicBezTo>
                      <a:pt x="1759" y="1796"/>
                      <a:pt x="1738" y="1659"/>
                      <a:pt x="1656" y="1530"/>
                    </a:cubicBezTo>
                    <a:cubicBezTo>
                      <a:pt x="1541" y="1349"/>
                      <a:pt x="1369" y="1258"/>
                      <a:pt x="1141" y="1258"/>
                    </a:cubicBezTo>
                    <a:cubicBezTo>
                      <a:pt x="901" y="1258"/>
                      <a:pt x="599" y="1359"/>
                      <a:pt x="236" y="1561"/>
                    </a:cubicBezTo>
                    <a:cubicBezTo>
                      <a:pt x="212" y="1237"/>
                      <a:pt x="246" y="137"/>
                      <a:pt x="263" y="28"/>
                    </a:cubicBezTo>
                    <a:lnTo>
                      <a:pt x="103" y="0"/>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flipH="1">
                <a:off x="7533482" y="1560601"/>
                <a:ext cx="149810" cy="106808"/>
              </a:xfrm>
              <a:custGeom>
                <a:avLst/>
                <a:gdLst/>
                <a:ahLst/>
                <a:cxnLst/>
                <a:rect l="l" t="t" r="r" b="b"/>
                <a:pathLst>
                  <a:path w="2362" h="1684" extrusionOk="0">
                    <a:moveTo>
                      <a:pt x="2164" y="0"/>
                    </a:moveTo>
                    <a:lnTo>
                      <a:pt x="0" y="1455"/>
                    </a:lnTo>
                    <a:lnTo>
                      <a:pt x="341" y="1683"/>
                    </a:lnTo>
                    <a:lnTo>
                      <a:pt x="2362" y="342"/>
                    </a:lnTo>
                    <a:lnTo>
                      <a:pt x="2164"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flipH="1">
                <a:off x="6925288" y="1558889"/>
                <a:ext cx="78203" cy="25180"/>
              </a:xfrm>
              <a:custGeom>
                <a:avLst/>
                <a:gdLst/>
                <a:ahLst/>
                <a:cxnLst/>
                <a:rect l="l" t="t" r="r" b="b"/>
                <a:pathLst>
                  <a:path w="1233" h="397" extrusionOk="0">
                    <a:moveTo>
                      <a:pt x="1" y="0"/>
                    </a:moveTo>
                    <a:lnTo>
                      <a:pt x="1" y="396"/>
                    </a:lnTo>
                    <a:lnTo>
                      <a:pt x="1233" y="396"/>
                    </a:lnTo>
                    <a:lnTo>
                      <a:pt x="1233"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flipH="1">
                <a:off x="6910319" y="1540305"/>
                <a:ext cx="93362" cy="37421"/>
              </a:xfrm>
              <a:custGeom>
                <a:avLst/>
                <a:gdLst/>
                <a:ahLst/>
                <a:cxnLst/>
                <a:rect l="l" t="t" r="r" b="b"/>
                <a:pathLst>
                  <a:path w="1472" h="590" extrusionOk="0">
                    <a:moveTo>
                      <a:pt x="0" y="0"/>
                    </a:moveTo>
                    <a:lnTo>
                      <a:pt x="0" y="590"/>
                    </a:lnTo>
                    <a:lnTo>
                      <a:pt x="1472" y="590"/>
                    </a:lnTo>
                    <a:lnTo>
                      <a:pt x="1472"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flipH="1">
                <a:off x="6582342" y="1420429"/>
                <a:ext cx="17822" cy="33044"/>
              </a:xfrm>
              <a:custGeom>
                <a:avLst/>
                <a:gdLst/>
                <a:ahLst/>
                <a:cxnLst/>
                <a:rect l="l" t="t" r="r" b="b"/>
                <a:pathLst>
                  <a:path w="281" h="521" extrusionOk="0">
                    <a:moveTo>
                      <a:pt x="105" y="1"/>
                    </a:moveTo>
                    <a:cubicBezTo>
                      <a:pt x="53" y="1"/>
                      <a:pt x="0" y="53"/>
                      <a:pt x="38" y="108"/>
                    </a:cubicBezTo>
                    <a:cubicBezTo>
                      <a:pt x="104" y="203"/>
                      <a:pt x="134" y="313"/>
                      <a:pt x="117" y="428"/>
                    </a:cubicBezTo>
                    <a:cubicBezTo>
                      <a:pt x="111" y="484"/>
                      <a:pt x="159" y="521"/>
                      <a:pt x="201" y="521"/>
                    </a:cubicBezTo>
                    <a:cubicBezTo>
                      <a:pt x="230" y="521"/>
                      <a:pt x="255" y="505"/>
                      <a:pt x="260" y="466"/>
                    </a:cubicBezTo>
                    <a:cubicBezTo>
                      <a:pt x="281" y="313"/>
                      <a:pt x="254" y="165"/>
                      <a:pt x="165" y="33"/>
                    </a:cubicBezTo>
                    <a:cubicBezTo>
                      <a:pt x="150" y="10"/>
                      <a:pt x="128"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flipH="1">
                <a:off x="6577331" y="1461212"/>
                <a:ext cx="11987" cy="9387"/>
              </a:xfrm>
              <a:custGeom>
                <a:avLst/>
                <a:gdLst/>
                <a:ahLst/>
                <a:cxnLst/>
                <a:rect l="l" t="t" r="r" b="b"/>
                <a:pathLst>
                  <a:path w="189" h="148" extrusionOk="0">
                    <a:moveTo>
                      <a:pt x="93" y="1"/>
                    </a:moveTo>
                    <a:cubicBezTo>
                      <a:pt x="1" y="1"/>
                      <a:pt x="1" y="148"/>
                      <a:pt x="93" y="148"/>
                    </a:cubicBezTo>
                    <a:cubicBezTo>
                      <a:pt x="188" y="148"/>
                      <a:pt x="188" y="1"/>
                      <a:pt x="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flipH="1">
                <a:off x="6927000" y="1547091"/>
                <a:ext cx="53721" cy="9894"/>
              </a:xfrm>
              <a:custGeom>
                <a:avLst/>
                <a:gdLst/>
                <a:ahLst/>
                <a:cxnLst/>
                <a:rect l="l" t="t" r="r" b="b"/>
                <a:pathLst>
                  <a:path w="847" h="156" extrusionOk="0">
                    <a:moveTo>
                      <a:pt x="270" y="1"/>
                    </a:moveTo>
                    <a:cubicBezTo>
                      <a:pt x="211" y="1"/>
                      <a:pt x="152" y="1"/>
                      <a:pt x="92" y="2"/>
                    </a:cubicBezTo>
                    <a:cubicBezTo>
                      <a:pt x="0" y="5"/>
                      <a:pt x="0" y="152"/>
                      <a:pt x="92" y="152"/>
                    </a:cubicBezTo>
                    <a:cubicBezTo>
                      <a:pt x="177" y="149"/>
                      <a:pt x="261" y="148"/>
                      <a:pt x="345" y="148"/>
                    </a:cubicBezTo>
                    <a:cubicBezTo>
                      <a:pt x="481" y="148"/>
                      <a:pt x="616" y="151"/>
                      <a:pt x="751" y="155"/>
                    </a:cubicBezTo>
                    <a:cubicBezTo>
                      <a:pt x="752" y="155"/>
                      <a:pt x="753" y="155"/>
                      <a:pt x="755" y="155"/>
                    </a:cubicBezTo>
                    <a:cubicBezTo>
                      <a:pt x="847" y="155"/>
                      <a:pt x="845" y="12"/>
                      <a:pt x="751" y="9"/>
                    </a:cubicBezTo>
                    <a:cubicBezTo>
                      <a:pt x="591" y="4"/>
                      <a:pt x="431" y="1"/>
                      <a:pt x="2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flipH="1">
                <a:off x="6997529" y="1388462"/>
                <a:ext cx="29239" cy="43002"/>
              </a:xfrm>
              <a:custGeom>
                <a:avLst/>
                <a:gdLst/>
                <a:ahLst/>
                <a:cxnLst/>
                <a:rect l="l" t="t" r="r" b="b"/>
                <a:pathLst>
                  <a:path w="461" h="678" extrusionOk="0">
                    <a:moveTo>
                      <a:pt x="103" y="1"/>
                    </a:moveTo>
                    <a:cubicBezTo>
                      <a:pt x="48" y="1"/>
                      <a:pt x="0" y="75"/>
                      <a:pt x="50" y="127"/>
                    </a:cubicBezTo>
                    <a:cubicBezTo>
                      <a:pt x="166" y="250"/>
                      <a:pt x="306" y="397"/>
                      <a:pt x="272" y="584"/>
                    </a:cubicBezTo>
                    <a:cubicBezTo>
                      <a:pt x="262" y="640"/>
                      <a:pt x="310" y="678"/>
                      <a:pt x="354" y="678"/>
                    </a:cubicBezTo>
                    <a:cubicBezTo>
                      <a:pt x="382" y="678"/>
                      <a:pt x="409" y="662"/>
                      <a:pt x="415" y="625"/>
                    </a:cubicBezTo>
                    <a:cubicBezTo>
                      <a:pt x="460" y="376"/>
                      <a:pt x="313" y="192"/>
                      <a:pt x="153" y="25"/>
                    </a:cubicBezTo>
                    <a:cubicBezTo>
                      <a:pt x="137" y="8"/>
                      <a:pt x="120"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flipH="1">
                <a:off x="6998671" y="1438062"/>
                <a:ext cx="11924" cy="9387"/>
              </a:xfrm>
              <a:custGeom>
                <a:avLst/>
                <a:gdLst/>
                <a:ahLst/>
                <a:cxnLst/>
                <a:rect l="l" t="t" r="r" b="b"/>
                <a:pathLst>
                  <a:path w="188" h="148" extrusionOk="0">
                    <a:moveTo>
                      <a:pt x="95" y="1"/>
                    </a:moveTo>
                    <a:cubicBezTo>
                      <a:pt x="0" y="1"/>
                      <a:pt x="0" y="147"/>
                      <a:pt x="95" y="147"/>
                    </a:cubicBezTo>
                    <a:cubicBezTo>
                      <a:pt x="188" y="147"/>
                      <a:pt x="18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flipH="1">
                <a:off x="6475344" y="2739630"/>
                <a:ext cx="111121" cy="67801"/>
              </a:xfrm>
              <a:custGeom>
                <a:avLst/>
                <a:gdLst/>
                <a:ahLst/>
                <a:cxnLst/>
                <a:rect l="l" t="t" r="r" b="b"/>
                <a:pathLst>
                  <a:path w="1752" h="1069" extrusionOk="0">
                    <a:moveTo>
                      <a:pt x="1248" y="1"/>
                    </a:moveTo>
                    <a:cubicBezTo>
                      <a:pt x="1221" y="1"/>
                      <a:pt x="1192" y="3"/>
                      <a:pt x="1164" y="9"/>
                    </a:cubicBezTo>
                    <a:lnTo>
                      <a:pt x="420" y="146"/>
                    </a:lnTo>
                    <a:cubicBezTo>
                      <a:pt x="167" y="193"/>
                      <a:pt x="0" y="436"/>
                      <a:pt x="48" y="688"/>
                    </a:cubicBezTo>
                    <a:cubicBezTo>
                      <a:pt x="90" y="912"/>
                      <a:pt x="285" y="1069"/>
                      <a:pt x="505" y="1069"/>
                    </a:cubicBezTo>
                    <a:cubicBezTo>
                      <a:pt x="533" y="1069"/>
                      <a:pt x="562" y="1066"/>
                      <a:pt x="591" y="1061"/>
                    </a:cubicBezTo>
                    <a:lnTo>
                      <a:pt x="1331" y="924"/>
                    </a:lnTo>
                    <a:cubicBezTo>
                      <a:pt x="1584" y="876"/>
                      <a:pt x="1752" y="634"/>
                      <a:pt x="1703" y="381"/>
                    </a:cubicBezTo>
                    <a:cubicBezTo>
                      <a:pt x="1664" y="160"/>
                      <a:pt x="1466" y="1"/>
                      <a:pt x="124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flipH="1">
                <a:off x="6474519" y="2792528"/>
                <a:ext cx="106744" cy="67040"/>
              </a:xfrm>
              <a:custGeom>
                <a:avLst/>
                <a:gdLst/>
                <a:ahLst/>
                <a:cxnLst/>
                <a:rect l="l" t="t" r="r" b="b"/>
                <a:pathLst>
                  <a:path w="1683" h="1057" extrusionOk="0">
                    <a:moveTo>
                      <a:pt x="1178" y="1"/>
                    </a:moveTo>
                    <a:cubicBezTo>
                      <a:pt x="1151" y="1"/>
                      <a:pt x="1124" y="3"/>
                      <a:pt x="1096" y="8"/>
                    </a:cubicBezTo>
                    <a:lnTo>
                      <a:pt x="420" y="134"/>
                    </a:lnTo>
                    <a:cubicBezTo>
                      <a:pt x="167" y="182"/>
                      <a:pt x="0" y="424"/>
                      <a:pt x="48" y="677"/>
                    </a:cubicBezTo>
                    <a:cubicBezTo>
                      <a:pt x="91" y="899"/>
                      <a:pt x="288" y="1056"/>
                      <a:pt x="509" y="1056"/>
                    </a:cubicBezTo>
                    <a:cubicBezTo>
                      <a:pt x="536" y="1056"/>
                      <a:pt x="563" y="1054"/>
                      <a:pt x="591" y="1049"/>
                    </a:cubicBezTo>
                    <a:lnTo>
                      <a:pt x="1267" y="923"/>
                    </a:lnTo>
                    <a:cubicBezTo>
                      <a:pt x="1516" y="875"/>
                      <a:pt x="1683" y="632"/>
                      <a:pt x="1639" y="380"/>
                    </a:cubicBezTo>
                    <a:cubicBezTo>
                      <a:pt x="1596" y="158"/>
                      <a:pt x="1399" y="1"/>
                      <a:pt x="117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flipH="1">
                <a:off x="6486379" y="2845742"/>
                <a:ext cx="87336" cy="63235"/>
              </a:xfrm>
              <a:custGeom>
                <a:avLst/>
                <a:gdLst/>
                <a:ahLst/>
                <a:cxnLst/>
                <a:rect l="l" t="t" r="r" b="b"/>
                <a:pathLst>
                  <a:path w="1377" h="997" extrusionOk="0">
                    <a:moveTo>
                      <a:pt x="874" y="1"/>
                    </a:moveTo>
                    <a:cubicBezTo>
                      <a:pt x="846" y="1"/>
                      <a:pt x="817" y="3"/>
                      <a:pt x="789" y="9"/>
                    </a:cubicBezTo>
                    <a:lnTo>
                      <a:pt x="420" y="77"/>
                    </a:lnTo>
                    <a:cubicBezTo>
                      <a:pt x="168" y="121"/>
                      <a:pt x="1" y="367"/>
                      <a:pt x="48" y="617"/>
                    </a:cubicBezTo>
                    <a:cubicBezTo>
                      <a:pt x="87" y="840"/>
                      <a:pt x="284" y="997"/>
                      <a:pt x="503" y="997"/>
                    </a:cubicBezTo>
                    <a:cubicBezTo>
                      <a:pt x="531" y="997"/>
                      <a:pt x="559" y="994"/>
                      <a:pt x="588" y="989"/>
                    </a:cubicBezTo>
                    <a:lnTo>
                      <a:pt x="957" y="920"/>
                    </a:lnTo>
                    <a:cubicBezTo>
                      <a:pt x="1209" y="876"/>
                      <a:pt x="1376" y="630"/>
                      <a:pt x="1329" y="381"/>
                    </a:cubicBezTo>
                    <a:cubicBezTo>
                      <a:pt x="1290" y="157"/>
                      <a:pt x="1092" y="1"/>
                      <a:pt x="874"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flipH="1">
                <a:off x="7680883" y="2507237"/>
                <a:ext cx="113975" cy="460339"/>
              </a:xfrm>
              <a:custGeom>
                <a:avLst/>
                <a:gdLst/>
                <a:ahLst/>
                <a:cxnLst/>
                <a:rect l="l" t="t" r="r" b="b"/>
                <a:pathLst>
                  <a:path w="1797" h="7258" extrusionOk="0">
                    <a:moveTo>
                      <a:pt x="1326" y="0"/>
                    </a:moveTo>
                    <a:cubicBezTo>
                      <a:pt x="1" y="2024"/>
                      <a:pt x="379" y="7257"/>
                      <a:pt x="379" y="7257"/>
                    </a:cubicBezTo>
                    <a:lnTo>
                      <a:pt x="1797" y="6448"/>
                    </a:lnTo>
                    <a:lnTo>
                      <a:pt x="1326" y="0"/>
                    </a:ln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flipH="1">
                <a:off x="7686974" y="3205559"/>
                <a:ext cx="249641" cy="253700"/>
              </a:xfrm>
              <a:custGeom>
                <a:avLst/>
                <a:gdLst/>
                <a:ahLst/>
                <a:cxnLst/>
                <a:rect l="l" t="t" r="r" b="b"/>
                <a:pathLst>
                  <a:path w="3936" h="4000" extrusionOk="0">
                    <a:moveTo>
                      <a:pt x="3823" y="1"/>
                    </a:moveTo>
                    <a:cubicBezTo>
                      <a:pt x="3782" y="1"/>
                      <a:pt x="3745" y="27"/>
                      <a:pt x="3731" y="71"/>
                    </a:cubicBezTo>
                    <a:lnTo>
                      <a:pt x="3720" y="105"/>
                    </a:lnTo>
                    <a:cubicBezTo>
                      <a:pt x="3704" y="156"/>
                      <a:pt x="3731" y="211"/>
                      <a:pt x="3782" y="228"/>
                    </a:cubicBezTo>
                    <a:cubicBezTo>
                      <a:pt x="3793" y="231"/>
                      <a:pt x="3802" y="234"/>
                      <a:pt x="3813" y="234"/>
                    </a:cubicBezTo>
                    <a:cubicBezTo>
                      <a:pt x="3854" y="234"/>
                      <a:pt x="3892" y="207"/>
                      <a:pt x="3905" y="166"/>
                    </a:cubicBezTo>
                    <a:lnTo>
                      <a:pt x="3919" y="129"/>
                    </a:lnTo>
                    <a:cubicBezTo>
                      <a:pt x="3936" y="77"/>
                      <a:pt x="3909" y="23"/>
                      <a:pt x="3854" y="6"/>
                    </a:cubicBezTo>
                    <a:cubicBezTo>
                      <a:pt x="3844" y="2"/>
                      <a:pt x="3833" y="1"/>
                      <a:pt x="3823" y="1"/>
                    </a:cubicBezTo>
                    <a:close/>
                    <a:moveTo>
                      <a:pt x="3682" y="407"/>
                    </a:moveTo>
                    <a:cubicBezTo>
                      <a:pt x="3643" y="407"/>
                      <a:pt x="3604" y="430"/>
                      <a:pt x="3588" y="470"/>
                    </a:cubicBezTo>
                    <a:cubicBezTo>
                      <a:pt x="3540" y="592"/>
                      <a:pt x="3489" y="709"/>
                      <a:pt x="3438" y="825"/>
                    </a:cubicBezTo>
                    <a:cubicBezTo>
                      <a:pt x="3413" y="873"/>
                      <a:pt x="3434" y="931"/>
                      <a:pt x="3485" y="955"/>
                    </a:cubicBezTo>
                    <a:cubicBezTo>
                      <a:pt x="3499" y="961"/>
                      <a:pt x="3512" y="965"/>
                      <a:pt x="3526" y="965"/>
                    </a:cubicBezTo>
                    <a:cubicBezTo>
                      <a:pt x="3564" y="965"/>
                      <a:pt x="3598" y="945"/>
                      <a:pt x="3615" y="907"/>
                    </a:cubicBezTo>
                    <a:cubicBezTo>
                      <a:pt x="3670" y="791"/>
                      <a:pt x="3720" y="668"/>
                      <a:pt x="3772" y="542"/>
                    </a:cubicBezTo>
                    <a:cubicBezTo>
                      <a:pt x="3793" y="490"/>
                      <a:pt x="3765" y="433"/>
                      <a:pt x="3714" y="412"/>
                    </a:cubicBezTo>
                    <a:cubicBezTo>
                      <a:pt x="3704" y="408"/>
                      <a:pt x="3693" y="407"/>
                      <a:pt x="3682" y="407"/>
                    </a:cubicBezTo>
                    <a:close/>
                    <a:moveTo>
                      <a:pt x="3348" y="1119"/>
                    </a:moveTo>
                    <a:cubicBezTo>
                      <a:pt x="3314" y="1119"/>
                      <a:pt x="3282" y="1137"/>
                      <a:pt x="3263" y="1170"/>
                    </a:cubicBezTo>
                    <a:cubicBezTo>
                      <a:pt x="3202" y="1289"/>
                      <a:pt x="3137" y="1399"/>
                      <a:pt x="3072" y="1504"/>
                    </a:cubicBezTo>
                    <a:cubicBezTo>
                      <a:pt x="3041" y="1552"/>
                      <a:pt x="3055" y="1613"/>
                      <a:pt x="3103" y="1641"/>
                    </a:cubicBezTo>
                    <a:cubicBezTo>
                      <a:pt x="3117" y="1651"/>
                      <a:pt x="3137" y="1654"/>
                      <a:pt x="3154" y="1654"/>
                    </a:cubicBezTo>
                    <a:cubicBezTo>
                      <a:pt x="3188" y="1654"/>
                      <a:pt x="3219" y="1641"/>
                      <a:pt x="3236" y="1610"/>
                    </a:cubicBezTo>
                    <a:cubicBezTo>
                      <a:pt x="3304" y="1501"/>
                      <a:pt x="3372" y="1385"/>
                      <a:pt x="3438" y="1265"/>
                    </a:cubicBezTo>
                    <a:cubicBezTo>
                      <a:pt x="3462" y="1218"/>
                      <a:pt x="3444" y="1156"/>
                      <a:pt x="3397" y="1132"/>
                    </a:cubicBezTo>
                    <a:cubicBezTo>
                      <a:pt x="3381" y="1123"/>
                      <a:pt x="3364" y="1119"/>
                      <a:pt x="3348" y="1119"/>
                    </a:cubicBezTo>
                    <a:close/>
                    <a:moveTo>
                      <a:pt x="2935" y="1784"/>
                    </a:moveTo>
                    <a:cubicBezTo>
                      <a:pt x="2905" y="1784"/>
                      <a:pt x="2875" y="1799"/>
                      <a:pt x="2857" y="1825"/>
                    </a:cubicBezTo>
                    <a:cubicBezTo>
                      <a:pt x="2782" y="1931"/>
                      <a:pt x="2700" y="2034"/>
                      <a:pt x="2619" y="2133"/>
                    </a:cubicBezTo>
                    <a:cubicBezTo>
                      <a:pt x="2584" y="2174"/>
                      <a:pt x="2591" y="2235"/>
                      <a:pt x="2632" y="2269"/>
                    </a:cubicBezTo>
                    <a:cubicBezTo>
                      <a:pt x="2649" y="2286"/>
                      <a:pt x="2673" y="2292"/>
                      <a:pt x="2693" y="2292"/>
                    </a:cubicBezTo>
                    <a:cubicBezTo>
                      <a:pt x="2724" y="2292"/>
                      <a:pt x="2751" y="2279"/>
                      <a:pt x="2772" y="2259"/>
                    </a:cubicBezTo>
                    <a:cubicBezTo>
                      <a:pt x="2854" y="2156"/>
                      <a:pt x="2936" y="2051"/>
                      <a:pt x="3014" y="1941"/>
                    </a:cubicBezTo>
                    <a:cubicBezTo>
                      <a:pt x="3049" y="1897"/>
                      <a:pt x="3038" y="1835"/>
                      <a:pt x="2994" y="1805"/>
                    </a:cubicBezTo>
                    <a:cubicBezTo>
                      <a:pt x="2976" y="1791"/>
                      <a:pt x="2955" y="1784"/>
                      <a:pt x="2935" y="1784"/>
                    </a:cubicBezTo>
                    <a:close/>
                    <a:moveTo>
                      <a:pt x="2435" y="2389"/>
                    </a:moveTo>
                    <a:cubicBezTo>
                      <a:pt x="2408" y="2389"/>
                      <a:pt x="2382" y="2400"/>
                      <a:pt x="2362" y="2419"/>
                    </a:cubicBezTo>
                    <a:cubicBezTo>
                      <a:pt x="2274" y="2511"/>
                      <a:pt x="2178" y="2604"/>
                      <a:pt x="2086" y="2689"/>
                    </a:cubicBezTo>
                    <a:cubicBezTo>
                      <a:pt x="2045" y="2723"/>
                      <a:pt x="2041" y="2784"/>
                      <a:pt x="2079" y="2825"/>
                    </a:cubicBezTo>
                    <a:cubicBezTo>
                      <a:pt x="2096" y="2850"/>
                      <a:pt x="2123" y="2859"/>
                      <a:pt x="2151" y="2859"/>
                    </a:cubicBezTo>
                    <a:cubicBezTo>
                      <a:pt x="2174" y="2859"/>
                      <a:pt x="2198" y="2850"/>
                      <a:pt x="2215" y="2832"/>
                    </a:cubicBezTo>
                    <a:cubicBezTo>
                      <a:pt x="2315" y="2747"/>
                      <a:pt x="2410" y="2651"/>
                      <a:pt x="2502" y="2555"/>
                    </a:cubicBezTo>
                    <a:cubicBezTo>
                      <a:pt x="2543" y="2518"/>
                      <a:pt x="2540" y="2453"/>
                      <a:pt x="2502" y="2415"/>
                    </a:cubicBezTo>
                    <a:cubicBezTo>
                      <a:pt x="2483" y="2398"/>
                      <a:pt x="2459" y="2389"/>
                      <a:pt x="2435" y="2389"/>
                    </a:cubicBezTo>
                    <a:close/>
                    <a:moveTo>
                      <a:pt x="1848" y="2914"/>
                    </a:moveTo>
                    <a:cubicBezTo>
                      <a:pt x="1828" y="2914"/>
                      <a:pt x="1807" y="2921"/>
                      <a:pt x="1789" y="2935"/>
                    </a:cubicBezTo>
                    <a:cubicBezTo>
                      <a:pt x="1686" y="3013"/>
                      <a:pt x="1580" y="3088"/>
                      <a:pt x="1475" y="3160"/>
                    </a:cubicBezTo>
                    <a:cubicBezTo>
                      <a:pt x="1431" y="3190"/>
                      <a:pt x="1417" y="3252"/>
                      <a:pt x="1447" y="3296"/>
                    </a:cubicBezTo>
                    <a:cubicBezTo>
                      <a:pt x="1467" y="3324"/>
                      <a:pt x="1499" y="3341"/>
                      <a:pt x="1529" y="3341"/>
                    </a:cubicBezTo>
                    <a:cubicBezTo>
                      <a:pt x="1546" y="3341"/>
                      <a:pt x="1567" y="3334"/>
                      <a:pt x="1584" y="3324"/>
                    </a:cubicBezTo>
                    <a:cubicBezTo>
                      <a:pt x="1693" y="3249"/>
                      <a:pt x="1803" y="3170"/>
                      <a:pt x="1908" y="3091"/>
                    </a:cubicBezTo>
                    <a:cubicBezTo>
                      <a:pt x="1952" y="3058"/>
                      <a:pt x="1959" y="2996"/>
                      <a:pt x="1925" y="2952"/>
                    </a:cubicBezTo>
                    <a:cubicBezTo>
                      <a:pt x="1907" y="2928"/>
                      <a:pt x="1878" y="2914"/>
                      <a:pt x="1848" y="2914"/>
                    </a:cubicBezTo>
                    <a:close/>
                    <a:moveTo>
                      <a:pt x="1194" y="3348"/>
                    </a:moveTo>
                    <a:cubicBezTo>
                      <a:pt x="1178" y="3348"/>
                      <a:pt x="1162" y="3353"/>
                      <a:pt x="1147" y="3362"/>
                    </a:cubicBezTo>
                    <a:cubicBezTo>
                      <a:pt x="1034" y="3423"/>
                      <a:pt x="919" y="3480"/>
                      <a:pt x="802" y="3535"/>
                    </a:cubicBezTo>
                    <a:cubicBezTo>
                      <a:pt x="751" y="3559"/>
                      <a:pt x="730" y="3617"/>
                      <a:pt x="755" y="3665"/>
                    </a:cubicBezTo>
                    <a:cubicBezTo>
                      <a:pt x="771" y="3702"/>
                      <a:pt x="805" y="3723"/>
                      <a:pt x="843" y="3723"/>
                    </a:cubicBezTo>
                    <a:cubicBezTo>
                      <a:pt x="857" y="3723"/>
                      <a:pt x="870" y="3720"/>
                      <a:pt x="884" y="3713"/>
                    </a:cubicBezTo>
                    <a:cubicBezTo>
                      <a:pt x="1004" y="3658"/>
                      <a:pt x="1123" y="3597"/>
                      <a:pt x="1242" y="3532"/>
                    </a:cubicBezTo>
                    <a:cubicBezTo>
                      <a:pt x="1287" y="3505"/>
                      <a:pt x="1304" y="3447"/>
                      <a:pt x="1280" y="3398"/>
                    </a:cubicBezTo>
                    <a:cubicBezTo>
                      <a:pt x="1262" y="3366"/>
                      <a:pt x="1228" y="3348"/>
                      <a:pt x="1194" y="3348"/>
                    </a:cubicBezTo>
                    <a:close/>
                    <a:moveTo>
                      <a:pt x="477" y="3677"/>
                    </a:moveTo>
                    <a:cubicBezTo>
                      <a:pt x="467" y="3677"/>
                      <a:pt x="457" y="3678"/>
                      <a:pt x="447" y="3682"/>
                    </a:cubicBezTo>
                    <a:cubicBezTo>
                      <a:pt x="325" y="3730"/>
                      <a:pt x="229" y="3757"/>
                      <a:pt x="164" y="3778"/>
                    </a:cubicBezTo>
                    <a:cubicBezTo>
                      <a:pt x="79" y="3805"/>
                      <a:pt x="58" y="3812"/>
                      <a:pt x="38" y="3833"/>
                    </a:cubicBezTo>
                    <a:cubicBezTo>
                      <a:pt x="0" y="3874"/>
                      <a:pt x="0" y="3935"/>
                      <a:pt x="38" y="3972"/>
                    </a:cubicBezTo>
                    <a:cubicBezTo>
                      <a:pt x="58" y="3992"/>
                      <a:pt x="82" y="4000"/>
                      <a:pt x="106" y="4000"/>
                    </a:cubicBezTo>
                    <a:cubicBezTo>
                      <a:pt x="123" y="4000"/>
                      <a:pt x="144" y="3997"/>
                      <a:pt x="157" y="3986"/>
                    </a:cubicBezTo>
                    <a:cubicBezTo>
                      <a:pt x="171" y="3983"/>
                      <a:pt x="191" y="3976"/>
                      <a:pt x="222" y="3965"/>
                    </a:cubicBezTo>
                    <a:cubicBezTo>
                      <a:pt x="290" y="3945"/>
                      <a:pt x="389" y="3915"/>
                      <a:pt x="512" y="3866"/>
                    </a:cubicBezTo>
                    <a:cubicBezTo>
                      <a:pt x="563" y="3849"/>
                      <a:pt x="591" y="3792"/>
                      <a:pt x="570" y="3740"/>
                    </a:cubicBezTo>
                    <a:cubicBezTo>
                      <a:pt x="557" y="3702"/>
                      <a:pt x="517" y="3677"/>
                      <a:pt x="477" y="3677"/>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flipH="1">
                <a:off x="6419402" y="1504025"/>
                <a:ext cx="113340" cy="130021"/>
              </a:xfrm>
              <a:custGeom>
                <a:avLst/>
                <a:gdLst/>
                <a:ahLst/>
                <a:cxnLst/>
                <a:rect l="l" t="t" r="r" b="b"/>
                <a:pathLst>
                  <a:path w="1787" h="2050" extrusionOk="0">
                    <a:moveTo>
                      <a:pt x="411" y="1"/>
                    </a:moveTo>
                    <a:cubicBezTo>
                      <a:pt x="165" y="1"/>
                      <a:pt x="0" y="387"/>
                      <a:pt x="266" y="558"/>
                    </a:cubicBezTo>
                    <a:cubicBezTo>
                      <a:pt x="727" y="859"/>
                      <a:pt x="1034" y="1305"/>
                      <a:pt x="1164" y="1838"/>
                    </a:cubicBezTo>
                    <a:cubicBezTo>
                      <a:pt x="1201" y="1985"/>
                      <a:pt x="1313" y="2049"/>
                      <a:pt x="1429" y="2049"/>
                    </a:cubicBezTo>
                    <a:cubicBezTo>
                      <a:pt x="1604" y="2049"/>
                      <a:pt x="1787" y="1905"/>
                      <a:pt x="1734" y="1681"/>
                    </a:cubicBezTo>
                    <a:cubicBezTo>
                      <a:pt x="1567" y="1002"/>
                      <a:pt x="1150" y="432"/>
                      <a:pt x="563" y="49"/>
                    </a:cubicBezTo>
                    <a:cubicBezTo>
                      <a:pt x="511" y="15"/>
                      <a:pt x="460" y="1"/>
                      <a:pt x="41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flipH="1">
                <a:off x="7156921" y="1045327"/>
                <a:ext cx="157104" cy="290423"/>
              </a:xfrm>
              <a:custGeom>
                <a:avLst/>
                <a:gdLst/>
                <a:ahLst/>
                <a:cxnLst/>
                <a:rect l="l" t="t" r="r" b="b"/>
                <a:pathLst>
                  <a:path w="2477" h="4579" extrusionOk="0">
                    <a:moveTo>
                      <a:pt x="2191" y="1"/>
                    </a:moveTo>
                    <a:cubicBezTo>
                      <a:pt x="2043" y="1"/>
                      <a:pt x="1886" y="95"/>
                      <a:pt x="1869" y="283"/>
                    </a:cubicBezTo>
                    <a:cubicBezTo>
                      <a:pt x="1736" y="1714"/>
                      <a:pt x="1077" y="2970"/>
                      <a:pt x="182" y="4062"/>
                    </a:cubicBezTo>
                    <a:cubicBezTo>
                      <a:pt x="1" y="4283"/>
                      <a:pt x="196" y="4579"/>
                      <a:pt x="406" y="4579"/>
                    </a:cubicBezTo>
                    <a:cubicBezTo>
                      <a:pt x="473" y="4579"/>
                      <a:pt x="540" y="4549"/>
                      <a:pt x="599" y="4479"/>
                    </a:cubicBezTo>
                    <a:cubicBezTo>
                      <a:pt x="1602" y="3253"/>
                      <a:pt x="2313" y="1885"/>
                      <a:pt x="2459" y="283"/>
                    </a:cubicBezTo>
                    <a:cubicBezTo>
                      <a:pt x="2476" y="94"/>
                      <a:pt x="2338" y="1"/>
                      <a:pt x="219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flipH="1">
                <a:off x="7046305" y="1401021"/>
                <a:ext cx="76935" cy="145116"/>
              </a:xfrm>
              <a:custGeom>
                <a:avLst/>
                <a:gdLst/>
                <a:ahLst/>
                <a:cxnLst/>
                <a:rect l="l" t="t" r="r" b="b"/>
                <a:pathLst>
                  <a:path w="1213" h="2288" extrusionOk="0">
                    <a:moveTo>
                      <a:pt x="400" y="0"/>
                    </a:moveTo>
                    <a:cubicBezTo>
                      <a:pt x="161" y="0"/>
                      <a:pt x="1" y="383"/>
                      <a:pt x="257" y="564"/>
                    </a:cubicBezTo>
                    <a:cubicBezTo>
                      <a:pt x="666" y="851"/>
                      <a:pt x="609" y="1574"/>
                      <a:pt x="588" y="2004"/>
                    </a:cubicBezTo>
                    <a:cubicBezTo>
                      <a:pt x="578" y="2192"/>
                      <a:pt x="721" y="2288"/>
                      <a:pt x="868" y="2288"/>
                    </a:cubicBezTo>
                    <a:cubicBezTo>
                      <a:pt x="1014" y="2288"/>
                      <a:pt x="1168" y="2192"/>
                      <a:pt x="1178" y="2004"/>
                    </a:cubicBezTo>
                    <a:cubicBezTo>
                      <a:pt x="1213" y="1311"/>
                      <a:pt x="1175" y="489"/>
                      <a:pt x="554" y="55"/>
                    </a:cubicBezTo>
                    <a:cubicBezTo>
                      <a:pt x="502" y="18"/>
                      <a:pt x="448" y="0"/>
                      <a:pt x="40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flipH="1">
                <a:off x="7039771" y="1560411"/>
                <a:ext cx="48393" cy="37484"/>
              </a:xfrm>
              <a:custGeom>
                <a:avLst/>
                <a:gdLst/>
                <a:ahLst/>
                <a:cxnLst/>
                <a:rect l="l" t="t" r="r" b="b"/>
                <a:pathLst>
                  <a:path w="763" h="591" extrusionOk="0">
                    <a:moveTo>
                      <a:pt x="379" y="0"/>
                    </a:moveTo>
                    <a:cubicBezTo>
                      <a:pt x="1" y="0"/>
                      <a:pt x="1" y="591"/>
                      <a:pt x="379" y="591"/>
                    </a:cubicBezTo>
                    <a:cubicBezTo>
                      <a:pt x="762" y="591"/>
                      <a:pt x="762"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flipH="1">
                <a:off x="6626677" y="1448020"/>
                <a:ext cx="24989" cy="125201"/>
              </a:xfrm>
              <a:custGeom>
                <a:avLst/>
                <a:gdLst/>
                <a:ahLst/>
                <a:cxnLst/>
                <a:rect l="l" t="t" r="r" b="b"/>
                <a:pathLst>
                  <a:path w="394" h="1974" extrusionOk="0">
                    <a:moveTo>
                      <a:pt x="1" y="1"/>
                    </a:moveTo>
                    <a:lnTo>
                      <a:pt x="1" y="1"/>
                    </a:lnTo>
                    <a:cubicBezTo>
                      <a:pt x="59" y="687"/>
                      <a:pt x="127" y="1345"/>
                      <a:pt x="171" y="1974"/>
                    </a:cubicBezTo>
                    <a:cubicBezTo>
                      <a:pt x="274" y="1936"/>
                      <a:pt x="356" y="1847"/>
                      <a:pt x="363" y="1707"/>
                    </a:cubicBezTo>
                    <a:cubicBezTo>
                      <a:pt x="393" y="1131"/>
                      <a:pt x="369" y="458"/>
                      <a:pt x="1"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flipH="1">
                <a:off x="6640758" y="1429182"/>
                <a:ext cx="54165" cy="145370"/>
              </a:xfrm>
              <a:custGeom>
                <a:avLst/>
                <a:gdLst/>
                <a:ahLst/>
                <a:cxnLst/>
                <a:rect l="l" t="t" r="r" b="b"/>
                <a:pathLst>
                  <a:path w="854" h="2292" extrusionOk="0">
                    <a:moveTo>
                      <a:pt x="270" y="0"/>
                    </a:moveTo>
                    <a:cubicBezTo>
                      <a:pt x="136" y="0"/>
                      <a:pt x="27" y="120"/>
                      <a:pt x="0" y="260"/>
                    </a:cubicBezTo>
                    <a:cubicBezTo>
                      <a:pt x="31" y="325"/>
                      <a:pt x="41" y="393"/>
                      <a:pt x="31" y="462"/>
                    </a:cubicBezTo>
                    <a:cubicBezTo>
                      <a:pt x="54" y="499"/>
                      <a:pt x="86" y="536"/>
                      <a:pt x="126" y="564"/>
                    </a:cubicBezTo>
                    <a:cubicBezTo>
                      <a:pt x="533" y="851"/>
                      <a:pt x="478" y="1578"/>
                      <a:pt x="457" y="2004"/>
                    </a:cubicBezTo>
                    <a:cubicBezTo>
                      <a:pt x="447" y="2195"/>
                      <a:pt x="590" y="2291"/>
                      <a:pt x="738" y="2291"/>
                    </a:cubicBezTo>
                    <a:cubicBezTo>
                      <a:pt x="775" y="2291"/>
                      <a:pt x="815" y="2285"/>
                      <a:pt x="853" y="2271"/>
                    </a:cubicBezTo>
                    <a:cubicBezTo>
                      <a:pt x="809" y="1642"/>
                      <a:pt x="741" y="984"/>
                      <a:pt x="683" y="298"/>
                    </a:cubicBezTo>
                    <a:cubicBezTo>
                      <a:pt x="607" y="209"/>
                      <a:pt x="525" y="127"/>
                      <a:pt x="423" y="55"/>
                    </a:cubicBezTo>
                    <a:cubicBezTo>
                      <a:pt x="372" y="18"/>
                      <a:pt x="317" y="0"/>
                      <a:pt x="27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flipH="1">
                <a:off x="6692259" y="1445673"/>
                <a:ext cx="3362" cy="12812"/>
              </a:xfrm>
              <a:custGeom>
                <a:avLst/>
                <a:gdLst/>
                <a:ahLst/>
                <a:cxnLst/>
                <a:rect l="l" t="t" r="r" b="b"/>
                <a:pathLst>
                  <a:path w="53" h="202" extrusionOk="0">
                    <a:moveTo>
                      <a:pt x="11" y="0"/>
                    </a:moveTo>
                    <a:lnTo>
                      <a:pt x="11" y="0"/>
                    </a:lnTo>
                    <a:cubicBezTo>
                      <a:pt x="1" y="65"/>
                      <a:pt x="7" y="140"/>
                      <a:pt x="42" y="202"/>
                    </a:cubicBezTo>
                    <a:cubicBezTo>
                      <a:pt x="52" y="133"/>
                      <a:pt x="42" y="65"/>
                      <a:pt x="11" y="0"/>
                    </a:cubicBezTo>
                    <a:close/>
                  </a:path>
                </a:pathLst>
              </a:custGeom>
              <a:solidFill>
                <a:srgbClr val="A6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flipH="1">
                <a:off x="6621285" y="1588953"/>
                <a:ext cx="18457" cy="36216"/>
              </a:xfrm>
              <a:custGeom>
                <a:avLst/>
                <a:gdLst/>
                <a:ahLst/>
                <a:cxnLst/>
                <a:rect l="l" t="t" r="r" b="b"/>
                <a:pathLst>
                  <a:path w="291" h="571" extrusionOk="0">
                    <a:moveTo>
                      <a:pt x="0" y="1"/>
                    </a:moveTo>
                    <a:lnTo>
                      <a:pt x="0" y="1"/>
                    </a:lnTo>
                    <a:cubicBezTo>
                      <a:pt x="11" y="196"/>
                      <a:pt x="21" y="387"/>
                      <a:pt x="24" y="571"/>
                    </a:cubicBezTo>
                    <a:cubicBezTo>
                      <a:pt x="290" y="489"/>
                      <a:pt x="281" y="59"/>
                      <a:pt x="0"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flipH="1">
                <a:off x="6638157" y="1588572"/>
                <a:ext cx="29937" cy="37484"/>
              </a:xfrm>
              <a:custGeom>
                <a:avLst/>
                <a:gdLst/>
                <a:ahLst/>
                <a:cxnLst/>
                <a:rect l="l" t="t" r="r" b="b"/>
                <a:pathLst>
                  <a:path w="472" h="591" extrusionOk="0">
                    <a:moveTo>
                      <a:pt x="379" y="0"/>
                    </a:moveTo>
                    <a:cubicBezTo>
                      <a:pt x="0" y="0"/>
                      <a:pt x="0" y="591"/>
                      <a:pt x="379" y="591"/>
                    </a:cubicBezTo>
                    <a:cubicBezTo>
                      <a:pt x="413" y="591"/>
                      <a:pt x="444" y="587"/>
                      <a:pt x="471" y="577"/>
                    </a:cubicBezTo>
                    <a:cubicBezTo>
                      <a:pt x="468" y="393"/>
                      <a:pt x="458" y="202"/>
                      <a:pt x="447" y="7"/>
                    </a:cubicBezTo>
                    <a:cubicBezTo>
                      <a:pt x="427" y="3"/>
                      <a:pt x="403"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28"/>
            <p:cNvGrpSpPr/>
            <p:nvPr/>
          </p:nvGrpSpPr>
          <p:grpSpPr>
            <a:xfrm>
              <a:off x="4792158" y="1351068"/>
              <a:ext cx="2055745" cy="3313254"/>
              <a:chOff x="4319342" y="1130177"/>
              <a:chExt cx="2130085" cy="3433068"/>
            </a:xfrm>
          </p:grpSpPr>
          <p:grpSp>
            <p:nvGrpSpPr>
              <p:cNvPr id="739" name="Google Shape;739;p28"/>
              <p:cNvGrpSpPr/>
              <p:nvPr/>
            </p:nvGrpSpPr>
            <p:grpSpPr>
              <a:xfrm>
                <a:off x="4319342" y="1130177"/>
                <a:ext cx="2130085" cy="3433068"/>
                <a:chOff x="4633351" y="1345102"/>
                <a:chExt cx="2130085" cy="3433068"/>
              </a:xfrm>
            </p:grpSpPr>
            <p:sp>
              <p:nvSpPr>
                <p:cNvPr id="740" name="Google Shape;740;p28"/>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28"/>
              <p:cNvSpPr/>
              <p:nvPr/>
            </p:nvSpPr>
            <p:spPr>
              <a:xfrm>
                <a:off x="5789650" y="2289345"/>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6" name="Google Shape;766;p28"/>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smtClean="0">
                <a:solidFill>
                  <a:srgbClr val="FF7C3E"/>
                </a:solidFill>
              </a:rPr>
              <a:t>3</a:t>
            </a:r>
            <a:endParaRPr sz="9600" dirty="0">
              <a:solidFill>
                <a:srgbClr val="FF7C3E"/>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29"/>
          <p:cNvSpPr txBox="1">
            <a:spLocks noGrp="1"/>
          </p:cNvSpPr>
          <p:nvPr>
            <p:ph type="subTitle" idx="1"/>
          </p:nvPr>
        </p:nvSpPr>
        <p:spPr>
          <a:xfrm>
            <a:off x="5128052" y="1266571"/>
            <a:ext cx="3646078" cy="3739792"/>
          </a:xfrm>
          <a:prstGeom prst="rect">
            <a:avLst/>
          </a:prstGeom>
        </p:spPr>
        <p:txBody>
          <a:bodyPr spcFirstLastPara="1" wrap="square" lIns="91425" tIns="91425" rIns="91425" bIns="91425" anchor="t" anchorCtr="0">
            <a:noAutofit/>
          </a:bodyPr>
          <a:lstStyle/>
          <a:p>
            <a:pPr marL="0" indent="0" algn="just">
              <a:lnSpc>
                <a:spcPct val="150000"/>
              </a:lnSpc>
            </a:pPr>
            <a:r>
              <a:rPr lang="id-ID" dirty="0"/>
              <a:t>Tujuan penelitian yang akan dilakukan, </a:t>
            </a:r>
            <a:r>
              <a:rPr lang="id-ID" dirty="0" smtClean="0"/>
              <a:t>yakni menganalisis </a:t>
            </a:r>
            <a:r>
              <a:rPr lang="id-ID" dirty="0"/>
              <a:t>penerapan Logika Fuzzy </a:t>
            </a:r>
            <a:r>
              <a:rPr lang="id-ID" dirty="0" smtClean="0"/>
              <a:t>Inferensia untuk </a:t>
            </a:r>
            <a:r>
              <a:rPr lang="id-ID" dirty="0"/>
              <a:t>tujuan mengotomatisasi sistem kendali waktu pencucian dengan campur tangan manusia yang sangat kecil. Dengan menggunakan metodologi pengembangan sistem berbasis prototyping. Data yang diambil dari penelitian ini adalah tipe kekotoran pakaian dan jenis kain/pakaian. Hasil dari penelitian ini adalah menghasilkan rata-rata lama waktu pencucian pada mesin cuci berdasarkan tipe pakaian dan jenis kotoran pakaian menggunakan MetodeMamdani dengan sembilan aturan pendefenisian pengujian</a:t>
            </a:r>
            <a:r>
              <a:rPr lang="id-ID" sz="1400" dirty="0"/>
              <a:t>.</a:t>
            </a:r>
          </a:p>
          <a:p>
            <a:pPr marL="0" lvl="0" indent="0" algn="just" rtl="0">
              <a:spcBef>
                <a:spcPts val="0"/>
              </a:spcBef>
              <a:spcAft>
                <a:spcPts val="0"/>
              </a:spcAft>
              <a:buNone/>
            </a:pPr>
            <a:endParaRPr sz="1400" dirty="0"/>
          </a:p>
        </p:txBody>
      </p:sp>
      <p:sp>
        <p:nvSpPr>
          <p:cNvPr id="773" name="Google Shape;773;p29"/>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TUJUAN PENELITIAN</a:t>
            </a:r>
            <a:endParaRPr dirty="0"/>
          </a:p>
        </p:txBody>
      </p:sp>
      <p:sp>
        <p:nvSpPr>
          <p:cNvPr id="774" name="Google Shape;774;p29"/>
          <p:cNvSpPr/>
          <p:nvPr/>
        </p:nvSpPr>
        <p:spPr>
          <a:xfrm flipH="1">
            <a:off x="3547282" y="2253823"/>
            <a:ext cx="1580770" cy="1388823"/>
          </a:xfrm>
          <a:custGeom>
            <a:avLst/>
            <a:gdLst/>
            <a:ahLst/>
            <a:cxnLst/>
            <a:rect l="l" t="t" r="r" b="b"/>
            <a:pathLst>
              <a:path w="49322" h="43333" extrusionOk="0">
                <a:moveTo>
                  <a:pt x="19367" y="0"/>
                </a:moveTo>
                <a:cubicBezTo>
                  <a:pt x="18773" y="0"/>
                  <a:pt x="18179" y="19"/>
                  <a:pt x="17583" y="55"/>
                </a:cubicBezTo>
                <a:cubicBezTo>
                  <a:pt x="17130" y="82"/>
                  <a:pt x="16663" y="48"/>
                  <a:pt x="16220" y="136"/>
                </a:cubicBezTo>
                <a:cubicBezTo>
                  <a:pt x="15125" y="356"/>
                  <a:pt x="14019" y="525"/>
                  <a:pt x="12940" y="859"/>
                </a:cubicBezTo>
                <a:cubicBezTo>
                  <a:pt x="10638" y="1580"/>
                  <a:pt x="8531" y="2672"/>
                  <a:pt x="6523" y="3977"/>
                </a:cubicBezTo>
                <a:cubicBezTo>
                  <a:pt x="6289" y="4129"/>
                  <a:pt x="6046" y="4292"/>
                  <a:pt x="5867" y="4501"/>
                </a:cubicBezTo>
                <a:cubicBezTo>
                  <a:pt x="5390" y="5063"/>
                  <a:pt x="4920" y="5631"/>
                  <a:pt x="4501" y="6232"/>
                </a:cubicBezTo>
                <a:cubicBezTo>
                  <a:pt x="3541" y="7611"/>
                  <a:pt x="2506" y="8954"/>
                  <a:pt x="2077" y="10628"/>
                </a:cubicBezTo>
                <a:cubicBezTo>
                  <a:pt x="2060" y="10695"/>
                  <a:pt x="2023" y="10759"/>
                  <a:pt x="1989" y="10820"/>
                </a:cubicBezTo>
                <a:cubicBezTo>
                  <a:pt x="1424" y="11882"/>
                  <a:pt x="1160" y="13052"/>
                  <a:pt x="782" y="14178"/>
                </a:cubicBezTo>
                <a:cubicBezTo>
                  <a:pt x="684" y="14479"/>
                  <a:pt x="623" y="14793"/>
                  <a:pt x="576" y="15105"/>
                </a:cubicBezTo>
                <a:cubicBezTo>
                  <a:pt x="447" y="15936"/>
                  <a:pt x="315" y="16764"/>
                  <a:pt x="220" y="17600"/>
                </a:cubicBezTo>
                <a:cubicBezTo>
                  <a:pt x="130" y="18367"/>
                  <a:pt x="0" y="19142"/>
                  <a:pt x="31" y="19909"/>
                </a:cubicBezTo>
                <a:cubicBezTo>
                  <a:pt x="163" y="23148"/>
                  <a:pt x="569" y="26339"/>
                  <a:pt x="1776" y="29390"/>
                </a:cubicBezTo>
                <a:cubicBezTo>
                  <a:pt x="2435" y="31057"/>
                  <a:pt x="3128" y="32693"/>
                  <a:pt x="4197" y="34160"/>
                </a:cubicBezTo>
                <a:cubicBezTo>
                  <a:pt x="5299" y="35679"/>
                  <a:pt x="6567" y="37027"/>
                  <a:pt x="7981" y="38241"/>
                </a:cubicBezTo>
                <a:cubicBezTo>
                  <a:pt x="9106" y="39212"/>
                  <a:pt x="10387" y="39945"/>
                  <a:pt x="11757" y="40514"/>
                </a:cubicBezTo>
                <a:cubicBezTo>
                  <a:pt x="12697" y="40905"/>
                  <a:pt x="13636" y="41295"/>
                  <a:pt x="14580" y="41673"/>
                </a:cubicBezTo>
                <a:cubicBezTo>
                  <a:pt x="15331" y="41971"/>
                  <a:pt x="16085" y="42248"/>
                  <a:pt x="16869" y="42447"/>
                </a:cubicBezTo>
                <a:cubicBezTo>
                  <a:pt x="18096" y="42762"/>
                  <a:pt x="19337" y="42971"/>
                  <a:pt x="20592" y="43151"/>
                </a:cubicBezTo>
                <a:cubicBezTo>
                  <a:pt x="21402" y="43269"/>
                  <a:pt x="22209" y="43333"/>
                  <a:pt x="23013" y="43333"/>
                </a:cubicBezTo>
                <a:cubicBezTo>
                  <a:pt x="24235" y="43333"/>
                  <a:pt x="25449" y="43185"/>
                  <a:pt x="26651" y="42857"/>
                </a:cubicBezTo>
                <a:cubicBezTo>
                  <a:pt x="28909" y="42238"/>
                  <a:pt x="31039" y="41359"/>
                  <a:pt x="32679" y="39584"/>
                </a:cubicBezTo>
                <a:cubicBezTo>
                  <a:pt x="32893" y="39354"/>
                  <a:pt x="33163" y="39175"/>
                  <a:pt x="33396" y="38962"/>
                </a:cubicBezTo>
                <a:cubicBezTo>
                  <a:pt x="34674" y="37792"/>
                  <a:pt x="35824" y="36528"/>
                  <a:pt x="36456" y="34867"/>
                </a:cubicBezTo>
                <a:cubicBezTo>
                  <a:pt x="36568" y="34573"/>
                  <a:pt x="36737" y="34302"/>
                  <a:pt x="36889" y="34025"/>
                </a:cubicBezTo>
                <a:cubicBezTo>
                  <a:pt x="37673" y="32602"/>
                  <a:pt x="38282" y="31104"/>
                  <a:pt x="38667" y="29532"/>
                </a:cubicBezTo>
                <a:cubicBezTo>
                  <a:pt x="38985" y="28237"/>
                  <a:pt x="39182" y="26915"/>
                  <a:pt x="39449" y="25606"/>
                </a:cubicBezTo>
                <a:cubicBezTo>
                  <a:pt x="39533" y="25197"/>
                  <a:pt x="39661" y="24791"/>
                  <a:pt x="39807" y="24396"/>
                </a:cubicBezTo>
                <a:cubicBezTo>
                  <a:pt x="39936" y="24041"/>
                  <a:pt x="40220" y="23848"/>
                  <a:pt x="40598" y="23783"/>
                </a:cubicBezTo>
                <a:cubicBezTo>
                  <a:pt x="41636" y="23605"/>
                  <a:pt x="42674" y="23435"/>
                  <a:pt x="43706" y="23232"/>
                </a:cubicBezTo>
                <a:cubicBezTo>
                  <a:pt x="44358" y="23104"/>
                  <a:pt x="48983" y="22073"/>
                  <a:pt x="49321" y="21988"/>
                </a:cubicBezTo>
                <a:cubicBezTo>
                  <a:pt x="49037" y="21779"/>
                  <a:pt x="48940" y="21673"/>
                  <a:pt x="48818" y="21623"/>
                </a:cubicBezTo>
                <a:cubicBezTo>
                  <a:pt x="47918" y="21227"/>
                  <a:pt x="47016" y="20842"/>
                  <a:pt x="46109" y="20460"/>
                </a:cubicBezTo>
                <a:cubicBezTo>
                  <a:pt x="45463" y="20186"/>
                  <a:pt x="44794" y="19963"/>
                  <a:pt x="44168" y="19649"/>
                </a:cubicBezTo>
                <a:cubicBezTo>
                  <a:pt x="42789" y="18955"/>
                  <a:pt x="41426" y="18229"/>
                  <a:pt x="39936" y="17792"/>
                </a:cubicBezTo>
                <a:cubicBezTo>
                  <a:pt x="39466" y="17657"/>
                  <a:pt x="39114" y="17383"/>
                  <a:pt x="38911" y="16947"/>
                </a:cubicBezTo>
                <a:cubicBezTo>
                  <a:pt x="38573" y="16216"/>
                  <a:pt x="38197" y="15493"/>
                  <a:pt x="37937" y="14735"/>
                </a:cubicBezTo>
                <a:cubicBezTo>
                  <a:pt x="37339" y="13001"/>
                  <a:pt x="36629" y="11324"/>
                  <a:pt x="35679" y="9755"/>
                </a:cubicBezTo>
                <a:cubicBezTo>
                  <a:pt x="35276" y="9089"/>
                  <a:pt x="34931" y="8403"/>
                  <a:pt x="34650" y="7683"/>
                </a:cubicBezTo>
                <a:cubicBezTo>
                  <a:pt x="34421" y="7087"/>
                  <a:pt x="34116" y="6543"/>
                  <a:pt x="33714" y="6043"/>
                </a:cubicBezTo>
                <a:cubicBezTo>
                  <a:pt x="33102" y="5278"/>
                  <a:pt x="32541" y="4467"/>
                  <a:pt x="31919" y="3710"/>
                </a:cubicBezTo>
                <a:cubicBezTo>
                  <a:pt x="31540" y="3250"/>
                  <a:pt x="31103" y="2851"/>
                  <a:pt x="30539" y="2594"/>
                </a:cubicBezTo>
                <a:cubicBezTo>
                  <a:pt x="28361" y="1603"/>
                  <a:pt x="26153" y="768"/>
                  <a:pt x="23767" y="362"/>
                </a:cubicBezTo>
                <a:cubicBezTo>
                  <a:pt x="22298" y="115"/>
                  <a:pt x="20835" y="0"/>
                  <a:pt x="193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txBox="1"/>
          <p:nvPr/>
        </p:nvSpPr>
        <p:spPr>
          <a:xfrm flipH="1">
            <a:off x="3509917" y="2611600"/>
            <a:ext cx="19296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smtClean="0">
                <a:solidFill>
                  <a:srgbClr val="FF7C3E"/>
                </a:solidFill>
                <a:latin typeface="Denk One"/>
                <a:ea typeface="Denk One"/>
                <a:cs typeface="Denk One"/>
                <a:sym typeface="Denk One"/>
              </a:rPr>
              <a:t>Pengujian</a:t>
            </a:r>
            <a:endParaRPr sz="1800" dirty="0">
              <a:solidFill>
                <a:srgbClr val="FF7C3E"/>
              </a:solidFill>
              <a:latin typeface="Denk One"/>
              <a:ea typeface="Denk One"/>
              <a:cs typeface="Denk One"/>
              <a:sym typeface="Denk One"/>
            </a:endParaRPr>
          </a:p>
        </p:txBody>
      </p:sp>
      <p:sp>
        <p:nvSpPr>
          <p:cNvPr id="776" name="Google Shape;776;p29"/>
          <p:cNvSpPr/>
          <p:nvPr/>
        </p:nvSpPr>
        <p:spPr>
          <a:xfrm rot="-264168" flipH="1">
            <a:off x="2199724" y="1375467"/>
            <a:ext cx="1574125" cy="657522"/>
          </a:xfrm>
          <a:custGeom>
            <a:avLst/>
            <a:gdLst/>
            <a:ahLst/>
            <a:cxnLst/>
            <a:rect l="l" t="t" r="r" b="b"/>
            <a:pathLst>
              <a:path w="29295" h="15681" extrusionOk="0">
                <a:moveTo>
                  <a:pt x="25769" y="1"/>
                </a:moveTo>
                <a:cubicBezTo>
                  <a:pt x="25603" y="1"/>
                  <a:pt x="25437" y="4"/>
                  <a:pt x="25271" y="16"/>
                </a:cubicBezTo>
                <a:cubicBezTo>
                  <a:pt x="24463" y="73"/>
                  <a:pt x="23652" y="147"/>
                  <a:pt x="22843" y="239"/>
                </a:cubicBezTo>
                <a:cubicBezTo>
                  <a:pt x="21731" y="364"/>
                  <a:pt x="20622" y="513"/>
                  <a:pt x="19513" y="651"/>
                </a:cubicBezTo>
                <a:cubicBezTo>
                  <a:pt x="19081" y="706"/>
                  <a:pt x="18651" y="763"/>
                  <a:pt x="18218" y="814"/>
                </a:cubicBezTo>
                <a:cubicBezTo>
                  <a:pt x="17711" y="875"/>
                  <a:pt x="17204" y="932"/>
                  <a:pt x="16697" y="979"/>
                </a:cubicBezTo>
                <a:cubicBezTo>
                  <a:pt x="15621" y="1081"/>
                  <a:pt x="14546" y="1199"/>
                  <a:pt x="13471" y="1260"/>
                </a:cubicBezTo>
                <a:cubicBezTo>
                  <a:pt x="12410" y="1321"/>
                  <a:pt x="11358" y="1422"/>
                  <a:pt x="10303" y="1554"/>
                </a:cubicBezTo>
                <a:cubicBezTo>
                  <a:pt x="9366" y="1672"/>
                  <a:pt x="8437" y="1835"/>
                  <a:pt x="7507" y="2004"/>
                </a:cubicBezTo>
                <a:cubicBezTo>
                  <a:pt x="7118" y="2078"/>
                  <a:pt x="6719" y="2098"/>
                  <a:pt x="6327" y="2159"/>
                </a:cubicBezTo>
                <a:cubicBezTo>
                  <a:pt x="5651" y="2264"/>
                  <a:pt x="4974" y="2325"/>
                  <a:pt x="4295" y="2373"/>
                </a:cubicBezTo>
                <a:cubicBezTo>
                  <a:pt x="4183" y="2379"/>
                  <a:pt x="4068" y="2393"/>
                  <a:pt x="3960" y="2416"/>
                </a:cubicBezTo>
                <a:cubicBezTo>
                  <a:pt x="3270" y="2588"/>
                  <a:pt x="2580" y="2761"/>
                  <a:pt x="1890" y="2937"/>
                </a:cubicBezTo>
                <a:cubicBezTo>
                  <a:pt x="1403" y="3059"/>
                  <a:pt x="995" y="3251"/>
                  <a:pt x="731" y="3573"/>
                </a:cubicBezTo>
                <a:cubicBezTo>
                  <a:pt x="511" y="3840"/>
                  <a:pt x="261" y="4107"/>
                  <a:pt x="180" y="4404"/>
                </a:cubicBezTo>
                <a:cubicBezTo>
                  <a:pt x="92" y="4723"/>
                  <a:pt x="17" y="5043"/>
                  <a:pt x="58" y="5368"/>
                </a:cubicBezTo>
                <a:cubicBezTo>
                  <a:pt x="78" y="5544"/>
                  <a:pt x="44" y="5726"/>
                  <a:pt x="38" y="5906"/>
                </a:cubicBezTo>
                <a:cubicBezTo>
                  <a:pt x="24" y="6240"/>
                  <a:pt x="4" y="6575"/>
                  <a:pt x="4" y="6910"/>
                </a:cubicBezTo>
                <a:cubicBezTo>
                  <a:pt x="0" y="7231"/>
                  <a:pt x="21" y="7552"/>
                  <a:pt x="35" y="7870"/>
                </a:cubicBezTo>
                <a:cubicBezTo>
                  <a:pt x="61" y="8370"/>
                  <a:pt x="78" y="8871"/>
                  <a:pt x="119" y="9368"/>
                </a:cubicBezTo>
                <a:cubicBezTo>
                  <a:pt x="177" y="10021"/>
                  <a:pt x="288" y="10667"/>
                  <a:pt x="308" y="11319"/>
                </a:cubicBezTo>
                <a:cubicBezTo>
                  <a:pt x="328" y="11989"/>
                  <a:pt x="400" y="12647"/>
                  <a:pt x="551" y="13300"/>
                </a:cubicBezTo>
                <a:cubicBezTo>
                  <a:pt x="653" y="13740"/>
                  <a:pt x="805" y="14166"/>
                  <a:pt x="1093" y="14558"/>
                </a:cubicBezTo>
                <a:cubicBezTo>
                  <a:pt x="1502" y="15116"/>
                  <a:pt x="2144" y="15458"/>
                  <a:pt x="3047" y="15589"/>
                </a:cubicBezTo>
                <a:cubicBezTo>
                  <a:pt x="3496" y="15654"/>
                  <a:pt x="3952" y="15681"/>
                  <a:pt x="4412" y="15681"/>
                </a:cubicBezTo>
                <a:cubicBezTo>
                  <a:pt x="4908" y="15681"/>
                  <a:pt x="5408" y="15650"/>
                  <a:pt x="5907" y="15603"/>
                </a:cubicBezTo>
                <a:cubicBezTo>
                  <a:pt x="7206" y="15478"/>
                  <a:pt x="8504" y="15329"/>
                  <a:pt x="9805" y="15200"/>
                </a:cubicBezTo>
                <a:cubicBezTo>
                  <a:pt x="11013" y="15085"/>
                  <a:pt x="12213" y="14943"/>
                  <a:pt x="13413" y="14768"/>
                </a:cubicBezTo>
                <a:cubicBezTo>
                  <a:pt x="14181" y="14656"/>
                  <a:pt x="14952" y="14568"/>
                  <a:pt x="15723" y="14481"/>
                </a:cubicBezTo>
                <a:cubicBezTo>
                  <a:pt x="16890" y="14345"/>
                  <a:pt x="18056" y="14220"/>
                  <a:pt x="19212" y="14010"/>
                </a:cubicBezTo>
                <a:cubicBezTo>
                  <a:pt x="19473" y="13963"/>
                  <a:pt x="19736" y="13922"/>
                  <a:pt x="19997" y="13899"/>
                </a:cubicBezTo>
                <a:cubicBezTo>
                  <a:pt x="20041" y="13895"/>
                  <a:pt x="20085" y="13893"/>
                  <a:pt x="20128" y="13893"/>
                </a:cubicBezTo>
                <a:cubicBezTo>
                  <a:pt x="20306" y="13893"/>
                  <a:pt x="20467" y="13930"/>
                  <a:pt x="20595" y="14034"/>
                </a:cubicBezTo>
                <a:cubicBezTo>
                  <a:pt x="20849" y="14240"/>
                  <a:pt x="21136" y="14426"/>
                  <a:pt x="21389" y="14632"/>
                </a:cubicBezTo>
                <a:cubicBezTo>
                  <a:pt x="21586" y="14795"/>
                  <a:pt x="21809" y="14933"/>
                  <a:pt x="21961" y="15122"/>
                </a:cubicBezTo>
                <a:cubicBezTo>
                  <a:pt x="22083" y="15282"/>
                  <a:pt x="22258" y="15427"/>
                  <a:pt x="22502" y="15559"/>
                </a:cubicBezTo>
                <a:cubicBezTo>
                  <a:pt x="22509" y="15491"/>
                  <a:pt x="22522" y="15458"/>
                  <a:pt x="22512" y="15427"/>
                </a:cubicBezTo>
                <a:cubicBezTo>
                  <a:pt x="22367" y="14899"/>
                  <a:pt x="22360" y="14362"/>
                  <a:pt x="22367" y="13821"/>
                </a:cubicBezTo>
                <a:cubicBezTo>
                  <a:pt x="22374" y="13487"/>
                  <a:pt x="22539" y="13351"/>
                  <a:pt x="23016" y="13256"/>
                </a:cubicBezTo>
                <a:cubicBezTo>
                  <a:pt x="23107" y="13239"/>
                  <a:pt x="23205" y="13233"/>
                  <a:pt x="23296" y="13219"/>
                </a:cubicBezTo>
                <a:cubicBezTo>
                  <a:pt x="24023" y="13094"/>
                  <a:pt x="24750" y="12966"/>
                  <a:pt x="25477" y="12844"/>
                </a:cubicBezTo>
                <a:cubicBezTo>
                  <a:pt x="26201" y="12719"/>
                  <a:pt x="26924" y="12570"/>
                  <a:pt x="27658" y="12485"/>
                </a:cubicBezTo>
                <a:cubicBezTo>
                  <a:pt x="28051" y="12441"/>
                  <a:pt x="28341" y="12333"/>
                  <a:pt x="28581" y="12127"/>
                </a:cubicBezTo>
                <a:cubicBezTo>
                  <a:pt x="28689" y="12032"/>
                  <a:pt x="28791" y="11931"/>
                  <a:pt x="28872" y="11826"/>
                </a:cubicBezTo>
                <a:cubicBezTo>
                  <a:pt x="29136" y="11474"/>
                  <a:pt x="29281" y="11113"/>
                  <a:pt x="29281" y="10731"/>
                </a:cubicBezTo>
                <a:cubicBezTo>
                  <a:pt x="29285" y="9855"/>
                  <a:pt x="29295" y="8983"/>
                  <a:pt x="29295" y="8106"/>
                </a:cubicBezTo>
                <a:cubicBezTo>
                  <a:pt x="29295" y="7850"/>
                  <a:pt x="29268" y="7596"/>
                  <a:pt x="29240" y="7340"/>
                </a:cubicBezTo>
                <a:cubicBezTo>
                  <a:pt x="29176" y="6690"/>
                  <a:pt x="29095" y="6044"/>
                  <a:pt x="29028" y="5395"/>
                </a:cubicBezTo>
                <a:cubicBezTo>
                  <a:pt x="28967" y="4783"/>
                  <a:pt x="28855" y="4178"/>
                  <a:pt x="28713" y="3579"/>
                </a:cubicBezTo>
                <a:cubicBezTo>
                  <a:pt x="28608" y="3140"/>
                  <a:pt x="28541" y="2697"/>
                  <a:pt x="28446" y="2257"/>
                </a:cubicBezTo>
                <a:cubicBezTo>
                  <a:pt x="28385" y="1984"/>
                  <a:pt x="28321" y="1706"/>
                  <a:pt x="28230" y="1436"/>
                </a:cubicBezTo>
                <a:cubicBezTo>
                  <a:pt x="28068" y="976"/>
                  <a:pt x="27767" y="570"/>
                  <a:pt x="27293" y="232"/>
                </a:cubicBezTo>
                <a:cubicBezTo>
                  <a:pt x="27104" y="98"/>
                  <a:pt x="26892" y="5"/>
                  <a:pt x="26599" y="5"/>
                </a:cubicBezTo>
                <a:cubicBezTo>
                  <a:pt x="26590" y="5"/>
                  <a:pt x="26580" y="5"/>
                  <a:pt x="26570" y="5"/>
                </a:cubicBezTo>
                <a:cubicBezTo>
                  <a:pt x="26519" y="6"/>
                  <a:pt x="26469" y="7"/>
                  <a:pt x="26419" y="7"/>
                </a:cubicBezTo>
                <a:cubicBezTo>
                  <a:pt x="26202" y="7"/>
                  <a:pt x="25986" y="1"/>
                  <a:pt x="257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9"/>
          <p:cNvGrpSpPr/>
          <p:nvPr/>
        </p:nvGrpSpPr>
        <p:grpSpPr>
          <a:xfrm>
            <a:off x="755856" y="1978199"/>
            <a:ext cx="3078801" cy="2763652"/>
            <a:chOff x="755856" y="1978199"/>
            <a:chExt cx="3078801" cy="2763652"/>
          </a:xfrm>
        </p:grpSpPr>
        <p:sp>
          <p:nvSpPr>
            <p:cNvPr id="778" name="Google Shape;778;p29"/>
            <p:cNvSpPr/>
            <p:nvPr/>
          </p:nvSpPr>
          <p:spPr>
            <a:xfrm>
              <a:off x="1368680" y="3485360"/>
              <a:ext cx="1335134" cy="1076407"/>
            </a:xfrm>
            <a:custGeom>
              <a:avLst/>
              <a:gdLst/>
              <a:ahLst/>
              <a:cxnLst/>
              <a:rect l="l" t="t" r="r" b="b"/>
              <a:pathLst>
                <a:path w="37965" h="30608" extrusionOk="0">
                  <a:moveTo>
                    <a:pt x="2551" y="0"/>
                  </a:moveTo>
                  <a:cubicBezTo>
                    <a:pt x="0" y="0"/>
                    <a:pt x="1410" y="11200"/>
                    <a:pt x="1190" y="13802"/>
                  </a:cubicBezTo>
                  <a:cubicBezTo>
                    <a:pt x="961" y="16579"/>
                    <a:pt x="5280" y="30454"/>
                    <a:pt x="11444" y="30606"/>
                  </a:cubicBezTo>
                  <a:cubicBezTo>
                    <a:pt x="11492" y="30607"/>
                    <a:pt x="11541" y="30608"/>
                    <a:pt x="11589" y="30608"/>
                  </a:cubicBezTo>
                  <a:cubicBezTo>
                    <a:pt x="17757" y="30608"/>
                    <a:pt x="26883" y="20806"/>
                    <a:pt x="28560" y="19659"/>
                  </a:cubicBezTo>
                  <a:cubicBezTo>
                    <a:pt x="29584" y="18960"/>
                    <a:pt x="30646" y="18372"/>
                    <a:pt x="31218" y="18372"/>
                  </a:cubicBezTo>
                  <a:cubicBezTo>
                    <a:pt x="31465" y="18372"/>
                    <a:pt x="31621" y="18481"/>
                    <a:pt x="31644" y="18736"/>
                  </a:cubicBezTo>
                  <a:cubicBezTo>
                    <a:pt x="31686" y="19221"/>
                    <a:pt x="32104" y="20972"/>
                    <a:pt x="32801" y="20972"/>
                  </a:cubicBezTo>
                  <a:cubicBezTo>
                    <a:pt x="33248" y="20972"/>
                    <a:pt x="33535" y="20230"/>
                    <a:pt x="33683" y="19704"/>
                  </a:cubicBezTo>
                  <a:cubicBezTo>
                    <a:pt x="33702" y="19637"/>
                    <a:pt x="33759" y="19603"/>
                    <a:pt x="33816" y="19603"/>
                  </a:cubicBezTo>
                  <a:cubicBezTo>
                    <a:pt x="33871" y="19603"/>
                    <a:pt x="33925" y="19634"/>
                    <a:pt x="33945" y="19696"/>
                  </a:cubicBezTo>
                  <a:cubicBezTo>
                    <a:pt x="34117" y="20196"/>
                    <a:pt x="34437" y="20894"/>
                    <a:pt x="34880" y="20894"/>
                  </a:cubicBezTo>
                  <a:cubicBezTo>
                    <a:pt x="35368" y="20894"/>
                    <a:pt x="35664" y="20249"/>
                    <a:pt x="35799" y="19865"/>
                  </a:cubicBezTo>
                  <a:cubicBezTo>
                    <a:pt x="35814" y="19818"/>
                    <a:pt x="35854" y="19794"/>
                    <a:pt x="35895" y="19794"/>
                  </a:cubicBezTo>
                  <a:cubicBezTo>
                    <a:pt x="35934" y="19794"/>
                    <a:pt x="35972" y="19814"/>
                    <a:pt x="35992" y="19856"/>
                  </a:cubicBezTo>
                  <a:cubicBezTo>
                    <a:pt x="36152" y="20196"/>
                    <a:pt x="36491" y="20742"/>
                    <a:pt x="37034" y="20742"/>
                  </a:cubicBezTo>
                  <a:cubicBezTo>
                    <a:pt x="37061" y="20742"/>
                    <a:pt x="37088" y="20740"/>
                    <a:pt x="37115" y="20738"/>
                  </a:cubicBezTo>
                  <a:cubicBezTo>
                    <a:pt x="37965" y="20664"/>
                    <a:pt x="37501" y="17966"/>
                    <a:pt x="37501" y="17966"/>
                  </a:cubicBezTo>
                  <a:cubicBezTo>
                    <a:pt x="37261" y="16219"/>
                    <a:pt x="35560" y="15271"/>
                    <a:pt x="32620" y="15271"/>
                  </a:cubicBezTo>
                  <a:cubicBezTo>
                    <a:pt x="31798" y="15271"/>
                    <a:pt x="30879" y="15345"/>
                    <a:pt x="29869" y="15496"/>
                  </a:cubicBezTo>
                  <a:cubicBezTo>
                    <a:pt x="25891" y="16096"/>
                    <a:pt x="15345" y="23714"/>
                    <a:pt x="11547" y="23714"/>
                  </a:cubicBezTo>
                  <a:cubicBezTo>
                    <a:pt x="10931" y="23714"/>
                    <a:pt x="10492" y="23514"/>
                    <a:pt x="10288" y="23051"/>
                  </a:cubicBezTo>
                  <a:cubicBezTo>
                    <a:pt x="8824" y="19738"/>
                    <a:pt x="6432" y="1855"/>
                    <a:pt x="3119" y="157"/>
                  </a:cubicBezTo>
                  <a:cubicBezTo>
                    <a:pt x="2911" y="50"/>
                    <a:pt x="2722" y="0"/>
                    <a:pt x="2551" y="0"/>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1361928" y="3455046"/>
              <a:ext cx="332649" cy="604424"/>
            </a:xfrm>
            <a:custGeom>
              <a:avLst/>
              <a:gdLst/>
              <a:ahLst/>
              <a:cxnLst/>
              <a:rect l="l" t="t" r="r" b="b"/>
              <a:pathLst>
                <a:path w="9459" h="17187" extrusionOk="0">
                  <a:moveTo>
                    <a:pt x="2918" y="0"/>
                  </a:moveTo>
                  <a:cubicBezTo>
                    <a:pt x="1187" y="0"/>
                    <a:pt x="710" y="3076"/>
                    <a:pt x="369" y="6194"/>
                  </a:cubicBezTo>
                  <a:cubicBezTo>
                    <a:pt x="0" y="9579"/>
                    <a:pt x="1321" y="17187"/>
                    <a:pt x="1321" y="17187"/>
                  </a:cubicBezTo>
                  <a:lnTo>
                    <a:pt x="9459" y="14492"/>
                  </a:lnTo>
                  <a:cubicBezTo>
                    <a:pt x="9459" y="14492"/>
                    <a:pt x="5497" y="649"/>
                    <a:pt x="3380" y="67"/>
                  </a:cubicBezTo>
                  <a:cubicBezTo>
                    <a:pt x="3217" y="22"/>
                    <a:pt x="3063" y="0"/>
                    <a:pt x="2918"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948709" y="4237727"/>
              <a:ext cx="76173" cy="45753"/>
            </a:xfrm>
            <a:custGeom>
              <a:avLst/>
              <a:gdLst/>
              <a:ahLst/>
              <a:cxnLst/>
              <a:rect l="l" t="t" r="r" b="b"/>
              <a:pathLst>
                <a:path w="2166" h="1301" extrusionOk="0">
                  <a:moveTo>
                    <a:pt x="8" y="0"/>
                  </a:moveTo>
                  <a:cubicBezTo>
                    <a:pt x="4" y="0"/>
                    <a:pt x="0" y="4"/>
                    <a:pt x="0" y="12"/>
                  </a:cubicBezTo>
                  <a:lnTo>
                    <a:pt x="0" y="1288"/>
                  </a:lnTo>
                  <a:cubicBezTo>
                    <a:pt x="0" y="1297"/>
                    <a:pt x="4" y="1301"/>
                    <a:pt x="8" y="1301"/>
                  </a:cubicBezTo>
                  <a:lnTo>
                    <a:pt x="2153" y="1301"/>
                  </a:lnTo>
                  <a:cubicBezTo>
                    <a:pt x="2157" y="1301"/>
                    <a:pt x="2166" y="1297"/>
                    <a:pt x="2166" y="1288"/>
                  </a:cubicBezTo>
                  <a:lnTo>
                    <a:pt x="2166" y="12"/>
                  </a:lnTo>
                  <a:cubicBezTo>
                    <a:pt x="2166" y="4"/>
                    <a:pt x="2157" y="0"/>
                    <a:pt x="215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840816" y="4237727"/>
              <a:ext cx="76173" cy="45753"/>
            </a:xfrm>
            <a:custGeom>
              <a:avLst/>
              <a:gdLst/>
              <a:ahLst/>
              <a:cxnLst/>
              <a:rect l="l" t="t" r="r" b="b"/>
              <a:pathLst>
                <a:path w="2166" h="1301" extrusionOk="0">
                  <a:moveTo>
                    <a:pt x="13" y="0"/>
                  </a:moveTo>
                  <a:cubicBezTo>
                    <a:pt x="4" y="0"/>
                    <a:pt x="0" y="4"/>
                    <a:pt x="0" y="12"/>
                  </a:cubicBezTo>
                  <a:lnTo>
                    <a:pt x="0" y="1288"/>
                  </a:lnTo>
                  <a:cubicBezTo>
                    <a:pt x="0" y="1297"/>
                    <a:pt x="4" y="1301"/>
                    <a:pt x="13" y="1301"/>
                  </a:cubicBezTo>
                  <a:lnTo>
                    <a:pt x="2154" y="1301"/>
                  </a:lnTo>
                  <a:cubicBezTo>
                    <a:pt x="2158" y="1301"/>
                    <a:pt x="2166" y="1297"/>
                    <a:pt x="2166" y="1288"/>
                  </a:cubicBezTo>
                  <a:lnTo>
                    <a:pt x="2166" y="12"/>
                  </a:lnTo>
                  <a:cubicBezTo>
                    <a:pt x="2166" y="4"/>
                    <a:pt x="2158" y="0"/>
                    <a:pt x="21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699866" y="4237727"/>
              <a:ext cx="76208" cy="45753"/>
            </a:xfrm>
            <a:custGeom>
              <a:avLst/>
              <a:gdLst/>
              <a:ahLst/>
              <a:cxnLst/>
              <a:rect l="l" t="t" r="r" b="b"/>
              <a:pathLst>
                <a:path w="2167" h="1301" extrusionOk="0">
                  <a:moveTo>
                    <a:pt x="14" y="0"/>
                  </a:moveTo>
                  <a:cubicBezTo>
                    <a:pt x="5" y="0"/>
                    <a:pt x="1" y="4"/>
                    <a:pt x="1" y="12"/>
                  </a:cubicBezTo>
                  <a:lnTo>
                    <a:pt x="1" y="1288"/>
                  </a:lnTo>
                  <a:cubicBezTo>
                    <a:pt x="1" y="1297"/>
                    <a:pt x="5" y="1301"/>
                    <a:pt x="14" y="1301"/>
                  </a:cubicBezTo>
                  <a:lnTo>
                    <a:pt x="2155" y="1301"/>
                  </a:lnTo>
                  <a:cubicBezTo>
                    <a:pt x="2162" y="1301"/>
                    <a:pt x="2166" y="1297"/>
                    <a:pt x="2166" y="1288"/>
                  </a:cubicBezTo>
                  <a:lnTo>
                    <a:pt x="2166" y="12"/>
                  </a:lnTo>
                  <a:cubicBezTo>
                    <a:pt x="2166" y="4"/>
                    <a:pt x="2162" y="0"/>
                    <a:pt x="21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595876" y="4237727"/>
              <a:ext cx="76208" cy="45753"/>
            </a:xfrm>
            <a:custGeom>
              <a:avLst/>
              <a:gdLst/>
              <a:ahLst/>
              <a:cxnLst/>
              <a:rect l="l" t="t" r="r" b="b"/>
              <a:pathLst>
                <a:path w="2167" h="1301" extrusionOk="0">
                  <a:moveTo>
                    <a:pt x="9" y="0"/>
                  </a:moveTo>
                  <a:cubicBezTo>
                    <a:pt x="5" y="0"/>
                    <a:pt x="1" y="4"/>
                    <a:pt x="1" y="12"/>
                  </a:cubicBezTo>
                  <a:lnTo>
                    <a:pt x="1" y="1288"/>
                  </a:lnTo>
                  <a:cubicBezTo>
                    <a:pt x="1" y="1297"/>
                    <a:pt x="5" y="1301"/>
                    <a:pt x="9" y="1301"/>
                  </a:cubicBezTo>
                  <a:lnTo>
                    <a:pt x="2155" y="1301"/>
                  </a:lnTo>
                  <a:cubicBezTo>
                    <a:pt x="2158" y="1301"/>
                    <a:pt x="2166" y="1297"/>
                    <a:pt x="2166" y="1288"/>
                  </a:cubicBezTo>
                  <a:lnTo>
                    <a:pt x="2166" y="12"/>
                  </a:lnTo>
                  <a:cubicBezTo>
                    <a:pt x="2166" y="4"/>
                    <a:pt x="2158" y="0"/>
                    <a:pt x="21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491746" y="4237727"/>
              <a:ext cx="76208" cy="45753"/>
            </a:xfrm>
            <a:custGeom>
              <a:avLst/>
              <a:gdLst/>
              <a:ahLst/>
              <a:cxnLst/>
              <a:rect l="l" t="t" r="r" b="b"/>
              <a:pathLst>
                <a:path w="2167" h="1301" extrusionOk="0">
                  <a:moveTo>
                    <a:pt x="13" y="0"/>
                  </a:moveTo>
                  <a:cubicBezTo>
                    <a:pt x="5" y="0"/>
                    <a:pt x="1" y="4"/>
                    <a:pt x="1" y="12"/>
                  </a:cubicBezTo>
                  <a:lnTo>
                    <a:pt x="1" y="1288"/>
                  </a:lnTo>
                  <a:cubicBezTo>
                    <a:pt x="1" y="1297"/>
                    <a:pt x="5" y="1301"/>
                    <a:pt x="13" y="1301"/>
                  </a:cubicBezTo>
                  <a:lnTo>
                    <a:pt x="2154" y="1301"/>
                  </a:lnTo>
                  <a:cubicBezTo>
                    <a:pt x="2162" y="1301"/>
                    <a:pt x="2166" y="1297"/>
                    <a:pt x="2166" y="1288"/>
                  </a:cubicBezTo>
                  <a:lnTo>
                    <a:pt x="2166" y="12"/>
                  </a:lnTo>
                  <a:cubicBezTo>
                    <a:pt x="2166" y="4"/>
                    <a:pt x="2162" y="0"/>
                    <a:pt x="21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339437" y="4237727"/>
              <a:ext cx="125653" cy="45753"/>
            </a:xfrm>
            <a:custGeom>
              <a:avLst/>
              <a:gdLst/>
              <a:ahLst/>
              <a:cxnLst/>
              <a:rect l="l" t="t" r="r" b="b"/>
              <a:pathLst>
                <a:path w="3573" h="1301" extrusionOk="0">
                  <a:moveTo>
                    <a:pt x="12" y="0"/>
                  </a:moveTo>
                  <a:cubicBezTo>
                    <a:pt x="5" y="0"/>
                    <a:pt x="1" y="4"/>
                    <a:pt x="1" y="12"/>
                  </a:cubicBezTo>
                  <a:lnTo>
                    <a:pt x="1" y="1288"/>
                  </a:lnTo>
                  <a:cubicBezTo>
                    <a:pt x="1" y="1297"/>
                    <a:pt x="5" y="1301"/>
                    <a:pt x="12" y="1301"/>
                  </a:cubicBezTo>
                  <a:lnTo>
                    <a:pt x="3565" y="1301"/>
                  </a:lnTo>
                  <a:cubicBezTo>
                    <a:pt x="3569" y="1301"/>
                    <a:pt x="3573" y="1297"/>
                    <a:pt x="3573" y="1288"/>
                  </a:cubicBezTo>
                  <a:lnTo>
                    <a:pt x="3573" y="12"/>
                  </a:lnTo>
                  <a:cubicBezTo>
                    <a:pt x="3573" y="4"/>
                    <a:pt x="3569" y="0"/>
                    <a:pt x="35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322416" y="4281862"/>
              <a:ext cx="741120" cy="130858"/>
            </a:xfrm>
            <a:custGeom>
              <a:avLst/>
              <a:gdLst/>
              <a:ahLst/>
              <a:cxnLst/>
              <a:rect l="l" t="t" r="r" b="b"/>
              <a:pathLst>
                <a:path w="21074" h="3721" extrusionOk="0">
                  <a:moveTo>
                    <a:pt x="13" y="0"/>
                  </a:moveTo>
                  <a:cubicBezTo>
                    <a:pt x="4" y="0"/>
                    <a:pt x="0" y="4"/>
                    <a:pt x="0" y="12"/>
                  </a:cubicBezTo>
                  <a:lnTo>
                    <a:pt x="0" y="3708"/>
                  </a:lnTo>
                  <a:cubicBezTo>
                    <a:pt x="0" y="3712"/>
                    <a:pt x="4" y="3720"/>
                    <a:pt x="13" y="3720"/>
                  </a:cubicBezTo>
                  <a:lnTo>
                    <a:pt x="21062" y="3720"/>
                  </a:lnTo>
                  <a:cubicBezTo>
                    <a:pt x="21070" y="3720"/>
                    <a:pt x="21073" y="3712"/>
                    <a:pt x="21073" y="3708"/>
                  </a:cubicBezTo>
                  <a:lnTo>
                    <a:pt x="21073" y="12"/>
                  </a:lnTo>
                  <a:cubicBezTo>
                    <a:pt x="21073" y="4"/>
                    <a:pt x="21070" y="0"/>
                    <a:pt x="210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763769" y="3400783"/>
              <a:ext cx="993412" cy="1338475"/>
            </a:xfrm>
            <a:custGeom>
              <a:avLst/>
              <a:gdLst/>
              <a:ahLst/>
              <a:cxnLst/>
              <a:rect l="l" t="t" r="r" b="b"/>
              <a:pathLst>
                <a:path w="28248" h="38060" extrusionOk="0">
                  <a:moveTo>
                    <a:pt x="15584" y="0"/>
                  </a:moveTo>
                  <a:cubicBezTo>
                    <a:pt x="14397" y="0"/>
                    <a:pt x="13573" y="309"/>
                    <a:pt x="13573" y="309"/>
                  </a:cubicBezTo>
                  <a:cubicBezTo>
                    <a:pt x="10340" y="494"/>
                    <a:pt x="5172" y="7508"/>
                    <a:pt x="2588" y="16002"/>
                  </a:cubicBezTo>
                  <a:cubicBezTo>
                    <a:pt x="0" y="24492"/>
                    <a:pt x="1297" y="38060"/>
                    <a:pt x="1297" y="38060"/>
                  </a:cubicBezTo>
                  <a:lnTo>
                    <a:pt x="28248" y="38060"/>
                  </a:lnTo>
                  <a:cubicBezTo>
                    <a:pt x="28248" y="38060"/>
                    <a:pt x="22911" y="4375"/>
                    <a:pt x="19954" y="1700"/>
                  </a:cubicBezTo>
                  <a:cubicBezTo>
                    <a:pt x="18449" y="335"/>
                    <a:pt x="16820" y="0"/>
                    <a:pt x="15584"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21478" y="2419724"/>
              <a:ext cx="1580744" cy="1183035"/>
            </a:xfrm>
            <a:custGeom>
              <a:avLst/>
              <a:gdLst/>
              <a:ahLst/>
              <a:cxnLst/>
              <a:rect l="l" t="t" r="r" b="b"/>
              <a:pathLst>
                <a:path w="44949" h="33640" extrusionOk="0">
                  <a:moveTo>
                    <a:pt x="43609" y="0"/>
                  </a:moveTo>
                  <a:cubicBezTo>
                    <a:pt x="43604" y="0"/>
                    <a:pt x="43600" y="0"/>
                    <a:pt x="43595" y="1"/>
                  </a:cubicBezTo>
                  <a:cubicBezTo>
                    <a:pt x="37127" y="83"/>
                    <a:pt x="9491" y="440"/>
                    <a:pt x="3101" y="521"/>
                  </a:cubicBezTo>
                  <a:cubicBezTo>
                    <a:pt x="2367" y="530"/>
                    <a:pt x="1776" y="1129"/>
                    <a:pt x="1776" y="1859"/>
                  </a:cubicBezTo>
                  <a:lnTo>
                    <a:pt x="1776" y="11945"/>
                  </a:lnTo>
                  <a:cubicBezTo>
                    <a:pt x="1776" y="11945"/>
                    <a:pt x="0" y="14828"/>
                    <a:pt x="1407" y="19426"/>
                  </a:cubicBezTo>
                  <a:cubicBezTo>
                    <a:pt x="2502" y="22989"/>
                    <a:pt x="8125" y="23462"/>
                    <a:pt x="10603" y="23490"/>
                  </a:cubicBezTo>
                  <a:cubicBezTo>
                    <a:pt x="11251" y="23498"/>
                    <a:pt x="11771" y="24036"/>
                    <a:pt x="11771" y="24683"/>
                  </a:cubicBezTo>
                  <a:lnTo>
                    <a:pt x="11771" y="29359"/>
                  </a:lnTo>
                  <a:cubicBezTo>
                    <a:pt x="11771" y="29359"/>
                    <a:pt x="13305" y="31812"/>
                    <a:pt x="15512" y="33223"/>
                  </a:cubicBezTo>
                  <a:cubicBezTo>
                    <a:pt x="15970" y="33515"/>
                    <a:pt x="16399" y="33639"/>
                    <a:pt x="16791" y="33639"/>
                  </a:cubicBezTo>
                  <a:cubicBezTo>
                    <a:pt x="18291" y="33639"/>
                    <a:pt x="19252" y="31827"/>
                    <a:pt x="19252" y="30709"/>
                  </a:cubicBezTo>
                  <a:lnTo>
                    <a:pt x="19252" y="26353"/>
                  </a:lnTo>
                  <a:cubicBezTo>
                    <a:pt x="19252" y="26353"/>
                    <a:pt x="29679" y="25742"/>
                    <a:pt x="36487" y="25188"/>
                  </a:cubicBezTo>
                  <a:cubicBezTo>
                    <a:pt x="43296" y="24638"/>
                    <a:pt x="44948" y="19733"/>
                    <a:pt x="44948" y="17522"/>
                  </a:cubicBezTo>
                  <a:lnTo>
                    <a:pt x="44948" y="1342"/>
                  </a:lnTo>
                  <a:cubicBezTo>
                    <a:pt x="44948" y="600"/>
                    <a:pt x="44350" y="0"/>
                    <a:pt x="43609" y="0"/>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960353" y="2923986"/>
              <a:ext cx="247122" cy="185966"/>
            </a:xfrm>
            <a:custGeom>
              <a:avLst/>
              <a:gdLst/>
              <a:ahLst/>
              <a:cxnLst/>
              <a:rect l="l" t="t" r="r" b="b"/>
              <a:pathLst>
                <a:path w="7027" h="5288" extrusionOk="0">
                  <a:moveTo>
                    <a:pt x="4091" y="1"/>
                  </a:moveTo>
                  <a:cubicBezTo>
                    <a:pt x="3610" y="1"/>
                    <a:pt x="3088" y="172"/>
                    <a:pt x="2539" y="608"/>
                  </a:cubicBezTo>
                  <a:cubicBezTo>
                    <a:pt x="1" y="2626"/>
                    <a:pt x="2539" y="4836"/>
                    <a:pt x="2539" y="4836"/>
                  </a:cubicBezTo>
                  <a:cubicBezTo>
                    <a:pt x="3152" y="5177"/>
                    <a:pt x="3829" y="5288"/>
                    <a:pt x="4449" y="5288"/>
                  </a:cubicBezTo>
                  <a:cubicBezTo>
                    <a:pt x="5607" y="5288"/>
                    <a:pt x="6571" y="4902"/>
                    <a:pt x="6571" y="4902"/>
                  </a:cubicBezTo>
                  <a:lnTo>
                    <a:pt x="6571" y="4902"/>
                  </a:lnTo>
                  <a:cubicBezTo>
                    <a:pt x="6425" y="4945"/>
                    <a:pt x="6268" y="4965"/>
                    <a:pt x="6106" y="4965"/>
                  </a:cubicBezTo>
                  <a:cubicBezTo>
                    <a:pt x="5047" y="4965"/>
                    <a:pt x="3812" y="4099"/>
                    <a:pt x="4492" y="3081"/>
                  </a:cubicBezTo>
                  <a:cubicBezTo>
                    <a:pt x="4993" y="2329"/>
                    <a:pt x="5899" y="2195"/>
                    <a:pt x="6481" y="2195"/>
                  </a:cubicBezTo>
                  <a:cubicBezTo>
                    <a:pt x="6804" y="2195"/>
                    <a:pt x="7027" y="2236"/>
                    <a:pt x="7027" y="2236"/>
                  </a:cubicBezTo>
                  <a:cubicBezTo>
                    <a:pt x="7027" y="2236"/>
                    <a:pt x="5828" y="1"/>
                    <a:pt x="4091"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998455" y="3157391"/>
              <a:ext cx="66959" cy="32600"/>
            </a:xfrm>
            <a:custGeom>
              <a:avLst/>
              <a:gdLst/>
              <a:ahLst/>
              <a:cxnLst/>
              <a:rect l="l" t="t" r="r" b="b"/>
              <a:pathLst>
                <a:path w="1904" h="927" extrusionOk="0">
                  <a:moveTo>
                    <a:pt x="1" y="0"/>
                  </a:moveTo>
                  <a:lnTo>
                    <a:pt x="771" y="927"/>
                  </a:lnTo>
                  <a:lnTo>
                    <a:pt x="1903" y="0"/>
                  </a:ln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1450655" y="2940163"/>
              <a:ext cx="384838" cy="336694"/>
            </a:xfrm>
            <a:custGeom>
              <a:avLst/>
              <a:gdLst/>
              <a:ahLst/>
              <a:cxnLst/>
              <a:rect l="l" t="t" r="r" b="b"/>
              <a:pathLst>
                <a:path w="10943" h="9574" extrusionOk="0">
                  <a:moveTo>
                    <a:pt x="5471" y="0"/>
                  </a:moveTo>
                  <a:cubicBezTo>
                    <a:pt x="2448" y="0"/>
                    <a:pt x="0" y="2141"/>
                    <a:pt x="0" y="4786"/>
                  </a:cubicBezTo>
                  <a:cubicBezTo>
                    <a:pt x="0" y="7427"/>
                    <a:pt x="2448" y="9573"/>
                    <a:pt x="5471" y="9573"/>
                  </a:cubicBezTo>
                  <a:cubicBezTo>
                    <a:pt x="8494" y="9573"/>
                    <a:pt x="10942" y="7427"/>
                    <a:pt x="10942" y="4786"/>
                  </a:cubicBezTo>
                  <a:cubicBezTo>
                    <a:pt x="10942" y="2141"/>
                    <a:pt x="8494" y="0"/>
                    <a:pt x="5471" y="0"/>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2189589" y="2945614"/>
              <a:ext cx="214803" cy="258376"/>
            </a:xfrm>
            <a:custGeom>
              <a:avLst/>
              <a:gdLst/>
              <a:ahLst/>
              <a:cxnLst/>
              <a:rect l="l" t="t" r="r" b="b"/>
              <a:pathLst>
                <a:path w="6108" h="7347" extrusionOk="0">
                  <a:moveTo>
                    <a:pt x="4528" y="1"/>
                  </a:moveTo>
                  <a:cubicBezTo>
                    <a:pt x="2026" y="1"/>
                    <a:pt x="0" y="1650"/>
                    <a:pt x="0" y="3679"/>
                  </a:cubicBezTo>
                  <a:cubicBezTo>
                    <a:pt x="0" y="5612"/>
                    <a:pt x="1829" y="7191"/>
                    <a:pt x="4154" y="7346"/>
                  </a:cubicBezTo>
                  <a:cubicBezTo>
                    <a:pt x="5631" y="5702"/>
                    <a:pt x="6107" y="3749"/>
                    <a:pt x="6107" y="2568"/>
                  </a:cubicBezTo>
                  <a:lnTo>
                    <a:pt x="6107" y="234"/>
                  </a:lnTo>
                  <a:cubicBezTo>
                    <a:pt x="5615" y="87"/>
                    <a:pt x="5085" y="1"/>
                    <a:pt x="4528"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755856" y="1978199"/>
              <a:ext cx="1943497" cy="926031"/>
            </a:xfrm>
            <a:custGeom>
              <a:avLst/>
              <a:gdLst/>
              <a:ahLst/>
              <a:cxnLst/>
              <a:rect l="l" t="t" r="r" b="b"/>
              <a:pathLst>
                <a:path w="55264" h="26332" extrusionOk="0">
                  <a:moveTo>
                    <a:pt x="15341" y="1"/>
                  </a:moveTo>
                  <a:cubicBezTo>
                    <a:pt x="14337" y="1"/>
                    <a:pt x="12723" y="2528"/>
                    <a:pt x="12723" y="2528"/>
                  </a:cubicBezTo>
                  <a:cubicBezTo>
                    <a:pt x="12723" y="2528"/>
                    <a:pt x="12326" y="696"/>
                    <a:pt x="10697" y="696"/>
                  </a:cubicBezTo>
                  <a:cubicBezTo>
                    <a:pt x="10498" y="696"/>
                    <a:pt x="10281" y="723"/>
                    <a:pt x="10044" y="785"/>
                  </a:cubicBezTo>
                  <a:cubicBezTo>
                    <a:pt x="8592" y="1158"/>
                    <a:pt x="9885" y="2556"/>
                    <a:pt x="10902" y="3446"/>
                  </a:cubicBezTo>
                  <a:cubicBezTo>
                    <a:pt x="4053" y="3491"/>
                    <a:pt x="0" y="10919"/>
                    <a:pt x="0" y="15989"/>
                  </a:cubicBezTo>
                  <a:cubicBezTo>
                    <a:pt x="0" y="21074"/>
                    <a:pt x="2912" y="26160"/>
                    <a:pt x="2912" y="26160"/>
                  </a:cubicBezTo>
                  <a:cubicBezTo>
                    <a:pt x="2912" y="26160"/>
                    <a:pt x="3663" y="23724"/>
                    <a:pt x="5369" y="22547"/>
                  </a:cubicBezTo>
                  <a:cubicBezTo>
                    <a:pt x="6732" y="21606"/>
                    <a:pt x="8352" y="21206"/>
                    <a:pt x="9502" y="21206"/>
                  </a:cubicBezTo>
                  <a:cubicBezTo>
                    <a:pt x="9694" y="21206"/>
                    <a:pt x="9874" y="21217"/>
                    <a:pt x="10037" y="21239"/>
                  </a:cubicBezTo>
                  <a:cubicBezTo>
                    <a:pt x="11685" y="21456"/>
                    <a:pt x="14084" y="24385"/>
                    <a:pt x="15368" y="26103"/>
                  </a:cubicBezTo>
                  <a:cubicBezTo>
                    <a:pt x="15483" y="26260"/>
                    <a:pt x="15649" y="26331"/>
                    <a:pt x="15812" y="26331"/>
                  </a:cubicBezTo>
                  <a:cubicBezTo>
                    <a:pt x="16084" y="26331"/>
                    <a:pt x="16352" y="26135"/>
                    <a:pt x="16377" y="25812"/>
                  </a:cubicBezTo>
                  <a:lnTo>
                    <a:pt x="17029" y="17846"/>
                  </a:lnTo>
                  <a:lnTo>
                    <a:pt x="33120" y="17846"/>
                  </a:lnTo>
                  <a:lnTo>
                    <a:pt x="34604" y="13229"/>
                  </a:lnTo>
                  <a:lnTo>
                    <a:pt x="36015" y="18003"/>
                  </a:lnTo>
                  <a:lnTo>
                    <a:pt x="53541" y="18003"/>
                  </a:lnTo>
                  <a:cubicBezTo>
                    <a:pt x="53541" y="18003"/>
                    <a:pt x="55264" y="3368"/>
                    <a:pt x="38284" y="3368"/>
                  </a:cubicBezTo>
                  <a:cubicBezTo>
                    <a:pt x="24289" y="3368"/>
                    <a:pt x="19482" y="3422"/>
                    <a:pt x="14372" y="3438"/>
                  </a:cubicBezTo>
                  <a:cubicBezTo>
                    <a:pt x="15065" y="2511"/>
                    <a:pt x="16344" y="612"/>
                    <a:pt x="15647" y="99"/>
                  </a:cubicBezTo>
                  <a:cubicBezTo>
                    <a:pt x="15555" y="31"/>
                    <a:pt x="15452" y="1"/>
                    <a:pt x="15341" y="1"/>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887548" y="2723523"/>
              <a:ext cx="399257" cy="173235"/>
            </a:xfrm>
            <a:custGeom>
              <a:avLst/>
              <a:gdLst/>
              <a:ahLst/>
              <a:cxnLst/>
              <a:rect l="l" t="t" r="r" b="b"/>
              <a:pathLst>
                <a:path w="11353" h="4926" extrusionOk="0">
                  <a:moveTo>
                    <a:pt x="5356" y="1"/>
                  </a:moveTo>
                  <a:cubicBezTo>
                    <a:pt x="1674" y="1"/>
                    <a:pt x="0" y="3232"/>
                    <a:pt x="0" y="3232"/>
                  </a:cubicBezTo>
                  <a:cubicBezTo>
                    <a:pt x="0" y="3232"/>
                    <a:pt x="1129" y="1113"/>
                    <a:pt x="4425" y="1113"/>
                  </a:cubicBezTo>
                  <a:cubicBezTo>
                    <a:pt x="4634" y="1113"/>
                    <a:pt x="4851" y="1122"/>
                    <a:pt x="5078" y="1140"/>
                  </a:cubicBezTo>
                  <a:cubicBezTo>
                    <a:pt x="8880" y="1448"/>
                    <a:pt x="11353" y="4926"/>
                    <a:pt x="11353" y="4926"/>
                  </a:cubicBezTo>
                  <a:cubicBezTo>
                    <a:pt x="11353" y="4926"/>
                    <a:pt x="8551" y="144"/>
                    <a:pt x="5652" y="8"/>
                  </a:cubicBezTo>
                  <a:cubicBezTo>
                    <a:pt x="5552" y="3"/>
                    <a:pt x="5453" y="1"/>
                    <a:pt x="5356"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1706075" y="2782333"/>
              <a:ext cx="90310" cy="151959"/>
            </a:xfrm>
            <a:custGeom>
              <a:avLst/>
              <a:gdLst/>
              <a:ahLst/>
              <a:cxnLst/>
              <a:rect l="l" t="t" r="r" b="b"/>
              <a:pathLst>
                <a:path w="2568" h="4321" extrusionOk="0">
                  <a:moveTo>
                    <a:pt x="1284" y="1"/>
                  </a:moveTo>
                  <a:cubicBezTo>
                    <a:pt x="575" y="1"/>
                    <a:pt x="1" y="969"/>
                    <a:pt x="1" y="2158"/>
                  </a:cubicBezTo>
                  <a:cubicBezTo>
                    <a:pt x="1" y="3351"/>
                    <a:pt x="575" y="4320"/>
                    <a:pt x="1284" y="4320"/>
                  </a:cubicBezTo>
                  <a:cubicBezTo>
                    <a:pt x="1994" y="4320"/>
                    <a:pt x="2568" y="3351"/>
                    <a:pt x="2568" y="2158"/>
                  </a:cubicBezTo>
                  <a:cubicBezTo>
                    <a:pt x="2568" y="969"/>
                    <a:pt x="1994" y="1"/>
                    <a:pt x="1284"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253629" y="2782333"/>
              <a:ext cx="90451" cy="151959"/>
            </a:xfrm>
            <a:custGeom>
              <a:avLst/>
              <a:gdLst/>
              <a:ahLst/>
              <a:cxnLst/>
              <a:rect l="l" t="t" r="r" b="b"/>
              <a:pathLst>
                <a:path w="2572" h="4321" extrusionOk="0">
                  <a:moveTo>
                    <a:pt x="1288" y="1"/>
                  </a:moveTo>
                  <a:cubicBezTo>
                    <a:pt x="578" y="1"/>
                    <a:pt x="0" y="969"/>
                    <a:pt x="0" y="2158"/>
                  </a:cubicBezTo>
                  <a:cubicBezTo>
                    <a:pt x="0" y="3351"/>
                    <a:pt x="578" y="4320"/>
                    <a:pt x="1288" y="4320"/>
                  </a:cubicBezTo>
                  <a:cubicBezTo>
                    <a:pt x="1998" y="4320"/>
                    <a:pt x="2572" y="3351"/>
                    <a:pt x="2572" y="2158"/>
                  </a:cubicBezTo>
                  <a:cubicBezTo>
                    <a:pt x="2572" y="969"/>
                    <a:pt x="1998" y="1"/>
                    <a:pt x="1288"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628461" y="2624045"/>
              <a:ext cx="196938" cy="96886"/>
            </a:xfrm>
            <a:custGeom>
              <a:avLst/>
              <a:gdLst/>
              <a:ahLst/>
              <a:cxnLst/>
              <a:rect l="l" t="t" r="r" b="b"/>
              <a:pathLst>
                <a:path w="5600" h="2755" extrusionOk="0">
                  <a:moveTo>
                    <a:pt x="3706" y="0"/>
                  </a:moveTo>
                  <a:cubicBezTo>
                    <a:pt x="2062" y="0"/>
                    <a:pt x="1" y="989"/>
                    <a:pt x="99" y="2754"/>
                  </a:cubicBezTo>
                  <a:lnTo>
                    <a:pt x="5600" y="905"/>
                  </a:lnTo>
                  <a:cubicBezTo>
                    <a:pt x="5365" y="291"/>
                    <a:pt x="4597" y="0"/>
                    <a:pt x="3706" y="0"/>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247439" y="2639800"/>
              <a:ext cx="160891" cy="91471"/>
            </a:xfrm>
            <a:custGeom>
              <a:avLst/>
              <a:gdLst/>
              <a:ahLst/>
              <a:cxnLst/>
              <a:rect l="l" t="t" r="r" b="b"/>
              <a:pathLst>
                <a:path w="4575" h="2601" extrusionOk="0">
                  <a:moveTo>
                    <a:pt x="1426" y="1"/>
                  </a:moveTo>
                  <a:cubicBezTo>
                    <a:pt x="1008" y="1"/>
                    <a:pt x="646" y="161"/>
                    <a:pt x="434" y="559"/>
                  </a:cubicBezTo>
                  <a:cubicBezTo>
                    <a:pt x="1" y="1378"/>
                    <a:pt x="2043" y="2600"/>
                    <a:pt x="3277" y="2600"/>
                  </a:cubicBezTo>
                  <a:cubicBezTo>
                    <a:pt x="3607" y="2600"/>
                    <a:pt x="3880" y="2513"/>
                    <a:pt x="4031" y="2306"/>
                  </a:cubicBezTo>
                  <a:cubicBezTo>
                    <a:pt x="4575" y="1567"/>
                    <a:pt x="2731" y="1"/>
                    <a:pt x="1426"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990367" y="3055652"/>
              <a:ext cx="99278" cy="80815"/>
            </a:xfrm>
            <a:custGeom>
              <a:avLst/>
              <a:gdLst/>
              <a:ahLst/>
              <a:cxnLst/>
              <a:rect l="l" t="t" r="r" b="b"/>
              <a:pathLst>
                <a:path w="2823" h="2298" extrusionOk="0">
                  <a:moveTo>
                    <a:pt x="225" y="0"/>
                  </a:moveTo>
                  <a:cubicBezTo>
                    <a:pt x="217" y="0"/>
                    <a:pt x="210" y="0"/>
                    <a:pt x="202" y="1"/>
                  </a:cubicBezTo>
                  <a:cubicBezTo>
                    <a:pt x="87" y="18"/>
                    <a:pt x="0" y="120"/>
                    <a:pt x="17" y="239"/>
                  </a:cubicBezTo>
                  <a:cubicBezTo>
                    <a:pt x="25" y="297"/>
                    <a:pt x="197" y="1663"/>
                    <a:pt x="870" y="2134"/>
                  </a:cubicBezTo>
                  <a:cubicBezTo>
                    <a:pt x="1030" y="2241"/>
                    <a:pt x="1202" y="2298"/>
                    <a:pt x="1383" y="2298"/>
                  </a:cubicBezTo>
                  <a:cubicBezTo>
                    <a:pt x="1457" y="2298"/>
                    <a:pt x="1535" y="2286"/>
                    <a:pt x="1613" y="2269"/>
                  </a:cubicBezTo>
                  <a:cubicBezTo>
                    <a:pt x="2601" y="2036"/>
                    <a:pt x="2822" y="949"/>
                    <a:pt x="2802" y="412"/>
                  </a:cubicBezTo>
                  <a:cubicBezTo>
                    <a:pt x="2798" y="295"/>
                    <a:pt x="2711" y="206"/>
                    <a:pt x="2592" y="206"/>
                  </a:cubicBezTo>
                  <a:cubicBezTo>
                    <a:pt x="2589" y="206"/>
                    <a:pt x="2587" y="206"/>
                    <a:pt x="2584" y="206"/>
                  </a:cubicBezTo>
                  <a:cubicBezTo>
                    <a:pt x="2466" y="211"/>
                    <a:pt x="2376" y="309"/>
                    <a:pt x="2379" y="427"/>
                  </a:cubicBezTo>
                  <a:cubicBezTo>
                    <a:pt x="2379" y="440"/>
                    <a:pt x="2412" y="1642"/>
                    <a:pt x="1514" y="1855"/>
                  </a:cubicBezTo>
                  <a:cubicBezTo>
                    <a:pt x="1469" y="1866"/>
                    <a:pt x="1426" y="1872"/>
                    <a:pt x="1384" y="1872"/>
                  </a:cubicBezTo>
                  <a:cubicBezTo>
                    <a:pt x="1288" y="1872"/>
                    <a:pt x="1199" y="1843"/>
                    <a:pt x="1117" y="1786"/>
                  </a:cubicBezTo>
                  <a:cubicBezTo>
                    <a:pt x="685" y="1486"/>
                    <a:pt x="481" y="531"/>
                    <a:pt x="435" y="186"/>
                  </a:cubicBezTo>
                  <a:cubicBezTo>
                    <a:pt x="424" y="79"/>
                    <a:pt x="333" y="0"/>
                    <a:pt x="225" y="0"/>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292543" y="2484537"/>
              <a:ext cx="1358063" cy="709821"/>
            </a:xfrm>
            <a:custGeom>
              <a:avLst/>
              <a:gdLst/>
              <a:ahLst/>
              <a:cxnLst/>
              <a:rect l="l" t="t" r="r" b="b"/>
              <a:pathLst>
                <a:path w="38617" h="20184" extrusionOk="0">
                  <a:moveTo>
                    <a:pt x="30875" y="1656"/>
                  </a:moveTo>
                  <a:cubicBezTo>
                    <a:pt x="31113" y="1656"/>
                    <a:pt x="31351" y="1675"/>
                    <a:pt x="31591" y="1714"/>
                  </a:cubicBezTo>
                  <a:cubicBezTo>
                    <a:pt x="34999" y="2276"/>
                    <a:pt x="34695" y="6750"/>
                    <a:pt x="34593" y="8531"/>
                  </a:cubicBezTo>
                  <a:cubicBezTo>
                    <a:pt x="34491" y="10310"/>
                    <a:pt x="34186" y="15954"/>
                    <a:pt x="28895" y="16209"/>
                  </a:cubicBezTo>
                  <a:cubicBezTo>
                    <a:pt x="28766" y="16215"/>
                    <a:pt x="28641" y="16218"/>
                    <a:pt x="28518" y="16218"/>
                  </a:cubicBezTo>
                  <a:cubicBezTo>
                    <a:pt x="23604" y="16218"/>
                    <a:pt x="23528" y="11342"/>
                    <a:pt x="24421" y="7817"/>
                  </a:cubicBezTo>
                  <a:cubicBezTo>
                    <a:pt x="25267" y="4480"/>
                    <a:pt x="27973" y="1656"/>
                    <a:pt x="30875" y="1656"/>
                  </a:cubicBezTo>
                  <a:close/>
                  <a:moveTo>
                    <a:pt x="11542" y="1612"/>
                  </a:moveTo>
                  <a:cubicBezTo>
                    <a:pt x="15840" y="1612"/>
                    <a:pt x="19967" y="8208"/>
                    <a:pt x="15881" y="14121"/>
                  </a:cubicBezTo>
                  <a:cubicBezTo>
                    <a:pt x="14224" y="16520"/>
                    <a:pt x="12269" y="17582"/>
                    <a:pt x="10450" y="17582"/>
                  </a:cubicBezTo>
                  <a:cubicBezTo>
                    <a:pt x="7660" y="17582"/>
                    <a:pt x="5190" y="15084"/>
                    <a:pt x="4606" y="11081"/>
                  </a:cubicBezTo>
                  <a:cubicBezTo>
                    <a:pt x="3828" y="5741"/>
                    <a:pt x="6062" y="2079"/>
                    <a:pt x="11181" y="1627"/>
                  </a:cubicBezTo>
                  <a:cubicBezTo>
                    <a:pt x="11301" y="1617"/>
                    <a:pt x="11421" y="1612"/>
                    <a:pt x="11542" y="1612"/>
                  </a:cubicBezTo>
                  <a:close/>
                  <a:moveTo>
                    <a:pt x="10398" y="0"/>
                  </a:moveTo>
                  <a:cubicBezTo>
                    <a:pt x="4018" y="0"/>
                    <a:pt x="1" y="2661"/>
                    <a:pt x="1" y="2661"/>
                  </a:cubicBezTo>
                  <a:lnTo>
                    <a:pt x="112" y="8042"/>
                  </a:lnTo>
                  <a:lnTo>
                    <a:pt x="2039" y="7927"/>
                  </a:lnTo>
                  <a:lnTo>
                    <a:pt x="2039" y="7927"/>
                  </a:lnTo>
                  <a:cubicBezTo>
                    <a:pt x="2039" y="7927"/>
                    <a:pt x="1390" y="20184"/>
                    <a:pt x="9638" y="20184"/>
                  </a:cubicBezTo>
                  <a:cubicBezTo>
                    <a:pt x="9837" y="20184"/>
                    <a:pt x="10041" y="20177"/>
                    <a:pt x="10251" y="20162"/>
                  </a:cubicBezTo>
                  <a:cubicBezTo>
                    <a:pt x="19138" y="19539"/>
                    <a:pt x="19593" y="10479"/>
                    <a:pt x="19593" y="10479"/>
                  </a:cubicBezTo>
                  <a:lnTo>
                    <a:pt x="22018" y="10511"/>
                  </a:lnTo>
                  <a:cubicBezTo>
                    <a:pt x="22018" y="10511"/>
                    <a:pt x="20676" y="18474"/>
                    <a:pt x="28371" y="18474"/>
                  </a:cubicBezTo>
                  <a:cubicBezTo>
                    <a:pt x="28555" y="18474"/>
                    <a:pt x="28743" y="18469"/>
                    <a:pt x="28937" y="18460"/>
                  </a:cubicBezTo>
                  <a:cubicBezTo>
                    <a:pt x="37259" y="18066"/>
                    <a:pt x="36467" y="8497"/>
                    <a:pt x="36467" y="8497"/>
                  </a:cubicBezTo>
                  <a:lnTo>
                    <a:pt x="37940" y="8100"/>
                  </a:lnTo>
                  <a:lnTo>
                    <a:pt x="38616" y="3457"/>
                  </a:lnTo>
                  <a:cubicBezTo>
                    <a:pt x="38616" y="3457"/>
                    <a:pt x="36877" y="487"/>
                    <a:pt x="31063" y="487"/>
                  </a:cubicBezTo>
                  <a:cubicBezTo>
                    <a:pt x="30762" y="487"/>
                    <a:pt x="30449" y="495"/>
                    <a:pt x="30126" y="512"/>
                  </a:cubicBezTo>
                  <a:cubicBezTo>
                    <a:pt x="23555" y="853"/>
                    <a:pt x="22186" y="8018"/>
                    <a:pt x="22186" y="8018"/>
                  </a:cubicBezTo>
                  <a:lnTo>
                    <a:pt x="19646" y="7985"/>
                  </a:lnTo>
                  <a:cubicBezTo>
                    <a:pt x="19646" y="7985"/>
                    <a:pt x="19311" y="569"/>
                    <a:pt x="12006" y="56"/>
                  </a:cubicBezTo>
                  <a:cubicBezTo>
                    <a:pt x="11455" y="18"/>
                    <a:pt x="10918" y="0"/>
                    <a:pt x="10398" y="0"/>
                  </a:cubicBezTo>
                  <a:close/>
                </a:path>
              </a:pathLst>
            </a:custGeom>
            <a:solidFill>
              <a:srgbClr val="9D3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1284877" y="2477152"/>
              <a:ext cx="1373502" cy="724697"/>
            </a:xfrm>
            <a:custGeom>
              <a:avLst/>
              <a:gdLst/>
              <a:ahLst/>
              <a:cxnLst/>
              <a:rect l="l" t="t" r="r" b="b"/>
              <a:pathLst>
                <a:path w="39056" h="20607" extrusionOk="0">
                  <a:moveTo>
                    <a:pt x="31080" y="1652"/>
                  </a:moveTo>
                  <a:cubicBezTo>
                    <a:pt x="27945" y="1652"/>
                    <a:pt x="25243" y="4781"/>
                    <a:pt x="24434" y="7978"/>
                  </a:cubicBezTo>
                  <a:cubicBezTo>
                    <a:pt x="24065" y="9434"/>
                    <a:pt x="23392" y="13047"/>
                    <a:pt x="25111" y="15151"/>
                  </a:cubicBezTo>
                  <a:cubicBezTo>
                    <a:pt x="25923" y="16139"/>
                    <a:pt x="27141" y="16640"/>
                    <a:pt x="28736" y="16640"/>
                  </a:cubicBezTo>
                  <a:cubicBezTo>
                    <a:pt x="28863" y="16640"/>
                    <a:pt x="28994" y="16640"/>
                    <a:pt x="29126" y="16631"/>
                  </a:cubicBezTo>
                  <a:cubicBezTo>
                    <a:pt x="34586" y="16370"/>
                    <a:pt x="34913" y="10651"/>
                    <a:pt x="35020" y="8769"/>
                  </a:cubicBezTo>
                  <a:lnTo>
                    <a:pt x="34811" y="8741"/>
                  </a:lnTo>
                  <a:lnTo>
                    <a:pt x="34597" y="8745"/>
                  </a:lnTo>
                  <a:cubicBezTo>
                    <a:pt x="34495" y="10533"/>
                    <a:pt x="34187" y="15963"/>
                    <a:pt x="29106" y="16209"/>
                  </a:cubicBezTo>
                  <a:cubicBezTo>
                    <a:pt x="28983" y="16215"/>
                    <a:pt x="28863" y="16218"/>
                    <a:pt x="28746" y="16218"/>
                  </a:cubicBezTo>
                  <a:cubicBezTo>
                    <a:pt x="27277" y="16218"/>
                    <a:pt x="26168" y="15769"/>
                    <a:pt x="25443" y="14880"/>
                  </a:cubicBezTo>
                  <a:cubicBezTo>
                    <a:pt x="23843" y="12928"/>
                    <a:pt x="24491" y="9475"/>
                    <a:pt x="24844" y="8080"/>
                  </a:cubicBezTo>
                  <a:cubicBezTo>
                    <a:pt x="25615" y="5049"/>
                    <a:pt x="28146" y="2076"/>
                    <a:pt x="31074" y="2076"/>
                  </a:cubicBezTo>
                  <a:cubicBezTo>
                    <a:pt x="31304" y="2076"/>
                    <a:pt x="31542" y="2096"/>
                    <a:pt x="31775" y="2137"/>
                  </a:cubicBezTo>
                  <a:cubicBezTo>
                    <a:pt x="34946" y="2653"/>
                    <a:pt x="34709" y="6858"/>
                    <a:pt x="34601" y="8654"/>
                  </a:cubicBezTo>
                  <a:lnTo>
                    <a:pt x="34597" y="8728"/>
                  </a:lnTo>
                  <a:lnTo>
                    <a:pt x="34811" y="8741"/>
                  </a:lnTo>
                  <a:lnTo>
                    <a:pt x="35024" y="8753"/>
                  </a:lnTo>
                  <a:lnTo>
                    <a:pt x="35029" y="8679"/>
                  </a:lnTo>
                  <a:cubicBezTo>
                    <a:pt x="35135" y="6768"/>
                    <a:pt x="35393" y="2297"/>
                    <a:pt x="31845" y="1714"/>
                  </a:cubicBezTo>
                  <a:cubicBezTo>
                    <a:pt x="31588" y="1672"/>
                    <a:pt x="31332" y="1652"/>
                    <a:pt x="31080" y="1652"/>
                  </a:cubicBezTo>
                  <a:close/>
                  <a:moveTo>
                    <a:pt x="11756" y="2034"/>
                  </a:moveTo>
                  <a:cubicBezTo>
                    <a:pt x="13532" y="2034"/>
                    <a:pt x="15361" y="3236"/>
                    <a:pt x="16489" y="5180"/>
                  </a:cubicBezTo>
                  <a:cubicBezTo>
                    <a:pt x="18113" y="7969"/>
                    <a:pt x="17905" y="11345"/>
                    <a:pt x="15923" y="14208"/>
                  </a:cubicBezTo>
                  <a:cubicBezTo>
                    <a:pt x="14412" y="16396"/>
                    <a:pt x="12542" y="17581"/>
                    <a:pt x="10670" y="17581"/>
                  </a:cubicBezTo>
                  <a:cubicBezTo>
                    <a:pt x="10332" y="17581"/>
                    <a:pt x="9993" y="17543"/>
                    <a:pt x="9657" y="17464"/>
                  </a:cubicBezTo>
                  <a:cubicBezTo>
                    <a:pt x="7281" y="16907"/>
                    <a:pt x="5513" y="14532"/>
                    <a:pt x="5034" y="11259"/>
                  </a:cubicBezTo>
                  <a:cubicBezTo>
                    <a:pt x="4620" y="8433"/>
                    <a:pt x="5074" y="6087"/>
                    <a:pt x="6342" y="4483"/>
                  </a:cubicBezTo>
                  <a:cubicBezTo>
                    <a:pt x="7461" y="3064"/>
                    <a:pt x="9172" y="2248"/>
                    <a:pt x="11420" y="2051"/>
                  </a:cubicBezTo>
                  <a:cubicBezTo>
                    <a:pt x="11531" y="2043"/>
                    <a:pt x="11645" y="2034"/>
                    <a:pt x="11756" y="2034"/>
                  </a:cubicBezTo>
                  <a:close/>
                  <a:moveTo>
                    <a:pt x="11752" y="1613"/>
                  </a:moveTo>
                  <a:cubicBezTo>
                    <a:pt x="11629" y="1613"/>
                    <a:pt x="11506" y="1618"/>
                    <a:pt x="11383" y="1629"/>
                  </a:cubicBezTo>
                  <a:cubicBezTo>
                    <a:pt x="9012" y="1833"/>
                    <a:pt x="7208" y="2708"/>
                    <a:pt x="6010" y="4221"/>
                  </a:cubicBezTo>
                  <a:cubicBezTo>
                    <a:pt x="4665" y="5919"/>
                    <a:pt x="4185" y="8376"/>
                    <a:pt x="4616" y="11321"/>
                  </a:cubicBezTo>
                  <a:cubicBezTo>
                    <a:pt x="5120" y="14770"/>
                    <a:pt x="7015" y="17280"/>
                    <a:pt x="9562" y="17875"/>
                  </a:cubicBezTo>
                  <a:cubicBezTo>
                    <a:pt x="9931" y="17965"/>
                    <a:pt x="10304" y="18006"/>
                    <a:pt x="10677" y="18006"/>
                  </a:cubicBezTo>
                  <a:cubicBezTo>
                    <a:pt x="12687" y="18006"/>
                    <a:pt x="14681" y="16754"/>
                    <a:pt x="16272" y="14450"/>
                  </a:cubicBezTo>
                  <a:cubicBezTo>
                    <a:pt x="18348" y="11448"/>
                    <a:pt x="18565" y="7904"/>
                    <a:pt x="16858" y="4967"/>
                  </a:cubicBezTo>
                  <a:cubicBezTo>
                    <a:pt x="15652" y="2893"/>
                    <a:pt x="13681" y="1613"/>
                    <a:pt x="11752" y="1613"/>
                  </a:cubicBezTo>
                  <a:close/>
                  <a:moveTo>
                    <a:pt x="10625" y="425"/>
                  </a:moveTo>
                  <a:cubicBezTo>
                    <a:pt x="11138" y="425"/>
                    <a:pt x="11665" y="442"/>
                    <a:pt x="12207" y="480"/>
                  </a:cubicBezTo>
                  <a:cubicBezTo>
                    <a:pt x="19233" y="972"/>
                    <a:pt x="19639" y="7912"/>
                    <a:pt x="19656" y="8207"/>
                  </a:cubicBezTo>
                  <a:lnTo>
                    <a:pt x="19664" y="8404"/>
                  </a:lnTo>
                  <a:lnTo>
                    <a:pt x="22576" y="8441"/>
                  </a:lnTo>
                  <a:lnTo>
                    <a:pt x="22609" y="8264"/>
                  </a:lnTo>
                  <a:cubicBezTo>
                    <a:pt x="22626" y="8195"/>
                    <a:pt x="24032" y="1260"/>
                    <a:pt x="30353" y="936"/>
                  </a:cubicBezTo>
                  <a:cubicBezTo>
                    <a:pt x="30673" y="919"/>
                    <a:pt x="30981" y="911"/>
                    <a:pt x="31279" y="911"/>
                  </a:cubicBezTo>
                  <a:cubicBezTo>
                    <a:pt x="36441" y="911"/>
                    <a:pt x="38330" y="3309"/>
                    <a:pt x="38613" y="3717"/>
                  </a:cubicBezTo>
                  <a:lnTo>
                    <a:pt x="37969" y="8141"/>
                  </a:lnTo>
                  <a:lnTo>
                    <a:pt x="36460" y="8548"/>
                  </a:lnTo>
                  <a:lnTo>
                    <a:pt x="36472" y="8724"/>
                  </a:lnTo>
                  <a:cubicBezTo>
                    <a:pt x="36476" y="8769"/>
                    <a:pt x="36820" y="13326"/>
                    <a:pt x="34319" y="16173"/>
                  </a:cubicBezTo>
                  <a:cubicBezTo>
                    <a:pt x="33079" y="17587"/>
                    <a:pt x="31337" y="18354"/>
                    <a:pt x="29142" y="18461"/>
                  </a:cubicBezTo>
                  <a:cubicBezTo>
                    <a:pt x="28957" y="18470"/>
                    <a:pt x="28776" y="18474"/>
                    <a:pt x="28598" y="18474"/>
                  </a:cubicBezTo>
                  <a:cubicBezTo>
                    <a:pt x="26505" y="18474"/>
                    <a:pt x="24910" y="17876"/>
                    <a:pt x="23851" y="16685"/>
                  </a:cubicBezTo>
                  <a:cubicBezTo>
                    <a:pt x="21854" y="14437"/>
                    <a:pt x="22440" y="10795"/>
                    <a:pt x="22444" y="10759"/>
                  </a:cubicBezTo>
                  <a:lnTo>
                    <a:pt x="22486" y="10513"/>
                  </a:lnTo>
                  <a:lnTo>
                    <a:pt x="19607" y="10471"/>
                  </a:lnTo>
                  <a:lnTo>
                    <a:pt x="19599" y="10676"/>
                  </a:lnTo>
                  <a:cubicBezTo>
                    <a:pt x="19594" y="10767"/>
                    <a:pt x="19057" y="19556"/>
                    <a:pt x="10452" y="20159"/>
                  </a:cubicBezTo>
                  <a:cubicBezTo>
                    <a:pt x="10253" y="20173"/>
                    <a:pt x="10058" y="20180"/>
                    <a:pt x="9866" y="20180"/>
                  </a:cubicBezTo>
                  <a:cubicBezTo>
                    <a:pt x="8109" y="20180"/>
                    <a:pt x="6638" y="19608"/>
                    <a:pt x="5481" y="18473"/>
                  </a:cubicBezTo>
                  <a:cubicBezTo>
                    <a:pt x="2138" y="15188"/>
                    <a:pt x="2462" y="8220"/>
                    <a:pt x="2466" y="8150"/>
                  </a:cubicBezTo>
                  <a:lnTo>
                    <a:pt x="2479" y="7912"/>
                  </a:lnTo>
                  <a:lnTo>
                    <a:pt x="538" y="8027"/>
                  </a:lnTo>
                  <a:lnTo>
                    <a:pt x="432" y="2990"/>
                  </a:lnTo>
                  <a:cubicBezTo>
                    <a:pt x="1083" y="2595"/>
                    <a:pt x="4918" y="425"/>
                    <a:pt x="10625" y="425"/>
                  </a:cubicBezTo>
                  <a:close/>
                  <a:moveTo>
                    <a:pt x="10620" y="1"/>
                  </a:moveTo>
                  <a:cubicBezTo>
                    <a:pt x="4243" y="1"/>
                    <a:pt x="145" y="2668"/>
                    <a:pt x="99" y="2695"/>
                  </a:cubicBezTo>
                  <a:lnTo>
                    <a:pt x="1" y="2761"/>
                  </a:lnTo>
                  <a:lnTo>
                    <a:pt x="124" y="8478"/>
                  </a:lnTo>
                  <a:lnTo>
                    <a:pt x="2036" y="8363"/>
                  </a:lnTo>
                  <a:lnTo>
                    <a:pt x="2036" y="8363"/>
                  </a:lnTo>
                  <a:cubicBezTo>
                    <a:pt x="2003" y="9651"/>
                    <a:pt x="2019" y="15668"/>
                    <a:pt x="5186" y="18777"/>
                  </a:cubicBezTo>
                  <a:cubicBezTo>
                    <a:pt x="6420" y="19991"/>
                    <a:pt x="7987" y="20606"/>
                    <a:pt x="9853" y="20606"/>
                  </a:cubicBezTo>
                  <a:cubicBezTo>
                    <a:pt x="10058" y="20606"/>
                    <a:pt x="10267" y="20598"/>
                    <a:pt x="10481" y="20582"/>
                  </a:cubicBezTo>
                  <a:cubicBezTo>
                    <a:pt x="18704" y="20008"/>
                    <a:pt x="19864" y="12268"/>
                    <a:pt x="20004" y="10902"/>
                  </a:cubicBezTo>
                  <a:lnTo>
                    <a:pt x="21994" y="10931"/>
                  </a:lnTo>
                  <a:cubicBezTo>
                    <a:pt x="21891" y="11817"/>
                    <a:pt x="21690" y="14884"/>
                    <a:pt x="23536" y="16964"/>
                  </a:cubicBezTo>
                  <a:cubicBezTo>
                    <a:pt x="24674" y="18250"/>
                    <a:pt x="26370" y="18898"/>
                    <a:pt x="28588" y="18898"/>
                  </a:cubicBezTo>
                  <a:cubicBezTo>
                    <a:pt x="28776" y="18898"/>
                    <a:pt x="28967" y="18893"/>
                    <a:pt x="29163" y="18884"/>
                  </a:cubicBezTo>
                  <a:cubicBezTo>
                    <a:pt x="31476" y="18772"/>
                    <a:pt x="33318" y="17956"/>
                    <a:pt x="34639" y="16451"/>
                  </a:cubicBezTo>
                  <a:cubicBezTo>
                    <a:pt x="37001" y="13757"/>
                    <a:pt x="36952" y="9761"/>
                    <a:pt x="36907" y="8868"/>
                  </a:cubicBezTo>
                  <a:lnTo>
                    <a:pt x="38346" y="8478"/>
                  </a:lnTo>
                  <a:lnTo>
                    <a:pt x="39056" y="3622"/>
                  </a:lnTo>
                  <a:lnTo>
                    <a:pt x="39019" y="3560"/>
                  </a:lnTo>
                  <a:cubicBezTo>
                    <a:pt x="38940" y="3428"/>
                    <a:pt x="37146" y="484"/>
                    <a:pt x="31274" y="484"/>
                  </a:cubicBezTo>
                  <a:cubicBezTo>
                    <a:pt x="30971" y="484"/>
                    <a:pt x="30657" y="492"/>
                    <a:pt x="30332" y="508"/>
                  </a:cubicBezTo>
                  <a:cubicBezTo>
                    <a:pt x="24254" y="824"/>
                    <a:pt x="22503" y="6899"/>
                    <a:pt x="22236" y="8010"/>
                  </a:cubicBezTo>
                  <a:lnTo>
                    <a:pt x="20061" y="7986"/>
                  </a:lnTo>
                  <a:cubicBezTo>
                    <a:pt x="19934" y="6780"/>
                    <a:pt x="18963" y="525"/>
                    <a:pt x="12236" y="58"/>
                  </a:cubicBezTo>
                  <a:cubicBezTo>
                    <a:pt x="11682" y="19"/>
                    <a:pt x="11143" y="1"/>
                    <a:pt x="10620"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1337276" y="2469696"/>
              <a:ext cx="1358169" cy="709680"/>
            </a:xfrm>
            <a:custGeom>
              <a:avLst/>
              <a:gdLst/>
              <a:ahLst/>
              <a:cxnLst/>
              <a:rect l="l" t="t" r="r" b="b"/>
              <a:pathLst>
                <a:path w="38620" h="20180" extrusionOk="0">
                  <a:moveTo>
                    <a:pt x="30907" y="2078"/>
                  </a:moveTo>
                  <a:cubicBezTo>
                    <a:pt x="31145" y="2078"/>
                    <a:pt x="31384" y="2097"/>
                    <a:pt x="31623" y="2136"/>
                  </a:cubicBezTo>
                  <a:cubicBezTo>
                    <a:pt x="35027" y="2698"/>
                    <a:pt x="34724" y="7172"/>
                    <a:pt x="34621" y="8953"/>
                  </a:cubicBezTo>
                  <a:cubicBezTo>
                    <a:pt x="34518" y="10732"/>
                    <a:pt x="34215" y="16376"/>
                    <a:pt x="28924" y="16631"/>
                  </a:cubicBezTo>
                  <a:cubicBezTo>
                    <a:pt x="28795" y="16637"/>
                    <a:pt x="28669" y="16640"/>
                    <a:pt x="28546" y="16640"/>
                  </a:cubicBezTo>
                  <a:cubicBezTo>
                    <a:pt x="23632" y="16640"/>
                    <a:pt x="23557" y="11764"/>
                    <a:pt x="24449" y="8239"/>
                  </a:cubicBezTo>
                  <a:cubicBezTo>
                    <a:pt x="25294" y="4902"/>
                    <a:pt x="28004" y="2078"/>
                    <a:pt x="30907" y="2078"/>
                  </a:cubicBezTo>
                  <a:close/>
                  <a:moveTo>
                    <a:pt x="11574" y="2034"/>
                  </a:moveTo>
                  <a:cubicBezTo>
                    <a:pt x="15872" y="2034"/>
                    <a:pt x="19996" y="8630"/>
                    <a:pt x="15910" y="14543"/>
                  </a:cubicBezTo>
                  <a:cubicBezTo>
                    <a:pt x="14252" y="16942"/>
                    <a:pt x="12298" y="18004"/>
                    <a:pt x="10479" y="18004"/>
                  </a:cubicBezTo>
                  <a:cubicBezTo>
                    <a:pt x="7690" y="18004"/>
                    <a:pt x="5220" y="15506"/>
                    <a:pt x="4635" y="11503"/>
                  </a:cubicBezTo>
                  <a:cubicBezTo>
                    <a:pt x="3855" y="6163"/>
                    <a:pt x="6091" y="2501"/>
                    <a:pt x="11213" y="2049"/>
                  </a:cubicBezTo>
                  <a:cubicBezTo>
                    <a:pt x="11333" y="2039"/>
                    <a:pt x="11454" y="2034"/>
                    <a:pt x="11574" y="2034"/>
                  </a:cubicBezTo>
                  <a:close/>
                  <a:moveTo>
                    <a:pt x="10398" y="0"/>
                  </a:moveTo>
                  <a:cubicBezTo>
                    <a:pt x="4018" y="0"/>
                    <a:pt x="0" y="2661"/>
                    <a:pt x="0" y="2661"/>
                  </a:cubicBezTo>
                  <a:lnTo>
                    <a:pt x="115" y="8042"/>
                  </a:lnTo>
                  <a:lnTo>
                    <a:pt x="2039" y="7927"/>
                  </a:lnTo>
                  <a:lnTo>
                    <a:pt x="2039" y="7927"/>
                  </a:lnTo>
                  <a:cubicBezTo>
                    <a:pt x="2039" y="7927"/>
                    <a:pt x="1390" y="20180"/>
                    <a:pt x="9634" y="20180"/>
                  </a:cubicBezTo>
                  <a:cubicBezTo>
                    <a:pt x="9834" y="20180"/>
                    <a:pt x="10039" y="20172"/>
                    <a:pt x="10250" y="20158"/>
                  </a:cubicBezTo>
                  <a:cubicBezTo>
                    <a:pt x="19137" y="19535"/>
                    <a:pt x="19593" y="10475"/>
                    <a:pt x="19593" y="10475"/>
                  </a:cubicBezTo>
                  <a:lnTo>
                    <a:pt x="22017" y="10511"/>
                  </a:lnTo>
                  <a:cubicBezTo>
                    <a:pt x="22017" y="10511"/>
                    <a:pt x="20675" y="18473"/>
                    <a:pt x="28371" y="18473"/>
                  </a:cubicBezTo>
                  <a:cubicBezTo>
                    <a:pt x="28554" y="18473"/>
                    <a:pt x="28743" y="18469"/>
                    <a:pt x="28937" y="18460"/>
                  </a:cubicBezTo>
                  <a:cubicBezTo>
                    <a:pt x="37258" y="18062"/>
                    <a:pt x="36467" y="8493"/>
                    <a:pt x="36467" y="8493"/>
                  </a:cubicBezTo>
                  <a:lnTo>
                    <a:pt x="37939" y="8095"/>
                  </a:lnTo>
                  <a:lnTo>
                    <a:pt x="38620" y="3452"/>
                  </a:lnTo>
                  <a:cubicBezTo>
                    <a:pt x="38620" y="3452"/>
                    <a:pt x="36876" y="484"/>
                    <a:pt x="31054" y="484"/>
                  </a:cubicBezTo>
                  <a:cubicBezTo>
                    <a:pt x="30756" y="484"/>
                    <a:pt x="30446" y="491"/>
                    <a:pt x="30126" y="508"/>
                  </a:cubicBezTo>
                  <a:cubicBezTo>
                    <a:pt x="23555" y="847"/>
                    <a:pt x="22185" y="8014"/>
                    <a:pt x="22185" y="8014"/>
                  </a:cubicBezTo>
                  <a:lnTo>
                    <a:pt x="19650" y="7984"/>
                  </a:lnTo>
                  <a:cubicBezTo>
                    <a:pt x="19650" y="7984"/>
                    <a:pt x="19310" y="565"/>
                    <a:pt x="12006" y="56"/>
                  </a:cubicBezTo>
                  <a:cubicBezTo>
                    <a:pt x="11455" y="18"/>
                    <a:pt x="10918" y="0"/>
                    <a:pt x="10398" y="0"/>
                  </a:cubicBezTo>
                  <a:close/>
                </a:path>
              </a:pathLst>
            </a:custGeom>
            <a:solidFill>
              <a:srgbClr val="D96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1034908" y="2579559"/>
              <a:ext cx="261576" cy="195180"/>
            </a:xfrm>
            <a:custGeom>
              <a:avLst/>
              <a:gdLst/>
              <a:ahLst/>
              <a:cxnLst/>
              <a:rect l="l" t="t" r="r" b="b"/>
              <a:pathLst>
                <a:path w="7438" h="5550" extrusionOk="0">
                  <a:moveTo>
                    <a:pt x="7315" y="0"/>
                  </a:moveTo>
                  <a:lnTo>
                    <a:pt x="1" y="4171"/>
                  </a:lnTo>
                  <a:lnTo>
                    <a:pt x="1" y="4171"/>
                  </a:lnTo>
                  <a:lnTo>
                    <a:pt x="604" y="4118"/>
                  </a:lnTo>
                  <a:cubicBezTo>
                    <a:pt x="753" y="4105"/>
                    <a:pt x="901" y="4099"/>
                    <a:pt x="1049" y="4099"/>
                  </a:cubicBezTo>
                  <a:cubicBezTo>
                    <a:pt x="2395" y="4099"/>
                    <a:pt x="3692" y="4614"/>
                    <a:pt x="4652" y="5549"/>
                  </a:cubicBezTo>
                  <a:lnTo>
                    <a:pt x="7438" y="5242"/>
                  </a:lnTo>
                  <a:lnTo>
                    <a:pt x="7315" y="0"/>
                  </a:lnTo>
                  <a:close/>
                </a:path>
              </a:pathLst>
            </a:custGeom>
            <a:solidFill>
              <a:srgbClr val="D96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1001886" y="2566969"/>
              <a:ext cx="302229" cy="215401"/>
            </a:xfrm>
            <a:custGeom>
              <a:avLst/>
              <a:gdLst/>
              <a:ahLst/>
              <a:cxnLst/>
              <a:rect l="l" t="t" r="r" b="b"/>
              <a:pathLst>
                <a:path w="8594" h="6125" extrusionOk="0">
                  <a:moveTo>
                    <a:pt x="8052" y="715"/>
                  </a:moveTo>
                  <a:lnTo>
                    <a:pt x="8163" y="5411"/>
                  </a:lnTo>
                  <a:lnTo>
                    <a:pt x="5670" y="5686"/>
                  </a:lnTo>
                  <a:cubicBezTo>
                    <a:pt x="4673" y="4759"/>
                    <a:pt x="3364" y="4247"/>
                    <a:pt x="2003" y="4247"/>
                  </a:cubicBezTo>
                  <a:cubicBezTo>
                    <a:pt x="1954" y="4247"/>
                    <a:pt x="1905" y="4247"/>
                    <a:pt x="1855" y="4250"/>
                  </a:cubicBezTo>
                  <a:lnTo>
                    <a:pt x="8052" y="715"/>
                  </a:lnTo>
                  <a:close/>
                  <a:moveTo>
                    <a:pt x="8458" y="1"/>
                  </a:moveTo>
                  <a:lnTo>
                    <a:pt x="1" y="4824"/>
                  </a:lnTo>
                  <a:lnTo>
                    <a:pt x="1564" y="4686"/>
                  </a:lnTo>
                  <a:cubicBezTo>
                    <a:pt x="1708" y="4673"/>
                    <a:pt x="1851" y="4667"/>
                    <a:pt x="1994" y="4667"/>
                  </a:cubicBezTo>
                  <a:cubicBezTo>
                    <a:pt x="3282" y="4667"/>
                    <a:pt x="4521" y="5162"/>
                    <a:pt x="5448" y="6060"/>
                  </a:cubicBezTo>
                  <a:lnTo>
                    <a:pt x="5517" y="6125"/>
                  </a:lnTo>
                  <a:lnTo>
                    <a:pt x="8593" y="5789"/>
                  </a:lnTo>
                  <a:lnTo>
                    <a:pt x="8458" y="1"/>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1187252" y="2717555"/>
              <a:ext cx="109230" cy="61684"/>
            </a:xfrm>
            <a:custGeom>
              <a:avLst/>
              <a:gdLst/>
              <a:ahLst/>
              <a:cxnLst/>
              <a:rect l="l" t="t" r="r" b="b"/>
              <a:pathLst>
                <a:path w="3106" h="1754" extrusionOk="0">
                  <a:moveTo>
                    <a:pt x="2921" y="1"/>
                  </a:moveTo>
                  <a:lnTo>
                    <a:pt x="0" y="1187"/>
                  </a:lnTo>
                  <a:lnTo>
                    <a:pt x="542" y="1753"/>
                  </a:lnTo>
                  <a:lnTo>
                    <a:pt x="3106" y="1416"/>
                  </a:lnTo>
                  <a:lnTo>
                    <a:pt x="2921" y="1"/>
                  </a:lnTo>
                  <a:close/>
                </a:path>
              </a:pathLst>
            </a:custGeom>
            <a:solidFill>
              <a:srgbClr val="9D3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1174241" y="2707040"/>
              <a:ext cx="130577" cy="79971"/>
            </a:xfrm>
            <a:custGeom>
              <a:avLst/>
              <a:gdLst/>
              <a:ahLst/>
              <a:cxnLst/>
              <a:rect l="l" t="t" r="r" b="b"/>
              <a:pathLst>
                <a:path w="3713" h="2274" extrusionOk="0">
                  <a:moveTo>
                    <a:pt x="3115" y="600"/>
                  </a:moveTo>
                  <a:lnTo>
                    <a:pt x="3238" y="1535"/>
                  </a:lnTo>
                  <a:lnTo>
                    <a:pt x="990" y="1826"/>
                  </a:lnTo>
                  <a:lnTo>
                    <a:pt x="739" y="1564"/>
                  </a:lnTo>
                  <a:lnTo>
                    <a:pt x="3115" y="600"/>
                  </a:lnTo>
                  <a:close/>
                  <a:moveTo>
                    <a:pt x="3463" y="1"/>
                  </a:moveTo>
                  <a:lnTo>
                    <a:pt x="1" y="1407"/>
                  </a:lnTo>
                  <a:lnTo>
                    <a:pt x="834" y="2274"/>
                  </a:lnTo>
                  <a:lnTo>
                    <a:pt x="3713" y="1900"/>
                  </a:lnTo>
                  <a:lnTo>
                    <a:pt x="3463" y="1"/>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2402175" y="2611279"/>
              <a:ext cx="106909" cy="406642"/>
            </a:xfrm>
            <a:custGeom>
              <a:avLst/>
              <a:gdLst/>
              <a:ahLst/>
              <a:cxnLst/>
              <a:rect l="l" t="t" r="r" b="b"/>
              <a:pathLst>
                <a:path w="3040" h="11563" extrusionOk="0">
                  <a:moveTo>
                    <a:pt x="0" y="1"/>
                  </a:moveTo>
                  <a:lnTo>
                    <a:pt x="0" y="9725"/>
                  </a:lnTo>
                  <a:cubicBezTo>
                    <a:pt x="21" y="9729"/>
                    <a:pt x="42" y="9733"/>
                    <a:pt x="62" y="9741"/>
                  </a:cubicBezTo>
                  <a:lnTo>
                    <a:pt x="62" y="11562"/>
                  </a:lnTo>
                  <a:cubicBezTo>
                    <a:pt x="2544" y="9918"/>
                    <a:pt x="2749" y="6321"/>
                    <a:pt x="2826" y="4931"/>
                  </a:cubicBezTo>
                  <a:lnTo>
                    <a:pt x="3040" y="4927"/>
                  </a:lnTo>
                  <a:lnTo>
                    <a:pt x="2826" y="4914"/>
                  </a:lnTo>
                  <a:lnTo>
                    <a:pt x="2830" y="4840"/>
                  </a:lnTo>
                  <a:cubicBezTo>
                    <a:pt x="2900" y="3683"/>
                    <a:pt x="3023" y="1527"/>
                    <a:pt x="2252" y="1"/>
                  </a:cubicBez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2170529" y="2611279"/>
              <a:ext cx="237873" cy="390922"/>
            </a:xfrm>
            <a:custGeom>
              <a:avLst/>
              <a:gdLst/>
              <a:ahLst/>
              <a:cxnLst/>
              <a:rect l="l" t="t" r="r" b="b"/>
              <a:pathLst>
                <a:path w="6764" h="11116" extrusionOk="0">
                  <a:moveTo>
                    <a:pt x="3613" y="813"/>
                  </a:moveTo>
                  <a:cubicBezTo>
                    <a:pt x="4918" y="813"/>
                    <a:pt x="6763" y="2379"/>
                    <a:pt x="6218" y="3117"/>
                  </a:cubicBezTo>
                  <a:cubicBezTo>
                    <a:pt x="6067" y="3323"/>
                    <a:pt x="5796" y="3413"/>
                    <a:pt x="5464" y="3413"/>
                  </a:cubicBezTo>
                  <a:cubicBezTo>
                    <a:pt x="4229" y="3413"/>
                    <a:pt x="2186" y="2186"/>
                    <a:pt x="2621" y="1370"/>
                  </a:cubicBezTo>
                  <a:cubicBezTo>
                    <a:pt x="2835" y="973"/>
                    <a:pt x="3195" y="813"/>
                    <a:pt x="3613" y="813"/>
                  </a:cubicBezTo>
                  <a:close/>
                  <a:moveTo>
                    <a:pt x="3651" y="4865"/>
                  </a:moveTo>
                  <a:cubicBezTo>
                    <a:pt x="4361" y="4865"/>
                    <a:pt x="4935" y="5833"/>
                    <a:pt x="4935" y="7022"/>
                  </a:cubicBezTo>
                  <a:cubicBezTo>
                    <a:pt x="4935" y="8215"/>
                    <a:pt x="4361" y="9184"/>
                    <a:pt x="3651" y="9184"/>
                  </a:cubicBezTo>
                  <a:cubicBezTo>
                    <a:pt x="2941" y="9184"/>
                    <a:pt x="2363" y="8215"/>
                    <a:pt x="2363" y="7022"/>
                  </a:cubicBezTo>
                  <a:cubicBezTo>
                    <a:pt x="2363" y="5833"/>
                    <a:pt x="2941" y="4865"/>
                    <a:pt x="3651" y="4865"/>
                  </a:cubicBezTo>
                  <a:close/>
                  <a:moveTo>
                    <a:pt x="3093" y="1"/>
                  </a:moveTo>
                  <a:cubicBezTo>
                    <a:pt x="2019" y="1100"/>
                    <a:pt x="1186" y="2568"/>
                    <a:pt x="772" y="4155"/>
                  </a:cubicBezTo>
                  <a:cubicBezTo>
                    <a:pt x="768" y="4164"/>
                    <a:pt x="768" y="4172"/>
                    <a:pt x="764" y="4180"/>
                  </a:cubicBezTo>
                  <a:cubicBezTo>
                    <a:pt x="764" y="4188"/>
                    <a:pt x="764" y="4192"/>
                    <a:pt x="759" y="4196"/>
                  </a:cubicBezTo>
                  <a:cubicBezTo>
                    <a:pt x="759" y="4204"/>
                    <a:pt x="755" y="4209"/>
                    <a:pt x="755" y="4213"/>
                  </a:cubicBezTo>
                  <a:cubicBezTo>
                    <a:pt x="173" y="6517"/>
                    <a:pt x="1" y="9397"/>
                    <a:pt x="1325" y="11115"/>
                  </a:cubicBezTo>
                  <a:cubicBezTo>
                    <a:pt x="2142" y="10144"/>
                    <a:pt x="3515" y="9508"/>
                    <a:pt x="5070" y="9508"/>
                  </a:cubicBezTo>
                  <a:cubicBezTo>
                    <a:pt x="5603" y="9508"/>
                    <a:pt x="6112" y="9586"/>
                    <a:pt x="6587" y="9725"/>
                  </a:cubicBezTo>
                  <a:lnTo>
                    <a:pt x="6587" y="1"/>
                  </a:ln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2217090" y="2945614"/>
              <a:ext cx="187302" cy="101880"/>
            </a:xfrm>
            <a:custGeom>
              <a:avLst/>
              <a:gdLst/>
              <a:ahLst/>
              <a:cxnLst/>
              <a:rect l="l" t="t" r="r" b="b"/>
              <a:pathLst>
                <a:path w="5326" h="2897" extrusionOk="0">
                  <a:moveTo>
                    <a:pt x="3746" y="1"/>
                  </a:moveTo>
                  <a:cubicBezTo>
                    <a:pt x="2191" y="1"/>
                    <a:pt x="818" y="637"/>
                    <a:pt x="1" y="1608"/>
                  </a:cubicBezTo>
                  <a:cubicBezTo>
                    <a:pt x="449" y="2191"/>
                    <a:pt x="1064" y="2638"/>
                    <a:pt x="1892" y="2888"/>
                  </a:cubicBezTo>
                  <a:cubicBezTo>
                    <a:pt x="2003" y="2892"/>
                    <a:pt x="2117" y="2897"/>
                    <a:pt x="2232" y="2897"/>
                  </a:cubicBezTo>
                  <a:cubicBezTo>
                    <a:pt x="2352" y="2897"/>
                    <a:pt x="2475" y="2892"/>
                    <a:pt x="2598" y="2888"/>
                  </a:cubicBezTo>
                  <a:cubicBezTo>
                    <a:pt x="3726" y="2831"/>
                    <a:pt x="4619" y="2523"/>
                    <a:pt x="5325" y="2055"/>
                  </a:cubicBezTo>
                  <a:lnTo>
                    <a:pt x="5325" y="234"/>
                  </a:lnTo>
                  <a:cubicBezTo>
                    <a:pt x="5305" y="226"/>
                    <a:pt x="5284" y="222"/>
                    <a:pt x="5263" y="218"/>
                  </a:cubicBezTo>
                  <a:cubicBezTo>
                    <a:pt x="4788" y="79"/>
                    <a:pt x="4279" y="1"/>
                    <a:pt x="3746" y="1"/>
                  </a:cubicBezTo>
                  <a:close/>
                </a:path>
              </a:pathLst>
            </a:custGeom>
            <a:solidFill>
              <a:srgbClr val="A1A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2279266" y="2550124"/>
              <a:ext cx="202143" cy="61191"/>
            </a:xfrm>
            <a:custGeom>
              <a:avLst/>
              <a:gdLst/>
              <a:ahLst/>
              <a:cxnLst/>
              <a:rect l="l" t="t" r="r" b="b"/>
              <a:pathLst>
                <a:path w="5748" h="1740" extrusionOk="0">
                  <a:moveTo>
                    <a:pt x="2798" y="1"/>
                  </a:moveTo>
                  <a:cubicBezTo>
                    <a:pt x="2778" y="1"/>
                    <a:pt x="2757" y="5"/>
                    <a:pt x="2736" y="5"/>
                  </a:cubicBezTo>
                  <a:cubicBezTo>
                    <a:pt x="1740" y="304"/>
                    <a:pt x="805" y="919"/>
                    <a:pt x="1" y="1740"/>
                  </a:cubicBezTo>
                  <a:lnTo>
                    <a:pt x="5747" y="1740"/>
                  </a:lnTo>
                  <a:cubicBezTo>
                    <a:pt x="5325" y="894"/>
                    <a:pt x="4627" y="247"/>
                    <a:pt x="3499" y="62"/>
                  </a:cubicBezTo>
                  <a:cubicBezTo>
                    <a:pt x="3266" y="21"/>
                    <a:pt x="3028" y="1"/>
                    <a:pt x="2798" y="1"/>
                  </a:cubicBezTo>
                  <a:close/>
                </a:path>
              </a:pathLst>
            </a:custGeom>
            <a:solidFill>
              <a:srgbClr val="94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2253629" y="2782333"/>
              <a:ext cx="90451" cy="151959"/>
            </a:xfrm>
            <a:custGeom>
              <a:avLst/>
              <a:gdLst/>
              <a:ahLst/>
              <a:cxnLst/>
              <a:rect l="l" t="t" r="r" b="b"/>
              <a:pathLst>
                <a:path w="2572" h="4321" extrusionOk="0">
                  <a:moveTo>
                    <a:pt x="1288" y="1"/>
                  </a:moveTo>
                  <a:cubicBezTo>
                    <a:pt x="578" y="1"/>
                    <a:pt x="0" y="969"/>
                    <a:pt x="0" y="2158"/>
                  </a:cubicBezTo>
                  <a:cubicBezTo>
                    <a:pt x="0" y="3351"/>
                    <a:pt x="578" y="4320"/>
                    <a:pt x="1288" y="4320"/>
                  </a:cubicBezTo>
                  <a:cubicBezTo>
                    <a:pt x="1998" y="4320"/>
                    <a:pt x="2572" y="3351"/>
                    <a:pt x="2572" y="2158"/>
                  </a:cubicBezTo>
                  <a:cubicBezTo>
                    <a:pt x="2572" y="969"/>
                    <a:pt x="1998" y="1"/>
                    <a:pt x="1288"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2247404" y="2639870"/>
              <a:ext cx="160997" cy="91435"/>
            </a:xfrm>
            <a:custGeom>
              <a:avLst/>
              <a:gdLst/>
              <a:ahLst/>
              <a:cxnLst/>
              <a:rect l="l" t="t" r="r" b="b"/>
              <a:pathLst>
                <a:path w="4578" h="2600" extrusionOk="0">
                  <a:moveTo>
                    <a:pt x="1427" y="0"/>
                  </a:moveTo>
                  <a:cubicBezTo>
                    <a:pt x="1009" y="0"/>
                    <a:pt x="649" y="160"/>
                    <a:pt x="435" y="557"/>
                  </a:cubicBezTo>
                  <a:cubicBezTo>
                    <a:pt x="0" y="1373"/>
                    <a:pt x="2043" y="2600"/>
                    <a:pt x="3278" y="2600"/>
                  </a:cubicBezTo>
                  <a:cubicBezTo>
                    <a:pt x="3610" y="2600"/>
                    <a:pt x="3881" y="2510"/>
                    <a:pt x="4032" y="2304"/>
                  </a:cubicBezTo>
                  <a:cubicBezTo>
                    <a:pt x="4577" y="1566"/>
                    <a:pt x="2732" y="0"/>
                    <a:pt x="1427" y="0"/>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359904" y="2542739"/>
              <a:ext cx="209176" cy="511511"/>
            </a:xfrm>
            <a:custGeom>
              <a:avLst/>
              <a:gdLst/>
              <a:ahLst/>
              <a:cxnLst/>
              <a:rect l="l" t="t" r="r" b="b"/>
              <a:pathLst>
                <a:path w="5948" h="14545" extrusionOk="0">
                  <a:moveTo>
                    <a:pt x="1891" y="1"/>
                  </a:moveTo>
                  <a:lnTo>
                    <a:pt x="1891" y="1"/>
                  </a:lnTo>
                  <a:cubicBezTo>
                    <a:pt x="4791" y="977"/>
                    <a:pt x="4562" y="5021"/>
                    <a:pt x="4460" y="6814"/>
                  </a:cubicBezTo>
                  <a:lnTo>
                    <a:pt x="4455" y="6888"/>
                  </a:lnTo>
                  <a:lnTo>
                    <a:pt x="4242" y="6876"/>
                  </a:lnTo>
                  <a:lnTo>
                    <a:pt x="4451" y="6904"/>
                  </a:lnTo>
                  <a:cubicBezTo>
                    <a:pt x="4356" y="8602"/>
                    <a:pt x="4078" y="13434"/>
                    <a:pt x="0" y="14545"/>
                  </a:cubicBezTo>
                  <a:cubicBezTo>
                    <a:pt x="1547" y="14439"/>
                    <a:pt x="2654" y="13861"/>
                    <a:pt x="3451" y="13060"/>
                  </a:cubicBezTo>
                  <a:cubicBezTo>
                    <a:pt x="5226" y="11268"/>
                    <a:pt x="5456" y="8360"/>
                    <a:pt x="5533" y="7035"/>
                  </a:cubicBezTo>
                  <a:cubicBezTo>
                    <a:pt x="5533" y="7011"/>
                    <a:pt x="5533" y="6990"/>
                    <a:pt x="5537" y="6965"/>
                  </a:cubicBezTo>
                  <a:cubicBezTo>
                    <a:pt x="5537" y="6937"/>
                    <a:pt x="5542" y="6904"/>
                    <a:pt x="5542" y="6876"/>
                  </a:cubicBezTo>
                  <a:cubicBezTo>
                    <a:pt x="5645" y="5095"/>
                    <a:pt x="5948" y="621"/>
                    <a:pt x="2544" y="59"/>
                  </a:cubicBezTo>
                  <a:cubicBezTo>
                    <a:pt x="2326" y="26"/>
                    <a:pt x="2109" y="6"/>
                    <a:pt x="1891" y="1"/>
                  </a:cubicBezTo>
                  <a:close/>
                </a:path>
              </a:pathLst>
            </a:custGeom>
            <a:solidFill>
              <a:srgbClr val="535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283591" y="2542739"/>
              <a:ext cx="244836" cy="512250"/>
            </a:xfrm>
            <a:custGeom>
              <a:avLst/>
              <a:gdLst/>
              <a:ahLst/>
              <a:cxnLst/>
              <a:rect l="l" t="t" r="r" b="b"/>
              <a:pathLst>
                <a:path w="6962" h="14566" extrusionOk="0">
                  <a:moveTo>
                    <a:pt x="3991" y="1"/>
                  </a:moveTo>
                  <a:cubicBezTo>
                    <a:pt x="3524" y="1"/>
                    <a:pt x="3061" y="75"/>
                    <a:pt x="2613" y="215"/>
                  </a:cubicBezTo>
                  <a:cubicBezTo>
                    <a:pt x="2634" y="215"/>
                    <a:pt x="2655" y="211"/>
                    <a:pt x="2675" y="211"/>
                  </a:cubicBezTo>
                  <a:cubicBezTo>
                    <a:pt x="2905" y="211"/>
                    <a:pt x="3143" y="231"/>
                    <a:pt x="3376" y="272"/>
                  </a:cubicBezTo>
                  <a:cubicBezTo>
                    <a:pt x="4504" y="457"/>
                    <a:pt x="5202" y="1104"/>
                    <a:pt x="5624" y="1950"/>
                  </a:cubicBezTo>
                  <a:cubicBezTo>
                    <a:pt x="6395" y="3476"/>
                    <a:pt x="6272" y="5632"/>
                    <a:pt x="6202" y="6789"/>
                  </a:cubicBezTo>
                  <a:lnTo>
                    <a:pt x="6198" y="6863"/>
                  </a:lnTo>
                  <a:lnTo>
                    <a:pt x="6412" y="6876"/>
                  </a:lnTo>
                  <a:lnTo>
                    <a:pt x="6625" y="6888"/>
                  </a:lnTo>
                  <a:lnTo>
                    <a:pt x="6630" y="6814"/>
                  </a:lnTo>
                  <a:cubicBezTo>
                    <a:pt x="6732" y="5021"/>
                    <a:pt x="6961" y="977"/>
                    <a:pt x="4061" y="1"/>
                  </a:cubicBezTo>
                  <a:close/>
                  <a:moveTo>
                    <a:pt x="6412" y="6876"/>
                  </a:moveTo>
                  <a:lnTo>
                    <a:pt x="6198" y="6880"/>
                  </a:lnTo>
                  <a:cubicBezTo>
                    <a:pt x="6121" y="8270"/>
                    <a:pt x="5916" y="11867"/>
                    <a:pt x="3434" y="13511"/>
                  </a:cubicBezTo>
                  <a:cubicBezTo>
                    <a:pt x="2728" y="13979"/>
                    <a:pt x="1835" y="14287"/>
                    <a:pt x="707" y="14344"/>
                  </a:cubicBezTo>
                  <a:cubicBezTo>
                    <a:pt x="584" y="14348"/>
                    <a:pt x="461" y="14353"/>
                    <a:pt x="341" y="14353"/>
                  </a:cubicBezTo>
                  <a:cubicBezTo>
                    <a:pt x="226" y="14353"/>
                    <a:pt x="112" y="14348"/>
                    <a:pt x="1" y="14344"/>
                  </a:cubicBezTo>
                  <a:lnTo>
                    <a:pt x="1" y="14344"/>
                  </a:lnTo>
                  <a:cubicBezTo>
                    <a:pt x="453" y="14480"/>
                    <a:pt x="969" y="14558"/>
                    <a:pt x="1551" y="14562"/>
                  </a:cubicBezTo>
                  <a:cubicBezTo>
                    <a:pt x="1580" y="14566"/>
                    <a:pt x="1609" y="14566"/>
                    <a:pt x="1638" y="14566"/>
                  </a:cubicBezTo>
                  <a:cubicBezTo>
                    <a:pt x="1761" y="14566"/>
                    <a:pt x="1888" y="14562"/>
                    <a:pt x="2015" y="14554"/>
                  </a:cubicBezTo>
                  <a:lnTo>
                    <a:pt x="2032" y="14554"/>
                  </a:lnTo>
                  <a:cubicBezTo>
                    <a:pt x="2081" y="14554"/>
                    <a:pt x="2126" y="14550"/>
                    <a:pt x="2170" y="14545"/>
                  </a:cubicBezTo>
                  <a:cubicBezTo>
                    <a:pt x="6248" y="13434"/>
                    <a:pt x="6526" y="8602"/>
                    <a:pt x="6621" y="6904"/>
                  </a:cubicBezTo>
                  <a:lnTo>
                    <a:pt x="6412" y="6876"/>
                  </a:ln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97643" y="2542739"/>
              <a:ext cx="283626" cy="511828"/>
            </a:xfrm>
            <a:custGeom>
              <a:avLst/>
              <a:gdLst/>
              <a:ahLst/>
              <a:cxnLst/>
              <a:rect l="l" t="t" r="r" b="b"/>
              <a:pathLst>
                <a:path w="8065" h="14554" extrusionOk="0">
                  <a:moveTo>
                    <a:pt x="6435" y="1"/>
                  </a:moveTo>
                  <a:cubicBezTo>
                    <a:pt x="3552" y="1"/>
                    <a:pt x="862" y="2795"/>
                    <a:pt x="1" y="6104"/>
                  </a:cubicBezTo>
                  <a:cubicBezTo>
                    <a:pt x="415" y="4517"/>
                    <a:pt x="1248" y="3049"/>
                    <a:pt x="2322" y="1950"/>
                  </a:cubicBezTo>
                  <a:cubicBezTo>
                    <a:pt x="3126" y="1129"/>
                    <a:pt x="4061" y="514"/>
                    <a:pt x="5057" y="215"/>
                  </a:cubicBezTo>
                  <a:cubicBezTo>
                    <a:pt x="5505" y="75"/>
                    <a:pt x="5968" y="1"/>
                    <a:pt x="6435" y="1"/>
                  </a:cubicBezTo>
                  <a:close/>
                  <a:moveTo>
                    <a:pt x="8064" y="13061"/>
                  </a:moveTo>
                  <a:cubicBezTo>
                    <a:pt x="7358" y="13771"/>
                    <a:pt x="6408" y="14304"/>
                    <a:pt x="5124" y="14491"/>
                  </a:cubicBezTo>
                  <a:lnTo>
                    <a:pt x="5124" y="14491"/>
                  </a:lnTo>
                  <a:cubicBezTo>
                    <a:pt x="6408" y="14305"/>
                    <a:pt x="7358" y="13770"/>
                    <a:pt x="8064" y="13061"/>
                  </a:cubicBezTo>
                  <a:close/>
                  <a:moveTo>
                    <a:pt x="5124" y="14491"/>
                  </a:moveTo>
                  <a:lnTo>
                    <a:pt x="5124" y="14491"/>
                  </a:lnTo>
                  <a:cubicBezTo>
                    <a:pt x="4960" y="14515"/>
                    <a:pt x="4790" y="14533"/>
                    <a:pt x="4614" y="14545"/>
                  </a:cubicBezTo>
                  <a:cubicBezTo>
                    <a:pt x="4610" y="14545"/>
                    <a:pt x="4606" y="14546"/>
                    <a:pt x="4602" y="14546"/>
                  </a:cubicBezTo>
                  <a:lnTo>
                    <a:pt x="4602" y="14546"/>
                  </a:lnTo>
                  <a:cubicBezTo>
                    <a:pt x="4782" y="14534"/>
                    <a:pt x="4956" y="14515"/>
                    <a:pt x="5124" y="14491"/>
                  </a:cubicBezTo>
                  <a:close/>
                  <a:moveTo>
                    <a:pt x="4602" y="14546"/>
                  </a:moveTo>
                  <a:cubicBezTo>
                    <a:pt x="4560" y="14549"/>
                    <a:pt x="4518" y="14552"/>
                    <a:pt x="4476" y="14554"/>
                  </a:cubicBezTo>
                  <a:cubicBezTo>
                    <a:pt x="4520" y="14554"/>
                    <a:pt x="4562" y="14550"/>
                    <a:pt x="4602" y="14546"/>
                  </a:cubicBezTo>
                  <a:close/>
                </a:path>
              </a:pathLst>
            </a:custGeom>
            <a:solidFill>
              <a:srgbClr val="88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1494931" y="2605793"/>
              <a:ext cx="426969" cy="416454"/>
            </a:xfrm>
            <a:custGeom>
              <a:avLst/>
              <a:gdLst/>
              <a:ahLst/>
              <a:cxnLst/>
              <a:rect l="l" t="t" r="r" b="b"/>
              <a:pathLst>
                <a:path w="12141" h="11842" extrusionOk="0">
                  <a:moveTo>
                    <a:pt x="7502" y="517"/>
                  </a:moveTo>
                  <a:cubicBezTo>
                    <a:pt x="8392" y="517"/>
                    <a:pt x="9163" y="809"/>
                    <a:pt x="9397" y="1424"/>
                  </a:cubicBezTo>
                  <a:lnTo>
                    <a:pt x="3896" y="3273"/>
                  </a:lnTo>
                  <a:cubicBezTo>
                    <a:pt x="3798" y="1506"/>
                    <a:pt x="5857" y="517"/>
                    <a:pt x="7502" y="517"/>
                  </a:cubicBezTo>
                  <a:close/>
                  <a:moveTo>
                    <a:pt x="7288" y="5021"/>
                  </a:moveTo>
                  <a:cubicBezTo>
                    <a:pt x="7998" y="5021"/>
                    <a:pt x="8572" y="5989"/>
                    <a:pt x="8572" y="7178"/>
                  </a:cubicBezTo>
                  <a:cubicBezTo>
                    <a:pt x="8572" y="8371"/>
                    <a:pt x="7998" y="9340"/>
                    <a:pt x="7288" y="9340"/>
                  </a:cubicBezTo>
                  <a:cubicBezTo>
                    <a:pt x="6579" y="9340"/>
                    <a:pt x="6005" y="8371"/>
                    <a:pt x="6005" y="7178"/>
                  </a:cubicBezTo>
                  <a:cubicBezTo>
                    <a:pt x="6005" y="5989"/>
                    <a:pt x="6579" y="5021"/>
                    <a:pt x="7288" y="5021"/>
                  </a:cubicBezTo>
                  <a:close/>
                  <a:moveTo>
                    <a:pt x="2149" y="0"/>
                  </a:moveTo>
                  <a:cubicBezTo>
                    <a:pt x="722" y="1309"/>
                    <a:pt x="0" y="3249"/>
                    <a:pt x="0" y="5640"/>
                  </a:cubicBezTo>
                  <a:cubicBezTo>
                    <a:pt x="0" y="6272"/>
                    <a:pt x="49" y="6940"/>
                    <a:pt x="152" y="7633"/>
                  </a:cubicBezTo>
                  <a:cubicBezTo>
                    <a:pt x="184" y="7855"/>
                    <a:pt x="222" y="8072"/>
                    <a:pt x="267" y="8282"/>
                  </a:cubicBezTo>
                  <a:cubicBezTo>
                    <a:pt x="426" y="9069"/>
                    <a:pt x="665" y="9791"/>
                    <a:pt x="968" y="10439"/>
                  </a:cubicBezTo>
                  <a:cubicBezTo>
                    <a:pt x="1874" y="9853"/>
                    <a:pt x="2998" y="9508"/>
                    <a:pt x="4212" y="9508"/>
                  </a:cubicBezTo>
                  <a:cubicBezTo>
                    <a:pt x="6209" y="9508"/>
                    <a:pt x="7957" y="10444"/>
                    <a:pt x="8913" y="11841"/>
                  </a:cubicBezTo>
                  <a:cubicBezTo>
                    <a:pt x="9274" y="11460"/>
                    <a:pt x="9622" y="11029"/>
                    <a:pt x="9950" y="10550"/>
                  </a:cubicBezTo>
                  <a:cubicBezTo>
                    <a:pt x="11932" y="7687"/>
                    <a:pt x="12140" y="4311"/>
                    <a:pt x="10516" y="1522"/>
                  </a:cubicBezTo>
                  <a:cubicBezTo>
                    <a:pt x="10184" y="944"/>
                    <a:pt x="9787" y="436"/>
                    <a:pt x="9348" y="0"/>
                  </a:cubicBez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1528937" y="2940163"/>
              <a:ext cx="279441" cy="155229"/>
            </a:xfrm>
            <a:custGeom>
              <a:avLst/>
              <a:gdLst/>
              <a:ahLst/>
              <a:cxnLst/>
              <a:rect l="l" t="t" r="r" b="b"/>
              <a:pathLst>
                <a:path w="7946" h="4414" extrusionOk="0">
                  <a:moveTo>
                    <a:pt x="3245" y="0"/>
                  </a:moveTo>
                  <a:cubicBezTo>
                    <a:pt x="2031" y="0"/>
                    <a:pt x="907" y="345"/>
                    <a:pt x="1" y="931"/>
                  </a:cubicBezTo>
                  <a:cubicBezTo>
                    <a:pt x="830" y="2723"/>
                    <a:pt x="2142" y="3946"/>
                    <a:pt x="3639" y="4413"/>
                  </a:cubicBezTo>
                  <a:lnTo>
                    <a:pt x="3733" y="4413"/>
                  </a:lnTo>
                  <a:cubicBezTo>
                    <a:pt x="5193" y="4413"/>
                    <a:pt x="6654" y="3692"/>
                    <a:pt x="7946" y="2333"/>
                  </a:cubicBezTo>
                  <a:cubicBezTo>
                    <a:pt x="6990" y="936"/>
                    <a:pt x="5242" y="0"/>
                    <a:pt x="3245" y="0"/>
                  </a:cubicBezTo>
                  <a:close/>
                </a:path>
              </a:pathLst>
            </a:custGeom>
            <a:solidFill>
              <a:srgbClr val="A1A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1570470" y="2548682"/>
              <a:ext cx="253206" cy="57147"/>
            </a:xfrm>
            <a:custGeom>
              <a:avLst/>
              <a:gdLst/>
              <a:ahLst/>
              <a:cxnLst/>
              <a:rect l="l" t="t" r="r" b="b"/>
              <a:pathLst>
                <a:path w="7200" h="1625" extrusionOk="0">
                  <a:moveTo>
                    <a:pt x="3635" y="0"/>
                  </a:moveTo>
                  <a:cubicBezTo>
                    <a:pt x="3524" y="0"/>
                    <a:pt x="3410" y="9"/>
                    <a:pt x="3299" y="17"/>
                  </a:cubicBezTo>
                  <a:cubicBezTo>
                    <a:pt x="3249" y="21"/>
                    <a:pt x="3196" y="25"/>
                    <a:pt x="3147" y="29"/>
                  </a:cubicBezTo>
                  <a:cubicBezTo>
                    <a:pt x="1867" y="333"/>
                    <a:pt x="817" y="874"/>
                    <a:pt x="1" y="1624"/>
                  </a:cubicBezTo>
                  <a:lnTo>
                    <a:pt x="7200" y="1624"/>
                  </a:lnTo>
                  <a:cubicBezTo>
                    <a:pt x="6162" y="595"/>
                    <a:pt x="4886" y="0"/>
                    <a:pt x="3635" y="0"/>
                  </a:cubicBezTo>
                  <a:close/>
                </a:path>
              </a:pathLst>
            </a:custGeom>
            <a:solidFill>
              <a:srgbClr val="94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1706075" y="2782333"/>
              <a:ext cx="90310" cy="151959"/>
            </a:xfrm>
            <a:custGeom>
              <a:avLst/>
              <a:gdLst/>
              <a:ahLst/>
              <a:cxnLst/>
              <a:rect l="l" t="t" r="r" b="b"/>
              <a:pathLst>
                <a:path w="2568" h="4321" extrusionOk="0">
                  <a:moveTo>
                    <a:pt x="1284" y="1"/>
                  </a:moveTo>
                  <a:cubicBezTo>
                    <a:pt x="575" y="1"/>
                    <a:pt x="1" y="969"/>
                    <a:pt x="1" y="2158"/>
                  </a:cubicBezTo>
                  <a:cubicBezTo>
                    <a:pt x="1" y="3351"/>
                    <a:pt x="575" y="4320"/>
                    <a:pt x="1284" y="4320"/>
                  </a:cubicBezTo>
                  <a:cubicBezTo>
                    <a:pt x="1994" y="4320"/>
                    <a:pt x="2568" y="3351"/>
                    <a:pt x="2568" y="2158"/>
                  </a:cubicBezTo>
                  <a:cubicBezTo>
                    <a:pt x="2568" y="969"/>
                    <a:pt x="1994" y="1"/>
                    <a:pt x="1284"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1628461" y="2623975"/>
              <a:ext cx="196938" cy="96957"/>
            </a:xfrm>
            <a:custGeom>
              <a:avLst/>
              <a:gdLst/>
              <a:ahLst/>
              <a:cxnLst/>
              <a:rect l="l" t="t" r="r" b="b"/>
              <a:pathLst>
                <a:path w="5600" h="2757" extrusionOk="0">
                  <a:moveTo>
                    <a:pt x="3705" y="0"/>
                  </a:moveTo>
                  <a:cubicBezTo>
                    <a:pt x="2060" y="0"/>
                    <a:pt x="1" y="989"/>
                    <a:pt x="99" y="2756"/>
                  </a:cubicBezTo>
                  <a:lnTo>
                    <a:pt x="5600" y="907"/>
                  </a:lnTo>
                  <a:cubicBezTo>
                    <a:pt x="5366" y="292"/>
                    <a:pt x="4595" y="0"/>
                    <a:pt x="3705" y="0"/>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1711420" y="2541332"/>
              <a:ext cx="299592" cy="561379"/>
            </a:xfrm>
            <a:custGeom>
              <a:avLst/>
              <a:gdLst/>
              <a:ahLst/>
              <a:cxnLst/>
              <a:rect l="l" t="t" r="r" b="b"/>
              <a:pathLst>
                <a:path w="8519" h="15963" extrusionOk="0">
                  <a:moveTo>
                    <a:pt x="997" y="1"/>
                  </a:moveTo>
                  <a:lnTo>
                    <a:pt x="997" y="1"/>
                  </a:lnTo>
                  <a:cubicBezTo>
                    <a:pt x="2449" y="444"/>
                    <a:pt x="3811" y="1563"/>
                    <a:pt x="4729" y="3142"/>
                  </a:cubicBezTo>
                  <a:cubicBezTo>
                    <a:pt x="6436" y="6079"/>
                    <a:pt x="6219" y="9623"/>
                    <a:pt x="4143" y="12625"/>
                  </a:cubicBezTo>
                  <a:cubicBezTo>
                    <a:pt x="2937" y="14372"/>
                    <a:pt x="1501" y="15512"/>
                    <a:pt x="0" y="15963"/>
                  </a:cubicBezTo>
                  <a:cubicBezTo>
                    <a:pt x="1772" y="15902"/>
                    <a:pt x="3663" y="14836"/>
                    <a:pt x="5271" y="12506"/>
                  </a:cubicBezTo>
                  <a:cubicBezTo>
                    <a:pt x="5677" y="11915"/>
                    <a:pt x="6001" y="11321"/>
                    <a:pt x="6255" y="10726"/>
                  </a:cubicBezTo>
                  <a:cubicBezTo>
                    <a:pt x="8519" y="5373"/>
                    <a:pt x="4844" y="58"/>
                    <a:pt x="997" y="1"/>
                  </a:cubicBezTo>
                  <a:close/>
                </a:path>
              </a:pathLst>
            </a:custGeom>
            <a:solidFill>
              <a:srgbClr val="535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1656876" y="2541332"/>
              <a:ext cx="280918" cy="561555"/>
            </a:xfrm>
            <a:custGeom>
              <a:avLst/>
              <a:gdLst/>
              <a:ahLst/>
              <a:cxnLst/>
              <a:rect l="l" t="t" r="r" b="b"/>
              <a:pathLst>
                <a:path w="7988" h="15968" extrusionOk="0">
                  <a:moveTo>
                    <a:pt x="2486" y="1"/>
                  </a:moveTo>
                  <a:cubicBezTo>
                    <a:pt x="2363" y="1"/>
                    <a:pt x="2244" y="5"/>
                    <a:pt x="2125" y="12"/>
                  </a:cubicBezTo>
                  <a:cubicBezTo>
                    <a:pt x="1617" y="58"/>
                    <a:pt x="1141" y="135"/>
                    <a:pt x="690" y="238"/>
                  </a:cubicBezTo>
                  <a:cubicBezTo>
                    <a:pt x="739" y="234"/>
                    <a:pt x="792" y="230"/>
                    <a:pt x="842" y="226"/>
                  </a:cubicBezTo>
                  <a:cubicBezTo>
                    <a:pt x="953" y="218"/>
                    <a:pt x="1067" y="209"/>
                    <a:pt x="1178" y="209"/>
                  </a:cubicBezTo>
                  <a:cubicBezTo>
                    <a:pt x="2429" y="209"/>
                    <a:pt x="3705" y="804"/>
                    <a:pt x="4743" y="1833"/>
                  </a:cubicBezTo>
                  <a:cubicBezTo>
                    <a:pt x="5182" y="2269"/>
                    <a:pt x="5579" y="2777"/>
                    <a:pt x="5911" y="3355"/>
                  </a:cubicBezTo>
                  <a:cubicBezTo>
                    <a:pt x="7535" y="6144"/>
                    <a:pt x="7327" y="9520"/>
                    <a:pt x="5345" y="12383"/>
                  </a:cubicBezTo>
                  <a:cubicBezTo>
                    <a:pt x="5017" y="12862"/>
                    <a:pt x="4669" y="13293"/>
                    <a:pt x="4308" y="13674"/>
                  </a:cubicBezTo>
                  <a:cubicBezTo>
                    <a:pt x="3016" y="15033"/>
                    <a:pt x="1555" y="15754"/>
                    <a:pt x="95" y="15754"/>
                  </a:cubicBezTo>
                  <a:lnTo>
                    <a:pt x="1" y="15754"/>
                  </a:lnTo>
                  <a:cubicBezTo>
                    <a:pt x="391" y="15877"/>
                    <a:pt x="788" y="15947"/>
                    <a:pt x="1199" y="15963"/>
                  </a:cubicBezTo>
                  <a:cubicBezTo>
                    <a:pt x="1260" y="15968"/>
                    <a:pt x="1326" y="15968"/>
                    <a:pt x="1392" y="15968"/>
                  </a:cubicBezTo>
                  <a:cubicBezTo>
                    <a:pt x="1445" y="15968"/>
                    <a:pt x="1498" y="15968"/>
                    <a:pt x="1551" y="15963"/>
                  </a:cubicBezTo>
                  <a:cubicBezTo>
                    <a:pt x="3052" y="15512"/>
                    <a:pt x="4488" y="14372"/>
                    <a:pt x="5694" y="12625"/>
                  </a:cubicBezTo>
                  <a:cubicBezTo>
                    <a:pt x="7770" y="9623"/>
                    <a:pt x="7987" y="6079"/>
                    <a:pt x="6280" y="3142"/>
                  </a:cubicBezTo>
                  <a:cubicBezTo>
                    <a:pt x="5362" y="1563"/>
                    <a:pt x="4000" y="444"/>
                    <a:pt x="2548"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1705793" y="2981098"/>
              <a:ext cx="190995" cy="121785"/>
            </a:xfrm>
            <a:custGeom>
              <a:avLst/>
              <a:gdLst/>
              <a:ahLst/>
              <a:cxnLst/>
              <a:rect l="l" t="t" r="r" b="b"/>
              <a:pathLst>
                <a:path w="5431" h="3463" extrusionOk="0">
                  <a:moveTo>
                    <a:pt x="5431" y="1"/>
                  </a:moveTo>
                  <a:lnTo>
                    <a:pt x="5431" y="1"/>
                  </a:lnTo>
                  <a:cubicBezTo>
                    <a:pt x="4752" y="984"/>
                    <a:pt x="4023" y="1743"/>
                    <a:pt x="3273" y="2296"/>
                  </a:cubicBezTo>
                  <a:lnTo>
                    <a:pt x="3273" y="2296"/>
                  </a:lnTo>
                  <a:cubicBezTo>
                    <a:pt x="4023" y="1743"/>
                    <a:pt x="4752" y="985"/>
                    <a:pt x="5431" y="1"/>
                  </a:cubicBezTo>
                  <a:close/>
                  <a:moveTo>
                    <a:pt x="3273" y="2296"/>
                  </a:moveTo>
                  <a:cubicBezTo>
                    <a:pt x="2248" y="3052"/>
                    <a:pt x="1184" y="3423"/>
                    <a:pt x="160" y="3458"/>
                  </a:cubicBezTo>
                  <a:cubicBezTo>
                    <a:pt x="137" y="3460"/>
                    <a:pt x="113" y="3461"/>
                    <a:pt x="89" y="3462"/>
                  </a:cubicBezTo>
                  <a:lnTo>
                    <a:pt x="89" y="3462"/>
                  </a:lnTo>
                  <a:cubicBezTo>
                    <a:pt x="1134" y="3442"/>
                    <a:pt x="2224" y="3071"/>
                    <a:pt x="3273" y="2296"/>
                  </a:cubicBezTo>
                  <a:close/>
                  <a:moveTo>
                    <a:pt x="89" y="3462"/>
                  </a:moveTo>
                  <a:cubicBezTo>
                    <a:pt x="60" y="3463"/>
                    <a:pt x="30" y="3463"/>
                    <a:pt x="1" y="3463"/>
                  </a:cubicBezTo>
                  <a:cubicBezTo>
                    <a:pt x="30" y="3463"/>
                    <a:pt x="60" y="3463"/>
                    <a:pt x="89" y="3462"/>
                  </a:cubicBezTo>
                  <a:close/>
                </a:path>
              </a:pathLst>
            </a:custGeom>
            <a:solidFill>
              <a:srgbClr val="88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2029297" y="2843910"/>
              <a:ext cx="172567" cy="164654"/>
            </a:xfrm>
            <a:custGeom>
              <a:avLst/>
              <a:gdLst/>
              <a:ahLst/>
              <a:cxnLst/>
              <a:rect l="l" t="t" r="r" b="b"/>
              <a:pathLst>
                <a:path w="4907" h="4682" extrusionOk="0">
                  <a:moveTo>
                    <a:pt x="50" y="1"/>
                  </a:moveTo>
                  <a:lnTo>
                    <a:pt x="1" y="4682"/>
                  </a:lnTo>
                  <a:lnTo>
                    <a:pt x="1399" y="4496"/>
                  </a:lnTo>
                  <a:cubicBezTo>
                    <a:pt x="3171" y="4263"/>
                    <a:pt x="4907" y="2221"/>
                    <a:pt x="4484" y="1375"/>
                  </a:cubicBezTo>
                  <a:cubicBezTo>
                    <a:pt x="4321" y="1049"/>
                    <a:pt x="3868" y="951"/>
                    <a:pt x="3353" y="951"/>
                  </a:cubicBezTo>
                  <a:cubicBezTo>
                    <a:pt x="2561" y="951"/>
                    <a:pt x="1622" y="1184"/>
                    <a:pt x="1354" y="1184"/>
                  </a:cubicBezTo>
                  <a:cubicBezTo>
                    <a:pt x="1342" y="1184"/>
                    <a:pt x="1331" y="1183"/>
                    <a:pt x="1322" y="1182"/>
                  </a:cubicBezTo>
                  <a:cubicBezTo>
                    <a:pt x="977" y="1142"/>
                    <a:pt x="1289" y="80"/>
                    <a:pt x="1289" y="80"/>
                  </a:cubicBezTo>
                  <a:lnTo>
                    <a:pt x="50" y="1"/>
                  </a:ln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2056903" y="2892265"/>
              <a:ext cx="151291" cy="111868"/>
            </a:xfrm>
            <a:custGeom>
              <a:avLst/>
              <a:gdLst/>
              <a:ahLst/>
              <a:cxnLst/>
              <a:rect l="l" t="t" r="r" b="b"/>
              <a:pathLst>
                <a:path w="4302" h="3181" extrusionOk="0">
                  <a:moveTo>
                    <a:pt x="3699" y="0"/>
                  </a:moveTo>
                  <a:lnTo>
                    <a:pt x="24" y="2317"/>
                  </a:lnTo>
                  <a:cubicBezTo>
                    <a:pt x="24" y="2317"/>
                    <a:pt x="1" y="3181"/>
                    <a:pt x="776" y="3181"/>
                  </a:cubicBezTo>
                  <a:cubicBezTo>
                    <a:pt x="862" y="3181"/>
                    <a:pt x="959" y="3170"/>
                    <a:pt x="1066" y="3146"/>
                  </a:cubicBezTo>
                  <a:cubicBezTo>
                    <a:pt x="2132" y="2904"/>
                    <a:pt x="4302" y="615"/>
                    <a:pt x="3699" y="0"/>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060314" y="2836314"/>
              <a:ext cx="138103" cy="179178"/>
            </a:xfrm>
            <a:custGeom>
              <a:avLst/>
              <a:gdLst/>
              <a:ahLst/>
              <a:cxnLst/>
              <a:rect l="l" t="t" r="r" b="b"/>
              <a:pathLst>
                <a:path w="3927" h="5095" extrusionOk="0">
                  <a:moveTo>
                    <a:pt x="481" y="0"/>
                  </a:moveTo>
                  <a:cubicBezTo>
                    <a:pt x="292" y="410"/>
                    <a:pt x="1" y="1148"/>
                    <a:pt x="173" y="1447"/>
                  </a:cubicBezTo>
                  <a:cubicBezTo>
                    <a:pt x="226" y="1538"/>
                    <a:pt x="313" y="1595"/>
                    <a:pt x="415" y="1608"/>
                  </a:cubicBezTo>
                  <a:cubicBezTo>
                    <a:pt x="432" y="1610"/>
                    <a:pt x="450" y="1610"/>
                    <a:pt x="470" y="1610"/>
                  </a:cubicBezTo>
                  <a:cubicBezTo>
                    <a:pt x="581" y="1610"/>
                    <a:pt x="746" y="1583"/>
                    <a:pt x="1038" y="1538"/>
                  </a:cubicBezTo>
                  <a:cubicBezTo>
                    <a:pt x="1407" y="1476"/>
                    <a:pt x="1989" y="1380"/>
                    <a:pt x="2489" y="1380"/>
                  </a:cubicBezTo>
                  <a:cubicBezTo>
                    <a:pt x="2924" y="1380"/>
                    <a:pt x="3297" y="1453"/>
                    <a:pt x="3413" y="1686"/>
                  </a:cubicBezTo>
                  <a:cubicBezTo>
                    <a:pt x="3483" y="1825"/>
                    <a:pt x="3434" y="2075"/>
                    <a:pt x="3278" y="2371"/>
                  </a:cubicBezTo>
                  <a:cubicBezTo>
                    <a:pt x="2770" y="3326"/>
                    <a:pt x="1297" y="4516"/>
                    <a:pt x="91" y="4671"/>
                  </a:cubicBezTo>
                  <a:lnTo>
                    <a:pt x="144" y="5094"/>
                  </a:lnTo>
                  <a:cubicBezTo>
                    <a:pt x="1515" y="4913"/>
                    <a:pt x="3094" y="3618"/>
                    <a:pt x="3652" y="2568"/>
                  </a:cubicBezTo>
                  <a:cubicBezTo>
                    <a:pt x="3881" y="2141"/>
                    <a:pt x="3926" y="1767"/>
                    <a:pt x="3790" y="1493"/>
                  </a:cubicBezTo>
                  <a:cubicBezTo>
                    <a:pt x="3581" y="1075"/>
                    <a:pt x="3063" y="951"/>
                    <a:pt x="2478" y="951"/>
                  </a:cubicBezTo>
                  <a:cubicBezTo>
                    <a:pt x="1973" y="951"/>
                    <a:pt x="1418" y="1043"/>
                    <a:pt x="969" y="1120"/>
                  </a:cubicBezTo>
                  <a:cubicBezTo>
                    <a:pt x="813" y="1144"/>
                    <a:pt x="641" y="1173"/>
                    <a:pt x="542" y="1182"/>
                  </a:cubicBezTo>
                  <a:cubicBezTo>
                    <a:pt x="546" y="1000"/>
                    <a:pt x="686" y="570"/>
                    <a:pt x="866" y="173"/>
                  </a:cubicBezTo>
                  <a:lnTo>
                    <a:pt x="481" y="0"/>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1905121" y="4406741"/>
              <a:ext cx="1929535" cy="335111"/>
            </a:xfrm>
            <a:custGeom>
              <a:avLst/>
              <a:gdLst/>
              <a:ahLst/>
              <a:cxnLst/>
              <a:rect l="l" t="t" r="r" b="b"/>
              <a:pathLst>
                <a:path w="54867" h="9529" extrusionOk="0">
                  <a:moveTo>
                    <a:pt x="1" y="1"/>
                  </a:moveTo>
                  <a:lnTo>
                    <a:pt x="1" y="9529"/>
                  </a:lnTo>
                  <a:lnTo>
                    <a:pt x="54866" y="9529"/>
                  </a:lnTo>
                  <a:lnTo>
                    <a:pt x="54866"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3517740" y="3474529"/>
              <a:ext cx="113415" cy="824959"/>
            </a:xfrm>
            <a:custGeom>
              <a:avLst/>
              <a:gdLst/>
              <a:ahLst/>
              <a:cxnLst/>
              <a:rect l="l" t="t" r="r" b="b"/>
              <a:pathLst>
                <a:path w="3225" h="23458" extrusionOk="0">
                  <a:moveTo>
                    <a:pt x="0" y="1"/>
                  </a:moveTo>
                  <a:lnTo>
                    <a:pt x="0" y="23457"/>
                  </a:lnTo>
                  <a:lnTo>
                    <a:pt x="3224" y="23457"/>
                  </a:lnTo>
                  <a:lnTo>
                    <a:pt x="32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3395685" y="3467038"/>
              <a:ext cx="235306" cy="113415"/>
            </a:xfrm>
            <a:custGeom>
              <a:avLst/>
              <a:gdLst/>
              <a:ahLst/>
              <a:cxnLst/>
              <a:rect l="l" t="t" r="r" b="b"/>
              <a:pathLst>
                <a:path w="6691" h="3225" extrusionOk="0">
                  <a:moveTo>
                    <a:pt x="0" y="0"/>
                  </a:moveTo>
                  <a:lnTo>
                    <a:pt x="0" y="3224"/>
                  </a:lnTo>
                  <a:lnTo>
                    <a:pt x="6690" y="3224"/>
                  </a:lnTo>
                  <a:lnTo>
                    <a:pt x="669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3233986" y="4292220"/>
              <a:ext cx="468818" cy="113275"/>
            </a:xfrm>
            <a:custGeom>
              <a:avLst/>
              <a:gdLst/>
              <a:ahLst/>
              <a:cxnLst/>
              <a:rect l="l" t="t" r="r" b="b"/>
              <a:pathLst>
                <a:path w="13331" h="3221" extrusionOk="0">
                  <a:moveTo>
                    <a:pt x="0" y="0"/>
                  </a:moveTo>
                  <a:lnTo>
                    <a:pt x="0" y="3220"/>
                  </a:lnTo>
                  <a:lnTo>
                    <a:pt x="13331" y="3220"/>
                  </a:lnTo>
                  <a:lnTo>
                    <a:pt x="133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3150499" y="2644442"/>
              <a:ext cx="366973" cy="1518181"/>
            </a:xfrm>
            <a:custGeom>
              <a:avLst/>
              <a:gdLst/>
              <a:ahLst/>
              <a:cxnLst/>
              <a:rect l="l" t="t" r="r" b="b"/>
              <a:pathLst>
                <a:path w="10435" h="43170" extrusionOk="0">
                  <a:moveTo>
                    <a:pt x="5326" y="0"/>
                  </a:moveTo>
                  <a:cubicBezTo>
                    <a:pt x="5304" y="0"/>
                    <a:pt x="5283" y="20"/>
                    <a:pt x="5278" y="42"/>
                  </a:cubicBezTo>
                  <a:lnTo>
                    <a:pt x="4" y="42484"/>
                  </a:lnTo>
                  <a:cubicBezTo>
                    <a:pt x="0" y="42513"/>
                    <a:pt x="21" y="42537"/>
                    <a:pt x="49" y="42542"/>
                  </a:cubicBezTo>
                  <a:lnTo>
                    <a:pt x="5098" y="43169"/>
                  </a:lnTo>
                  <a:cubicBezTo>
                    <a:pt x="5101" y="43170"/>
                    <a:pt x="5103" y="43170"/>
                    <a:pt x="5105" y="43170"/>
                  </a:cubicBezTo>
                  <a:cubicBezTo>
                    <a:pt x="5131" y="43170"/>
                    <a:pt x="5152" y="43150"/>
                    <a:pt x="5155" y="43124"/>
                  </a:cubicBezTo>
                  <a:lnTo>
                    <a:pt x="10430" y="682"/>
                  </a:lnTo>
                  <a:cubicBezTo>
                    <a:pt x="10434" y="658"/>
                    <a:pt x="10418" y="633"/>
                    <a:pt x="10389" y="628"/>
                  </a:cubicBezTo>
                  <a:lnTo>
                    <a:pt x="5332" y="1"/>
                  </a:lnTo>
                  <a:cubicBezTo>
                    <a:pt x="5330" y="1"/>
                    <a:pt x="5328" y="0"/>
                    <a:pt x="53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19895" y="3467425"/>
              <a:ext cx="1484983" cy="1115935"/>
            </a:xfrm>
            <a:custGeom>
              <a:avLst/>
              <a:gdLst/>
              <a:ahLst/>
              <a:cxnLst/>
              <a:rect l="l" t="t" r="r" b="b"/>
              <a:pathLst>
                <a:path w="42226" h="31732" extrusionOk="0">
                  <a:moveTo>
                    <a:pt x="12127" y="1"/>
                  </a:moveTo>
                  <a:cubicBezTo>
                    <a:pt x="11850" y="1"/>
                    <a:pt x="11557" y="46"/>
                    <a:pt x="11250" y="142"/>
                  </a:cubicBezTo>
                  <a:cubicBezTo>
                    <a:pt x="6677" y="1569"/>
                    <a:pt x="0" y="29717"/>
                    <a:pt x="14913" y="31592"/>
                  </a:cubicBezTo>
                  <a:cubicBezTo>
                    <a:pt x="15664" y="31687"/>
                    <a:pt x="16386" y="31731"/>
                    <a:pt x="17080" y="31731"/>
                  </a:cubicBezTo>
                  <a:cubicBezTo>
                    <a:pt x="28591" y="31731"/>
                    <a:pt x="32459" y="19474"/>
                    <a:pt x="35031" y="19234"/>
                  </a:cubicBezTo>
                  <a:cubicBezTo>
                    <a:pt x="35227" y="19215"/>
                    <a:pt x="35419" y="19207"/>
                    <a:pt x="35606" y="19207"/>
                  </a:cubicBezTo>
                  <a:cubicBezTo>
                    <a:pt x="37326" y="19207"/>
                    <a:pt x="38629" y="19917"/>
                    <a:pt x="39493" y="19917"/>
                  </a:cubicBezTo>
                  <a:cubicBezTo>
                    <a:pt x="39837" y="19917"/>
                    <a:pt x="40111" y="19804"/>
                    <a:pt x="40314" y="19489"/>
                  </a:cubicBezTo>
                  <a:cubicBezTo>
                    <a:pt x="41042" y="18354"/>
                    <a:pt x="39387" y="17913"/>
                    <a:pt x="39220" y="17872"/>
                  </a:cubicBezTo>
                  <a:lnTo>
                    <a:pt x="39220" y="17872"/>
                  </a:lnTo>
                  <a:cubicBezTo>
                    <a:pt x="39296" y="17889"/>
                    <a:pt x="39683" y="17975"/>
                    <a:pt x="40121" y="17975"/>
                  </a:cubicBezTo>
                  <a:cubicBezTo>
                    <a:pt x="40611" y="17975"/>
                    <a:pt x="41165" y="17868"/>
                    <a:pt x="41421" y="17442"/>
                  </a:cubicBezTo>
                  <a:cubicBezTo>
                    <a:pt x="41934" y="16589"/>
                    <a:pt x="39888" y="15822"/>
                    <a:pt x="39887" y="15822"/>
                  </a:cubicBezTo>
                  <a:lnTo>
                    <a:pt x="39887" y="15822"/>
                  </a:lnTo>
                  <a:cubicBezTo>
                    <a:pt x="39888" y="15822"/>
                    <a:pt x="40561" y="15961"/>
                    <a:pt x="41168" y="15961"/>
                  </a:cubicBezTo>
                  <a:cubicBezTo>
                    <a:pt x="41724" y="15961"/>
                    <a:pt x="42226" y="15844"/>
                    <a:pt x="42102" y="15395"/>
                  </a:cubicBezTo>
                  <a:cubicBezTo>
                    <a:pt x="41912" y="14697"/>
                    <a:pt x="40015" y="14331"/>
                    <a:pt x="38426" y="14331"/>
                  </a:cubicBezTo>
                  <a:cubicBezTo>
                    <a:pt x="37886" y="14331"/>
                    <a:pt x="37381" y="14373"/>
                    <a:pt x="36991" y="14460"/>
                  </a:cubicBezTo>
                  <a:lnTo>
                    <a:pt x="36393" y="13094"/>
                  </a:lnTo>
                  <a:cubicBezTo>
                    <a:pt x="36393" y="13094"/>
                    <a:pt x="24770" y="24238"/>
                    <a:pt x="18109" y="24238"/>
                  </a:cubicBezTo>
                  <a:cubicBezTo>
                    <a:pt x="17170" y="24238"/>
                    <a:pt x="16330" y="24017"/>
                    <a:pt x="15635" y="23512"/>
                  </a:cubicBezTo>
                  <a:cubicBezTo>
                    <a:pt x="10012" y="19419"/>
                    <a:pt x="14064" y="9091"/>
                    <a:pt x="14831" y="5765"/>
                  </a:cubicBezTo>
                  <a:cubicBezTo>
                    <a:pt x="15512" y="2816"/>
                    <a:pt x="14312" y="1"/>
                    <a:pt x="12127" y="1"/>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971044" y="3444039"/>
              <a:ext cx="472229" cy="602454"/>
            </a:xfrm>
            <a:custGeom>
              <a:avLst/>
              <a:gdLst/>
              <a:ahLst/>
              <a:cxnLst/>
              <a:rect l="l" t="t" r="r" b="b"/>
              <a:pathLst>
                <a:path w="13428" h="17131" extrusionOk="0">
                  <a:moveTo>
                    <a:pt x="8296" y="1"/>
                  </a:moveTo>
                  <a:cubicBezTo>
                    <a:pt x="8264" y="1"/>
                    <a:pt x="8232" y="2"/>
                    <a:pt x="8200" y="3"/>
                  </a:cubicBezTo>
                  <a:cubicBezTo>
                    <a:pt x="5997" y="84"/>
                    <a:pt x="4266" y="1402"/>
                    <a:pt x="2133" y="7200"/>
                  </a:cubicBezTo>
                  <a:cubicBezTo>
                    <a:pt x="1" y="12996"/>
                    <a:pt x="202" y="17131"/>
                    <a:pt x="202" y="17131"/>
                  </a:cubicBezTo>
                  <a:lnTo>
                    <a:pt x="10664" y="15929"/>
                  </a:lnTo>
                  <a:cubicBezTo>
                    <a:pt x="10664" y="15929"/>
                    <a:pt x="13427" y="1"/>
                    <a:pt x="8296"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9"/>
          <p:cNvSpPr txBox="1"/>
          <p:nvPr/>
        </p:nvSpPr>
        <p:spPr>
          <a:xfrm flipH="1">
            <a:off x="2015086" y="1366453"/>
            <a:ext cx="19434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smtClean="0">
                <a:solidFill>
                  <a:srgbClr val="FF7C3E"/>
                </a:solidFill>
                <a:latin typeface="Denk One"/>
                <a:ea typeface="Denk One"/>
                <a:cs typeface="Denk One"/>
                <a:sym typeface="Denk One"/>
              </a:rPr>
              <a:t>Menganalisis</a:t>
            </a:r>
            <a:endParaRPr sz="1800" dirty="0">
              <a:solidFill>
                <a:srgbClr val="FF7C3E"/>
              </a:solidFill>
              <a:latin typeface="Denk One"/>
              <a:ea typeface="Denk One"/>
              <a:cs typeface="Denk One"/>
              <a:sym typeface="Denk One"/>
            </a:endParaRPr>
          </a:p>
        </p:txBody>
      </p:sp>
    </p:spTree>
    <p:extLst>
      <p:ext uri="{BB962C8B-B14F-4D97-AF65-F5344CB8AC3E}">
        <p14:creationId xmlns:p14="http://schemas.microsoft.com/office/powerpoint/2010/main" val="4182821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637"/>
        <p:cNvGrpSpPr/>
        <p:nvPr/>
      </p:nvGrpSpPr>
      <p:grpSpPr>
        <a:xfrm>
          <a:off x="0" y="0"/>
          <a:ext cx="0" cy="0"/>
          <a:chOff x="0" y="0"/>
          <a:chExt cx="0" cy="0"/>
        </a:xfrm>
      </p:grpSpPr>
      <p:sp>
        <p:nvSpPr>
          <p:cNvPr id="638" name="Google Shape;638;p28"/>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IDENTIFIKASI KASUS</a:t>
            </a:r>
            <a:endParaRPr dirty="0"/>
          </a:p>
        </p:txBody>
      </p:sp>
      <p:grpSp>
        <p:nvGrpSpPr>
          <p:cNvPr id="639" name="Google Shape;639;p28"/>
          <p:cNvGrpSpPr/>
          <p:nvPr/>
        </p:nvGrpSpPr>
        <p:grpSpPr>
          <a:xfrm>
            <a:off x="4559636" y="717339"/>
            <a:ext cx="4151178" cy="4066813"/>
            <a:chOff x="4559636" y="717339"/>
            <a:chExt cx="4151178" cy="4066813"/>
          </a:xfrm>
        </p:grpSpPr>
        <p:sp>
          <p:nvSpPr>
            <p:cNvPr id="640" name="Google Shape;640;p28"/>
            <p:cNvSpPr/>
            <p:nvPr/>
          </p:nvSpPr>
          <p:spPr>
            <a:xfrm flipH="1">
              <a:off x="6016542" y="717339"/>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flipH="1">
              <a:off x="6043441" y="746531"/>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flipH="1">
              <a:off x="4559636" y="4611169"/>
              <a:ext cx="4062473" cy="172983"/>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28"/>
            <p:cNvGrpSpPr/>
            <p:nvPr/>
          </p:nvGrpSpPr>
          <p:grpSpPr>
            <a:xfrm>
              <a:off x="6848238" y="1414670"/>
              <a:ext cx="1804167" cy="3285908"/>
              <a:chOff x="6257575" y="810650"/>
              <a:chExt cx="2253237" cy="4103794"/>
            </a:xfrm>
          </p:grpSpPr>
          <p:sp>
            <p:nvSpPr>
              <p:cNvPr id="644" name="Google Shape;644;p28"/>
              <p:cNvSpPr/>
              <p:nvPr/>
            </p:nvSpPr>
            <p:spPr>
              <a:xfrm flipH="1">
                <a:off x="6983264" y="4357505"/>
                <a:ext cx="371544" cy="261628"/>
              </a:xfrm>
              <a:custGeom>
                <a:avLst/>
                <a:gdLst/>
                <a:ahLst/>
                <a:cxnLst/>
                <a:rect l="l" t="t" r="r" b="b"/>
                <a:pathLst>
                  <a:path w="5858" h="4125" extrusionOk="0">
                    <a:moveTo>
                      <a:pt x="5857" y="1"/>
                    </a:moveTo>
                    <a:lnTo>
                      <a:pt x="150" y="311"/>
                    </a:lnTo>
                    <a:cubicBezTo>
                      <a:pt x="150" y="311"/>
                      <a:pt x="0" y="4125"/>
                      <a:pt x="36" y="4125"/>
                    </a:cubicBezTo>
                    <a:cubicBezTo>
                      <a:pt x="36" y="4125"/>
                      <a:pt x="36" y="4125"/>
                      <a:pt x="37" y="4125"/>
                    </a:cubicBezTo>
                    <a:cubicBezTo>
                      <a:pt x="74" y="4114"/>
                      <a:pt x="4519" y="3708"/>
                      <a:pt x="4519" y="3708"/>
                    </a:cubicBezTo>
                    <a:cubicBezTo>
                      <a:pt x="4556" y="3629"/>
                      <a:pt x="5857" y="1"/>
                      <a:pt x="585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flipH="1">
                <a:off x="6923963" y="4592689"/>
                <a:ext cx="498901" cy="321755"/>
              </a:xfrm>
              <a:custGeom>
                <a:avLst/>
                <a:gdLst/>
                <a:ahLst/>
                <a:cxnLst/>
                <a:rect l="l" t="t" r="r" b="b"/>
                <a:pathLst>
                  <a:path w="7866" h="5073" extrusionOk="0">
                    <a:moveTo>
                      <a:pt x="5311" y="1"/>
                    </a:moveTo>
                    <a:cubicBezTo>
                      <a:pt x="3741" y="1"/>
                      <a:pt x="1059" y="299"/>
                      <a:pt x="864" y="522"/>
                    </a:cubicBezTo>
                    <a:cubicBezTo>
                      <a:pt x="864" y="522"/>
                      <a:pt x="0" y="5073"/>
                      <a:pt x="1110" y="5073"/>
                    </a:cubicBezTo>
                    <a:lnTo>
                      <a:pt x="7466" y="5073"/>
                    </a:lnTo>
                    <a:cubicBezTo>
                      <a:pt x="7865" y="5073"/>
                      <a:pt x="6513" y="3669"/>
                      <a:pt x="5080" y="3546"/>
                    </a:cubicBezTo>
                    <a:cubicBezTo>
                      <a:pt x="5080" y="3546"/>
                      <a:pt x="6316" y="679"/>
                      <a:pt x="6431" y="201"/>
                    </a:cubicBezTo>
                    <a:cubicBezTo>
                      <a:pt x="6468" y="57"/>
                      <a:pt x="5995" y="1"/>
                      <a:pt x="5311"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flipH="1">
                <a:off x="7247239" y="4605184"/>
                <a:ext cx="127357" cy="309260"/>
              </a:xfrm>
              <a:custGeom>
                <a:avLst/>
                <a:gdLst/>
                <a:ahLst/>
                <a:cxnLst/>
                <a:rect l="l" t="t" r="r" b="b"/>
                <a:pathLst>
                  <a:path w="2008" h="4876" extrusionOk="0">
                    <a:moveTo>
                      <a:pt x="1629" y="1"/>
                    </a:moveTo>
                    <a:lnTo>
                      <a:pt x="1629" y="1"/>
                    </a:lnTo>
                    <a:cubicBezTo>
                      <a:pt x="824" y="100"/>
                      <a:pt x="195" y="220"/>
                      <a:pt x="103" y="325"/>
                    </a:cubicBezTo>
                    <a:cubicBezTo>
                      <a:pt x="103" y="325"/>
                      <a:pt x="58" y="571"/>
                      <a:pt x="0" y="946"/>
                    </a:cubicBezTo>
                    <a:cubicBezTo>
                      <a:pt x="158" y="1974"/>
                      <a:pt x="397" y="3974"/>
                      <a:pt x="0" y="4650"/>
                    </a:cubicBezTo>
                    <a:cubicBezTo>
                      <a:pt x="82" y="4794"/>
                      <a:pt x="199" y="4876"/>
                      <a:pt x="349" y="4876"/>
                    </a:cubicBezTo>
                    <a:lnTo>
                      <a:pt x="1933" y="4876"/>
                    </a:lnTo>
                    <a:cubicBezTo>
                      <a:pt x="2008" y="4876"/>
                      <a:pt x="988" y="4275"/>
                      <a:pt x="885" y="3616"/>
                    </a:cubicBezTo>
                    <a:cubicBezTo>
                      <a:pt x="799" y="3059"/>
                      <a:pt x="1434" y="704"/>
                      <a:pt x="1629" y="1"/>
                    </a:cubicBezTo>
                    <a:close/>
                  </a:path>
                </a:pathLst>
              </a:custGeom>
              <a:solidFill>
                <a:srgbClr val="BE4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7015957" y="4816488"/>
                <a:ext cx="235941" cy="33806"/>
              </a:xfrm>
              <a:custGeom>
                <a:avLst/>
                <a:gdLst/>
                <a:ahLst/>
                <a:cxnLst/>
                <a:rect l="l" t="t" r="r" b="b"/>
                <a:pathLst>
                  <a:path w="3720" h="533" extrusionOk="0">
                    <a:moveTo>
                      <a:pt x="2402" y="0"/>
                    </a:moveTo>
                    <a:cubicBezTo>
                      <a:pt x="2402" y="0"/>
                      <a:pt x="1021" y="149"/>
                      <a:pt x="342" y="408"/>
                    </a:cubicBezTo>
                    <a:lnTo>
                      <a:pt x="342" y="408"/>
                    </a:lnTo>
                    <a:cubicBezTo>
                      <a:pt x="588" y="386"/>
                      <a:pt x="1465" y="314"/>
                      <a:pt x="2308" y="314"/>
                    </a:cubicBezTo>
                    <a:cubicBezTo>
                      <a:pt x="2853" y="314"/>
                      <a:pt x="3384" y="345"/>
                      <a:pt x="3720" y="438"/>
                    </a:cubicBezTo>
                    <a:cubicBezTo>
                      <a:pt x="3720" y="438"/>
                      <a:pt x="3153" y="79"/>
                      <a:pt x="2402" y="0"/>
                    </a:cubicBezTo>
                    <a:close/>
                    <a:moveTo>
                      <a:pt x="342" y="408"/>
                    </a:moveTo>
                    <a:lnTo>
                      <a:pt x="342" y="408"/>
                    </a:lnTo>
                    <a:cubicBezTo>
                      <a:pt x="299" y="412"/>
                      <a:pt x="275" y="414"/>
                      <a:pt x="275" y="414"/>
                    </a:cubicBezTo>
                    <a:cubicBezTo>
                      <a:pt x="275" y="414"/>
                      <a:pt x="0" y="532"/>
                      <a:pt x="16" y="532"/>
                    </a:cubicBezTo>
                    <a:cubicBezTo>
                      <a:pt x="23" y="532"/>
                      <a:pt x="103" y="503"/>
                      <a:pt x="326" y="414"/>
                    </a:cubicBezTo>
                    <a:cubicBezTo>
                      <a:pt x="332" y="412"/>
                      <a:pt x="337" y="410"/>
                      <a:pt x="342"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7394455" y="4357505"/>
                <a:ext cx="371607" cy="261628"/>
              </a:xfrm>
              <a:custGeom>
                <a:avLst/>
                <a:gdLst/>
                <a:ahLst/>
                <a:cxnLst/>
                <a:rect l="l" t="t" r="r" b="b"/>
                <a:pathLst>
                  <a:path w="5859" h="4125" extrusionOk="0">
                    <a:moveTo>
                      <a:pt x="1" y="1"/>
                    </a:moveTo>
                    <a:cubicBezTo>
                      <a:pt x="1" y="1"/>
                      <a:pt x="1302" y="3629"/>
                      <a:pt x="1339" y="3708"/>
                    </a:cubicBezTo>
                    <a:cubicBezTo>
                      <a:pt x="1339" y="3708"/>
                      <a:pt x="5787" y="4114"/>
                      <a:pt x="5824" y="4125"/>
                    </a:cubicBezTo>
                    <a:cubicBezTo>
                      <a:pt x="5824" y="4125"/>
                      <a:pt x="5824" y="4125"/>
                      <a:pt x="5824" y="4125"/>
                    </a:cubicBezTo>
                    <a:cubicBezTo>
                      <a:pt x="5858" y="4125"/>
                      <a:pt x="5709" y="311"/>
                      <a:pt x="5709" y="311"/>
                    </a:cubicBez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7326465" y="4592689"/>
                <a:ext cx="498901" cy="321755"/>
              </a:xfrm>
              <a:custGeom>
                <a:avLst/>
                <a:gdLst/>
                <a:ahLst/>
                <a:cxnLst/>
                <a:rect l="l" t="t" r="r" b="b"/>
                <a:pathLst>
                  <a:path w="7866" h="5073" extrusionOk="0">
                    <a:moveTo>
                      <a:pt x="2555" y="1"/>
                    </a:moveTo>
                    <a:cubicBezTo>
                      <a:pt x="1871" y="1"/>
                      <a:pt x="1398" y="57"/>
                      <a:pt x="1434" y="201"/>
                    </a:cubicBezTo>
                    <a:cubicBezTo>
                      <a:pt x="1554" y="679"/>
                      <a:pt x="2786" y="3546"/>
                      <a:pt x="2786" y="3546"/>
                    </a:cubicBezTo>
                    <a:cubicBezTo>
                      <a:pt x="1356" y="3669"/>
                      <a:pt x="0" y="5073"/>
                      <a:pt x="400" y="5073"/>
                    </a:cubicBezTo>
                    <a:lnTo>
                      <a:pt x="6759" y="5073"/>
                    </a:lnTo>
                    <a:cubicBezTo>
                      <a:pt x="7865" y="5073"/>
                      <a:pt x="7002" y="522"/>
                      <a:pt x="7002" y="522"/>
                    </a:cubicBezTo>
                    <a:cubicBezTo>
                      <a:pt x="6809" y="299"/>
                      <a:pt x="4126" y="1"/>
                      <a:pt x="25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7562913" y="4592626"/>
                <a:ext cx="241713" cy="321818"/>
              </a:xfrm>
              <a:custGeom>
                <a:avLst/>
                <a:gdLst/>
                <a:ahLst/>
                <a:cxnLst/>
                <a:rect l="l" t="t" r="r" b="b"/>
                <a:pathLst>
                  <a:path w="3811" h="5074" extrusionOk="0">
                    <a:moveTo>
                      <a:pt x="2230" y="1"/>
                    </a:moveTo>
                    <a:cubicBezTo>
                      <a:pt x="1568" y="1"/>
                      <a:pt x="1104" y="56"/>
                      <a:pt x="1104" y="188"/>
                    </a:cubicBezTo>
                    <a:cubicBezTo>
                      <a:pt x="1104" y="192"/>
                      <a:pt x="1104" y="199"/>
                      <a:pt x="1107" y="202"/>
                    </a:cubicBezTo>
                    <a:cubicBezTo>
                      <a:pt x="1227" y="680"/>
                      <a:pt x="2459" y="3547"/>
                      <a:pt x="2459" y="3547"/>
                    </a:cubicBezTo>
                    <a:cubicBezTo>
                      <a:pt x="1199" y="3657"/>
                      <a:pt x="1" y="4756"/>
                      <a:pt x="1" y="5019"/>
                    </a:cubicBezTo>
                    <a:cubicBezTo>
                      <a:pt x="1" y="5053"/>
                      <a:pt x="25" y="5074"/>
                      <a:pt x="73" y="5074"/>
                    </a:cubicBezTo>
                    <a:lnTo>
                      <a:pt x="1831" y="5074"/>
                    </a:lnTo>
                    <a:cubicBezTo>
                      <a:pt x="2189" y="4367"/>
                      <a:pt x="3810" y="4070"/>
                      <a:pt x="3500" y="3701"/>
                    </a:cubicBezTo>
                    <a:cubicBezTo>
                      <a:pt x="3189" y="3336"/>
                      <a:pt x="3101" y="831"/>
                      <a:pt x="3029" y="21"/>
                    </a:cubicBezTo>
                    <a:cubicBezTo>
                      <a:pt x="2745" y="8"/>
                      <a:pt x="2476" y="1"/>
                      <a:pt x="2230" y="1"/>
                    </a:cubicBezTo>
                    <a:close/>
                  </a:path>
                </a:pathLst>
              </a:custGeom>
              <a:solidFill>
                <a:srgbClr val="BD4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7497426" y="4816488"/>
                <a:ext cx="235941" cy="33806"/>
              </a:xfrm>
              <a:custGeom>
                <a:avLst/>
                <a:gdLst/>
                <a:ahLst/>
                <a:cxnLst/>
                <a:rect l="l" t="t" r="r" b="b"/>
                <a:pathLst>
                  <a:path w="3720" h="533" extrusionOk="0">
                    <a:moveTo>
                      <a:pt x="1318" y="0"/>
                    </a:moveTo>
                    <a:cubicBezTo>
                      <a:pt x="567" y="79"/>
                      <a:pt x="0" y="438"/>
                      <a:pt x="0" y="438"/>
                    </a:cubicBezTo>
                    <a:cubicBezTo>
                      <a:pt x="336" y="345"/>
                      <a:pt x="866" y="314"/>
                      <a:pt x="1412" y="314"/>
                    </a:cubicBezTo>
                    <a:cubicBezTo>
                      <a:pt x="2255" y="314"/>
                      <a:pt x="3134" y="386"/>
                      <a:pt x="3378" y="408"/>
                    </a:cubicBezTo>
                    <a:lnTo>
                      <a:pt x="3378" y="408"/>
                    </a:lnTo>
                    <a:cubicBezTo>
                      <a:pt x="2703" y="149"/>
                      <a:pt x="1318" y="0"/>
                      <a:pt x="1318" y="0"/>
                    </a:cubicBezTo>
                    <a:close/>
                    <a:moveTo>
                      <a:pt x="3378" y="408"/>
                    </a:moveTo>
                    <a:cubicBezTo>
                      <a:pt x="3383" y="410"/>
                      <a:pt x="3389" y="412"/>
                      <a:pt x="3394" y="414"/>
                    </a:cubicBezTo>
                    <a:cubicBezTo>
                      <a:pt x="3617" y="503"/>
                      <a:pt x="3696" y="532"/>
                      <a:pt x="3704" y="532"/>
                    </a:cubicBezTo>
                    <a:cubicBezTo>
                      <a:pt x="3719" y="532"/>
                      <a:pt x="3445" y="414"/>
                      <a:pt x="3445" y="414"/>
                    </a:cubicBezTo>
                    <a:cubicBezTo>
                      <a:pt x="3445" y="414"/>
                      <a:pt x="3421" y="412"/>
                      <a:pt x="3378"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7680885" y="2916209"/>
                <a:ext cx="195349" cy="270698"/>
              </a:xfrm>
              <a:custGeom>
                <a:avLst/>
                <a:gdLst/>
                <a:ahLst/>
                <a:cxnLst/>
                <a:rect l="l" t="t" r="r" b="b"/>
                <a:pathLst>
                  <a:path w="3080" h="4268" extrusionOk="0">
                    <a:moveTo>
                      <a:pt x="3080" y="0"/>
                    </a:moveTo>
                    <a:lnTo>
                      <a:pt x="3080" y="0"/>
                    </a:lnTo>
                    <a:cubicBezTo>
                      <a:pt x="1199" y="505"/>
                      <a:pt x="0" y="1891"/>
                      <a:pt x="0" y="1891"/>
                    </a:cubicBezTo>
                    <a:lnTo>
                      <a:pt x="2847" y="4267"/>
                    </a:lnTo>
                    <a:lnTo>
                      <a:pt x="3080" y="0"/>
                    </a:lnTo>
                    <a:close/>
                  </a:path>
                </a:pathLst>
              </a:custGeom>
              <a:solidFill>
                <a:srgbClr val="252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7005335" y="2789293"/>
                <a:ext cx="281988" cy="178288"/>
              </a:xfrm>
              <a:custGeom>
                <a:avLst/>
                <a:gdLst/>
                <a:ahLst/>
                <a:cxnLst/>
                <a:rect l="l" t="t" r="r" b="b"/>
                <a:pathLst>
                  <a:path w="4446" h="2811" extrusionOk="0">
                    <a:moveTo>
                      <a:pt x="1" y="1"/>
                    </a:moveTo>
                    <a:cubicBezTo>
                      <a:pt x="1" y="1"/>
                      <a:pt x="1656" y="2725"/>
                      <a:pt x="4445" y="2810"/>
                    </a:cubicBezTo>
                    <a:lnTo>
                      <a:pt x="4277" y="954"/>
                    </a:ln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flipH="1">
                <a:off x="6781695" y="2927435"/>
                <a:ext cx="286554" cy="1430107"/>
              </a:xfrm>
              <a:custGeom>
                <a:avLst/>
                <a:gdLst/>
                <a:ahLst/>
                <a:cxnLst/>
                <a:rect l="l" t="t" r="r" b="b"/>
                <a:pathLst>
                  <a:path w="4518" h="22548" extrusionOk="0">
                    <a:moveTo>
                      <a:pt x="1" y="0"/>
                    </a:moveTo>
                    <a:lnTo>
                      <a:pt x="1520" y="22548"/>
                    </a:lnTo>
                    <a:lnTo>
                      <a:pt x="4517" y="22452"/>
                    </a:lnTo>
                    <a:lnTo>
                      <a:pt x="1946" y="325"/>
                    </a:lnTo>
                    <a:lnTo>
                      <a:pt x="991" y="632"/>
                    </a:lnTo>
                    <a:lnTo>
                      <a:pt x="1"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flipH="1">
                <a:off x="7206272" y="2736903"/>
                <a:ext cx="474673" cy="179366"/>
              </a:xfrm>
              <a:custGeom>
                <a:avLst/>
                <a:gdLst/>
                <a:ahLst/>
                <a:cxnLst/>
                <a:rect l="l" t="t" r="r" b="b"/>
                <a:pathLst>
                  <a:path w="7484" h="2828" extrusionOk="0">
                    <a:moveTo>
                      <a:pt x="5511" y="1"/>
                    </a:moveTo>
                    <a:cubicBezTo>
                      <a:pt x="3641" y="1"/>
                      <a:pt x="1" y="2827"/>
                      <a:pt x="1" y="2827"/>
                    </a:cubicBezTo>
                    <a:cubicBezTo>
                      <a:pt x="1" y="2827"/>
                      <a:pt x="3560" y="1059"/>
                      <a:pt x="4984" y="1059"/>
                    </a:cubicBezTo>
                    <a:cubicBezTo>
                      <a:pt x="5022" y="1059"/>
                      <a:pt x="5059" y="1060"/>
                      <a:pt x="5093" y="1063"/>
                    </a:cubicBezTo>
                    <a:cubicBezTo>
                      <a:pt x="6439" y="1161"/>
                      <a:pt x="7012" y="1837"/>
                      <a:pt x="7012" y="1837"/>
                    </a:cubicBezTo>
                    <a:cubicBezTo>
                      <a:pt x="7012" y="1837"/>
                      <a:pt x="7483" y="178"/>
                      <a:pt x="5667" y="8"/>
                    </a:cubicBezTo>
                    <a:cubicBezTo>
                      <a:pt x="5616" y="3"/>
                      <a:pt x="5565" y="1"/>
                      <a:pt x="5511"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flipH="1">
                <a:off x="7841350" y="3418354"/>
                <a:ext cx="16047" cy="24863"/>
              </a:xfrm>
              <a:custGeom>
                <a:avLst/>
                <a:gdLst/>
                <a:ahLst/>
                <a:cxnLst/>
                <a:rect l="l" t="t" r="r" b="b"/>
                <a:pathLst>
                  <a:path w="253" h="392" extrusionOk="0">
                    <a:moveTo>
                      <a:pt x="146" y="1"/>
                    </a:moveTo>
                    <a:cubicBezTo>
                      <a:pt x="98" y="1"/>
                      <a:pt x="57" y="33"/>
                      <a:pt x="48" y="81"/>
                    </a:cubicBezTo>
                    <a:lnTo>
                      <a:pt x="10" y="273"/>
                    </a:lnTo>
                    <a:cubicBezTo>
                      <a:pt x="1" y="327"/>
                      <a:pt x="34" y="379"/>
                      <a:pt x="86" y="388"/>
                    </a:cubicBezTo>
                    <a:cubicBezTo>
                      <a:pt x="92" y="392"/>
                      <a:pt x="100" y="392"/>
                      <a:pt x="106" y="392"/>
                    </a:cubicBezTo>
                    <a:cubicBezTo>
                      <a:pt x="154" y="392"/>
                      <a:pt x="195" y="358"/>
                      <a:pt x="202" y="314"/>
                    </a:cubicBezTo>
                    <a:lnTo>
                      <a:pt x="243" y="119"/>
                    </a:lnTo>
                    <a:cubicBezTo>
                      <a:pt x="253" y="68"/>
                      <a:pt x="218" y="13"/>
                      <a:pt x="164" y="3"/>
                    </a:cubicBezTo>
                    <a:cubicBezTo>
                      <a:pt x="158" y="1"/>
                      <a:pt x="152" y="1"/>
                      <a:pt x="146"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flipH="1">
                <a:off x="7848710" y="3454570"/>
                <a:ext cx="199472" cy="943701"/>
              </a:xfrm>
              <a:custGeom>
                <a:avLst/>
                <a:gdLst/>
                <a:ahLst/>
                <a:cxnLst/>
                <a:rect l="l" t="t" r="r" b="b"/>
                <a:pathLst>
                  <a:path w="3145" h="14879" extrusionOk="0">
                    <a:moveTo>
                      <a:pt x="3041" y="0"/>
                    </a:moveTo>
                    <a:cubicBezTo>
                      <a:pt x="2994" y="0"/>
                      <a:pt x="2952" y="32"/>
                      <a:pt x="2944" y="80"/>
                    </a:cubicBezTo>
                    <a:lnTo>
                      <a:pt x="2868" y="456"/>
                    </a:lnTo>
                    <a:cubicBezTo>
                      <a:pt x="2858" y="510"/>
                      <a:pt x="2892" y="562"/>
                      <a:pt x="2944" y="572"/>
                    </a:cubicBezTo>
                    <a:lnTo>
                      <a:pt x="2964" y="572"/>
                    </a:lnTo>
                    <a:cubicBezTo>
                      <a:pt x="3012" y="572"/>
                      <a:pt x="3053" y="542"/>
                      <a:pt x="3059" y="493"/>
                    </a:cubicBezTo>
                    <a:lnTo>
                      <a:pt x="3135" y="118"/>
                    </a:lnTo>
                    <a:cubicBezTo>
                      <a:pt x="3145" y="63"/>
                      <a:pt x="3111" y="12"/>
                      <a:pt x="3059" y="2"/>
                    </a:cubicBezTo>
                    <a:cubicBezTo>
                      <a:pt x="3053" y="1"/>
                      <a:pt x="3047" y="0"/>
                      <a:pt x="3041" y="0"/>
                    </a:cubicBezTo>
                    <a:close/>
                    <a:moveTo>
                      <a:pt x="2886" y="753"/>
                    </a:moveTo>
                    <a:cubicBezTo>
                      <a:pt x="2841" y="753"/>
                      <a:pt x="2802" y="787"/>
                      <a:pt x="2793" y="832"/>
                    </a:cubicBezTo>
                    <a:lnTo>
                      <a:pt x="2718" y="1210"/>
                    </a:lnTo>
                    <a:cubicBezTo>
                      <a:pt x="2708" y="1262"/>
                      <a:pt x="2742" y="1313"/>
                      <a:pt x="2793" y="1323"/>
                    </a:cubicBezTo>
                    <a:cubicBezTo>
                      <a:pt x="2800" y="1326"/>
                      <a:pt x="2807" y="1326"/>
                      <a:pt x="2814" y="1326"/>
                    </a:cubicBezTo>
                    <a:cubicBezTo>
                      <a:pt x="2858" y="1326"/>
                      <a:pt x="2903" y="1295"/>
                      <a:pt x="2909" y="1248"/>
                    </a:cubicBezTo>
                    <a:lnTo>
                      <a:pt x="2985" y="873"/>
                    </a:lnTo>
                    <a:cubicBezTo>
                      <a:pt x="2995" y="818"/>
                      <a:pt x="2960" y="767"/>
                      <a:pt x="2909" y="756"/>
                    </a:cubicBezTo>
                    <a:cubicBezTo>
                      <a:pt x="2902" y="754"/>
                      <a:pt x="2894" y="753"/>
                      <a:pt x="2886" y="753"/>
                    </a:cubicBezTo>
                    <a:close/>
                    <a:moveTo>
                      <a:pt x="2740" y="1506"/>
                    </a:moveTo>
                    <a:cubicBezTo>
                      <a:pt x="2693" y="1506"/>
                      <a:pt x="2652" y="1538"/>
                      <a:pt x="2643" y="1586"/>
                    </a:cubicBezTo>
                    <a:lnTo>
                      <a:pt x="2568" y="1961"/>
                    </a:lnTo>
                    <a:cubicBezTo>
                      <a:pt x="2558" y="2016"/>
                      <a:pt x="2592" y="2067"/>
                      <a:pt x="2643" y="2078"/>
                    </a:cubicBezTo>
                    <a:cubicBezTo>
                      <a:pt x="2650" y="2078"/>
                      <a:pt x="2657" y="2081"/>
                      <a:pt x="2664" y="2081"/>
                    </a:cubicBezTo>
                    <a:cubicBezTo>
                      <a:pt x="2708" y="2081"/>
                      <a:pt x="2749" y="2047"/>
                      <a:pt x="2759" y="1999"/>
                    </a:cubicBezTo>
                    <a:lnTo>
                      <a:pt x="2834" y="1623"/>
                    </a:lnTo>
                    <a:cubicBezTo>
                      <a:pt x="2845" y="1572"/>
                      <a:pt x="2810" y="1517"/>
                      <a:pt x="2759" y="1508"/>
                    </a:cubicBezTo>
                    <a:cubicBezTo>
                      <a:pt x="2753" y="1506"/>
                      <a:pt x="2746" y="1506"/>
                      <a:pt x="2740" y="1506"/>
                    </a:cubicBezTo>
                    <a:close/>
                    <a:moveTo>
                      <a:pt x="2586" y="2259"/>
                    </a:moveTo>
                    <a:cubicBezTo>
                      <a:pt x="2541" y="2259"/>
                      <a:pt x="2502" y="2293"/>
                      <a:pt x="2493" y="2337"/>
                    </a:cubicBezTo>
                    <a:lnTo>
                      <a:pt x="2418" y="2716"/>
                    </a:lnTo>
                    <a:cubicBezTo>
                      <a:pt x="2407" y="2767"/>
                      <a:pt x="2442" y="2818"/>
                      <a:pt x="2493" y="2831"/>
                    </a:cubicBezTo>
                    <a:lnTo>
                      <a:pt x="2514" y="2831"/>
                    </a:lnTo>
                    <a:cubicBezTo>
                      <a:pt x="2558" y="2831"/>
                      <a:pt x="2599" y="2801"/>
                      <a:pt x="2609" y="2754"/>
                    </a:cubicBezTo>
                    <a:lnTo>
                      <a:pt x="2684" y="2378"/>
                    </a:lnTo>
                    <a:cubicBezTo>
                      <a:pt x="2694" y="2324"/>
                      <a:pt x="2660" y="2272"/>
                      <a:pt x="2609" y="2262"/>
                    </a:cubicBezTo>
                    <a:cubicBezTo>
                      <a:pt x="2601" y="2260"/>
                      <a:pt x="2593" y="2259"/>
                      <a:pt x="2586" y="2259"/>
                    </a:cubicBezTo>
                    <a:close/>
                    <a:moveTo>
                      <a:pt x="2438" y="3011"/>
                    </a:moveTo>
                    <a:cubicBezTo>
                      <a:pt x="2393" y="3011"/>
                      <a:pt x="2352" y="3043"/>
                      <a:pt x="2342" y="3091"/>
                    </a:cubicBezTo>
                    <a:lnTo>
                      <a:pt x="2268" y="3466"/>
                    </a:lnTo>
                    <a:cubicBezTo>
                      <a:pt x="2257" y="3521"/>
                      <a:pt x="2292" y="3573"/>
                      <a:pt x="2342" y="3583"/>
                    </a:cubicBezTo>
                    <a:cubicBezTo>
                      <a:pt x="2350" y="3586"/>
                      <a:pt x="2356" y="3586"/>
                      <a:pt x="2363" y="3586"/>
                    </a:cubicBezTo>
                    <a:cubicBezTo>
                      <a:pt x="2407" y="3586"/>
                      <a:pt x="2448" y="3552"/>
                      <a:pt x="2459" y="3507"/>
                    </a:cubicBezTo>
                    <a:lnTo>
                      <a:pt x="2534" y="3129"/>
                    </a:lnTo>
                    <a:cubicBezTo>
                      <a:pt x="2544" y="3077"/>
                      <a:pt x="2510" y="3026"/>
                      <a:pt x="2456" y="3013"/>
                    </a:cubicBezTo>
                    <a:cubicBezTo>
                      <a:pt x="2449" y="3011"/>
                      <a:pt x="2443" y="3011"/>
                      <a:pt x="2438" y="3011"/>
                    </a:cubicBezTo>
                    <a:close/>
                    <a:moveTo>
                      <a:pt x="2287" y="3765"/>
                    </a:moveTo>
                    <a:cubicBezTo>
                      <a:pt x="2242" y="3765"/>
                      <a:pt x="2201" y="3797"/>
                      <a:pt x="2193" y="3846"/>
                    </a:cubicBezTo>
                    <a:lnTo>
                      <a:pt x="2117" y="4221"/>
                    </a:lnTo>
                    <a:cubicBezTo>
                      <a:pt x="2104" y="4276"/>
                      <a:pt x="2141" y="4327"/>
                      <a:pt x="2193" y="4337"/>
                    </a:cubicBezTo>
                    <a:lnTo>
                      <a:pt x="2213" y="4337"/>
                    </a:lnTo>
                    <a:cubicBezTo>
                      <a:pt x="2257" y="4337"/>
                      <a:pt x="2298" y="4306"/>
                      <a:pt x="2309" y="4259"/>
                    </a:cubicBezTo>
                    <a:lnTo>
                      <a:pt x="2383" y="3883"/>
                    </a:lnTo>
                    <a:cubicBezTo>
                      <a:pt x="2394" y="3829"/>
                      <a:pt x="2360" y="3778"/>
                      <a:pt x="2305" y="3767"/>
                    </a:cubicBezTo>
                    <a:cubicBezTo>
                      <a:pt x="2299" y="3766"/>
                      <a:pt x="2293" y="3765"/>
                      <a:pt x="2287" y="3765"/>
                    </a:cubicBezTo>
                    <a:close/>
                    <a:moveTo>
                      <a:pt x="2133" y="4519"/>
                    </a:moveTo>
                    <a:cubicBezTo>
                      <a:pt x="2090" y="4519"/>
                      <a:pt x="2051" y="4553"/>
                      <a:pt x="2043" y="4597"/>
                    </a:cubicBezTo>
                    <a:lnTo>
                      <a:pt x="1967" y="4972"/>
                    </a:lnTo>
                    <a:cubicBezTo>
                      <a:pt x="1953" y="5027"/>
                      <a:pt x="1991" y="5078"/>
                      <a:pt x="2043" y="5089"/>
                    </a:cubicBezTo>
                    <a:cubicBezTo>
                      <a:pt x="2049" y="5092"/>
                      <a:pt x="2056" y="5092"/>
                      <a:pt x="2063" y="5092"/>
                    </a:cubicBezTo>
                    <a:cubicBezTo>
                      <a:pt x="2107" y="5092"/>
                      <a:pt x="2148" y="5057"/>
                      <a:pt x="2158" y="5013"/>
                    </a:cubicBezTo>
                    <a:lnTo>
                      <a:pt x="2233" y="4634"/>
                    </a:lnTo>
                    <a:cubicBezTo>
                      <a:pt x="2243" y="4583"/>
                      <a:pt x="2210" y="4531"/>
                      <a:pt x="2155" y="4522"/>
                    </a:cubicBezTo>
                    <a:cubicBezTo>
                      <a:pt x="2148" y="4520"/>
                      <a:pt x="2140" y="4519"/>
                      <a:pt x="2133" y="4519"/>
                    </a:cubicBezTo>
                    <a:close/>
                    <a:moveTo>
                      <a:pt x="1986" y="5271"/>
                    </a:moveTo>
                    <a:cubicBezTo>
                      <a:pt x="1941" y="5271"/>
                      <a:pt x="1901" y="5303"/>
                      <a:pt x="1889" y="5351"/>
                    </a:cubicBezTo>
                    <a:lnTo>
                      <a:pt x="1813" y="5727"/>
                    </a:lnTo>
                    <a:cubicBezTo>
                      <a:pt x="1803" y="5781"/>
                      <a:pt x="1838" y="5832"/>
                      <a:pt x="1892" y="5842"/>
                    </a:cubicBezTo>
                    <a:lnTo>
                      <a:pt x="1912" y="5842"/>
                    </a:lnTo>
                    <a:cubicBezTo>
                      <a:pt x="1957" y="5842"/>
                      <a:pt x="1998" y="5812"/>
                      <a:pt x="2008" y="5764"/>
                    </a:cubicBezTo>
                    <a:lnTo>
                      <a:pt x="2084" y="5388"/>
                    </a:lnTo>
                    <a:cubicBezTo>
                      <a:pt x="2093" y="5334"/>
                      <a:pt x="2059" y="5283"/>
                      <a:pt x="2005" y="5273"/>
                    </a:cubicBezTo>
                    <a:cubicBezTo>
                      <a:pt x="1999" y="5272"/>
                      <a:pt x="1992" y="5271"/>
                      <a:pt x="1986" y="5271"/>
                    </a:cubicBezTo>
                    <a:close/>
                    <a:moveTo>
                      <a:pt x="1834" y="6024"/>
                    </a:moveTo>
                    <a:cubicBezTo>
                      <a:pt x="1790" y="6024"/>
                      <a:pt x="1750" y="6058"/>
                      <a:pt x="1739" y="6102"/>
                    </a:cubicBezTo>
                    <a:lnTo>
                      <a:pt x="1663" y="6481"/>
                    </a:lnTo>
                    <a:cubicBezTo>
                      <a:pt x="1653" y="6532"/>
                      <a:pt x="1687" y="6584"/>
                      <a:pt x="1742" y="6594"/>
                    </a:cubicBezTo>
                    <a:cubicBezTo>
                      <a:pt x="1748" y="6597"/>
                      <a:pt x="1756" y="6597"/>
                      <a:pt x="1762" y="6597"/>
                    </a:cubicBezTo>
                    <a:cubicBezTo>
                      <a:pt x="1807" y="6597"/>
                      <a:pt x="1848" y="6567"/>
                      <a:pt x="1858" y="6518"/>
                    </a:cubicBezTo>
                    <a:lnTo>
                      <a:pt x="1933" y="6143"/>
                    </a:lnTo>
                    <a:cubicBezTo>
                      <a:pt x="1943" y="6088"/>
                      <a:pt x="1909" y="6037"/>
                      <a:pt x="1854" y="6027"/>
                    </a:cubicBezTo>
                    <a:cubicBezTo>
                      <a:pt x="1847" y="6025"/>
                      <a:pt x="1840" y="6024"/>
                      <a:pt x="1834" y="6024"/>
                    </a:cubicBezTo>
                    <a:close/>
                    <a:moveTo>
                      <a:pt x="1686" y="6776"/>
                    </a:moveTo>
                    <a:cubicBezTo>
                      <a:pt x="1641" y="6776"/>
                      <a:pt x="1597" y="6808"/>
                      <a:pt x="1588" y="6857"/>
                    </a:cubicBezTo>
                    <a:lnTo>
                      <a:pt x="1513" y="7232"/>
                    </a:lnTo>
                    <a:cubicBezTo>
                      <a:pt x="1503" y="7287"/>
                      <a:pt x="1537" y="7337"/>
                      <a:pt x="1592" y="7348"/>
                    </a:cubicBezTo>
                    <a:cubicBezTo>
                      <a:pt x="1599" y="7348"/>
                      <a:pt x="1605" y="7351"/>
                      <a:pt x="1612" y="7351"/>
                    </a:cubicBezTo>
                    <a:cubicBezTo>
                      <a:pt x="1657" y="7351"/>
                      <a:pt x="1698" y="7317"/>
                      <a:pt x="1708" y="7269"/>
                    </a:cubicBezTo>
                    <a:lnTo>
                      <a:pt x="1783" y="6894"/>
                    </a:lnTo>
                    <a:cubicBezTo>
                      <a:pt x="1793" y="6843"/>
                      <a:pt x="1759" y="6789"/>
                      <a:pt x="1704" y="6778"/>
                    </a:cubicBezTo>
                    <a:cubicBezTo>
                      <a:pt x="1698" y="6777"/>
                      <a:pt x="1692" y="6776"/>
                      <a:pt x="1686" y="6776"/>
                    </a:cubicBezTo>
                    <a:close/>
                    <a:moveTo>
                      <a:pt x="1534" y="7531"/>
                    </a:moveTo>
                    <a:cubicBezTo>
                      <a:pt x="1488" y="7531"/>
                      <a:pt x="1447" y="7563"/>
                      <a:pt x="1438" y="7608"/>
                    </a:cubicBezTo>
                    <a:lnTo>
                      <a:pt x="1363" y="7986"/>
                    </a:lnTo>
                    <a:cubicBezTo>
                      <a:pt x="1353" y="8038"/>
                      <a:pt x="1387" y="8092"/>
                      <a:pt x="1441" y="8103"/>
                    </a:cubicBezTo>
                    <a:lnTo>
                      <a:pt x="1462" y="8103"/>
                    </a:lnTo>
                    <a:cubicBezTo>
                      <a:pt x="1506" y="8103"/>
                      <a:pt x="1547" y="8072"/>
                      <a:pt x="1558" y="8024"/>
                    </a:cubicBezTo>
                    <a:lnTo>
                      <a:pt x="1633" y="7649"/>
                    </a:lnTo>
                    <a:cubicBezTo>
                      <a:pt x="1643" y="7594"/>
                      <a:pt x="1608" y="7542"/>
                      <a:pt x="1554" y="7532"/>
                    </a:cubicBezTo>
                    <a:cubicBezTo>
                      <a:pt x="1548" y="7531"/>
                      <a:pt x="1541" y="7531"/>
                      <a:pt x="1534" y="7531"/>
                    </a:cubicBezTo>
                    <a:close/>
                    <a:moveTo>
                      <a:pt x="1384" y="8282"/>
                    </a:moveTo>
                    <a:cubicBezTo>
                      <a:pt x="1337" y="8282"/>
                      <a:pt x="1297" y="8314"/>
                      <a:pt x="1288" y="8362"/>
                    </a:cubicBezTo>
                    <a:lnTo>
                      <a:pt x="1213" y="8738"/>
                    </a:lnTo>
                    <a:cubicBezTo>
                      <a:pt x="1203" y="8792"/>
                      <a:pt x="1236" y="8843"/>
                      <a:pt x="1291" y="8853"/>
                    </a:cubicBezTo>
                    <a:cubicBezTo>
                      <a:pt x="1298" y="8857"/>
                      <a:pt x="1305" y="8857"/>
                      <a:pt x="1312" y="8857"/>
                    </a:cubicBezTo>
                    <a:cubicBezTo>
                      <a:pt x="1356" y="8857"/>
                      <a:pt x="1397" y="8823"/>
                      <a:pt x="1408" y="8779"/>
                    </a:cubicBezTo>
                    <a:lnTo>
                      <a:pt x="1482" y="8399"/>
                    </a:lnTo>
                    <a:cubicBezTo>
                      <a:pt x="1493" y="8348"/>
                      <a:pt x="1458" y="8297"/>
                      <a:pt x="1404" y="8284"/>
                    </a:cubicBezTo>
                    <a:cubicBezTo>
                      <a:pt x="1397" y="8282"/>
                      <a:pt x="1390" y="8282"/>
                      <a:pt x="1384" y="8282"/>
                    </a:cubicBezTo>
                    <a:close/>
                    <a:moveTo>
                      <a:pt x="1235" y="9036"/>
                    </a:moveTo>
                    <a:cubicBezTo>
                      <a:pt x="1188" y="9036"/>
                      <a:pt x="1147" y="9068"/>
                      <a:pt x="1137" y="9116"/>
                    </a:cubicBezTo>
                    <a:lnTo>
                      <a:pt x="1063" y="9492"/>
                    </a:lnTo>
                    <a:cubicBezTo>
                      <a:pt x="1052" y="9546"/>
                      <a:pt x="1087" y="9598"/>
                      <a:pt x="1141" y="9608"/>
                    </a:cubicBezTo>
                    <a:lnTo>
                      <a:pt x="1158" y="9608"/>
                    </a:lnTo>
                    <a:cubicBezTo>
                      <a:pt x="1206" y="9608"/>
                      <a:pt x="1247" y="9577"/>
                      <a:pt x="1257" y="9529"/>
                    </a:cubicBezTo>
                    <a:lnTo>
                      <a:pt x="1332" y="9154"/>
                    </a:lnTo>
                    <a:cubicBezTo>
                      <a:pt x="1342" y="9099"/>
                      <a:pt x="1309" y="9048"/>
                      <a:pt x="1254" y="9037"/>
                    </a:cubicBezTo>
                    <a:cubicBezTo>
                      <a:pt x="1247" y="9036"/>
                      <a:pt x="1241" y="9036"/>
                      <a:pt x="1235" y="9036"/>
                    </a:cubicBezTo>
                    <a:close/>
                    <a:moveTo>
                      <a:pt x="1081" y="9789"/>
                    </a:moveTo>
                    <a:cubicBezTo>
                      <a:pt x="1036" y="9789"/>
                      <a:pt x="997" y="9823"/>
                      <a:pt x="987" y="9867"/>
                    </a:cubicBezTo>
                    <a:lnTo>
                      <a:pt x="912" y="10246"/>
                    </a:lnTo>
                    <a:cubicBezTo>
                      <a:pt x="902" y="10297"/>
                      <a:pt x="937" y="10348"/>
                      <a:pt x="991" y="10359"/>
                    </a:cubicBezTo>
                    <a:cubicBezTo>
                      <a:pt x="998" y="10362"/>
                      <a:pt x="1005" y="10362"/>
                      <a:pt x="1008" y="10362"/>
                    </a:cubicBezTo>
                    <a:cubicBezTo>
                      <a:pt x="1055" y="10362"/>
                      <a:pt x="1096" y="10332"/>
                      <a:pt x="1107" y="10284"/>
                    </a:cubicBezTo>
                    <a:lnTo>
                      <a:pt x="1182" y="9905"/>
                    </a:lnTo>
                    <a:cubicBezTo>
                      <a:pt x="1192" y="9853"/>
                      <a:pt x="1158" y="9803"/>
                      <a:pt x="1104" y="9792"/>
                    </a:cubicBezTo>
                    <a:cubicBezTo>
                      <a:pt x="1096" y="9790"/>
                      <a:pt x="1089" y="9789"/>
                      <a:pt x="1081" y="9789"/>
                    </a:cubicBezTo>
                    <a:close/>
                    <a:moveTo>
                      <a:pt x="933" y="10541"/>
                    </a:moveTo>
                    <a:cubicBezTo>
                      <a:pt x="887" y="10541"/>
                      <a:pt x="846" y="10574"/>
                      <a:pt x="837" y="10622"/>
                    </a:cubicBezTo>
                    <a:lnTo>
                      <a:pt x="762" y="10997"/>
                    </a:lnTo>
                    <a:cubicBezTo>
                      <a:pt x="752" y="11052"/>
                      <a:pt x="786" y="11103"/>
                      <a:pt x="841" y="11113"/>
                    </a:cubicBezTo>
                    <a:cubicBezTo>
                      <a:pt x="847" y="11113"/>
                      <a:pt x="851" y="11117"/>
                      <a:pt x="858" y="11117"/>
                    </a:cubicBezTo>
                    <a:cubicBezTo>
                      <a:pt x="905" y="11117"/>
                      <a:pt x="946" y="11082"/>
                      <a:pt x="957" y="11035"/>
                    </a:cubicBezTo>
                    <a:lnTo>
                      <a:pt x="1032" y="10660"/>
                    </a:lnTo>
                    <a:cubicBezTo>
                      <a:pt x="1042" y="10608"/>
                      <a:pt x="1008" y="10553"/>
                      <a:pt x="953" y="10543"/>
                    </a:cubicBezTo>
                    <a:cubicBezTo>
                      <a:pt x="946" y="10542"/>
                      <a:pt x="940" y="10541"/>
                      <a:pt x="933" y="10541"/>
                    </a:cubicBezTo>
                    <a:close/>
                    <a:moveTo>
                      <a:pt x="780" y="11295"/>
                    </a:moveTo>
                    <a:cubicBezTo>
                      <a:pt x="734" y="11295"/>
                      <a:pt x="696" y="11329"/>
                      <a:pt x="687" y="11372"/>
                    </a:cubicBezTo>
                    <a:lnTo>
                      <a:pt x="612" y="11752"/>
                    </a:lnTo>
                    <a:cubicBezTo>
                      <a:pt x="602" y="11802"/>
                      <a:pt x="636" y="11854"/>
                      <a:pt x="691" y="11868"/>
                    </a:cubicBezTo>
                    <a:lnTo>
                      <a:pt x="707" y="11868"/>
                    </a:lnTo>
                    <a:cubicBezTo>
                      <a:pt x="756" y="11868"/>
                      <a:pt x="796" y="11837"/>
                      <a:pt x="803" y="11789"/>
                    </a:cubicBezTo>
                    <a:lnTo>
                      <a:pt x="882" y="11413"/>
                    </a:lnTo>
                    <a:cubicBezTo>
                      <a:pt x="892" y="11359"/>
                      <a:pt x="858" y="11308"/>
                      <a:pt x="803" y="11298"/>
                    </a:cubicBezTo>
                    <a:cubicBezTo>
                      <a:pt x="795" y="11296"/>
                      <a:pt x="787" y="11295"/>
                      <a:pt x="780" y="11295"/>
                    </a:cubicBezTo>
                    <a:close/>
                    <a:moveTo>
                      <a:pt x="634" y="12047"/>
                    </a:moveTo>
                    <a:cubicBezTo>
                      <a:pt x="587" y="12047"/>
                      <a:pt x="546" y="12079"/>
                      <a:pt x="537" y="12127"/>
                    </a:cubicBezTo>
                    <a:lnTo>
                      <a:pt x="461" y="12503"/>
                    </a:lnTo>
                    <a:cubicBezTo>
                      <a:pt x="452" y="12557"/>
                      <a:pt x="486" y="12609"/>
                      <a:pt x="540" y="12618"/>
                    </a:cubicBezTo>
                    <a:cubicBezTo>
                      <a:pt x="543" y="12622"/>
                      <a:pt x="551" y="12622"/>
                      <a:pt x="557" y="12622"/>
                    </a:cubicBezTo>
                    <a:cubicBezTo>
                      <a:pt x="605" y="12622"/>
                      <a:pt x="646" y="12588"/>
                      <a:pt x="653" y="12544"/>
                    </a:cubicBezTo>
                    <a:lnTo>
                      <a:pt x="728" y="12165"/>
                    </a:lnTo>
                    <a:cubicBezTo>
                      <a:pt x="742" y="12114"/>
                      <a:pt x="704" y="12059"/>
                      <a:pt x="653" y="12048"/>
                    </a:cubicBezTo>
                    <a:cubicBezTo>
                      <a:pt x="647" y="12047"/>
                      <a:pt x="641" y="12047"/>
                      <a:pt x="634" y="12047"/>
                    </a:cubicBezTo>
                    <a:close/>
                    <a:moveTo>
                      <a:pt x="484" y="12801"/>
                    </a:moveTo>
                    <a:cubicBezTo>
                      <a:pt x="437" y="12801"/>
                      <a:pt x="396" y="12833"/>
                      <a:pt x="387" y="12881"/>
                    </a:cubicBezTo>
                    <a:lnTo>
                      <a:pt x="311" y="13257"/>
                    </a:lnTo>
                    <a:cubicBezTo>
                      <a:pt x="302" y="13308"/>
                      <a:pt x="335" y="13363"/>
                      <a:pt x="387" y="13373"/>
                    </a:cubicBezTo>
                    <a:lnTo>
                      <a:pt x="407" y="13373"/>
                    </a:lnTo>
                    <a:cubicBezTo>
                      <a:pt x="455" y="13373"/>
                      <a:pt x="496" y="13343"/>
                      <a:pt x="502" y="13294"/>
                    </a:cubicBezTo>
                    <a:lnTo>
                      <a:pt x="578" y="12919"/>
                    </a:lnTo>
                    <a:cubicBezTo>
                      <a:pt x="592" y="12864"/>
                      <a:pt x="554" y="12813"/>
                      <a:pt x="502" y="12803"/>
                    </a:cubicBezTo>
                    <a:cubicBezTo>
                      <a:pt x="496" y="12802"/>
                      <a:pt x="490" y="12801"/>
                      <a:pt x="484" y="12801"/>
                    </a:cubicBezTo>
                    <a:close/>
                    <a:moveTo>
                      <a:pt x="329" y="13554"/>
                    </a:moveTo>
                    <a:cubicBezTo>
                      <a:pt x="284" y="13554"/>
                      <a:pt x="245" y="13588"/>
                      <a:pt x="236" y="13633"/>
                    </a:cubicBezTo>
                    <a:lnTo>
                      <a:pt x="162" y="14008"/>
                    </a:lnTo>
                    <a:cubicBezTo>
                      <a:pt x="151" y="14063"/>
                      <a:pt x="185" y="14114"/>
                      <a:pt x="236" y="14124"/>
                    </a:cubicBezTo>
                    <a:cubicBezTo>
                      <a:pt x="243" y="14128"/>
                      <a:pt x="250" y="14128"/>
                      <a:pt x="257" y="14128"/>
                    </a:cubicBezTo>
                    <a:cubicBezTo>
                      <a:pt x="305" y="14128"/>
                      <a:pt x="346" y="14093"/>
                      <a:pt x="352" y="14049"/>
                    </a:cubicBezTo>
                    <a:lnTo>
                      <a:pt x="428" y="13670"/>
                    </a:lnTo>
                    <a:cubicBezTo>
                      <a:pt x="438" y="13619"/>
                      <a:pt x="404" y="13568"/>
                      <a:pt x="352" y="13557"/>
                    </a:cubicBezTo>
                    <a:cubicBezTo>
                      <a:pt x="345" y="13555"/>
                      <a:pt x="337" y="13554"/>
                      <a:pt x="329" y="13554"/>
                    </a:cubicBezTo>
                    <a:close/>
                    <a:moveTo>
                      <a:pt x="183" y="14307"/>
                    </a:moveTo>
                    <a:cubicBezTo>
                      <a:pt x="136" y="14307"/>
                      <a:pt x="96" y="14339"/>
                      <a:pt x="86" y="14387"/>
                    </a:cubicBezTo>
                    <a:lnTo>
                      <a:pt x="11" y="14762"/>
                    </a:lnTo>
                    <a:cubicBezTo>
                      <a:pt x="1" y="14817"/>
                      <a:pt x="35" y="14868"/>
                      <a:pt x="86" y="14879"/>
                    </a:cubicBezTo>
                    <a:lnTo>
                      <a:pt x="107" y="14879"/>
                    </a:lnTo>
                    <a:cubicBezTo>
                      <a:pt x="154" y="14879"/>
                      <a:pt x="195" y="14848"/>
                      <a:pt x="203" y="14800"/>
                    </a:cubicBezTo>
                    <a:lnTo>
                      <a:pt x="277" y="14424"/>
                    </a:lnTo>
                    <a:cubicBezTo>
                      <a:pt x="288" y="14370"/>
                      <a:pt x="253" y="14318"/>
                      <a:pt x="203" y="14309"/>
                    </a:cubicBezTo>
                    <a:cubicBezTo>
                      <a:pt x="196" y="14307"/>
                      <a:pt x="189" y="14307"/>
                      <a:pt x="183" y="14307"/>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flipH="1">
                <a:off x="8039429" y="4409768"/>
                <a:ext cx="16110" cy="24672"/>
              </a:xfrm>
              <a:custGeom>
                <a:avLst/>
                <a:gdLst/>
                <a:ahLst/>
                <a:cxnLst/>
                <a:rect l="l" t="t" r="r" b="b"/>
                <a:pathLst>
                  <a:path w="254" h="389" extrusionOk="0">
                    <a:moveTo>
                      <a:pt x="145" y="0"/>
                    </a:moveTo>
                    <a:cubicBezTo>
                      <a:pt x="100" y="0"/>
                      <a:pt x="61" y="34"/>
                      <a:pt x="52" y="78"/>
                    </a:cubicBezTo>
                    <a:lnTo>
                      <a:pt x="15" y="273"/>
                    </a:lnTo>
                    <a:cubicBezTo>
                      <a:pt x="1" y="323"/>
                      <a:pt x="38" y="378"/>
                      <a:pt x="90" y="388"/>
                    </a:cubicBezTo>
                    <a:lnTo>
                      <a:pt x="110" y="388"/>
                    </a:lnTo>
                    <a:cubicBezTo>
                      <a:pt x="155" y="388"/>
                      <a:pt x="196" y="358"/>
                      <a:pt x="205" y="310"/>
                    </a:cubicBezTo>
                    <a:lnTo>
                      <a:pt x="243" y="119"/>
                    </a:lnTo>
                    <a:cubicBezTo>
                      <a:pt x="254" y="65"/>
                      <a:pt x="219" y="13"/>
                      <a:pt x="168" y="3"/>
                    </a:cubicBezTo>
                    <a:cubicBezTo>
                      <a:pt x="160" y="1"/>
                      <a:pt x="152" y="0"/>
                      <a:pt x="145"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flipH="1">
                <a:off x="6734966" y="2736908"/>
                <a:ext cx="1466703" cy="1745948"/>
              </a:xfrm>
              <a:custGeom>
                <a:avLst/>
                <a:gdLst/>
                <a:ahLst/>
                <a:cxnLst/>
                <a:rect l="l" t="t" r="r" b="b"/>
                <a:pathLst>
                  <a:path w="23125" h="26673" extrusionOk="0">
                    <a:moveTo>
                      <a:pt x="18017" y="0"/>
                    </a:moveTo>
                    <a:cubicBezTo>
                      <a:pt x="15812" y="0"/>
                      <a:pt x="9147" y="562"/>
                      <a:pt x="5776" y="3740"/>
                    </a:cubicBezTo>
                    <a:cubicBezTo>
                      <a:pt x="5776" y="3740"/>
                      <a:pt x="3018" y="15169"/>
                      <a:pt x="2410" y="17579"/>
                    </a:cubicBezTo>
                    <a:cubicBezTo>
                      <a:pt x="1799" y="19985"/>
                      <a:pt x="0" y="25034"/>
                      <a:pt x="0" y="25034"/>
                    </a:cubicBezTo>
                    <a:cubicBezTo>
                      <a:pt x="0" y="25034"/>
                      <a:pt x="1390" y="26424"/>
                      <a:pt x="2291" y="26673"/>
                    </a:cubicBezTo>
                    <a:lnTo>
                      <a:pt x="6681" y="6086"/>
                    </a:lnTo>
                    <a:lnTo>
                      <a:pt x="6766" y="3420"/>
                    </a:lnTo>
                    <a:lnTo>
                      <a:pt x="9193" y="2361"/>
                    </a:lnTo>
                    <a:lnTo>
                      <a:pt x="7937" y="26652"/>
                    </a:lnTo>
                    <a:cubicBezTo>
                      <a:pt x="10374" y="26571"/>
                      <a:pt x="12675" y="26468"/>
                      <a:pt x="12675" y="26468"/>
                    </a:cubicBezTo>
                    <a:lnTo>
                      <a:pt x="13419" y="26229"/>
                    </a:lnTo>
                    <a:cubicBezTo>
                      <a:pt x="13419" y="26229"/>
                      <a:pt x="21267" y="25556"/>
                      <a:pt x="22195" y="25208"/>
                    </a:cubicBezTo>
                    <a:cubicBezTo>
                      <a:pt x="23124" y="24860"/>
                      <a:pt x="18802" y="228"/>
                      <a:pt x="18744" y="53"/>
                    </a:cubicBezTo>
                    <a:cubicBezTo>
                      <a:pt x="18734" y="24"/>
                      <a:pt x="18470" y="0"/>
                      <a:pt x="1801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flipH="1">
                <a:off x="7605821" y="2878659"/>
                <a:ext cx="462965" cy="1611539"/>
              </a:xfrm>
              <a:custGeom>
                <a:avLst/>
                <a:gdLst/>
                <a:ahLst/>
                <a:cxnLst/>
                <a:rect l="l" t="t" r="r" b="b"/>
                <a:pathLst>
                  <a:path w="6904" h="24384" extrusionOk="0">
                    <a:moveTo>
                      <a:pt x="6903" y="0"/>
                    </a:moveTo>
                    <a:lnTo>
                      <a:pt x="4476" y="1059"/>
                    </a:lnTo>
                    <a:lnTo>
                      <a:pt x="4391" y="3725"/>
                    </a:lnTo>
                    <a:lnTo>
                      <a:pt x="1" y="24312"/>
                    </a:lnTo>
                    <a:cubicBezTo>
                      <a:pt x="21" y="24319"/>
                      <a:pt x="42" y="24322"/>
                      <a:pt x="62" y="24326"/>
                    </a:cubicBezTo>
                    <a:cubicBezTo>
                      <a:pt x="238" y="24367"/>
                      <a:pt x="739" y="24383"/>
                      <a:pt x="1431" y="24383"/>
                    </a:cubicBezTo>
                    <a:cubicBezTo>
                      <a:pt x="2531" y="24383"/>
                      <a:pt x="4115" y="24342"/>
                      <a:pt x="5647" y="24291"/>
                    </a:cubicBezTo>
                    <a:lnTo>
                      <a:pt x="6903"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flipH="1">
                <a:off x="7036804" y="1968431"/>
                <a:ext cx="882876" cy="460022"/>
              </a:xfrm>
              <a:custGeom>
                <a:avLst/>
                <a:gdLst/>
                <a:ahLst/>
                <a:cxnLst/>
                <a:rect l="l" t="t" r="r" b="b"/>
                <a:pathLst>
                  <a:path w="13920" h="7253" extrusionOk="0">
                    <a:moveTo>
                      <a:pt x="6417" y="0"/>
                    </a:moveTo>
                    <a:cubicBezTo>
                      <a:pt x="6093" y="0"/>
                      <a:pt x="5758" y="16"/>
                      <a:pt x="5410" y="50"/>
                    </a:cubicBezTo>
                    <a:cubicBezTo>
                      <a:pt x="3765" y="214"/>
                      <a:pt x="955" y="3610"/>
                      <a:pt x="450" y="4552"/>
                    </a:cubicBezTo>
                    <a:cubicBezTo>
                      <a:pt x="1" y="5392"/>
                      <a:pt x="6285" y="7253"/>
                      <a:pt x="9304" y="7253"/>
                    </a:cubicBezTo>
                    <a:cubicBezTo>
                      <a:pt x="9660" y="7253"/>
                      <a:pt x="9971" y="7227"/>
                      <a:pt x="10220" y="7170"/>
                    </a:cubicBezTo>
                    <a:cubicBezTo>
                      <a:pt x="12578" y="6631"/>
                      <a:pt x="13920" y="4484"/>
                      <a:pt x="13920" y="4484"/>
                    </a:cubicBezTo>
                    <a:cubicBezTo>
                      <a:pt x="13920" y="4484"/>
                      <a:pt x="11837" y="0"/>
                      <a:pt x="641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flipH="1">
                <a:off x="7539765" y="1960313"/>
                <a:ext cx="374588" cy="285920"/>
              </a:xfrm>
              <a:custGeom>
                <a:avLst/>
                <a:gdLst/>
                <a:ahLst/>
                <a:cxnLst/>
                <a:rect l="l" t="t" r="r" b="b"/>
                <a:pathLst>
                  <a:path w="5906" h="4508" extrusionOk="0">
                    <a:moveTo>
                      <a:pt x="4651" y="1"/>
                    </a:moveTo>
                    <a:cubicBezTo>
                      <a:pt x="4384" y="1"/>
                      <a:pt x="4064" y="55"/>
                      <a:pt x="3681" y="191"/>
                    </a:cubicBezTo>
                    <a:cubicBezTo>
                      <a:pt x="1868" y="837"/>
                      <a:pt x="1" y="4434"/>
                      <a:pt x="1" y="4500"/>
                    </a:cubicBezTo>
                    <a:cubicBezTo>
                      <a:pt x="1" y="4505"/>
                      <a:pt x="24" y="4508"/>
                      <a:pt x="68" y="4508"/>
                    </a:cubicBezTo>
                    <a:cubicBezTo>
                      <a:pt x="506" y="4508"/>
                      <a:pt x="2947" y="4250"/>
                      <a:pt x="2947" y="4250"/>
                    </a:cubicBezTo>
                    <a:cubicBezTo>
                      <a:pt x="3127" y="2177"/>
                      <a:pt x="5860" y="747"/>
                      <a:pt x="5905" y="747"/>
                    </a:cubicBezTo>
                    <a:cubicBezTo>
                      <a:pt x="5906" y="747"/>
                      <a:pt x="5906" y="747"/>
                      <a:pt x="5906" y="747"/>
                    </a:cubicBezTo>
                    <a:cubicBezTo>
                      <a:pt x="5906" y="747"/>
                      <a:pt x="5647" y="1"/>
                      <a:pt x="465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flipH="1">
                <a:off x="7041110" y="2164672"/>
                <a:ext cx="423552" cy="165222"/>
              </a:xfrm>
              <a:custGeom>
                <a:avLst/>
                <a:gdLst/>
                <a:ahLst/>
                <a:cxnLst/>
                <a:rect l="l" t="t" r="r" b="b"/>
                <a:pathLst>
                  <a:path w="6678" h="2605" extrusionOk="0">
                    <a:moveTo>
                      <a:pt x="5824" y="0"/>
                    </a:moveTo>
                    <a:cubicBezTo>
                      <a:pt x="4336" y="2130"/>
                      <a:pt x="1" y="2267"/>
                      <a:pt x="1" y="2267"/>
                    </a:cubicBezTo>
                    <a:cubicBezTo>
                      <a:pt x="803" y="2507"/>
                      <a:pt x="1564" y="2605"/>
                      <a:pt x="2264" y="2605"/>
                    </a:cubicBezTo>
                    <a:cubicBezTo>
                      <a:pt x="4360" y="2605"/>
                      <a:pt x="5947" y="1745"/>
                      <a:pt x="6678" y="1257"/>
                    </a:cubicBezTo>
                    <a:cubicBezTo>
                      <a:pt x="6558" y="1032"/>
                      <a:pt x="6282" y="557"/>
                      <a:pt x="5824" y="0"/>
                    </a:cubicBezTo>
                    <a:close/>
                  </a:path>
                </a:pathLst>
              </a:custGeom>
              <a:solidFill>
                <a:srgbClr val="007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flipH="1">
                <a:off x="6912920" y="2270340"/>
                <a:ext cx="119746" cy="502580"/>
              </a:xfrm>
              <a:custGeom>
                <a:avLst/>
                <a:gdLst/>
                <a:ahLst/>
                <a:cxnLst/>
                <a:rect l="l" t="t" r="r" b="b"/>
                <a:pathLst>
                  <a:path w="1888" h="7924" extrusionOk="0">
                    <a:moveTo>
                      <a:pt x="0" y="1"/>
                    </a:moveTo>
                    <a:cubicBezTo>
                      <a:pt x="492" y="2202"/>
                      <a:pt x="1215" y="5609"/>
                      <a:pt x="1536" y="7923"/>
                    </a:cubicBezTo>
                    <a:cubicBezTo>
                      <a:pt x="1888" y="6544"/>
                      <a:pt x="1594" y="4571"/>
                      <a:pt x="1157" y="3048"/>
                    </a:cubicBezTo>
                    <a:cubicBezTo>
                      <a:pt x="785" y="1755"/>
                      <a:pt x="352" y="724"/>
                      <a:pt x="0" y="1"/>
                    </a:cubicBezTo>
                    <a:close/>
                  </a:path>
                </a:pathLst>
              </a:custGeom>
              <a:solidFill>
                <a:srgbClr val="FF7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flipH="1">
                <a:off x="7080507" y="2194165"/>
                <a:ext cx="983024" cy="1201206"/>
              </a:xfrm>
              <a:custGeom>
                <a:avLst/>
                <a:gdLst/>
                <a:ahLst/>
                <a:cxnLst/>
                <a:rect l="l" t="t" r="r" b="b"/>
                <a:pathLst>
                  <a:path w="15499" h="18939" extrusionOk="0">
                    <a:moveTo>
                      <a:pt x="4929" y="0"/>
                    </a:moveTo>
                    <a:cubicBezTo>
                      <a:pt x="4622" y="0"/>
                      <a:pt x="4330" y="21"/>
                      <a:pt x="4059" y="55"/>
                    </a:cubicBezTo>
                    <a:cubicBezTo>
                      <a:pt x="3288" y="1645"/>
                      <a:pt x="0" y="8667"/>
                      <a:pt x="581" y="11651"/>
                    </a:cubicBezTo>
                    <a:cubicBezTo>
                      <a:pt x="1113" y="14388"/>
                      <a:pt x="2906" y="17764"/>
                      <a:pt x="3561" y="18939"/>
                    </a:cubicBezTo>
                    <a:cubicBezTo>
                      <a:pt x="3667" y="18864"/>
                      <a:pt x="3772" y="18785"/>
                      <a:pt x="3889" y="18703"/>
                    </a:cubicBezTo>
                    <a:cubicBezTo>
                      <a:pt x="5050" y="17860"/>
                      <a:pt x="5800" y="15651"/>
                      <a:pt x="5800" y="15651"/>
                    </a:cubicBezTo>
                    <a:cubicBezTo>
                      <a:pt x="4752" y="14515"/>
                      <a:pt x="4615" y="12193"/>
                      <a:pt x="4615" y="12193"/>
                    </a:cubicBezTo>
                    <a:cubicBezTo>
                      <a:pt x="4615" y="12193"/>
                      <a:pt x="8576" y="9804"/>
                      <a:pt x="10764" y="9326"/>
                    </a:cubicBezTo>
                    <a:cubicBezTo>
                      <a:pt x="11033" y="9267"/>
                      <a:pt x="11266" y="9240"/>
                      <a:pt x="11474" y="9240"/>
                    </a:cubicBezTo>
                    <a:cubicBezTo>
                      <a:pt x="12921" y="9240"/>
                      <a:pt x="13113" y="10513"/>
                      <a:pt x="15499" y="10770"/>
                    </a:cubicBezTo>
                    <a:cubicBezTo>
                      <a:pt x="15403" y="8643"/>
                      <a:pt x="15335" y="2713"/>
                      <a:pt x="15311" y="269"/>
                    </a:cubicBezTo>
                    <a:cubicBezTo>
                      <a:pt x="14815" y="693"/>
                      <a:pt x="13679" y="1492"/>
                      <a:pt x="11877" y="1837"/>
                    </a:cubicBezTo>
                    <a:cubicBezTo>
                      <a:pt x="11601" y="1889"/>
                      <a:pt x="11337" y="1913"/>
                      <a:pt x="11083" y="1913"/>
                    </a:cubicBezTo>
                    <a:cubicBezTo>
                      <a:pt x="9029" y="1913"/>
                      <a:pt x="7617" y="368"/>
                      <a:pt x="5937" y="82"/>
                    </a:cubicBezTo>
                    <a:cubicBezTo>
                      <a:pt x="5591" y="24"/>
                      <a:pt x="5252" y="0"/>
                      <a:pt x="492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flipH="1">
                <a:off x="6938515" y="2195212"/>
                <a:ext cx="157294" cy="684546"/>
              </a:xfrm>
              <a:custGeom>
                <a:avLst/>
                <a:gdLst/>
                <a:ahLst/>
                <a:cxnLst/>
                <a:rect l="l" t="t" r="r" b="b"/>
                <a:pathLst>
                  <a:path w="2480" h="10793" extrusionOk="0">
                    <a:moveTo>
                      <a:pt x="288" y="1"/>
                    </a:moveTo>
                    <a:cubicBezTo>
                      <a:pt x="288" y="1"/>
                      <a:pt x="192" y="107"/>
                      <a:pt x="1" y="270"/>
                    </a:cubicBezTo>
                    <a:cubicBezTo>
                      <a:pt x="25" y="2714"/>
                      <a:pt x="93" y="8644"/>
                      <a:pt x="189" y="10771"/>
                    </a:cubicBezTo>
                    <a:cubicBezTo>
                      <a:pt x="233" y="10774"/>
                      <a:pt x="277" y="10778"/>
                      <a:pt x="325" y="10781"/>
                    </a:cubicBezTo>
                    <a:cubicBezTo>
                      <a:pt x="410" y="10788"/>
                      <a:pt x="492" y="10792"/>
                      <a:pt x="572" y="10792"/>
                    </a:cubicBezTo>
                    <a:cubicBezTo>
                      <a:pt x="1654" y="10792"/>
                      <a:pt x="2231" y="10111"/>
                      <a:pt x="2479" y="9125"/>
                    </a:cubicBezTo>
                    <a:cubicBezTo>
                      <a:pt x="2158" y="6811"/>
                      <a:pt x="1435" y="3404"/>
                      <a:pt x="943" y="1203"/>
                    </a:cubicBezTo>
                    <a:cubicBezTo>
                      <a:pt x="567" y="420"/>
                      <a:pt x="288" y="1"/>
                      <a:pt x="288"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flipH="1">
                <a:off x="7794812" y="2197590"/>
                <a:ext cx="373320" cy="1246492"/>
              </a:xfrm>
              <a:custGeom>
                <a:avLst/>
                <a:gdLst/>
                <a:ahLst/>
                <a:cxnLst/>
                <a:rect l="l" t="t" r="r" b="b"/>
                <a:pathLst>
                  <a:path w="5886" h="19653" extrusionOk="0">
                    <a:moveTo>
                      <a:pt x="5885" y="1"/>
                    </a:moveTo>
                    <a:cubicBezTo>
                      <a:pt x="4875" y="124"/>
                      <a:pt x="4165" y="417"/>
                      <a:pt x="4165" y="417"/>
                    </a:cubicBezTo>
                    <a:cubicBezTo>
                      <a:pt x="4165" y="417"/>
                      <a:pt x="2096" y="2782"/>
                      <a:pt x="1048" y="8361"/>
                    </a:cubicBezTo>
                    <a:cubicBezTo>
                      <a:pt x="0" y="13938"/>
                      <a:pt x="3120" y="19287"/>
                      <a:pt x="3550" y="19561"/>
                    </a:cubicBezTo>
                    <a:cubicBezTo>
                      <a:pt x="3649" y="19623"/>
                      <a:pt x="3754" y="19653"/>
                      <a:pt x="3872" y="19653"/>
                    </a:cubicBezTo>
                    <a:cubicBezTo>
                      <a:pt x="4222" y="19653"/>
                      <a:pt x="4679" y="19385"/>
                      <a:pt x="5387" y="18885"/>
                    </a:cubicBezTo>
                    <a:cubicBezTo>
                      <a:pt x="4732" y="17710"/>
                      <a:pt x="2939" y="14334"/>
                      <a:pt x="2407" y="11597"/>
                    </a:cubicBezTo>
                    <a:cubicBezTo>
                      <a:pt x="1826" y="8613"/>
                      <a:pt x="5114" y="1591"/>
                      <a:pt x="5885"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flipH="1">
                <a:off x="7216654" y="3194851"/>
                <a:ext cx="177160" cy="1272747"/>
              </a:xfrm>
              <a:custGeom>
                <a:avLst/>
                <a:gdLst/>
                <a:ahLst/>
                <a:cxnLst/>
                <a:rect l="l" t="t" r="r" b="b"/>
                <a:pathLst>
                  <a:path w="2793" h="17865" extrusionOk="0">
                    <a:moveTo>
                      <a:pt x="2792" y="1"/>
                    </a:moveTo>
                    <a:cubicBezTo>
                      <a:pt x="2792" y="1"/>
                      <a:pt x="1406" y="1120"/>
                      <a:pt x="836" y="1800"/>
                    </a:cubicBezTo>
                    <a:cubicBezTo>
                      <a:pt x="262" y="2479"/>
                      <a:pt x="0" y="17864"/>
                      <a:pt x="0" y="17864"/>
                    </a:cubicBezTo>
                    <a:lnTo>
                      <a:pt x="744" y="17625"/>
                    </a:lnTo>
                    <a:cubicBezTo>
                      <a:pt x="744" y="17625"/>
                      <a:pt x="1191" y="3817"/>
                      <a:pt x="1341" y="2854"/>
                    </a:cubicBezTo>
                    <a:cubicBezTo>
                      <a:pt x="1488" y="1888"/>
                      <a:pt x="2792" y="1"/>
                      <a:pt x="2792"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flipH="1">
                <a:off x="6632322" y="3508355"/>
                <a:ext cx="44398" cy="34503"/>
              </a:xfrm>
              <a:custGeom>
                <a:avLst/>
                <a:gdLst/>
                <a:ahLst/>
                <a:cxnLst/>
                <a:rect l="l" t="t" r="r" b="b"/>
                <a:pathLst>
                  <a:path w="700" h="544" extrusionOk="0">
                    <a:moveTo>
                      <a:pt x="348" y="1"/>
                    </a:moveTo>
                    <a:cubicBezTo>
                      <a:pt x="0" y="1"/>
                      <a:pt x="0" y="543"/>
                      <a:pt x="348" y="543"/>
                    </a:cubicBezTo>
                    <a:cubicBezTo>
                      <a:pt x="700" y="543"/>
                      <a:pt x="700" y="1"/>
                      <a:pt x="348"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flipH="1">
                <a:off x="6547022" y="2021519"/>
                <a:ext cx="532199" cy="434842"/>
              </a:xfrm>
              <a:custGeom>
                <a:avLst/>
                <a:gdLst/>
                <a:ahLst/>
                <a:cxnLst/>
                <a:rect l="l" t="t" r="r" b="b"/>
                <a:pathLst>
                  <a:path w="8391" h="6856" extrusionOk="0">
                    <a:moveTo>
                      <a:pt x="4454" y="0"/>
                    </a:moveTo>
                    <a:cubicBezTo>
                      <a:pt x="4286" y="0"/>
                      <a:pt x="4114" y="9"/>
                      <a:pt x="3936" y="28"/>
                    </a:cubicBezTo>
                    <a:cubicBezTo>
                      <a:pt x="744" y="370"/>
                      <a:pt x="0" y="2125"/>
                      <a:pt x="48" y="2633"/>
                    </a:cubicBezTo>
                    <a:lnTo>
                      <a:pt x="433" y="6856"/>
                    </a:lnTo>
                    <a:lnTo>
                      <a:pt x="8390" y="6436"/>
                    </a:lnTo>
                    <a:lnTo>
                      <a:pt x="7988" y="2032"/>
                    </a:lnTo>
                    <a:cubicBezTo>
                      <a:pt x="7915" y="1515"/>
                      <a:pt x="6635" y="0"/>
                      <a:pt x="445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flipH="1">
                <a:off x="6520818" y="2868322"/>
                <a:ext cx="11099" cy="52452"/>
              </a:xfrm>
              <a:custGeom>
                <a:avLst/>
                <a:gdLst/>
                <a:ahLst/>
                <a:cxnLst/>
                <a:rect l="l" t="t" r="r" b="b"/>
                <a:pathLst>
                  <a:path w="175" h="827" extrusionOk="0">
                    <a:moveTo>
                      <a:pt x="0" y="1"/>
                    </a:moveTo>
                    <a:lnTo>
                      <a:pt x="65" y="827"/>
                    </a:lnTo>
                    <a:lnTo>
                      <a:pt x="175" y="827"/>
                    </a:lnTo>
                    <a:lnTo>
                      <a:pt x="175" y="4"/>
                    </a:lnTo>
                    <a:lnTo>
                      <a:pt x="0" y="1"/>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flipH="1">
                <a:off x="6520818" y="2818596"/>
                <a:ext cx="15032" cy="46554"/>
              </a:xfrm>
              <a:custGeom>
                <a:avLst/>
                <a:gdLst/>
                <a:ahLst/>
                <a:cxnLst/>
                <a:rect l="l" t="t" r="r" b="b"/>
                <a:pathLst>
                  <a:path w="237" h="734" extrusionOk="0">
                    <a:moveTo>
                      <a:pt x="237" y="0"/>
                    </a:moveTo>
                    <a:cubicBezTo>
                      <a:pt x="209" y="7"/>
                      <a:pt x="179" y="7"/>
                      <a:pt x="151" y="7"/>
                    </a:cubicBezTo>
                    <a:lnTo>
                      <a:pt x="1" y="7"/>
                    </a:lnTo>
                    <a:lnTo>
                      <a:pt x="59" y="733"/>
                    </a:lnTo>
                    <a:lnTo>
                      <a:pt x="237" y="733"/>
                    </a:lnTo>
                    <a:lnTo>
                      <a:pt x="237" y="0"/>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flipH="1">
                <a:off x="6520818" y="2865087"/>
                <a:ext cx="11290" cy="3552"/>
              </a:xfrm>
              <a:custGeom>
                <a:avLst/>
                <a:gdLst/>
                <a:ahLst/>
                <a:cxnLst/>
                <a:rect l="l" t="t" r="r" b="b"/>
                <a:pathLst>
                  <a:path w="178" h="56" extrusionOk="0">
                    <a:moveTo>
                      <a:pt x="0" y="0"/>
                    </a:moveTo>
                    <a:lnTo>
                      <a:pt x="3" y="52"/>
                    </a:lnTo>
                    <a:lnTo>
                      <a:pt x="178" y="55"/>
                    </a:lnTo>
                    <a:lnTo>
                      <a:pt x="178"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flipH="1">
                <a:off x="6520819" y="2763351"/>
                <a:ext cx="19345" cy="49598"/>
              </a:xfrm>
              <a:custGeom>
                <a:avLst/>
                <a:gdLst/>
                <a:ahLst/>
                <a:cxnLst/>
                <a:rect l="l" t="t" r="r" b="b"/>
                <a:pathLst>
                  <a:path w="305" h="782" extrusionOk="0">
                    <a:moveTo>
                      <a:pt x="1" y="0"/>
                    </a:moveTo>
                    <a:lnTo>
                      <a:pt x="62" y="778"/>
                    </a:lnTo>
                    <a:lnTo>
                      <a:pt x="305" y="782"/>
                    </a:lnTo>
                    <a:lnTo>
                      <a:pt x="305" y="27"/>
                    </a:lnTo>
                    <a:cubicBezTo>
                      <a:pt x="250" y="11"/>
                      <a:pt x="192" y="3"/>
                      <a:pt x="134" y="0"/>
                    </a:cubicBez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flipH="1">
                <a:off x="6520818" y="2812697"/>
                <a:ext cx="15412" cy="6342"/>
              </a:xfrm>
              <a:custGeom>
                <a:avLst/>
                <a:gdLst/>
                <a:ahLst/>
                <a:cxnLst/>
                <a:rect l="l" t="t" r="r" b="b"/>
                <a:pathLst>
                  <a:path w="243" h="100" extrusionOk="0">
                    <a:moveTo>
                      <a:pt x="0" y="0"/>
                    </a:moveTo>
                    <a:lnTo>
                      <a:pt x="7" y="100"/>
                    </a:lnTo>
                    <a:lnTo>
                      <a:pt x="157" y="100"/>
                    </a:lnTo>
                    <a:cubicBezTo>
                      <a:pt x="185" y="100"/>
                      <a:pt x="215" y="100"/>
                      <a:pt x="243" y="93"/>
                    </a:cubicBezTo>
                    <a:lnTo>
                      <a:pt x="243" y="4"/>
                    </a:lnTo>
                    <a:lnTo>
                      <a:pt x="0"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flipH="1">
                <a:off x="6404377" y="2257084"/>
                <a:ext cx="509049" cy="2251588"/>
              </a:xfrm>
              <a:custGeom>
                <a:avLst/>
                <a:gdLst/>
                <a:ahLst/>
                <a:cxnLst/>
                <a:rect l="l" t="t" r="r" b="b"/>
                <a:pathLst>
                  <a:path w="8026" h="35500" extrusionOk="0">
                    <a:moveTo>
                      <a:pt x="2186" y="0"/>
                    </a:moveTo>
                    <a:cubicBezTo>
                      <a:pt x="2017" y="0"/>
                      <a:pt x="1843" y="9"/>
                      <a:pt x="1663" y="29"/>
                    </a:cubicBezTo>
                    <a:cubicBezTo>
                      <a:pt x="1011" y="97"/>
                      <a:pt x="462" y="226"/>
                      <a:pt x="0" y="390"/>
                    </a:cubicBezTo>
                    <a:lnTo>
                      <a:pt x="2773" y="35500"/>
                    </a:lnTo>
                    <a:lnTo>
                      <a:pt x="8026" y="35103"/>
                    </a:lnTo>
                    <a:lnTo>
                      <a:pt x="5366" y="1408"/>
                    </a:lnTo>
                    <a:cubicBezTo>
                      <a:pt x="4843" y="776"/>
                      <a:pt x="3744" y="0"/>
                      <a:pt x="2186" y="0"/>
                    </a:cubicBezTo>
                    <a:close/>
                  </a:path>
                </a:pathLst>
              </a:custGeom>
              <a:solidFill>
                <a:srgbClr val="66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flipH="1">
                <a:off x="6737551" y="2281820"/>
                <a:ext cx="319408" cy="2236365"/>
              </a:xfrm>
              <a:custGeom>
                <a:avLst/>
                <a:gdLst/>
                <a:ahLst/>
                <a:cxnLst/>
                <a:rect l="l" t="t" r="r" b="b"/>
                <a:pathLst>
                  <a:path w="5036" h="35260" extrusionOk="0">
                    <a:moveTo>
                      <a:pt x="2263" y="0"/>
                    </a:moveTo>
                    <a:cubicBezTo>
                      <a:pt x="465" y="642"/>
                      <a:pt x="0" y="1837"/>
                      <a:pt x="38" y="2240"/>
                    </a:cubicBezTo>
                    <a:lnTo>
                      <a:pt x="38" y="2243"/>
                    </a:lnTo>
                    <a:lnTo>
                      <a:pt x="3025" y="35260"/>
                    </a:lnTo>
                    <a:lnTo>
                      <a:pt x="5036" y="35110"/>
                    </a:lnTo>
                    <a:lnTo>
                      <a:pt x="2263" y="0"/>
                    </a:ln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flipH="1">
                <a:off x="6361496" y="2346324"/>
                <a:ext cx="211586" cy="2137232"/>
              </a:xfrm>
              <a:custGeom>
                <a:avLst/>
                <a:gdLst/>
                <a:ahLst/>
                <a:cxnLst/>
                <a:rect l="l" t="t" r="r" b="b"/>
                <a:pathLst>
                  <a:path w="3336" h="33697" extrusionOk="0">
                    <a:moveTo>
                      <a:pt x="0" y="1"/>
                    </a:moveTo>
                    <a:lnTo>
                      <a:pt x="2660" y="33696"/>
                    </a:lnTo>
                    <a:lnTo>
                      <a:pt x="3336" y="33645"/>
                    </a:lnTo>
                    <a:lnTo>
                      <a:pt x="349" y="626"/>
                    </a:lnTo>
                    <a:cubicBezTo>
                      <a:pt x="328" y="478"/>
                      <a:pt x="209" y="250"/>
                      <a:pt x="0"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flipH="1">
                <a:off x="6466022" y="4725694"/>
                <a:ext cx="226998" cy="184123"/>
              </a:xfrm>
              <a:custGeom>
                <a:avLst/>
                <a:gdLst/>
                <a:ahLst/>
                <a:cxnLst/>
                <a:rect l="l" t="t" r="r" b="b"/>
                <a:pathLst>
                  <a:path w="3579" h="2903" extrusionOk="0">
                    <a:moveTo>
                      <a:pt x="2101" y="0"/>
                    </a:moveTo>
                    <a:cubicBezTo>
                      <a:pt x="1525" y="0"/>
                      <a:pt x="818" y="184"/>
                      <a:pt x="1" y="743"/>
                    </a:cubicBezTo>
                    <a:cubicBezTo>
                      <a:pt x="924" y="1923"/>
                      <a:pt x="1803" y="2902"/>
                      <a:pt x="2113" y="2902"/>
                    </a:cubicBezTo>
                    <a:cubicBezTo>
                      <a:pt x="2122" y="2902"/>
                      <a:pt x="2130" y="2902"/>
                      <a:pt x="2137" y="2900"/>
                    </a:cubicBezTo>
                    <a:cubicBezTo>
                      <a:pt x="2383" y="2853"/>
                      <a:pt x="2977" y="1761"/>
                      <a:pt x="3578" y="466"/>
                    </a:cubicBezTo>
                    <a:cubicBezTo>
                      <a:pt x="3302" y="268"/>
                      <a:pt x="2797" y="0"/>
                      <a:pt x="210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flipH="1">
                <a:off x="6358393" y="4351416"/>
                <a:ext cx="509556" cy="421459"/>
              </a:xfrm>
              <a:custGeom>
                <a:avLst/>
                <a:gdLst/>
                <a:ahLst/>
                <a:cxnLst/>
                <a:rect l="l" t="t" r="r" b="b"/>
                <a:pathLst>
                  <a:path w="8034" h="6645" extrusionOk="0">
                    <a:moveTo>
                      <a:pt x="4450" y="1"/>
                    </a:moveTo>
                    <a:cubicBezTo>
                      <a:pt x="4283" y="1"/>
                      <a:pt x="4110" y="10"/>
                      <a:pt x="3933" y="29"/>
                    </a:cubicBezTo>
                    <a:cubicBezTo>
                      <a:pt x="742" y="370"/>
                      <a:pt x="0" y="2124"/>
                      <a:pt x="45" y="2630"/>
                    </a:cubicBezTo>
                    <a:cubicBezTo>
                      <a:pt x="72" y="2923"/>
                      <a:pt x="1462" y="4985"/>
                      <a:pt x="2759" y="6644"/>
                    </a:cubicBezTo>
                    <a:cubicBezTo>
                      <a:pt x="3576" y="6085"/>
                      <a:pt x="4283" y="5901"/>
                      <a:pt x="4859" y="5901"/>
                    </a:cubicBezTo>
                    <a:cubicBezTo>
                      <a:pt x="5555" y="5901"/>
                      <a:pt x="6060" y="6169"/>
                      <a:pt x="6336" y="6367"/>
                    </a:cubicBezTo>
                    <a:cubicBezTo>
                      <a:pt x="7176" y="4558"/>
                      <a:pt x="8033" y="2357"/>
                      <a:pt x="7985" y="2032"/>
                    </a:cubicBezTo>
                    <a:cubicBezTo>
                      <a:pt x="7912" y="1516"/>
                      <a:pt x="6632" y="1"/>
                      <a:pt x="4450"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flipH="1">
                <a:off x="6652494" y="4385856"/>
                <a:ext cx="212854" cy="387019"/>
              </a:xfrm>
              <a:custGeom>
                <a:avLst/>
                <a:gdLst/>
                <a:ahLst/>
                <a:cxnLst/>
                <a:rect l="l" t="t" r="r" b="b"/>
                <a:pathLst>
                  <a:path w="3356" h="6102" extrusionOk="0">
                    <a:moveTo>
                      <a:pt x="1854" y="1"/>
                    </a:moveTo>
                    <a:lnTo>
                      <a:pt x="1854" y="1"/>
                    </a:lnTo>
                    <a:cubicBezTo>
                      <a:pt x="424" y="636"/>
                      <a:pt x="0" y="1636"/>
                      <a:pt x="0" y="2042"/>
                    </a:cubicBezTo>
                    <a:cubicBezTo>
                      <a:pt x="0" y="2060"/>
                      <a:pt x="4" y="2073"/>
                      <a:pt x="4" y="2087"/>
                    </a:cubicBezTo>
                    <a:cubicBezTo>
                      <a:pt x="31" y="2380"/>
                      <a:pt x="1421" y="4442"/>
                      <a:pt x="2718" y="6101"/>
                    </a:cubicBezTo>
                    <a:cubicBezTo>
                      <a:pt x="2940" y="5951"/>
                      <a:pt x="3154" y="5828"/>
                      <a:pt x="3356" y="5726"/>
                    </a:cubicBezTo>
                    <a:cubicBezTo>
                      <a:pt x="2458" y="3927"/>
                      <a:pt x="1602" y="1704"/>
                      <a:pt x="1854"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flipH="1">
                <a:off x="6257575" y="810650"/>
                <a:ext cx="2253237" cy="1137781"/>
              </a:xfrm>
              <a:custGeom>
                <a:avLst/>
                <a:gdLst/>
                <a:ahLst/>
                <a:cxnLst/>
                <a:rect l="l" t="t" r="r" b="b"/>
                <a:pathLst>
                  <a:path w="35526" h="17939" extrusionOk="0">
                    <a:moveTo>
                      <a:pt x="16263" y="0"/>
                    </a:moveTo>
                    <a:cubicBezTo>
                      <a:pt x="15165" y="0"/>
                      <a:pt x="13956" y="211"/>
                      <a:pt x="12723" y="826"/>
                    </a:cubicBezTo>
                    <a:cubicBezTo>
                      <a:pt x="8305" y="3021"/>
                      <a:pt x="9917" y="6851"/>
                      <a:pt x="9364" y="7257"/>
                    </a:cubicBezTo>
                    <a:cubicBezTo>
                      <a:pt x="9278" y="7319"/>
                      <a:pt x="9106" y="7338"/>
                      <a:pt x="8869" y="7338"/>
                    </a:cubicBezTo>
                    <a:cubicBezTo>
                      <a:pt x="8702" y="7338"/>
                      <a:pt x="8503" y="7328"/>
                      <a:pt x="8278" y="7318"/>
                    </a:cubicBezTo>
                    <a:cubicBezTo>
                      <a:pt x="8056" y="7310"/>
                      <a:pt x="7809" y="7301"/>
                      <a:pt x="7546" y="7301"/>
                    </a:cubicBezTo>
                    <a:cubicBezTo>
                      <a:pt x="6476" y="7301"/>
                      <a:pt x="5134" y="7447"/>
                      <a:pt x="4021" y="8343"/>
                    </a:cubicBezTo>
                    <a:cubicBezTo>
                      <a:pt x="1963" y="9998"/>
                      <a:pt x="4352" y="12672"/>
                      <a:pt x="4185" y="12954"/>
                    </a:cubicBezTo>
                    <a:cubicBezTo>
                      <a:pt x="4021" y="13238"/>
                      <a:pt x="1795" y="12815"/>
                      <a:pt x="898" y="14743"/>
                    </a:cubicBezTo>
                    <a:cubicBezTo>
                      <a:pt x="0" y="16675"/>
                      <a:pt x="2034" y="17939"/>
                      <a:pt x="3383" y="17939"/>
                    </a:cubicBezTo>
                    <a:lnTo>
                      <a:pt x="7166" y="17939"/>
                    </a:lnTo>
                    <a:cubicBezTo>
                      <a:pt x="7608" y="17939"/>
                      <a:pt x="7820" y="16691"/>
                      <a:pt x="8005" y="16691"/>
                    </a:cubicBezTo>
                    <a:cubicBezTo>
                      <a:pt x="8008" y="16691"/>
                      <a:pt x="8012" y="16692"/>
                      <a:pt x="8015" y="16692"/>
                    </a:cubicBezTo>
                    <a:cubicBezTo>
                      <a:pt x="8199" y="16737"/>
                      <a:pt x="8251" y="17866"/>
                      <a:pt x="8943" y="17935"/>
                    </a:cubicBezTo>
                    <a:cubicBezTo>
                      <a:pt x="8729" y="17621"/>
                      <a:pt x="8609" y="17187"/>
                      <a:pt x="8684" y="16597"/>
                    </a:cubicBezTo>
                    <a:cubicBezTo>
                      <a:pt x="8956" y="14510"/>
                      <a:pt x="13069" y="13686"/>
                      <a:pt x="13085" y="13678"/>
                    </a:cubicBezTo>
                    <a:lnTo>
                      <a:pt x="13085" y="13678"/>
                    </a:lnTo>
                    <a:lnTo>
                      <a:pt x="15675" y="17939"/>
                    </a:lnTo>
                    <a:lnTo>
                      <a:pt x="29040" y="17939"/>
                    </a:lnTo>
                    <a:cubicBezTo>
                      <a:pt x="29371" y="17939"/>
                      <a:pt x="29108" y="17307"/>
                      <a:pt x="29275" y="17307"/>
                    </a:cubicBezTo>
                    <a:cubicBezTo>
                      <a:pt x="29439" y="17307"/>
                      <a:pt x="29535" y="17939"/>
                      <a:pt x="30033" y="17939"/>
                    </a:cubicBezTo>
                    <a:lnTo>
                      <a:pt x="35188" y="17939"/>
                    </a:lnTo>
                    <a:cubicBezTo>
                      <a:pt x="35188" y="17939"/>
                      <a:pt x="35525" y="17501"/>
                      <a:pt x="35188" y="16385"/>
                    </a:cubicBezTo>
                    <a:cubicBezTo>
                      <a:pt x="34737" y="14893"/>
                      <a:pt x="33767" y="14965"/>
                      <a:pt x="33341" y="14743"/>
                    </a:cubicBezTo>
                    <a:cubicBezTo>
                      <a:pt x="32918" y="14521"/>
                      <a:pt x="33696" y="13261"/>
                      <a:pt x="32845" y="11845"/>
                    </a:cubicBezTo>
                    <a:cubicBezTo>
                      <a:pt x="31996" y="10425"/>
                      <a:pt x="31095" y="10545"/>
                      <a:pt x="30576" y="10237"/>
                    </a:cubicBezTo>
                    <a:cubicBezTo>
                      <a:pt x="30057" y="9930"/>
                      <a:pt x="31191" y="5387"/>
                      <a:pt x="28163" y="2833"/>
                    </a:cubicBezTo>
                    <a:cubicBezTo>
                      <a:pt x="26224" y="1197"/>
                      <a:pt x="24042" y="843"/>
                      <a:pt x="22606" y="843"/>
                    </a:cubicBezTo>
                    <a:cubicBezTo>
                      <a:pt x="21801" y="843"/>
                      <a:pt x="21230" y="954"/>
                      <a:pt x="21068" y="1013"/>
                    </a:cubicBezTo>
                    <a:cubicBezTo>
                      <a:pt x="21053" y="1019"/>
                      <a:pt x="21033" y="1022"/>
                      <a:pt x="21010" y="1022"/>
                    </a:cubicBezTo>
                    <a:cubicBezTo>
                      <a:pt x="20786" y="1022"/>
                      <a:pt x="20204" y="769"/>
                      <a:pt x="19376" y="512"/>
                    </a:cubicBezTo>
                    <a:cubicBezTo>
                      <a:pt x="18548" y="256"/>
                      <a:pt x="17472" y="0"/>
                      <a:pt x="16263"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flipH="1">
                <a:off x="7516545" y="1674212"/>
                <a:ext cx="454814" cy="274227"/>
              </a:xfrm>
              <a:custGeom>
                <a:avLst/>
                <a:gdLst/>
                <a:ahLst/>
                <a:cxnLst/>
                <a:rect l="l" t="t" r="r" b="b"/>
                <a:pathLst>
                  <a:path w="7067" h="4261" extrusionOk="0">
                    <a:moveTo>
                      <a:pt x="4476" y="0"/>
                    </a:moveTo>
                    <a:lnTo>
                      <a:pt x="4476" y="0"/>
                    </a:lnTo>
                    <a:lnTo>
                      <a:pt x="4476" y="0"/>
                    </a:lnTo>
                    <a:cubicBezTo>
                      <a:pt x="4476" y="0"/>
                      <a:pt x="4476" y="0"/>
                      <a:pt x="4476" y="0"/>
                    </a:cubicBezTo>
                    <a:close/>
                    <a:moveTo>
                      <a:pt x="4476" y="0"/>
                    </a:moveTo>
                    <a:cubicBezTo>
                      <a:pt x="4460" y="8"/>
                      <a:pt x="347" y="832"/>
                      <a:pt x="75" y="2919"/>
                    </a:cubicBezTo>
                    <a:cubicBezTo>
                      <a:pt x="0" y="3509"/>
                      <a:pt x="120" y="3943"/>
                      <a:pt x="334" y="4257"/>
                    </a:cubicBezTo>
                    <a:cubicBezTo>
                      <a:pt x="355" y="4261"/>
                      <a:pt x="375" y="4261"/>
                      <a:pt x="400" y="4261"/>
                    </a:cubicBezTo>
                    <a:lnTo>
                      <a:pt x="7066" y="4261"/>
                    </a:lnTo>
                    <a:lnTo>
                      <a:pt x="4476"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flipH="1">
                <a:off x="6576275" y="1013867"/>
                <a:ext cx="1333637" cy="1070995"/>
              </a:xfrm>
              <a:custGeom>
                <a:avLst/>
                <a:gdLst/>
                <a:ahLst/>
                <a:cxnLst/>
                <a:rect l="l" t="t" r="r" b="b"/>
                <a:pathLst>
                  <a:path w="21027" h="16886" extrusionOk="0">
                    <a:moveTo>
                      <a:pt x="12782" y="1"/>
                    </a:moveTo>
                    <a:cubicBezTo>
                      <a:pt x="12782" y="1"/>
                      <a:pt x="12240" y="3579"/>
                      <a:pt x="10066" y="6006"/>
                    </a:cubicBezTo>
                    <a:cubicBezTo>
                      <a:pt x="7055" y="9368"/>
                      <a:pt x="3914" y="10290"/>
                      <a:pt x="3914" y="10290"/>
                    </a:cubicBezTo>
                    <a:cubicBezTo>
                      <a:pt x="3225" y="9790"/>
                      <a:pt x="2513" y="9546"/>
                      <a:pt x="1892" y="9546"/>
                    </a:cubicBezTo>
                    <a:cubicBezTo>
                      <a:pt x="808" y="9546"/>
                      <a:pt x="0" y="10293"/>
                      <a:pt x="81" y="11734"/>
                    </a:cubicBezTo>
                    <a:cubicBezTo>
                      <a:pt x="203" y="14001"/>
                      <a:pt x="4215" y="13751"/>
                      <a:pt x="4737" y="13826"/>
                    </a:cubicBezTo>
                    <a:cubicBezTo>
                      <a:pt x="5262" y="13901"/>
                      <a:pt x="5235" y="15072"/>
                      <a:pt x="5311" y="15745"/>
                    </a:cubicBezTo>
                    <a:cubicBezTo>
                      <a:pt x="5375" y="16325"/>
                      <a:pt x="7073" y="16885"/>
                      <a:pt x="8017" y="16885"/>
                    </a:cubicBezTo>
                    <a:cubicBezTo>
                      <a:pt x="8167" y="16885"/>
                      <a:pt x="8297" y="16871"/>
                      <a:pt x="8399" y="16841"/>
                    </a:cubicBezTo>
                    <a:cubicBezTo>
                      <a:pt x="9147" y="16616"/>
                      <a:pt x="9120" y="16168"/>
                      <a:pt x="9147" y="15642"/>
                    </a:cubicBezTo>
                    <a:cubicBezTo>
                      <a:pt x="9171" y="15120"/>
                      <a:pt x="13008" y="15294"/>
                      <a:pt x="17019" y="14250"/>
                    </a:cubicBezTo>
                    <a:cubicBezTo>
                      <a:pt x="21027" y="13202"/>
                      <a:pt x="20006" y="9866"/>
                      <a:pt x="19757" y="5781"/>
                    </a:cubicBezTo>
                    <a:cubicBezTo>
                      <a:pt x="19508" y="1694"/>
                      <a:pt x="14602" y="1"/>
                      <a:pt x="1278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flipH="1">
                <a:off x="7680440" y="1693415"/>
                <a:ext cx="147971" cy="104778"/>
              </a:xfrm>
              <a:custGeom>
                <a:avLst/>
                <a:gdLst/>
                <a:ahLst/>
                <a:cxnLst/>
                <a:rect l="l" t="t" r="r" b="b"/>
                <a:pathLst>
                  <a:path w="2333" h="1652" extrusionOk="0">
                    <a:moveTo>
                      <a:pt x="934" y="0"/>
                    </a:moveTo>
                    <a:cubicBezTo>
                      <a:pt x="795" y="0"/>
                      <a:pt x="662" y="25"/>
                      <a:pt x="540" y="74"/>
                    </a:cubicBezTo>
                    <a:cubicBezTo>
                      <a:pt x="192" y="218"/>
                      <a:pt x="1" y="545"/>
                      <a:pt x="1" y="1007"/>
                    </a:cubicBezTo>
                    <a:cubicBezTo>
                      <a:pt x="1" y="1061"/>
                      <a:pt x="45" y="1102"/>
                      <a:pt x="97" y="1102"/>
                    </a:cubicBezTo>
                    <a:cubicBezTo>
                      <a:pt x="151" y="1102"/>
                      <a:pt x="196" y="1061"/>
                      <a:pt x="196" y="1007"/>
                    </a:cubicBezTo>
                    <a:cubicBezTo>
                      <a:pt x="196" y="630"/>
                      <a:pt x="346" y="364"/>
                      <a:pt x="615" y="255"/>
                    </a:cubicBezTo>
                    <a:cubicBezTo>
                      <a:pt x="710" y="216"/>
                      <a:pt x="816" y="197"/>
                      <a:pt x="927" y="197"/>
                    </a:cubicBezTo>
                    <a:cubicBezTo>
                      <a:pt x="1210" y="197"/>
                      <a:pt x="1531" y="320"/>
                      <a:pt x="1814" y="539"/>
                    </a:cubicBezTo>
                    <a:cubicBezTo>
                      <a:pt x="1584" y="549"/>
                      <a:pt x="1267" y="600"/>
                      <a:pt x="1080" y="777"/>
                    </a:cubicBezTo>
                    <a:cubicBezTo>
                      <a:pt x="970" y="884"/>
                      <a:pt x="919" y="1016"/>
                      <a:pt x="926" y="1177"/>
                    </a:cubicBezTo>
                    <a:cubicBezTo>
                      <a:pt x="933" y="1371"/>
                      <a:pt x="1001" y="1508"/>
                      <a:pt x="1127" y="1583"/>
                    </a:cubicBezTo>
                    <a:cubicBezTo>
                      <a:pt x="1209" y="1634"/>
                      <a:pt x="1302" y="1651"/>
                      <a:pt x="1393" y="1651"/>
                    </a:cubicBezTo>
                    <a:cubicBezTo>
                      <a:pt x="1592" y="1651"/>
                      <a:pt x="1779" y="1569"/>
                      <a:pt x="1806" y="1555"/>
                    </a:cubicBezTo>
                    <a:cubicBezTo>
                      <a:pt x="1858" y="1535"/>
                      <a:pt x="1878" y="1473"/>
                      <a:pt x="1855" y="1426"/>
                    </a:cubicBezTo>
                    <a:cubicBezTo>
                      <a:pt x="1840" y="1389"/>
                      <a:pt x="1806" y="1369"/>
                      <a:pt x="1768" y="1369"/>
                    </a:cubicBezTo>
                    <a:cubicBezTo>
                      <a:pt x="1754" y="1369"/>
                      <a:pt x="1739" y="1372"/>
                      <a:pt x="1724" y="1378"/>
                    </a:cubicBezTo>
                    <a:cubicBezTo>
                      <a:pt x="1668" y="1404"/>
                      <a:pt x="1523" y="1454"/>
                      <a:pt x="1392" y="1454"/>
                    </a:cubicBezTo>
                    <a:cubicBezTo>
                      <a:pt x="1332" y="1454"/>
                      <a:pt x="1274" y="1444"/>
                      <a:pt x="1230" y="1416"/>
                    </a:cubicBezTo>
                    <a:cubicBezTo>
                      <a:pt x="1162" y="1375"/>
                      <a:pt x="1127" y="1293"/>
                      <a:pt x="1121" y="1170"/>
                    </a:cubicBezTo>
                    <a:cubicBezTo>
                      <a:pt x="1117" y="1068"/>
                      <a:pt x="1148" y="986"/>
                      <a:pt x="1216" y="920"/>
                    </a:cubicBezTo>
                    <a:cubicBezTo>
                      <a:pt x="1373" y="769"/>
                      <a:pt x="1701" y="734"/>
                      <a:pt x="1917" y="734"/>
                    </a:cubicBezTo>
                    <a:cubicBezTo>
                      <a:pt x="1977" y="734"/>
                      <a:pt x="2029" y="736"/>
                      <a:pt x="2066" y="740"/>
                    </a:cubicBezTo>
                    <a:lnTo>
                      <a:pt x="2332" y="761"/>
                    </a:lnTo>
                    <a:lnTo>
                      <a:pt x="2145" y="572"/>
                    </a:lnTo>
                    <a:cubicBezTo>
                      <a:pt x="1784" y="204"/>
                      <a:pt x="1336" y="0"/>
                      <a:pt x="9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flipH="1">
                <a:off x="6685728" y="1408695"/>
                <a:ext cx="123235" cy="65772"/>
              </a:xfrm>
              <a:custGeom>
                <a:avLst/>
                <a:gdLst/>
                <a:ahLst/>
                <a:cxnLst/>
                <a:rect l="l" t="t" r="r" b="b"/>
                <a:pathLst>
                  <a:path w="1943" h="1037" extrusionOk="0">
                    <a:moveTo>
                      <a:pt x="659" y="1"/>
                    </a:moveTo>
                    <a:cubicBezTo>
                      <a:pt x="447" y="1"/>
                      <a:pt x="263" y="60"/>
                      <a:pt x="170" y="201"/>
                    </a:cubicBezTo>
                    <a:cubicBezTo>
                      <a:pt x="1" y="452"/>
                      <a:pt x="943" y="1037"/>
                      <a:pt x="1481" y="1037"/>
                    </a:cubicBezTo>
                    <a:cubicBezTo>
                      <a:pt x="1651" y="1037"/>
                      <a:pt x="1781" y="978"/>
                      <a:pt x="1822" y="832"/>
                    </a:cubicBezTo>
                    <a:cubicBezTo>
                      <a:pt x="1942" y="397"/>
                      <a:pt x="1205" y="1"/>
                      <a:pt x="659"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flipH="1">
                <a:off x="7197767" y="1434383"/>
                <a:ext cx="145687" cy="58288"/>
              </a:xfrm>
              <a:custGeom>
                <a:avLst/>
                <a:gdLst/>
                <a:ahLst/>
                <a:cxnLst/>
                <a:rect l="l" t="t" r="r" b="b"/>
                <a:pathLst>
                  <a:path w="2297" h="919" extrusionOk="0">
                    <a:moveTo>
                      <a:pt x="1721" y="0"/>
                    </a:moveTo>
                    <a:cubicBezTo>
                      <a:pt x="1105" y="0"/>
                      <a:pt x="1" y="429"/>
                      <a:pt x="240" y="881"/>
                    </a:cubicBezTo>
                    <a:cubicBezTo>
                      <a:pt x="254" y="907"/>
                      <a:pt x="302" y="919"/>
                      <a:pt x="373" y="919"/>
                    </a:cubicBezTo>
                    <a:cubicBezTo>
                      <a:pt x="836" y="919"/>
                      <a:pt x="2297" y="424"/>
                      <a:pt x="2087" y="113"/>
                    </a:cubicBezTo>
                    <a:cubicBezTo>
                      <a:pt x="2032" y="35"/>
                      <a:pt x="1897" y="0"/>
                      <a:pt x="172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flipH="1">
                <a:off x="6729935" y="1577663"/>
                <a:ext cx="71099" cy="35645"/>
              </a:xfrm>
              <a:custGeom>
                <a:avLst/>
                <a:gdLst/>
                <a:ahLst/>
                <a:cxnLst/>
                <a:rect l="l" t="t" r="r" b="b"/>
                <a:pathLst>
                  <a:path w="1121" h="562" extrusionOk="0">
                    <a:moveTo>
                      <a:pt x="0" y="1"/>
                    </a:moveTo>
                    <a:cubicBezTo>
                      <a:pt x="0" y="312"/>
                      <a:pt x="249" y="561"/>
                      <a:pt x="560" y="561"/>
                    </a:cubicBezTo>
                    <a:cubicBezTo>
                      <a:pt x="870" y="561"/>
                      <a:pt x="1120" y="312"/>
                      <a:pt x="112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flipH="1">
                <a:off x="7192692" y="1577663"/>
                <a:ext cx="97674" cy="48837"/>
              </a:xfrm>
              <a:custGeom>
                <a:avLst/>
                <a:gdLst/>
                <a:ahLst/>
                <a:cxnLst/>
                <a:rect l="l" t="t" r="r" b="b"/>
                <a:pathLst>
                  <a:path w="1540" h="770" extrusionOk="0">
                    <a:moveTo>
                      <a:pt x="0" y="1"/>
                    </a:moveTo>
                    <a:cubicBezTo>
                      <a:pt x="0" y="424"/>
                      <a:pt x="345" y="769"/>
                      <a:pt x="772" y="769"/>
                    </a:cubicBezTo>
                    <a:cubicBezTo>
                      <a:pt x="1196" y="769"/>
                      <a:pt x="1540" y="424"/>
                      <a:pt x="154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flipH="1">
                <a:off x="7062099" y="1721703"/>
                <a:ext cx="134968" cy="68880"/>
              </a:xfrm>
              <a:custGeom>
                <a:avLst/>
                <a:gdLst/>
                <a:ahLst/>
                <a:cxnLst/>
                <a:rect l="l" t="t" r="r" b="b"/>
                <a:pathLst>
                  <a:path w="2128" h="1086" extrusionOk="0">
                    <a:moveTo>
                      <a:pt x="134" y="0"/>
                    </a:moveTo>
                    <a:lnTo>
                      <a:pt x="1" y="143"/>
                    </a:lnTo>
                    <a:cubicBezTo>
                      <a:pt x="4" y="151"/>
                      <a:pt x="11" y="161"/>
                      <a:pt x="21" y="175"/>
                    </a:cubicBezTo>
                    <a:cubicBezTo>
                      <a:pt x="486" y="775"/>
                      <a:pt x="1039" y="1086"/>
                      <a:pt x="1622" y="1086"/>
                    </a:cubicBezTo>
                    <a:cubicBezTo>
                      <a:pt x="1789" y="1086"/>
                      <a:pt x="1957" y="1062"/>
                      <a:pt x="2128" y="1007"/>
                    </a:cubicBezTo>
                    <a:lnTo>
                      <a:pt x="2069" y="819"/>
                    </a:lnTo>
                    <a:cubicBezTo>
                      <a:pt x="1915" y="867"/>
                      <a:pt x="1763" y="890"/>
                      <a:pt x="1613" y="890"/>
                    </a:cubicBezTo>
                    <a:cubicBezTo>
                      <a:pt x="1093" y="890"/>
                      <a:pt x="605" y="607"/>
                      <a:pt x="179" y="55"/>
                    </a:cubicBezTo>
                    <a:cubicBezTo>
                      <a:pt x="155" y="24"/>
                      <a:pt x="147" y="11"/>
                      <a:pt x="1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flipH="1">
                <a:off x="7170619" y="1707940"/>
                <a:ext cx="50677" cy="37167"/>
              </a:xfrm>
              <a:custGeom>
                <a:avLst/>
                <a:gdLst/>
                <a:ahLst/>
                <a:cxnLst/>
                <a:rect l="l" t="t" r="r" b="b"/>
                <a:pathLst>
                  <a:path w="799" h="586" extrusionOk="0">
                    <a:moveTo>
                      <a:pt x="691" y="1"/>
                    </a:moveTo>
                    <a:cubicBezTo>
                      <a:pt x="685" y="1"/>
                      <a:pt x="679" y="1"/>
                      <a:pt x="673" y="2"/>
                    </a:cubicBezTo>
                    <a:cubicBezTo>
                      <a:pt x="376" y="61"/>
                      <a:pt x="52" y="405"/>
                      <a:pt x="35" y="419"/>
                    </a:cubicBezTo>
                    <a:cubicBezTo>
                      <a:pt x="0" y="460"/>
                      <a:pt x="0" y="521"/>
                      <a:pt x="41" y="559"/>
                    </a:cubicBezTo>
                    <a:cubicBezTo>
                      <a:pt x="58" y="576"/>
                      <a:pt x="82" y="586"/>
                      <a:pt x="107" y="586"/>
                    </a:cubicBezTo>
                    <a:cubicBezTo>
                      <a:pt x="134" y="586"/>
                      <a:pt x="161" y="576"/>
                      <a:pt x="178" y="555"/>
                    </a:cubicBezTo>
                    <a:cubicBezTo>
                      <a:pt x="260" y="466"/>
                      <a:pt x="516" y="234"/>
                      <a:pt x="710" y="197"/>
                    </a:cubicBezTo>
                    <a:cubicBezTo>
                      <a:pt x="762" y="187"/>
                      <a:pt x="799" y="135"/>
                      <a:pt x="789" y="81"/>
                    </a:cubicBezTo>
                    <a:cubicBezTo>
                      <a:pt x="780" y="35"/>
                      <a:pt x="739" y="1"/>
                      <a:pt x="691"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flipH="1">
                <a:off x="7241153" y="1637220"/>
                <a:ext cx="285856" cy="252114"/>
              </a:xfrm>
              <a:custGeom>
                <a:avLst/>
                <a:gdLst/>
                <a:ahLst/>
                <a:cxnLst/>
                <a:rect l="l" t="t" r="r" b="b"/>
                <a:pathLst>
                  <a:path w="4507" h="3975" extrusionOk="0">
                    <a:moveTo>
                      <a:pt x="2253" y="1"/>
                    </a:moveTo>
                    <a:cubicBezTo>
                      <a:pt x="1007" y="1"/>
                      <a:pt x="0" y="892"/>
                      <a:pt x="0" y="1988"/>
                    </a:cubicBezTo>
                    <a:cubicBezTo>
                      <a:pt x="0" y="3087"/>
                      <a:pt x="1007" y="3974"/>
                      <a:pt x="2253" y="3974"/>
                    </a:cubicBezTo>
                    <a:cubicBezTo>
                      <a:pt x="3496" y="3974"/>
                      <a:pt x="4506" y="3087"/>
                      <a:pt x="4506" y="1988"/>
                    </a:cubicBezTo>
                    <a:cubicBezTo>
                      <a:pt x="4506" y="892"/>
                      <a:pt x="3496" y="1"/>
                      <a:pt x="2253"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flipH="1">
                <a:off x="6670887" y="1653520"/>
                <a:ext cx="150317" cy="170613"/>
              </a:xfrm>
              <a:custGeom>
                <a:avLst/>
                <a:gdLst/>
                <a:ahLst/>
                <a:cxnLst/>
                <a:rect l="l" t="t" r="r" b="b"/>
                <a:pathLst>
                  <a:path w="2370" h="2690" extrusionOk="0">
                    <a:moveTo>
                      <a:pt x="1185" y="0"/>
                    </a:moveTo>
                    <a:cubicBezTo>
                      <a:pt x="530" y="0"/>
                      <a:pt x="0" y="601"/>
                      <a:pt x="0" y="1345"/>
                    </a:cubicBezTo>
                    <a:cubicBezTo>
                      <a:pt x="0" y="2089"/>
                      <a:pt x="530" y="2690"/>
                      <a:pt x="1185" y="2690"/>
                    </a:cubicBezTo>
                    <a:cubicBezTo>
                      <a:pt x="1837" y="2690"/>
                      <a:pt x="2370" y="2089"/>
                      <a:pt x="2370" y="1345"/>
                    </a:cubicBezTo>
                    <a:cubicBezTo>
                      <a:pt x="2370" y="601"/>
                      <a:pt x="1837" y="0"/>
                      <a:pt x="1185"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flipH="1">
                <a:off x="6599214" y="1424425"/>
                <a:ext cx="54419" cy="261818"/>
              </a:xfrm>
              <a:custGeom>
                <a:avLst/>
                <a:gdLst/>
                <a:ahLst/>
                <a:cxnLst/>
                <a:rect l="l" t="t" r="r" b="b"/>
                <a:pathLst>
                  <a:path w="858" h="4128" extrusionOk="0">
                    <a:moveTo>
                      <a:pt x="1" y="0"/>
                    </a:moveTo>
                    <a:cubicBezTo>
                      <a:pt x="8" y="127"/>
                      <a:pt x="18" y="250"/>
                      <a:pt x="32" y="373"/>
                    </a:cubicBezTo>
                    <a:cubicBezTo>
                      <a:pt x="400" y="830"/>
                      <a:pt x="424" y="1503"/>
                      <a:pt x="394" y="2079"/>
                    </a:cubicBezTo>
                    <a:cubicBezTo>
                      <a:pt x="387" y="2219"/>
                      <a:pt x="305" y="2308"/>
                      <a:pt x="202" y="2346"/>
                    </a:cubicBezTo>
                    <a:cubicBezTo>
                      <a:pt x="205" y="2428"/>
                      <a:pt x="213" y="2513"/>
                      <a:pt x="219" y="2595"/>
                    </a:cubicBezTo>
                    <a:cubicBezTo>
                      <a:pt x="500" y="2653"/>
                      <a:pt x="509" y="3083"/>
                      <a:pt x="243" y="3165"/>
                    </a:cubicBezTo>
                    <a:cubicBezTo>
                      <a:pt x="254" y="3499"/>
                      <a:pt x="254" y="3820"/>
                      <a:pt x="233" y="4128"/>
                    </a:cubicBezTo>
                    <a:cubicBezTo>
                      <a:pt x="725" y="3370"/>
                      <a:pt x="749" y="2387"/>
                      <a:pt x="749" y="2212"/>
                    </a:cubicBezTo>
                    <a:cubicBezTo>
                      <a:pt x="749" y="1946"/>
                      <a:pt x="766" y="1659"/>
                      <a:pt x="783" y="1383"/>
                    </a:cubicBezTo>
                    <a:cubicBezTo>
                      <a:pt x="817" y="860"/>
                      <a:pt x="858" y="212"/>
                      <a:pt x="714" y="14"/>
                    </a:cubicBezTo>
                    <a:cubicBezTo>
                      <a:pt x="704" y="14"/>
                      <a:pt x="694" y="11"/>
                      <a:pt x="681" y="11"/>
                    </a:cubicBezTo>
                    <a:cubicBezTo>
                      <a:pt x="547" y="11"/>
                      <a:pt x="305" y="7"/>
                      <a:pt x="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flipH="1">
                <a:off x="6637527" y="1419478"/>
                <a:ext cx="269620" cy="309451"/>
              </a:xfrm>
              <a:custGeom>
                <a:avLst/>
                <a:gdLst/>
                <a:ahLst/>
                <a:cxnLst/>
                <a:rect l="l" t="t" r="r" b="b"/>
                <a:pathLst>
                  <a:path w="4251" h="4879" extrusionOk="0">
                    <a:moveTo>
                      <a:pt x="2991" y="54"/>
                    </a:moveTo>
                    <a:lnTo>
                      <a:pt x="2991" y="54"/>
                    </a:lnTo>
                    <a:cubicBezTo>
                      <a:pt x="3155" y="153"/>
                      <a:pt x="3288" y="276"/>
                      <a:pt x="3346" y="413"/>
                    </a:cubicBezTo>
                    <a:cubicBezTo>
                      <a:pt x="3373" y="273"/>
                      <a:pt x="3482" y="153"/>
                      <a:pt x="3616" y="153"/>
                    </a:cubicBezTo>
                    <a:cubicBezTo>
                      <a:pt x="3663" y="153"/>
                      <a:pt x="3718" y="171"/>
                      <a:pt x="3769" y="208"/>
                    </a:cubicBezTo>
                    <a:cubicBezTo>
                      <a:pt x="3871" y="280"/>
                      <a:pt x="3953" y="362"/>
                      <a:pt x="4029" y="451"/>
                    </a:cubicBezTo>
                    <a:cubicBezTo>
                      <a:pt x="4015" y="328"/>
                      <a:pt x="4005" y="205"/>
                      <a:pt x="3998" y="78"/>
                    </a:cubicBezTo>
                    <a:cubicBezTo>
                      <a:pt x="3708" y="72"/>
                      <a:pt x="3363" y="65"/>
                      <a:pt x="2991" y="54"/>
                    </a:cubicBezTo>
                    <a:close/>
                    <a:moveTo>
                      <a:pt x="2967" y="2397"/>
                    </a:moveTo>
                    <a:lnTo>
                      <a:pt x="2967" y="2594"/>
                    </a:lnTo>
                    <a:lnTo>
                      <a:pt x="2786" y="2594"/>
                    </a:lnTo>
                    <a:cubicBezTo>
                      <a:pt x="2738" y="2857"/>
                      <a:pt x="2510" y="3055"/>
                      <a:pt x="2233" y="3055"/>
                    </a:cubicBezTo>
                    <a:cubicBezTo>
                      <a:pt x="1957" y="3055"/>
                      <a:pt x="1728" y="2857"/>
                      <a:pt x="1680" y="2594"/>
                    </a:cubicBezTo>
                    <a:lnTo>
                      <a:pt x="594" y="2594"/>
                    </a:lnTo>
                    <a:lnTo>
                      <a:pt x="594" y="2397"/>
                    </a:lnTo>
                    <a:close/>
                    <a:moveTo>
                      <a:pt x="219" y="0"/>
                    </a:moveTo>
                    <a:cubicBezTo>
                      <a:pt x="113" y="167"/>
                      <a:pt x="0" y="1055"/>
                      <a:pt x="131" y="2878"/>
                    </a:cubicBezTo>
                    <a:cubicBezTo>
                      <a:pt x="205" y="3933"/>
                      <a:pt x="598" y="4581"/>
                      <a:pt x="1363" y="4878"/>
                    </a:cubicBezTo>
                    <a:cubicBezTo>
                      <a:pt x="1431" y="4209"/>
                      <a:pt x="1933" y="3690"/>
                      <a:pt x="2540" y="3690"/>
                    </a:cubicBezTo>
                    <a:cubicBezTo>
                      <a:pt x="3114" y="3690"/>
                      <a:pt x="3588" y="4151"/>
                      <a:pt x="3701" y="4765"/>
                    </a:cubicBezTo>
                    <a:cubicBezTo>
                      <a:pt x="3920" y="4612"/>
                      <a:pt x="4093" y="4417"/>
                      <a:pt x="4230" y="4206"/>
                    </a:cubicBezTo>
                    <a:cubicBezTo>
                      <a:pt x="4251" y="3898"/>
                      <a:pt x="4251" y="3577"/>
                      <a:pt x="4240" y="3243"/>
                    </a:cubicBezTo>
                    <a:lnTo>
                      <a:pt x="4240" y="3243"/>
                    </a:lnTo>
                    <a:cubicBezTo>
                      <a:pt x="4213" y="3253"/>
                      <a:pt x="4182" y="3257"/>
                      <a:pt x="4148" y="3257"/>
                    </a:cubicBezTo>
                    <a:cubicBezTo>
                      <a:pt x="3769" y="3257"/>
                      <a:pt x="3769" y="2666"/>
                      <a:pt x="4148" y="2666"/>
                    </a:cubicBezTo>
                    <a:cubicBezTo>
                      <a:pt x="4172" y="2666"/>
                      <a:pt x="4196" y="2669"/>
                      <a:pt x="4216" y="2673"/>
                    </a:cubicBezTo>
                    <a:cubicBezTo>
                      <a:pt x="4210" y="2591"/>
                      <a:pt x="4202" y="2506"/>
                      <a:pt x="4199" y="2424"/>
                    </a:cubicBezTo>
                    <a:cubicBezTo>
                      <a:pt x="4161" y="2438"/>
                      <a:pt x="4121" y="2444"/>
                      <a:pt x="4084" y="2444"/>
                    </a:cubicBezTo>
                    <a:cubicBezTo>
                      <a:pt x="3936" y="2444"/>
                      <a:pt x="3793" y="2348"/>
                      <a:pt x="3803" y="2157"/>
                    </a:cubicBezTo>
                    <a:cubicBezTo>
                      <a:pt x="3824" y="1731"/>
                      <a:pt x="3879" y="1004"/>
                      <a:pt x="3472" y="717"/>
                    </a:cubicBezTo>
                    <a:cubicBezTo>
                      <a:pt x="3432" y="689"/>
                      <a:pt x="3400" y="652"/>
                      <a:pt x="3377" y="615"/>
                    </a:cubicBezTo>
                    <a:cubicBezTo>
                      <a:pt x="3377" y="631"/>
                      <a:pt x="3373" y="648"/>
                      <a:pt x="3370" y="662"/>
                    </a:cubicBezTo>
                    <a:cubicBezTo>
                      <a:pt x="3329" y="809"/>
                      <a:pt x="3199" y="867"/>
                      <a:pt x="3028" y="867"/>
                    </a:cubicBezTo>
                    <a:cubicBezTo>
                      <a:pt x="2493" y="867"/>
                      <a:pt x="1550" y="283"/>
                      <a:pt x="1718" y="31"/>
                    </a:cubicBezTo>
                    <a:cubicBezTo>
                      <a:pt x="1718" y="31"/>
                      <a:pt x="1721" y="27"/>
                      <a:pt x="1721" y="24"/>
                    </a:cubicBezTo>
                    <a:cubicBezTo>
                      <a:pt x="1127" y="10"/>
                      <a:pt x="577" y="0"/>
                      <a:pt x="2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flipH="1">
                <a:off x="6692959" y="1421000"/>
                <a:ext cx="115877" cy="53531"/>
              </a:xfrm>
              <a:custGeom>
                <a:avLst/>
                <a:gdLst/>
                <a:ahLst/>
                <a:cxnLst/>
                <a:rect l="l" t="t" r="r" b="b"/>
                <a:pathLst>
                  <a:path w="1827" h="844" extrusionOk="0">
                    <a:moveTo>
                      <a:pt x="171" y="0"/>
                    </a:moveTo>
                    <a:cubicBezTo>
                      <a:pt x="171" y="3"/>
                      <a:pt x="168" y="7"/>
                      <a:pt x="168" y="7"/>
                    </a:cubicBezTo>
                    <a:cubicBezTo>
                      <a:pt x="0" y="259"/>
                      <a:pt x="943" y="843"/>
                      <a:pt x="1478" y="843"/>
                    </a:cubicBezTo>
                    <a:cubicBezTo>
                      <a:pt x="1649" y="843"/>
                      <a:pt x="1779" y="785"/>
                      <a:pt x="1820" y="638"/>
                    </a:cubicBezTo>
                    <a:cubicBezTo>
                      <a:pt x="1823" y="624"/>
                      <a:pt x="1827" y="607"/>
                      <a:pt x="1827" y="591"/>
                    </a:cubicBezTo>
                    <a:cubicBezTo>
                      <a:pt x="1792" y="529"/>
                      <a:pt x="1786" y="454"/>
                      <a:pt x="1796" y="389"/>
                    </a:cubicBezTo>
                    <a:cubicBezTo>
                      <a:pt x="1738" y="252"/>
                      <a:pt x="1605" y="129"/>
                      <a:pt x="1441" y="30"/>
                    </a:cubicBezTo>
                    <a:lnTo>
                      <a:pt x="1397" y="30"/>
                    </a:lnTo>
                    <a:cubicBezTo>
                      <a:pt x="993" y="21"/>
                      <a:pt x="574" y="10"/>
                      <a:pt x="17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flipH="1">
                <a:off x="6730443" y="1584005"/>
                <a:ext cx="70211" cy="29302"/>
              </a:xfrm>
              <a:custGeom>
                <a:avLst/>
                <a:gdLst/>
                <a:ahLst/>
                <a:cxnLst/>
                <a:rect l="l" t="t" r="r" b="b"/>
                <a:pathLst>
                  <a:path w="1107" h="462" extrusionOk="0">
                    <a:moveTo>
                      <a:pt x="1" y="0"/>
                    </a:moveTo>
                    <a:cubicBezTo>
                      <a:pt x="49" y="263"/>
                      <a:pt x="278" y="461"/>
                      <a:pt x="554" y="461"/>
                    </a:cubicBezTo>
                    <a:cubicBezTo>
                      <a:pt x="831" y="461"/>
                      <a:pt x="1059" y="263"/>
                      <a:pt x="1107"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flipH="1">
                <a:off x="6672346" y="1653520"/>
                <a:ext cx="148415" cy="87526"/>
              </a:xfrm>
              <a:custGeom>
                <a:avLst/>
                <a:gdLst/>
                <a:ahLst/>
                <a:cxnLst/>
                <a:rect l="l" t="t" r="r" b="b"/>
                <a:pathLst>
                  <a:path w="2340" h="1380" extrusionOk="0">
                    <a:moveTo>
                      <a:pt x="1178" y="0"/>
                    </a:moveTo>
                    <a:cubicBezTo>
                      <a:pt x="571" y="0"/>
                      <a:pt x="69" y="519"/>
                      <a:pt x="1" y="1188"/>
                    </a:cubicBezTo>
                    <a:cubicBezTo>
                      <a:pt x="332" y="1318"/>
                      <a:pt x="735" y="1379"/>
                      <a:pt x="1209" y="1379"/>
                    </a:cubicBezTo>
                    <a:lnTo>
                      <a:pt x="1284" y="1379"/>
                    </a:lnTo>
                    <a:cubicBezTo>
                      <a:pt x="1575" y="1376"/>
                      <a:pt x="1827" y="1324"/>
                      <a:pt x="2046" y="1239"/>
                    </a:cubicBezTo>
                    <a:cubicBezTo>
                      <a:pt x="2151" y="1191"/>
                      <a:pt x="2251" y="1137"/>
                      <a:pt x="2339" y="1075"/>
                    </a:cubicBezTo>
                    <a:cubicBezTo>
                      <a:pt x="2226" y="461"/>
                      <a:pt x="1752" y="0"/>
                      <a:pt x="117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flipH="1">
                <a:off x="7272548" y="1395820"/>
                <a:ext cx="234102" cy="196237"/>
              </a:xfrm>
              <a:custGeom>
                <a:avLst/>
                <a:gdLst/>
                <a:ahLst/>
                <a:cxnLst/>
                <a:rect l="l" t="t" r="r" b="b"/>
                <a:pathLst>
                  <a:path w="3691" h="3094" extrusionOk="0">
                    <a:moveTo>
                      <a:pt x="615" y="0"/>
                    </a:moveTo>
                    <a:cubicBezTo>
                      <a:pt x="376" y="0"/>
                      <a:pt x="1" y="205"/>
                      <a:pt x="1" y="752"/>
                    </a:cubicBezTo>
                    <a:lnTo>
                      <a:pt x="1" y="2906"/>
                    </a:lnTo>
                    <a:cubicBezTo>
                      <a:pt x="1" y="2970"/>
                      <a:pt x="1" y="3032"/>
                      <a:pt x="4" y="3093"/>
                    </a:cubicBezTo>
                    <a:cubicBezTo>
                      <a:pt x="1083" y="2431"/>
                      <a:pt x="2397" y="1442"/>
                      <a:pt x="369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flipH="1">
                <a:off x="7013838" y="1395820"/>
                <a:ext cx="492622" cy="399578"/>
              </a:xfrm>
              <a:custGeom>
                <a:avLst/>
                <a:gdLst/>
                <a:ahLst/>
                <a:cxnLst/>
                <a:rect l="l" t="t" r="r" b="b"/>
                <a:pathLst>
                  <a:path w="7767" h="6300" extrusionOk="0">
                    <a:moveTo>
                      <a:pt x="4288" y="608"/>
                    </a:moveTo>
                    <a:cubicBezTo>
                      <a:pt x="4466" y="608"/>
                      <a:pt x="4603" y="643"/>
                      <a:pt x="4657" y="721"/>
                    </a:cubicBezTo>
                    <a:cubicBezTo>
                      <a:pt x="4869" y="1032"/>
                      <a:pt x="3407" y="1527"/>
                      <a:pt x="2944" y="1527"/>
                    </a:cubicBezTo>
                    <a:cubicBezTo>
                      <a:pt x="2872" y="1527"/>
                      <a:pt x="2824" y="1513"/>
                      <a:pt x="2810" y="1489"/>
                    </a:cubicBezTo>
                    <a:cubicBezTo>
                      <a:pt x="2571" y="1035"/>
                      <a:pt x="3674" y="608"/>
                      <a:pt x="4288" y="608"/>
                    </a:cubicBezTo>
                    <a:close/>
                    <a:moveTo>
                      <a:pt x="6442" y="82"/>
                    </a:moveTo>
                    <a:cubicBezTo>
                      <a:pt x="6490" y="82"/>
                      <a:pt x="6544" y="100"/>
                      <a:pt x="6596" y="137"/>
                    </a:cubicBezTo>
                    <a:cubicBezTo>
                      <a:pt x="7217" y="571"/>
                      <a:pt x="7255" y="1393"/>
                      <a:pt x="7220" y="2086"/>
                    </a:cubicBezTo>
                    <a:cubicBezTo>
                      <a:pt x="7210" y="2274"/>
                      <a:pt x="7056" y="2370"/>
                      <a:pt x="6910" y="2370"/>
                    </a:cubicBezTo>
                    <a:cubicBezTo>
                      <a:pt x="6763" y="2370"/>
                      <a:pt x="6620" y="2274"/>
                      <a:pt x="6630" y="2086"/>
                    </a:cubicBezTo>
                    <a:cubicBezTo>
                      <a:pt x="6651" y="1656"/>
                      <a:pt x="6708" y="933"/>
                      <a:pt x="6299" y="646"/>
                    </a:cubicBezTo>
                    <a:cubicBezTo>
                      <a:pt x="6043" y="465"/>
                      <a:pt x="6203" y="82"/>
                      <a:pt x="6442" y="82"/>
                    </a:cubicBezTo>
                    <a:close/>
                    <a:moveTo>
                      <a:pt x="6974" y="2595"/>
                    </a:moveTo>
                    <a:cubicBezTo>
                      <a:pt x="7357" y="2595"/>
                      <a:pt x="7357" y="3186"/>
                      <a:pt x="6974" y="3186"/>
                    </a:cubicBezTo>
                    <a:cubicBezTo>
                      <a:pt x="6596" y="3186"/>
                      <a:pt x="6596" y="2595"/>
                      <a:pt x="6974" y="2595"/>
                    </a:cubicBezTo>
                    <a:close/>
                    <a:moveTo>
                      <a:pt x="5186" y="2732"/>
                    </a:moveTo>
                    <a:lnTo>
                      <a:pt x="5186" y="3001"/>
                    </a:lnTo>
                    <a:lnTo>
                      <a:pt x="4937" y="3001"/>
                    </a:lnTo>
                    <a:cubicBezTo>
                      <a:pt x="4872" y="3364"/>
                      <a:pt x="4558" y="3636"/>
                      <a:pt x="4179" y="3636"/>
                    </a:cubicBezTo>
                    <a:cubicBezTo>
                      <a:pt x="3800" y="3636"/>
                      <a:pt x="3483" y="3364"/>
                      <a:pt x="3418" y="3001"/>
                    </a:cubicBezTo>
                    <a:lnTo>
                      <a:pt x="1929" y="3001"/>
                    </a:lnTo>
                    <a:lnTo>
                      <a:pt x="1929" y="2732"/>
                    </a:lnTo>
                    <a:close/>
                    <a:moveTo>
                      <a:pt x="3688" y="0"/>
                    </a:moveTo>
                    <a:cubicBezTo>
                      <a:pt x="2394" y="1442"/>
                      <a:pt x="1080" y="2431"/>
                      <a:pt x="1" y="3093"/>
                    </a:cubicBezTo>
                    <a:cubicBezTo>
                      <a:pt x="11" y="3609"/>
                      <a:pt x="79" y="4076"/>
                      <a:pt x="236" y="4479"/>
                    </a:cubicBezTo>
                    <a:cubicBezTo>
                      <a:pt x="650" y="4067"/>
                      <a:pt x="1257" y="3807"/>
                      <a:pt x="1929" y="3807"/>
                    </a:cubicBezTo>
                    <a:cubicBezTo>
                      <a:pt x="3172" y="3807"/>
                      <a:pt x="4182" y="4698"/>
                      <a:pt x="4182" y="5794"/>
                    </a:cubicBezTo>
                    <a:cubicBezTo>
                      <a:pt x="4182" y="5965"/>
                      <a:pt x="4159" y="6132"/>
                      <a:pt x="4111" y="6288"/>
                    </a:cubicBezTo>
                    <a:cubicBezTo>
                      <a:pt x="4288" y="6296"/>
                      <a:pt x="4476" y="6299"/>
                      <a:pt x="4667" y="6299"/>
                    </a:cubicBezTo>
                    <a:cubicBezTo>
                      <a:pt x="4906" y="6299"/>
                      <a:pt x="5135" y="6275"/>
                      <a:pt x="5347" y="6234"/>
                    </a:cubicBezTo>
                    <a:cubicBezTo>
                      <a:pt x="5504" y="6190"/>
                      <a:pt x="5650" y="6132"/>
                      <a:pt x="5791" y="6063"/>
                    </a:cubicBezTo>
                    <a:cubicBezTo>
                      <a:pt x="5469" y="5913"/>
                      <a:pt x="5169" y="5661"/>
                      <a:pt x="4899" y="5313"/>
                    </a:cubicBezTo>
                    <a:cubicBezTo>
                      <a:pt x="4893" y="5302"/>
                      <a:pt x="4889" y="5295"/>
                      <a:pt x="4882" y="5289"/>
                    </a:cubicBezTo>
                    <a:cubicBezTo>
                      <a:pt x="4794" y="5360"/>
                      <a:pt x="4715" y="5436"/>
                      <a:pt x="4674" y="5476"/>
                    </a:cubicBezTo>
                    <a:cubicBezTo>
                      <a:pt x="4657" y="5497"/>
                      <a:pt x="4630" y="5507"/>
                      <a:pt x="4603" y="5507"/>
                    </a:cubicBezTo>
                    <a:cubicBezTo>
                      <a:pt x="4578" y="5507"/>
                      <a:pt x="4554" y="5497"/>
                      <a:pt x="4537" y="5480"/>
                    </a:cubicBezTo>
                    <a:cubicBezTo>
                      <a:pt x="4496" y="5442"/>
                      <a:pt x="4496" y="5381"/>
                      <a:pt x="4531" y="5340"/>
                    </a:cubicBezTo>
                    <a:cubicBezTo>
                      <a:pt x="4548" y="5326"/>
                      <a:pt x="4872" y="4982"/>
                      <a:pt x="5169" y="4923"/>
                    </a:cubicBezTo>
                    <a:lnTo>
                      <a:pt x="5189" y="4923"/>
                    </a:lnTo>
                    <a:cubicBezTo>
                      <a:pt x="5233" y="4923"/>
                      <a:pt x="5274" y="4954"/>
                      <a:pt x="5285" y="5002"/>
                    </a:cubicBezTo>
                    <a:cubicBezTo>
                      <a:pt x="5295" y="5056"/>
                      <a:pt x="5258" y="5108"/>
                      <a:pt x="5206" y="5118"/>
                    </a:cubicBezTo>
                    <a:cubicBezTo>
                      <a:pt x="5156" y="5128"/>
                      <a:pt x="5101" y="5149"/>
                      <a:pt x="5046" y="5179"/>
                    </a:cubicBezTo>
                    <a:cubicBezTo>
                      <a:pt x="5049" y="5182"/>
                      <a:pt x="5053" y="5186"/>
                      <a:pt x="5057" y="5193"/>
                    </a:cubicBezTo>
                    <a:cubicBezTo>
                      <a:pt x="5347" y="5568"/>
                      <a:pt x="5668" y="5821"/>
                      <a:pt x="6005" y="5940"/>
                    </a:cubicBezTo>
                    <a:cubicBezTo>
                      <a:pt x="6183" y="5831"/>
                      <a:pt x="6347" y="5694"/>
                      <a:pt x="6494" y="5538"/>
                    </a:cubicBezTo>
                    <a:cubicBezTo>
                      <a:pt x="7767" y="4183"/>
                      <a:pt x="7603" y="1541"/>
                      <a:pt x="7548" y="670"/>
                    </a:cubicBezTo>
                    <a:cubicBezTo>
                      <a:pt x="7541" y="553"/>
                      <a:pt x="7535" y="465"/>
                      <a:pt x="7535" y="418"/>
                    </a:cubicBezTo>
                    <a:cubicBezTo>
                      <a:pt x="7535" y="216"/>
                      <a:pt x="7422" y="96"/>
                      <a:pt x="7258" y="28"/>
                    </a:cubicBezTo>
                    <a:cubicBezTo>
                      <a:pt x="7155" y="8"/>
                      <a:pt x="7043" y="0"/>
                      <a:pt x="6941"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flipH="1">
                <a:off x="7197640" y="1434383"/>
                <a:ext cx="145814" cy="58288"/>
              </a:xfrm>
              <a:custGeom>
                <a:avLst/>
                <a:gdLst/>
                <a:ahLst/>
                <a:cxnLst/>
                <a:rect l="l" t="t" r="r" b="b"/>
                <a:pathLst>
                  <a:path w="2299" h="919" extrusionOk="0">
                    <a:moveTo>
                      <a:pt x="1718" y="0"/>
                    </a:moveTo>
                    <a:cubicBezTo>
                      <a:pt x="1104" y="0"/>
                      <a:pt x="1" y="427"/>
                      <a:pt x="240" y="881"/>
                    </a:cubicBezTo>
                    <a:cubicBezTo>
                      <a:pt x="254" y="905"/>
                      <a:pt x="302" y="919"/>
                      <a:pt x="374" y="919"/>
                    </a:cubicBezTo>
                    <a:cubicBezTo>
                      <a:pt x="837" y="919"/>
                      <a:pt x="2299" y="424"/>
                      <a:pt x="2087" y="113"/>
                    </a:cubicBezTo>
                    <a:cubicBezTo>
                      <a:pt x="2033" y="35"/>
                      <a:pt x="1896" y="0"/>
                      <a:pt x="1718"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flipH="1">
                <a:off x="7193327" y="1586162"/>
                <a:ext cx="96406" cy="40338"/>
              </a:xfrm>
              <a:custGeom>
                <a:avLst/>
                <a:gdLst/>
                <a:ahLst/>
                <a:cxnLst/>
                <a:rect l="l" t="t" r="r" b="b"/>
                <a:pathLst>
                  <a:path w="1520" h="636" extrusionOk="0">
                    <a:moveTo>
                      <a:pt x="1" y="0"/>
                    </a:moveTo>
                    <a:cubicBezTo>
                      <a:pt x="66" y="363"/>
                      <a:pt x="383" y="635"/>
                      <a:pt x="762" y="635"/>
                    </a:cubicBezTo>
                    <a:cubicBezTo>
                      <a:pt x="1141" y="635"/>
                      <a:pt x="1455" y="363"/>
                      <a:pt x="1520"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flipH="1">
                <a:off x="7125524" y="1724304"/>
                <a:ext cx="71290" cy="56131"/>
              </a:xfrm>
              <a:custGeom>
                <a:avLst/>
                <a:gdLst/>
                <a:ahLst/>
                <a:cxnLst/>
                <a:rect l="l" t="t" r="r" b="b"/>
                <a:pathLst>
                  <a:path w="1124" h="885" extrusionOk="0">
                    <a:moveTo>
                      <a:pt x="164" y="0"/>
                    </a:moveTo>
                    <a:cubicBezTo>
                      <a:pt x="110" y="31"/>
                      <a:pt x="55" y="72"/>
                      <a:pt x="0" y="110"/>
                    </a:cubicBezTo>
                    <a:cubicBezTo>
                      <a:pt x="7" y="116"/>
                      <a:pt x="11" y="123"/>
                      <a:pt x="17" y="134"/>
                    </a:cubicBezTo>
                    <a:cubicBezTo>
                      <a:pt x="287" y="482"/>
                      <a:pt x="587" y="734"/>
                      <a:pt x="909" y="884"/>
                    </a:cubicBezTo>
                    <a:cubicBezTo>
                      <a:pt x="980" y="847"/>
                      <a:pt x="1052" y="806"/>
                      <a:pt x="1123" y="761"/>
                    </a:cubicBezTo>
                    <a:cubicBezTo>
                      <a:pt x="786" y="642"/>
                      <a:pt x="465" y="389"/>
                      <a:pt x="175" y="14"/>
                    </a:cubicBezTo>
                    <a:cubicBezTo>
                      <a:pt x="171" y="7"/>
                      <a:pt x="167" y="3"/>
                      <a:pt x="164"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flipH="1">
                <a:off x="7170619" y="1708067"/>
                <a:ext cx="50677" cy="37040"/>
              </a:xfrm>
              <a:custGeom>
                <a:avLst/>
                <a:gdLst/>
                <a:ahLst/>
                <a:cxnLst/>
                <a:rect l="l" t="t" r="r" b="b"/>
                <a:pathLst>
                  <a:path w="799" h="584" extrusionOk="0">
                    <a:moveTo>
                      <a:pt x="673" y="0"/>
                    </a:moveTo>
                    <a:cubicBezTo>
                      <a:pt x="376" y="59"/>
                      <a:pt x="52" y="403"/>
                      <a:pt x="35" y="417"/>
                    </a:cubicBezTo>
                    <a:cubicBezTo>
                      <a:pt x="0" y="458"/>
                      <a:pt x="0" y="519"/>
                      <a:pt x="41" y="557"/>
                    </a:cubicBezTo>
                    <a:cubicBezTo>
                      <a:pt x="58" y="574"/>
                      <a:pt x="82" y="584"/>
                      <a:pt x="107" y="584"/>
                    </a:cubicBezTo>
                    <a:cubicBezTo>
                      <a:pt x="134" y="584"/>
                      <a:pt x="161" y="574"/>
                      <a:pt x="178" y="553"/>
                    </a:cubicBezTo>
                    <a:cubicBezTo>
                      <a:pt x="219" y="513"/>
                      <a:pt x="298" y="437"/>
                      <a:pt x="386" y="366"/>
                    </a:cubicBezTo>
                    <a:cubicBezTo>
                      <a:pt x="441" y="328"/>
                      <a:pt x="496" y="287"/>
                      <a:pt x="550" y="256"/>
                    </a:cubicBezTo>
                    <a:cubicBezTo>
                      <a:pt x="605" y="226"/>
                      <a:pt x="660" y="205"/>
                      <a:pt x="710" y="195"/>
                    </a:cubicBezTo>
                    <a:cubicBezTo>
                      <a:pt x="762" y="185"/>
                      <a:pt x="799" y="133"/>
                      <a:pt x="789" y="79"/>
                    </a:cubicBezTo>
                    <a:cubicBezTo>
                      <a:pt x="778" y="31"/>
                      <a:pt x="737" y="0"/>
                      <a:pt x="693"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flipH="1">
                <a:off x="7241153" y="1637220"/>
                <a:ext cx="250402" cy="157484"/>
              </a:xfrm>
              <a:custGeom>
                <a:avLst/>
                <a:gdLst/>
                <a:ahLst/>
                <a:cxnLst/>
                <a:rect l="l" t="t" r="r" b="b"/>
                <a:pathLst>
                  <a:path w="3948" h="2483" extrusionOk="0">
                    <a:moveTo>
                      <a:pt x="1694" y="1"/>
                    </a:moveTo>
                    <a:cubicBezTo>
                      <a:pt x="1022" y="1"/>
                      <a:pt x="415" y="261"/>
                      <a:pt x="1" y="673"/>
                    </a:cubicBezTo>
                    <a:cubicBezTo>
                      <a:pt x="421" y="1745"/>
                      <a:pt x="1483" y="2397"/>
                      <a:pt x="3876" y="2482"/>
                    </a:cubicBezTo>
                    <a:cubicBezTo>
                      <a:pt x="3924" y="2326"/>
                      <a:pt x="3947" y="2159"/>
                      <a:pt x="3947" y="1988"/>
                    </a:cubicBezTo>
                    <a:cubicBezTo>
                      <a:pt x="3947" y="892"/>
                      <a:pt x="2937" y="1"/>
                      <a:pt x="169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flipH="1">
                <a:off x="6573468" y="1391317"/>
                <a:ext cx="369197" cy="377188"/>
              </a:xfrm>
              <a:custGeom>
                <a:avLst/>
                <a:gdLst/>
                <a:ahLst/>
                <a:cxnLst/>
                <a:rect l="l" t="t" r="r" b="b"/>
                <a:pathLst>
                  <a:path w="5821" h="5947" extrusionOk="0">
                    <a:moveTo>
                      <a:pt x="629" y="393"/>
                    </a:moveTo>
                    <a:cubicBezTo>
                      <a:pt x="1236" y="396"/>
                      <a:pt x="2387" y="424"/>
                      <a:pt x="3404" y="448"/>
                    </a:cubicBezTo>
                    <a:cubicBezTo>
                      <a:pt x="4203" y="468"/>
                      <a:pt x="4896" y="485"/>
                      <a:pt x="5169" y="485"/>
                    </a:cubicBezTo>
                    <a:cubicBezTo>
                      <a:pt x="5217" y="485"/>
                      <a:pt x="5241" y="502"/>
                      <a:pt x="5254" y="519"/>
                    </a:cubicBezTo>
                    <a:cubicBezTo>
                      <a:pt x="5418" y="690"/>
                      <a:pt x="5374" y="1362"/>
                      <a:pt x="5340" y="1905"/>
                    </a:cubicBezTo>
                    <a:cubicBezTo>
                      <a:pt x="5323" y="2181"/>
                      <a:pt x="5306" y="2468"/>
                      <a:pt x="5306" y="2734"/>
                    </a:cubicBezTo>
                    <a:cubicBezTo>
                      <a:pt x="5306" y="3021"/>
                      <a:pt x="5244" y="5530"/>
                      <a:pt x="3097" y="5554"/>
                    </a:cubicBezTo>
                    <a:cubicBezTo>
                      <a:pt x="3073" y="5554"/>
                      <a:pt x="3049" y="5554"/>
                      <a:pt x="3026" y="5554"/>
                    </a:cubicBezTo>
                    <a:cubicBezTo>
                      <a:pt x="1422" y="5554"/>
                      <a:pt x="648" y="4862"/>
                      <a:pt x="540" y="3325"/>
                    </a:cubicBezTo>
                    <a:cubicBezTo>
                      <a:pt x="407" y="1468"/>
                      <a:pt x="519" y="563"/>
                      <a:pt x="629" y="393"/>
                    </a:cubicBezTo>
                    <a:close/>
                    <a:moveTo>
                      <a:pt x="592" y="0"/>
                    </a:moveTo>
                    <a:cubicBezTo>
                      <a:pt x="530" y="0"/>
                      <a:pt x="438" y="21"/>
                      <a:pt x="356" y="109"/>
                    </a:cubicBezTo>
                    <a:cubicBezTo>
                      <a:pt x="1" y="492"/>
                      <a:pt x="72" y="2304"/>
                      <a:pt x="148" y="3353"/>
                    </a:cubicBezTo>
                    <a:cubicBezTo>
                      <a:pt x="270" y="5097"/>
                      <a:pt x="1216" y="5946"/>
                      <a:pt x="3035" y="5946"/>
                    </a:cubicBezTo>
                    <a:lnTo>
                      <a:pt x="3100" y="5946"/>
                    </a:lnTo>
                    <a:cubicBezTo>
                      <a:pt x="5019" y="5926"/>
                      <a:pt x="5698" y="4202"/>
                      <a:pt x="5698" y="2734"/>
                    </a:cubicBezTo>
                    <a:cubicBezTo>
                      <a:pt x="5698" y="2479"/>
                      <a:pt x="5715" y="2202"/>
                      <a:pt x="5732" y="1929"/>
                    </a:cubicBezTo>
                    <a:cubicBezTo>
                      <a:pt x="5780" y="1188"/>
                      <a:pt x="5821" y="547"/>
                      <a:pt x="5541" y="249"/>
                    </a:cubicBezTo>
                    <a:cubicBezTo>
                      <a:pt x="5446" y="147"/>
                      <a:pt x="5315" y="92"/>
                      <a:pt x="5169" y="92"/>
                    </a:cubicBezTo>
                    <a:cubicBezTo>
                      <a:pt x="4899" y="92"/>
                      <a:pt x="4214" y="76"/>
                      <a:pt x="3415" y="55"/>
                    </a:cubicBezTo>
                    <a:cubicBezTo>
                      <a:pt x="2373" y="31"/>
                      <a:pt x="1195" y="0"/>
                      <a:pt x="592" y="0"/>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flipH="1">
                <a:off x="6988278" y="1367215"/>
                <a:ext cx="564039" cy="456533"/>
              </a:xfrm>
              <a:custGeom>
                <a:avLst/>
                <a:gdLst/>
                <a:ahLst/>
                <a:cxnLst/>
                <a:rect l="l" t="t" r="r" b="b"/>
                <a:pathLst>
                  <a:path w="8893" h="7198" extrusionOk="0">
                    <a:moveTo>
                      <a:pt x="7462" y="397"/>
                    </a:moveTo>
                    <a:cubicBezTo>
                      <a:pt x="7824" y="397"/>
                      <a:pt x="8258" y="479"/>
                      <a:pt x="8258" y="869"/>
                    </a:cubicBezTo>
                    <a:cubicBezTo>
                      <a:pt x="8258" y="916"/>
                      <a:pt x="8264" y="1004"/>
                      <a:pt x="8271" y="1121"/>
                    </a:cubicBezTo>
                    <a:cubicBezTo>
                      <a:pt x="8326" y="1992"/>
                      <a:pt x="8490" y="4634"/>
                      <a:pt x="7217" y="5989"/>
                    </a:cubicBezTo>
                    <a:cubicBezTo>
                      <a:pt x="6708" y="6531"/>
                      <a:pt x="6011" y="6805"/>
                      <a:pt x="5148" y="6805"/>
                    </a:cubicBezTo>
                    <a:cubicBezTo>
                      <a:pt x="1188" y="6805"/>
                      <a:pt x="393" y="5483"/>
                      <a:pt x="393" y="3353"/>
                    </a:cubicBezTo>
                    <a:lnTo>
                      <a:pt x="393" y="1159"/>
                    </a:lnTo>
                    <a:cubicBezTo>
                      <a:pt x="393" y="602"/>
                      <a:pt x="779" y="397"/>
                      <a:pt x="1020" y="397"/>
                    </a:cubicBezTo>
                    <a:close/>
                    <a:moveTo>
                      <a:pt x="1020" y="1"/>
                    </a:moveTo>
                    <a:cubicBezTo>
                      <a:pt x="598" y="1"/>
                      <a:pt x="0" y="363"/>
                      <a:pt x="0" y="1159"/>
                    </a:cubicBezTo>
                    <a:lnTo>
                      <a:pt x="0" y="3353"/>
                    </a:lnTo>
                    <a:cubicBezTo>
                      <a:pt x="0" y="6084"/>
                      <a:pt x="1491" y="7197"/>
                      <a:pt x="5148" y="7197"/>
                    </a:cubicBezTo>
                    <a:cubicBezTo>
                      <a:pt x="6124" y="7197"/>
                      <a:pt x="6919" y="6883"/>
                      <a:pt x="7503" y="6258"/>
                    </a:cubicBezTo>
                    <a:cubicBezTo>
                      <a:pt x="8893" y="4781"/>
                      <a:pt x="8722" y="2008"/>
                      <a:pt x="8664" y="1097"/>
                    </a:cubicBezTo>
                    <a:cubicBezTo>
                      <a:pt x="8657" y="991"/>
                      <a:pt x="8650" y="913"/>
                      <a:pt x="8650" y="869"/>
                    </a:cubicBezTo>
                    <a:cubicBezTo>
                      <a:pt x="8650" y="325"/>
                      <a:pt x="8206" y="1"/>
                      <a:pt x="7462" y="1"/>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flipH="1">
                <a:off x="6569726" y="1394995"/>
                <a:ext cx="362728" cy="370465"/>
              </a:xfrm>
              <a:custGeom>
                <a:avLst/>
                <a:gdLst/>
                <a:ahLst/>
                <a:cxnLst/>
                <a:rect l="l" t="t" r="r" b="b"/>
                <a:pathLst>
                  <a:path w="5719" h="5841" extrusionOk="0">
                    <a:moveTo>
                      <a:pt x="618" y="386"/>
                    </a:moveTo>
                    <a:cubicBezTo>
                      <a:pt x="1219" y="386"/>
                      <a:pt x="2345" y="417"/>
                      <a:pt x="3346" y="440"/>
                    </a:cubicBezTo>
                    <a:cubicBezTo>
                      <a:pt x="4130" y="461"/>
                      <a:pt x="4810" y="475"/>
                      <a:pt x="5077" y="475"/>
                    </a:cubicBezTo>
                    <a:cubicBezTo>
                      <a:pt x="5127" y="475"/>
                      <a:pt x="5148" y="492"/>
                      <a:pt x="5162" y="509"/>
                    </a:cubicBezTo>
                    <a:cubicBezTo>
                      <a:pt x="5322" y="676"/>
                      <a:pt x="5281" y="1338"/>
                      <a:pt x="5247" y="1871"/>
                    </a:cubicBezTo>
                    <a:cubicBezTo>
                      <a:pt x="5230" y="2140"/>
                      <a:pt x="5213" y="2424"/>
                      <a:pt x="5213" y="2687"/>
                    </a:cubicBezTo>
                    <a:cubicBezTo>
                      <a:pt x="5213" y="2967"/>
                      <a:pt x="5151" y="5431"/>
                      <a:pt x="3045" y="5455"/>
                    </a:cubicBezTo>
                    <a:cubicBezTo>
                      <a:pt x="3021" y="5455"/>
                      <a:pt x="2998" y="5456"/>
                      <a:pt x="2974" y="5456"/>
                    </a:cubicBezTo>
                    <a:cubicBezTo>
                      <a:pt x="1398" y="5456"/>
                      <a:pt x="637" y="4774"/>
                      <a:pt x="530" y="3264"/>
                    </a:cubicBezTo>
                    <a:cubicBezTo>
                      <a:pt x="399" y="1441"/>
                      <a:pt x="512" y="553"/>
                      <a:pt x="618" y="386"/>
                    </a:cubicBezTo>
                    <a:close/>
                    <a:moveTo>
                      <a:pt x="584" y="0"/>
                    </a:moveTo>
                    <a:cubicBezTo>
                      <a:pt x="522" y="0"/>
                      <a:pt x="431" y="18"/>
                      <a:pt x="349" y="106"/>
                    </a:cubicBezTo>
                    <a:cubicBezTo>
                      <a:pt x="0" y="481"/>
                      <a:pt x="72" y="2263"/>
                      <a:pt x="144" y="3291"/>
                    </a:cubicBezTo>
                    <a:cubicBezTo>
                      <a:pt x="267" y="5004"/>
                      <a:pt x="1195" y="5841"/>
                      <a:pt x="2983" y="5841"/>
                    </a:cubicBezTo>
                    <a:lnTo>
                      <a:pt x="3049" y="5841"/>
                    </a:lnTo>
                    <a:cubicBezTo>
                      <a:pt x="4929" y="5820"/>
                      <a:pt x="5598" y="4127"/>
                      <a:pt x="5598" y="2687"/>
                    </a:cubicBezTo>
                    <a:cubicBezTo>
                      <a:pt x="5598" y="2434"/>
                      <a:pt x="5616" y="2161"/>
                      <a:pt x="5633" y="1895"/>
                    </a:cubicBezTo>
                    <a:cubicBezTo>
                      <a:pt x="5677" y="1165"/>
                      <a:pt x="5718" y="536"/>
                      <a:pt x="5445" y="243"/>
                    </a:cubicBezTo>
                    <a:cubicBezTo>
                      <a:pt x="5349" y="144"/>
                      <a:pt x="5223" y="89"/>
                      <a:pt x="5077" y="89"/>
                    </a:cubicBezTo>
                    <a:cubicBezTo>
                      <a:pt x="4814" y="89"/>
                      <a:pt x="4138" y="72"/>
                      <a:pt x="3356" y="54"/>
                    </a:cubicBezTo>
                    <a:cubicBezTo>
                      <a:pt x="2332" y="27"/>
                      <a:pt x="1174" y="0"/>
                      <a:pt x="584"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flipH="1">
                <a:off x="6977051" y="1371401"/>
                <a:ext cx="554081" cy="448415"/>
              </a:xfrm>
              <a:custGeom>
                <a:avLst/>
                <a:gdLst/>
                <a:ahLst/>
                <a:cxnLst/>
                <a:rect l="l" t="t" r="r" b="b"/>
                <a:pathLst>
                  <a:path w="8736" h="7070" extrusionOk="0">
                    <a:moveTo>
                      <a:pt x="7330" y="385"/>
                    </a:moveTo>
                    <a:cubicBezTo>
                      <a:pt x="7685" y="385"/>
                      <a:pt x="8111" y="467"/>
                      <a:pt x="8111" y="850"/>
                    </a:cubicBezTo>
                    <a:cubicBezTo>
                      <a:pt x="8111" y="898"/>
                      <a:pt x="8115" y="984"/>
                      <a:pt x="8125" y="1099"/>
                    </a:cubicBezTo>
                    <a:cubicBezTo>
                      <a:pt x="8176" y="1953"/>
                      <a:pt x="8340" y="4551"/>
                      <a:pt x="7091" y="5882"/>
                    </a:cubicBezTo>
                    <a:cubicBezTo>
                      <a:pt x="6589" y="6411"/>
                      <a:pt x="5906" y="6684"/>
                      <a:pt x="5056" y="6684"/>
                    </a:cubicBezTo>
                    <a:cubicBezTo>
                      <a:pt x="1168" y="6684"/>
                      <a:pt x="387" y="5387"/>
                      <a:pt x="387" y="3291"/>
                    </a:cubicBezTo>
                    <a:lnTo>
                      <a:pt x="387" y="1137"/>
                    </a:lnTo>
                    <a:cubicBezTo>
                      <a:pt x="387" y="590"/>
                      <a:pt x="762" y="385"/>
                      <a:pt x="1001" y="385"/>
                    </a:cubicBezTo>
                    <a:close/>
                    <a:moveTo>
                      <a:pt x="1001" y="0"/>
                    </a:moveTo>
                    <a:cubicBezTo>
                      <a:pt x="584" y="0"/>
                      <a:pt x="1" y="355"/>
                      <a:pt x="1" y="1137"/>
                    </a:cubicBezTo>
                    <a:lnTo>
                      <a:pt x="1" y="3291"/>
                    </a:lnTo>
                    <a:cubicBezTo>
                      <a:pt x="1" y="5974"/>
                      <a:pt x="1465" y="7070"/>
                      <a:pt x="5056" y="7070"/>
                    </a:cubicBezTo>
                    <a:cubicBezTo>
                      <a:pt x="6016" y="7070"/>
                      <a:pt x="6794" y="6759"/>
                      <a:pt x="7371" y="6145"/>
                    </a:cubicBezTo>
                    <a:cubicBezTo>
                      <a:pt x="8736" y="4694"/>
                      <a:pt x="8565" y="1970"/>
                      <a:pt x="8507" y="1075"/>
                    </a:cubicBezTo>
                    <a:cubicBezTo>
                      <a:pt x="8501" y="970"/>
                      <a:pt x="8497" y="894"/>
                      <a:pt x="8497" y="850"/>
                    </a:cubicBezTo>
                    <a:cubicBezTo>
                      <a:pt x="8497" y="317"/>
                      <a:pt x="8060" y="0"/>
                      <a:pt x="7330"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flipH="1">
                <a:off x="6846259" y="1579883"/>
                <a:ext cx="117083" cy="166744"/>
              </a:xfrm>
              <a:custGeom>
                <a:avLst/>
                <a:gdLst/>
                <a:ahLst/>
                <a:cxnLst/>
                <a:rect l="l" t="t" r="r" b="b"/>
                <a:pathLst>
                  <a:path w="1846" h="2629" extrusionOk="0">
                    <a:moveTo>
                      <a:pt x="78" y="0"/>
                    </a:moveTo>
                    <a:cubicBezTo>
                      <a:pt x="61" y="92"/>
                      <a:pt x="0" y="1666"/>
                      <a:pt x="76" y="1666"/>
                    </a:cubicBezTo>
                    <a:cubicBezTo>
                      <a:pt x="76" y="1666"/>
                      <a:pt x="77" y="1666"/>
                      <a:pt x="78" y="1666"/>
                    </a:cubicBezTo>
                    <a:cubicBezTo>
                      <a:pt x="102" y="1656"/>
                      <a:pt x="220" y="1581"/>
                      <a:pt x="381" y="1504"/>
                    </a:cubicBezTo>
                    <a:lnTo>
                      <a:pt x="381" y="1504"/>
                    </a:lnTo>
                    <a:lnTo>
                      <a:pt x="78" y="0"/>
                    </a:lnTo>
                    <a:close/>
                    <a:moveTo>
                      <a:pt x="1025" y="1324"/>
                    </a:moveTo>
                    <a:cubicBezTo>
                      <a:pt x="805" y="1324"/>
                      <a:pt x="565" y="1416"/>
                      <a:pt x="381" y="1504"/>
                    </a:cubicBezTo>
                    <a:lnTo>
                      <a:pt x="381" y="1504"/>
                    </a:lnTo>
                    <a:lnTo>
                      <a:pt x="607" y="2629"/>
                    </a:lnTo>
                    <a:cubicBezTo>
                      <a:pt x="607" y="2629"/>
                      <a:pt x="1846" y="2134"/>
                      <a:pt x="1480" y="1560"/>
                    </a:cubicBezTo>
                    <a:cubicBezTo>
                      <a:pt x="1370" y="1386"/>
                      <a:pt x="1204" y="1324"/>
                      <a:pt x="1025" y="1324"/>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flipH="1">
                <a:off x="6858564" y="1578995"/>
                <a:ext cx="111565" cy="172389"/>
              </a:xfrm>
              <a:custGeom>
                <a:avLst/>
                <a:gdLst/>
                <a:ahLst/>
                <a:cxnLst/>
                <a:rect l="l" t="t" r="r" b="b"/>
                <a:pathLst>
                  <a:path w="1759" h="2718" extrusionOk="0">
                    <a:moveTo>
                      <a:pt x="103" y="0"/>
                    </a:moveTo>
                    <a:cubicBezTo>
                      <a:pt x="103" y="18"/>
                      <a:pt x="0" y="1643"/>
                      <a:pt x="127" y="1741"/>
                    </a:cubicBezTo>
                    <a:lnTo>
                      <a:pt x="171" y="1772"/>
                    </a:lnTo>
                    <a:lnTo>
                      <a:pt x="212" y="1755"/>
                    </a:lnTo>
                    <a:cubicBezTo>
                      <a:pt x="223" y="1752"/>
                      <a:pt x="246" y="1738"/>
                      <a:pt x="280" y="1718"/>
                    </a:cubicBezTo>
                    <a:cubicBezTo>
                      <a:pt x="632" y="1519"/>
                      <a:pt x="916" y="1419"/>
                      <a:pt x="1131" y="1419"/>
                    </a:cubicBezTo>
                    <a:cubicBezTo>
                      <a:pt x="1307" y="1419"/>
                      <a:pt x="1437" y="1485"/>
                      <a:pt x="1519" y="1618"/>
                    </a:cubicBezTo>
                    <a:cubicBezTo>
                      <a:pt x="1578" y="1708"/>
                      <a:pt x="1591" y="1793"/>
                      <a:pt x="1560" y="1889"/>
                    </a:cubicBezTo>
                    <a:cubicBezTo>
                      <a:pt x="1437" y="2264"/>
                      <a:pt x="694" y="2565"/>
                      <a:pt x="686" y="2568"/>
                    </a:cubicBezTo>
                    <a:lnTo>
                      <a:pt x="744" y="2718"/>
                    </a:lnTo>
                    <a:cubicBezTo>
                      <a:pt x="779" y="2704"/>
                      <a:pt x="1567" y="2387"/>
                      <a:pt x="1714" y="1936"/>
                    </a:cubicBezTo>
                    <a:cubicBezTo>
                      <a:pt x="1759" y="1796"/>
                      <a:pt x="1738" y="1659"/>
                      <a:pt x="1656" y="1530"/>
                    </a:cubicBezTo>
                    <a:cubicBezTo>
                      <a:pt x="1541" y="1349"/>
                      <a:pt x="1369" y="1258"/>
                      <a:pt x="1141" y="1258"/>
                    </a:cubicBezTo>
                    <a:cubicBezTo>
                      <a:pt x="901" y="1258"/>
                      <a:pt x="599" y="1359"/>
                      <a:pt x="236" y="1561"/>
                    </a:cubicBezTo>
                    <a:cubicBezTo>
                      <a:pt x="212" y="1237"/>
                      <a:pt x="246" y="137"/>
                      <a:pt x="263" y="28"/>
                    </a:cubicBezTo>
                    <a:lnTo>
                      <a:pt x="103" y="0"/>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flipH="1">
                <a:off x="7533482" y="1560601"/>
                <a:ext cx="149810" cy="106808"/>
              </a:xfrm>
              <a:custGeom>
                <a:avLst/>
                <a:gdLst/>
                <a:ahLst/>
                <a:cxnLst/>
                <a:rect l="l" t="t" r="r" b="b"/>
                <a:pathLst>
                  <a:path w="2362" h="1684" extrusionOk="0">
                    <a:moveTo>
                      <a:pt x="2164" y="0"/>
                    </a:moveTo>
                    <a:lnTo>
                      <a:pt x="0" y="1455"/>
                    </a:lnTo>
                    <a:lnTo>
                      <a:pt x="341" y="1683"/>
                    </a:lnTo>
                    <a:lnTo>
                      <a:pt x="2362" y="342"/>
                    </a:lnTo>
                    <a:lnTo>
                      <a:pt x="2164"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flipH="1">
                <a:off x="6925288" y="1558889"/>
                <a:ext cx="78203" cy="25180"/>
              </a:xfrm>
              <a:custGeom>
                <a:avLst/>
                <a:gdLst/>
                <a:ahLst/>
                <a:cxnLst/>
                <a:rect l="l" t="t" r="r" b="b"/>
                <a:pathLst>
                  <a:path w="1233" h="397" extrusionOk="0">
                    <a:moveTo>
                      <a:pt x="1" y="0"/>
                    </a:moveTo>
                    <a:lnTo>
                      <a:pt x="1" y="396"/>
                    </a:lnTo>
                    <a:lnTo>
                      <a:pt x="1233" y="396"/>
                    </a:lnTo>
                    <a:lnTo>
                      <a:pt x="1233"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flipH="1">
                <a:off x="6910319" y="1540305"/>
                <a:ext cx="93362" cy="37421"/>
              </a:xfrm>
              <a:custGeom>
                <a:avLst/>
                <a:gdLst/>
                <a:ahLst/>
                <a:cxnLst/>
                <a:rect l="l" t="t" r="r" b="b"/>
                <a:pathLst>
                  <a:path w="1472" h="590" extrusionOk="0">
                    <a:moveTo>
                      <a:pt x="0" y="0"/>
                    </a:moveTo>
                    <a:lnTo>
                      <a:pt x="0" y="590"/>
                    </a:lnTo>
                    <a:lnTo>
                      <a:pt x="1472" y="590"/>
                    </a:lnTo>
                    <a:lnTo>
                      <a:pt x="1472"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flipH="1">
                <a:off x="6582342" y="1420429"/>
                <a:ext cx="17822" cy="33044"/>
              </a:xfrm>
              <a:custGeom>
                <a:avLst/>
                <a:gdLst/>
                <a:ahLst/>
                <a:cxnLst/>
                <a:rect l="l" t="t" r="r" b="b"/>
                <a:pathLst>
                  <a:path w="281" h="521" extrusionOk="0">
                    <a:moveTo>
                      <a:pt x="105" y="1"/>
                    </a:moveTo>
                    <a:cubicBezTo>
                      <a:pt x="53" y="1"/>
                      <a:pt x="0" y="53"/>
                      <a:pt x="38" y="108"/>
                    </a:cubicBezTo>
                    <a:cubicBezTo>
                      <a:pt x="104" y="203"/>
                      <a:pt x="134" y="313"/>
                      <a:pt x="117" y="428"/>
                    </a:cubicBezTo>
                    <a:cubicBezTo>
                      <a:pt x="111" y="484"/>
                      <a:pt x="159" y="521"/>
                      <a:pt x="201" y="521"/>
                    </a:cubicBezTo>
                    <a:cubicBezTo>
                      <a:pt x="230" y="521"/>
                      <a:pt x="255" y="505"/>
                      <a:pt x="260" y="466"/>
                    </a:cubicBezTo>
                    <a:cubicBezTo>
                      <a:pt x="281" y="313"/>
                      <a:pt x="254" y="165"/>
                      <a:pt x="165" y="33"/>
                    </a:cubicBezTo>
                    <a:cubicBezTo>
                      <a:pt x="150" y="10"/>
                      <a:pt x="128"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flipH="1">
                <a:off x="6577331" y="1461212"/>
                <a:ext cx="11987" cy="9387"/>
              </a:xfrm>
              <a:custGeom>
                <a:avLst/>
                <a:gdLst/>
                <a:ahLst/>
                <a:cxnLst/>
                <a:rect l="l" t="t" r="r" b="b"/>
                <a:pathLst>
                  <a:path w="189" h="148" extrusionOk="0">
                    <a:moveTo>
                      <a:pt x="93" y="1"/>
                    </a:moveTo>
                    <a:cubicBezTo>
                      <a:pt x="1" y="1"/>
                      <a:pt x="1" y="148"/>
                      <a:pt x="93" y="148"/>
                    </a:cubicBezTo>
                    <a:cubicBezTo>
                      <a:pt x="188" y="148"/>
                      <a:pt x="188" y="1"/>
                      <a:pt x="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flipH="1">
                <a:off x="6927000" y="1547091"/>
                <a:ext cx="53721" cy="9894"/>
              </a:xfrm>
              <a:custGeom>
                <a:avLst/>
                <a:gdLst/>
                <a:ahLst/>
                <a:cxnLst/>
                <a:rect l="l" t="t" r="r" b="b"/>
                <a:pathLst>
                  <a:path w="847" h="156" extrusionOk="0">
                    <a:moveTo>
                      <a:pt x="270" y="1"/>
                    </a:moveTo>
                    <a:cubicBezTo>
                      <a:pt x="211" y="1"/>
                      <a:pt x="152" y="1"/>
                      <a:pt x="92" y="2"/>
                    </a:cubicBezTo>
                    <a:cubicBezTo>
                      <a:pt x="0" y="5"/>
                      <a:pt x="0" y="152"/>
                      <a:pt x="92" y="152"/>
                    </a:cubicBezTo>
                    <a:cubicBezTo>
                      <a:pt x="177" y="149"/>
                      <a:pt x="261" y="148"/>
                      <a:pt x="345" y="148"/>
                    </a:cubicBezTo>
                    <a:cubicBezTo>
                      <a:pt x="481" y="148"/>
                      <a:pt x="616" y="151"/>
                      <a:pt x="751" y="155"/>
                    </a:cubicBezTo>
                    <a:cubicBezTo>
                      <a:pt x="752" y="155"/>
                      <a:pt x="753" y="155"/>
                      <a:pt x="755" y="155"/>
                    </a:cubicBezTo>
                    <a:cubicBezTo>
                      <a:pt x="847" y="155"/>
                      <a:pt x="845" y="12"/>
                      <a:pt x="751" y="9"/>
                    </a:cubicBezTo>
                    <a:cubicBezTo>
                      <a:pt x="591" y="4"/>
                      <a:pt x="431" y="1"/>
                      <a:pt x="2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flipH="1">
                <a:off x="6997529" y="1388462"/>
                <a:ext cx="29239" cy="43002"/>
              </a:xfrm>
              <a:custGeom>
                <a:avLst/>
                <a:gdLst/>
                <a:ahLst/>
                <a:cxnLst/>
                <a:rect l="l" t="t" r="r" b="b"/>
                <a:pathLst>
                  <a:path w="461" h="678" extrusionOk="0">
                    <a:moveTo>
                      <a:pt x="103" y="1"/>
                    </a:moveTo>
                    <a:cubicBezTo>
                      <a:pt x="48" y="1"/>
                      <a:pt x="0" y="75"/>
                      <a:pt x="50" y="127"/>
                    </a:cubicBezTo>
                    <a:cubicBezTo>
                      <a:pt x="166" y="250"/>
                      <a:pt x="306" y="397"/>
                      <a:pt x="272" y="584"/>
                    </a:cubicBezTo>
                    <a:cubicBezTo>
                      <a:pt x="262" y="640"/>
                      <a:pt x="310" y="678"/>
                      <a:pt x="354" y="678"/>
                    </a:cubicBezTo>
                    <a:cubicBezTo>
                      <a:pt x="382" y="678"/>
                      <a:pt x="409" y="662"/>
                      <a:pt x="415" y="625"/>
                    </a:cubicBezTo>
                    <a:cubicBezTo>
                      <a:pt x="460" y="376"/>
                      <a:pt x="313" y="192"/>
                      <a:pt x="153" y="25"/>
                    </a:cubicBezTo>
                    <a:cubicBezTo>
                      <a:pt x="137" y="8"/>
                      <a:pt x="120"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flipH="1">
                <a:off x="6998671" y="1438062"/>
                <a:ext cx="11924" cy="9387"/>
              </a:xfrm>
              <a:custGeom>
                <a:avLst/>
                <a:gdLst/>
                <a:ahLst/>
                <a:cxnLst/>
                <a:rect l="l" t="t" r="r" b="b"/>
                <a:pathLst>
                  <a:path w="188" h="148" extrusionOk="0">
                    <a:moveTo>
                      <a:pt x="95" y="1"/>
                    </a:moveTo>
                    <a:cubicBezTo>
                      <a:pt x="0" y="1"/>
                      <a:pt x="0" y="147"/>
                      <a:pt x="95" y="147"/>
                    </a:cubicBezTo>
                    <a:cubicBezTo>
                      <a:pt x="188" y="147"/>
                      <a:pt x="18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flipH="1">
                <a:off x="6475344" y="2739630"/>
                <a:ext cx="111121" cy="67801"/>
              </a:xfrm>
              <a:custGeom>
                <a:avLst/>
                <a:gdLst/>
                <a:ahLst/>
                <a:cxnLst/>
                <a:rect l="l" t="t" r="r" b="b"/>
                <a:pathLst>
                  <a:path w="1752" h="1069" extrusionOk="0">
                    <a:moveTo>
                      <a:pt x="1248" y="1"/>
                    </a:moveTo>
                    <a:cubicBezTo>
                      <a:pt x="1221" y="1"/>
                      <a:pt x="1192" y="3"/>
                      <a:pt x="1164" y="9"/>
                    </a:cubicBezTo>
                    <a:lnTo>
                      <a:pt x="420" y="146"/>
                    </a:lnTo>
                    <a:cubicBezTo>
                      <a:pt x="167" y="193"/>
                      <a:pt x="0" y="436"/>
                      <a:pt x="48" y="688"/>
                    </a:cubicBezTo>
                    <a:cubicBezTo>
                      <a:pt x="90" y="912"/>
                      <a:pt x="285" y="1069"/>
                      <a:pt x="505" y="1069"/>
                    </a:cubicBezTo>
                    <a:cubicBezTo>
                      <a:pt x="533" y="1069"/>
                      <a:pt x="562" y="1066"/>
                      <a:pt x="591" y="1061"/>
                    </a:cubicBezTo>
                    <a:lnTo>
                      <a:pt x="1331" y="924"/>
                    </a:lnTo>
                    <a:cubicBezTo>
                      <a:pt x="1584" y="876"/>
                      <a:pt x="1752" y="634"/>
                      <a:pt x="1703" y="381"/>
                    </a:cubicBezTo>
                    <a:cubicBezTo>
                      <a:pt x="1664" y="160"/>
                      <a:pt x="1466" y="1"/>
                      <a:pt x="124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flipH="1">
                <a:off x="6474519" y="2792528"/>
                <a:ext cx="106744" cy="67040"/>
              </a:xfrm>
              <a:custGeom>
                <a:avLst/>
                <a:gdLst/>
                <a:ahLst/>
                <a:cxnLst/>
                <a:rect l="l" t="t" r="r" b="b"/>
                <a:pathLst>
                  <a:path w="1683" h="1057" extrusionOk="0">
                    <a:moveTo>
                      <a:pt x="1178" y="1"/>
                    </a:moveTo>
                    <a:cubicBezTo>
                      <a:pt x="1151" y="1"/>
                      <a:pt x="1124" y="3"/>
                      <a:pt x="1096" y="8"/>
                    </a:cubicBezTo>
                    <a:lnTo>
                      <a:pt x="420" y="134"/>
                    </a:lnTo>
                    <a:cubicBezTo>
                      <a:pt x="167" y="182"/>
                      <a:pt x="0" y="424"/>
                      <a:pt x="48" y="677"/>
                    </a:cubicBezTo>
                    <a:cubicBezTo>
                      <a:pt x="91" y="899"/>
                      <a:pt x="288" y="1056"/>
                      <a:pt x="509" y="1056"/>
                    </a:cubicBezTo>
                    <a:cubicBezTo>
                      <a:pt x="536" y="1056"/>
                      <a:pt x="563" y="1054"/>
                      <a:pt x="591" y="1049"/>
                    </a:cubicBezTo>
                    <a:lnTo>
                      <a:pt x="1267" y="923"/>
                    </a:lnTo>
                    <a:cubicBezTo>
                      <a:pt x="1516" y="875"/>
                      <a:pt x="1683" y="632"/>
                      <a:pt x="1639" y="380"/>
                    </a:cubicBezTo>
                    <a:cubicBezTo>
                      <a:pt x="1596" y="158"/>
                      <a:pt x="1399" y="1"/>
                      <a:pt x="117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flipH="1">
                <a:off x="6486379" y="2845742"/>
                <a:ext cx="87336" cy="63235"/>
              </a:xfrm>
              <a:custGeom>
                <a:avLst/>
                <a:gdLst/>
                <a:ahLst/>
                <a:cxnLst/>
                <a:rect l="l" t="t" r="r" b="b"/>
                <a:pathLst>
                  <a:path w="1377" h="997" extrusionOk="0">
                    <a:moveTo>
                      <a:pt x="874" y="1"/>
                    </a:moveTo>
                    <a:cubicBezTo>
                      <a:pt x="846" y="1"/>
                      <a:pt x="817" y="3"/>
                      <a:pt x="789" y="9"/>
                    </a:cubicBezTo>
                    <a:lnTo>
                      <a:pt x="420" y="77"/>
                    </a:lnTo>
                    <a:cubicBezTo>
                      <a:pt x="168" y="121"/>
                      <a:pt x="1" y="367"/>
                      <a:pt x="48" y="617"/>
                    </a:cubicBezTo>
                    <a:cubicBezTo>
                      <a:pt x="87" y="840"/>
                      <a:pt x="284" y="997"/>
                      <a:pt x="503" y="997"/>
                    </a:cubicBezTo>
                    <a:cubicBezTo>
                      <a:pt x="531" y="997"/>
                      <a:pt x="559" y="994"/>
                      <a:pt x="588" y="989"/>
                    </a:cubicBezTo>
                    <a:lnTo>
                      <a:pt x="957" y="920"/>
                    </a:lnTo>
                    <a:cubicBezTo>
                      <a:pt x="1209" y="876"/>
                      <a:pt x="1376" y="630"/>
                      <a:pt x="1329" y="381"/>
                    </a:cubicBezTo>
                    <a:cubicBezTo>
                      <a:pt x="1290" y="157"/>
                      <a:pt x="1092" y="1"/>
                      <a:pt x="874"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flipH="1">
                <a:off x="7680883" y="2507237"/>
                <a:ext cx="113975" cy="460339"/>
              </a:xfrm>
              <a:custGeom>
                <a:avLst/>
                <a:gdLst/>
                <a:ahLst/>
                <a:cxnLst/>
                <a:rect l="l" t="t" r="r" b="b"/>
                <a:pathLst>
                  <a:path w="1797" h="7258" extrusionOk="0">
                    <a:moveTo>
                      <a:pt x="1326" y="0"/>
                    </a:moveTo>
                    <a:cubicBezTo>
                      <a:pt x="1" y="2024"/>
                      <a:pt x="379" y="7257"/>
                      <a:pt x="379" y="7257"/>
                    </a:cubicBezTo>
                    <a:lnTo>
                      <a:pt x="1797" y="6448"/>
                    </a:lnTo>
                    <a:lnTo>
                      <a:pt x="1326" y="0"/>
                    </a:ln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flipH="1">
                <a:off x="7686974" y="3205559"/>
                <a:ext cx="249641" cy="253700"/>
              </a:xfrm>
              <a:custGeom>
                <a:avLst/>
                <a:gdLst/>
                <a:ahLst/>
                <a:cxnLst/>
                <a:rect l="l" t="t" r="r" b="b"/>
                <a:pathLst>
                  <a:path w="3936" h="4000" extrusionOk="0">
                    <a:moveTo>
                      <a:pt x="3823" y="1"/>
                    </a:moveTo>
                    <a:cubicBezTo>
                      <a:pt x="3782" y="1"/>
                      <a:pt x="3745" y="27"/>
                      <a:pt x="3731" y="71"/>
                    </a:cubicBezTo>
                    <a:lnTo>
                      <a:pt x="3720" y="105"/>
                    </a:lnTo>
                    <a:cubicBezTo>
                      <a:pt x="3704" y="156"/>
                      <a:pt x="3731" y="211"/>
                      <a:pt x="3782" y="228"/>
                    </a:cubicBezTo>
                    <a:cubicBezTo>
                      <a:pt x="3793" y="231"/>
                      <a:pt x="3802" y="234"/>
                      <a:pt x="3813" y="234"/>
                    </a:cubicBezTo>
                    <a:cubicBezTo>
                      <a:pt x="3854" y="234"/>
                      <a:pt x="3892" y="207"/>
                      <a:pt x="3905" y="166"/>
                    </a:cubicBezTo>
                    <a:lnTo>
                      <a:pt x="3919" y="129"/>
                    </a:lnTo>
                    <a:cubicBezTo>
                      <a:pt x="3936" y="77"/>
                      <a:pt x="3909" y="23"/>
                      <a:pt x="3854" y="6"/>
                    </a:cubicBezTo>
                    <a:cubicBezTo>
                      <a:pt x="3844" y="2"/>
                      <a:pt x="3833" y="1"/>
                      <a:pt x="3823" y="1"/>
                    </a:cubicBezTo>
                    <a:close/>
                    <a:moveTo>
                      <a:pt x="3682" y="407"/>
                    </a:moveTo>
                    <a:cubicBezTo>
                      <a:pt x="3643" y="407"/>
                      <a:pt x="3604" y="430"/>
                      <a:pt x="3588" y="470"/>
                    </a:cubicBezTo>
                    <a:cubicBezTo>
                      <a:pt x="3540" y="592"/>
                      <a:pt x="3489" y="709"/>
                      <a:pt x="3438" y="825"/>
                    </a:cubicBezTo>
                    <a:cubicBezTo>
                      <a:pt x="3413" y="873"/>
                      <a:pt x="3434" y="931"/>
                      <a:pt x="3485" y="955"/>
                    </a:cubicBezTo>
                    <a:cubicBezTo>
                      <a:pt x="3499" y="961"/>
                      <a:pt x="3512" y="965"/>
                      <a:pt x="3526" y="965"/>
                    </a:cubicBezTo>
                    <a:cubicBezTo>
                      <a:pt x="3564" y="965"/>
                      <a:pt x="3598" y="945"/>
                      <a:pt x="3615" y="907"/>
                    </a:cubicBezTo>
                    <a:cubicBezTo>
                      <a:pt x="3670" y="791"/>
                      <a:pt x="3720" y="668"/>
                      <a:pt x="3772" y="542"/>
                    </a:cubicBezTo>
                    <a:cubicBezTo>
                      <a:pt x="3793" y="490"/>
                      <a:pt x="3765" y="433"/>
                      <a:pt x="3714" y="412"/>
                    </a:cubicBezTo>
                    <a:cubicBezTo>
                      <a:pt x="3704" y="408"/>
                      <a:pt x="3693" y="407"/>
                      <a:pt x="3682" y="407"/>
                    </a:cubicBezTo>
                    <a:close/>
                    <a:moveTo>
                      <a:pt x="3348" y="1119"/>
                    </a:moveTo>
                    <a:cubicBezTo>
                      <a:pt x="3314" y="1119"/>
                      <a:pt x="3282" y="1137"/>
                      <a:pt x="3263" y="1170"/>
                    </a:cubicBezTo>
                    <a:cubicBezTo>
                      <a:pt x="3202" y="1289"/>
                      <a:pt x="3137" y="1399"/>
                      <a:pt x="3072" y="1504"/>
                    </a:cubicBezTo>
                    <a:cubicBezTo>
                      <a:pt x="3041" y="1552"/>
                      <a:pt x="3055" y="1613"/>
                      <a:pt x="3103" y="1641"/>
                    </a:cubicBezTo>
                    <a:cubicBezTo>
                      <a:pt x="3117" y="1651"/>
                      <a:pt x="3137" y="1654"/>
                      <a:pt x="3154" y="1654"/>
                    </a:cubicBezTo>
                    <a:cubicBezTo>
                      <a:pt x="3188" y="1654"/>
                      <a:pt x="3219" y="1641"/>
                      <a:pt x="3236" y="1610"/>
                    </a:cubicBezTo>
                    <a:cubicBezTo>
                      <a:pt x="3304" y="1501"/>
                      <a:pt x="3372" y="1385"/>
                      <a:pt x="3438" y="1265"/>
                    </a:cubicBezTo>
                    <a:cubicBezTo>
                      <a:pt x="3462" y="1218"/>
                      <a:pt x="3444" y="1156"/>
                      <a:pt x="3397" y="1132"/>
                    </a:cubicBezTo>
                    <a:cubicBezTo>
                      <a:pt x="3381" y="1123"/>
                      <a:pt x="3364" y="1119"/>
                      <a:pt x="3348" y="1119"/>
                    </a:cubicBezTo>
                    <a:close/>
                    <a:moveTo>
                      <a:pt x="2935" y="1784"/>
                    </a:moveTo>
                    <a:cubicBezTo>
                      <a:pt x="2905" y="1784"/>
                      <a:pt x="2875" y="1799"/>
                      <a:pt x="2857" y="1825"/>
                    </a:cubicBezTo>
                    <a:cubicBezTo>
                      <a:pt x="2782" y="1931"/>
                      <a:pt x="2700" y="2034"/>
                      <a:pt x="2619" y="2133"/>
                    </a:cubicBezTo>
                    <a:cubicBezTo>
                      <a:pt x="2584" y="2174"/>
                      <a:pt x="2591" y="2235"/>
                      <a:pt x="2632" y="2269"/>
                    </a:cubicBezTo>
                    <a:cubicBezTo>
                      <a:pt x="2649" y="2286"/>
                      <a:pt x="2673" y="2292"/>
                      <a:pt x="2693" y="2292"/>
                    </a:cubicBezTo>
                    <a:cubicBezTo>
                      <a:pt x="2724" y="2292"/>
                      <a:pt x="2751" y="2279"/>
                      <a:pt x="2772" y="2259"/>
                    </a:cubicBezTo>
                    <a:cubicBezTo>
                      <a:pt x="2854" y="2156"/>
                      <a:pt x="2936" y="2051"/>
                      <a:pt x="3014" y="1941"/>
                    </a:cubicBezTo>
                    <a:cubicBezTo>
                      <a:pt x="3049" y="1897"/>
                      <a:pt x="3038" y="1835"/>
                      <a:pt x="2994" y="1805"/>
                    </a:cubicBezTo>
                    <a:cubicBezTo>
                      <a:pt x="2976" y="1791"/>
                      <a:pt x="2955" y="1784"/>
                      <a:pt x="2935" y="1784"/>
                    </a:cubicBezTo>
                    <a:close/>
                    <a:moveTo>
                      <a:pt x="2435" y="2389"/>
                    </a:moveTo>
                    <a:cubicBezTo>
                      <a:pt x="2408" y="2389"/>
                      <a:pt x="2382" y="2400"/>
                      <a:pt x="2362" y="2419"/>
                    </a:cubicBezTo>
                    <a:cubicBezTo>
                      <a:pt x="2274" y="2511"/>
                      <a:pt x="2178" y="2604"/>
                      <a:pt x="2086" y="2689"/>
                    </a:cubicBezTo>
                    <a:cubicBezTo>
                      <a:pt x="2045" y="2723"/>
                      <a:pt x="2041" y="2784"/>
                      <a:pt x="2079" y="2825"/>
                    </a:cubicBezTo>
                    <a:cubicBezTo>
                      <a:pt x="2096" y="2850"/>
                      <a:pt x="2123" y="2859"/>
                      <a:pt x="2151" y="2859"/>
                    </a:cubicBezTo>
                    <a:cubicBezTo>
                      <a:pt x="2174" y="2859"/>
                      <a:pt x="2198" y="2850"/>
                      <a:pt x="2215" y="2832"/>
                    </a:cubicBezTo>
                    <a:cubicBezTo>
                      <a:pt x="2315" y="2747"/>
                      <a:pt x="2410" y="2651"/>
                      <a:pt x="2502" y="2555"/>
                    </a:cubicBezTo>
                    <a:cubicBezTo>
                      <a:pt x="2543" y="2518"/>
                      <a:pt x="2540" y="2453"/>
                      <a:pt x="2502" y="2415"/>
                    </a:cubicBezTo>
                    <a:cubicBezTo>
                      <a:pt x="2483" y="2398"/>
                      <a:pt x="2459" y="2389"/>
                      <a:pt x="2435" y="2389"/>
                    </a:cubicBezTo>
                    <a:close/>
                    <a:moveTo>
                      <a:pt x="1848" y="2914"/>
                    </a:moveTo>
                    <a:cubicBezTo>
                      <a:pt x="1828" y="2914"/>
                      <a:pt x="1807" y="2921"/>
                      <a:pt x="1789" y="2935"/>
                    </a:cubicBezTo>
                    <a:cubicBezTo>
                      <a:pt x="1686" y="3013"/>
                      <a:pt x="1580" y="3088"/>
                      <a:pt x="1475" y="3160"/>
                    </a:cubicBezTo>
                    <a:cubicBezTo>
                      <a:pt x="1431" y="3190"/>
                      <a:pt x="1417" y="3252"/>
                      <a:pt x="1447" y="3296"/>
                    </a:cubicBezTo>
                    <a:cubicBezTo>
                      <a:pt x="1467" y="3324"/>
                      <a:pt x="1499" y="3341"/>
                      <a:pt x="1529" y="3341"/>
                    </a:cubicBezTo>
                    <a:cubicBezTo>
                      <a:pt x="1546" y="3341"/>
                      <a:pt x="1567" y="3334"/>
                      <a:pt x="1584" y="3324"/>
                    </a:cubicBezTo>
                    <a:cubicBezTo>
                      <a:pt x="1693" y="3249"/>
                      <a:pt x="1803" y="3170"/>
                      <a:pt x="1908" y="3091"/>
                    </a:cubicBezTo>
                    <a:cubicBezTo>
                      <a:pt x="1952" y="3058"/>
                      <a:pt x="1959" y="2996"/>
                      <a:pt x="1925" y="2952"/>
                    </a:cubicBezTo>
                    <a:cubicBezTo>
                      <a:pt x="1907" y="2928"/>
                      <a:pt x="1878" y="2914"/>
                      <a:pt x="1848" y="2914"/>
                    </a:cubicBezTo>
                    <a:close/>
                    <a:moveTo>
                      <a:pt x="1194" y="3348"/>
                    </a:moveTo>
                    <a:cubicBezTo>
                      <a:pt x="1178" y="3348"/>
                      <a:pt x="1162" y="3353"/>
                      <a:pt x="1147" y="3362"/>
                    </a:cubicBezTo>
                    <a:cubicBezTo>
                      <a:pt x="1034" y="3423"/>
                      <a:pt x="919" y="3480"/>
                      <a:pt x="802" y="3535"/>
                    </a:cubicBezTo>
                    <a:cubicBezTo>
                      <a:pt x="751" y="3559"/>
                      <a:pt x="730" y="3617"/>
                      <a:pt x="755" y="3665"/>
                    </a:cubicBezTo>
                    <a:cubicBezTo>
                      <a:pt x="771" y="3702"/>
                      <a:pt x="805" y="3723"/>
                      <a:pt x="843" y="3723"/>
                    </a:cubicBezTo>
                    <a:cubicBezTo>
                      <a:pt x="857" y="3723"/>
                      <a:pt x="870" y="3720"/>
                      <a:pt x="884" y="3713"/>
                    </a:cubicBezTo>
                    <a:cubicBezTo>
                      <a:pt x="1004" y="3658"/>
                      <a:pt x="1123" y="3597"/>
                      <a:pt x="1242" y="3532"/>
                    </a:cubicBezTo>
                    <a:cubicBezTo>
                      <a:pt x="1287" y="3505"/>
                      <a:pt x="1304" y="3447"/>
                      <a:pt x="1280" y="3398"/>
                    </a:cubicBezTo>
                    <a:cubicBezTo>
                      <a:pt x="1262" y="3366"/>
                      <a:pt x="1228" y="3348"/>
                      <a:pt x="1194" y="3348"/>
                    </a:cubicBezTo>
                    <a:close/>
                    <a:moveTo>
                      <a:pt x="477" y="3677"/>
                    </a:moveTo>
                    <a:cubicBezTo>
                      <a:pt x="467" y="3677"/>
                      <a:pt x="457" y="3678"/>
                      <a:pt x="447" y="3682"/>
                    </a:cubicBezTo>
                    <a:cubicBezTo>
                      <a:pt x="325" y="3730"/>
                      <a:pt x="229" y="3757"/>
                      <a:pt x="164" y="3778"/>
                    </a:cubicBezTo>
                    <a:cubicBezTo>
                      <a:pt x="79" y="3805"/>
                      <a:pt x="58" y="3812"/>
                      <a:pt x="38" y="3833"/>
                    </a:cubicBezTo>
                    <a:cubicBezTo>
                      <a:pt x="0" y="3874"/>
                      <a:pt x="0" y="3935"/>
                      <a:pt x="38" y="3972"/>
                    </a:cubicBezTo>
                    <a:cubicBezTo>
                      <a:pt x="58" y="3992"/>
                      <a:pt x="82" y="4000"/>
                      <a:pt x="106" y="4000"/>
                    </a:cubicBezTo>
                    <a:cubicBezTo>
                      <a:pt x="123" y="4000"/>
                      <a:pt x="144" y="3997"/>
                      <a:pt x="157" y="3986"/>
                    </a:cubicBezTo>
                    <a:cubicBezTo>
                      <a:pt x="171" y="3983"/>
                      <a:pt x="191" y="3976"/>
                      <a:pt x="222" y="3965"/>
                    </a:cubicBezTo>
                    <a:cubicBezTo>
                      <a:pt x="290" y="3945"/>
                      <a:pt x="389" y="3915"/>
                      <a:pt x="512" y="3866"/>
                    </a:cubicBezTo>
                    <a:cubicBezTo>
                      <a:pt x="563" y="3849"/>
                      <a:pt x="591" y="3792"/>
                      <a:pt x="570" y="3740"/>
                    </a:cubicBezTo>
                    <a:cubicBezTo>
                      <a:pt x="557" y="3702"/>
                      <a:pt x="517" y="3677"/>
                      <a:pt x="477" y="3677"/>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flipH="1">
                <a:off x="6419402" y="1504025"/>
                <a:ext cx="113340" cy="130021"/>
              </a:xfrm>
              <a:custGeom>
                <a:avLst/>
                <a:gdLst/>
                <a:ahLst/>
                <a:cxnLst/>
                <a:rect l="l" t="t" r="r" b="b"/>
                <a:pathLst>
                  <a:path w="1787" h="2050" extrusionOk="0">
                    <a:moveTo>
                      <a:pt x="411" y="1"/>
                    </a:moveTo>
                    <a:cubicBezTo>
                      <a:pt x="165" y="1"/>
                      <a:pt x="0" y="387"/>
                      <a:pt x="266" y="558"/>
                    </a:cubicBezTo>
                    <a:cubicBezTo>
                      <a:pt x="727" y="859"/>
                      <a:pt x="1034" y="1305"/>
                      <a:pt x="1164" y="1838"/>
                    </a:cubicBezTo>
                    <a:cubicBezTo>
                      <a:pt x="1201" y="1985"/>
                      <a:pt x="1313" y="2049"/>
                      <a:pt x="1429" y="2049"/>
                    </a:cubicBezTo>
                    <a:cubicBezTo>
                      <a:pt x="1604" y="2049"/>
                      <a:pt x="1787" y="1905"/>
                      <a:pt x="1734" y="1681"/>
                    </a:cubicBezTo>
                    <a:cubicBezTo>
                      <a:pt x="1567" y="1002"/>
                      <a:pt x="1150" y="432"/>
                      <a:pt x="563" y="49"/>
                    </a:cubicBezTo>
                    <a:cubicBezTo>
                      <a:pt x="511" y="15"/>
                      <a:pt x="460" y="1"/>
                      <a:pt x="41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flipH="1">
                <a:off x="7156921" y="1045327"/>
                <a:ext cx="157104" cy="290423"/>
              </a:xfrm>
              <a:custGeom>
                <a:avLst/>
                <a:gdLst/>
                <a:ahLst/>
                <a:cxnLst/>
                <a:rect l="l" t="t" r="r" b="b"/>
                <a:pathLst>
                  <a:path w="2477" h="4579" extrusionOk="0">
                    <a:moveTo>
                      <a:pt x="2191" y="1"/>
                    </a:moveTo>
                    <a:cubicBezTo>
                      <a:pt x="2043" y="1"/>
                      <a:pt x="1886" y="95"/>
                      <a:pt x="1869" y="283"/>
                    </a:cubicBezTo>
                    <a:cubicBezTo>
                      <a:pt x="1736" y="1714"/>
                      <a:pt x="1077" y="2970"/>
                      <a:pt x="182" y="4062"/>
                    </a:cubicBezTo>
                    <a:cubicBezTo>
                      <a:pt x="1" y="4283"/>
                      <a:pt x="196" y="4579"/>
                      <a:pt x="406" y="4579"/>
                    </a:cubicBezTo>
                    <a:cubicBezTo>
                      <a:pt x="473" y="4579"/>
                      <a:pt x="540" y="4549"/>
                      <a:pt x="599" y="4479"/>
                    </a:cubicBezTo>
                    <a:cubicBezTo>
                      <a:pt x="1602" y="3253"/>
                      <a:pt x="2313" y="1885"/>
                      <a:pt x="2459" y="283"/>
                    </a:cubicBezTo>
                    <a:cubicBezTo>
                      <a:pt x="2476" y="94"/>
                      <a:pt x="2338" y="1"/>
                      <a:pt x="219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flipH="1">
                <a:off x="7046305" y="1401021"/>
                <a:ext cx="76935" cy="145116"/>
              </a:xfrm>
              <a:custGeom>
                <a:avLst/>
                <a:gdLst/>
                <a:ahLst/>
                <a:cxnLst/>
                <a:rect l="l" t="t" r="r" b="b"/>
                <a:pathLst>
                  <a:path w="1213" h="2288" extrusionOk="0">
                    <a:moveTo>
                      <a:pt x="400" y="0"/>
                    </a:moveTo>
                    <a:cubicBezTo>
                      <a:pt x="161" y="0"/>
                      <a:pt x="1" y="383"/>
                      <a:pt x="257" y="564"/>
                    </a:cubicBezTo>
                    <a:cubicBezTo>
                      <a:pt x="666" y="851"/>
                      <a:pt x="609" y="1574"/>
                      <a:pt x="588" y="2004"/>
                    </a:cubicBezTo>
                    <a:cubicBezTo>
                      <a:pt x="578" y="2192"/>
                      <a:pt x="721" y="2288"/>
                      <a:pt x="868" y="2288"/>
                    </a:cubicBezTo>
                    <a:cubicBezTo>
                      <a:pt x="1014" y="2288"/>
                      <a:pt x="1168" y="2192"/>
                      <a:pt x="1178" y="2004"/>
                    </a:cubicBezTo>
                    <a:cubicBezTo>
                      <a:pt x="1213" y="1311"/>
                      <a:pt x="1175" y="489"/>
                      <a:pt x="554" y="55"/>
                    </a:cubicBezTo>
                    <a:cubicBezTo>
                      <a:pt x="502" y="18"/>
                      <a:pt x="448" y="0"/>
                      <a:pt x="40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flipH="1">
                <a:off x="7039771" y="1560411"/>
                <a:ext cx="48393" cy="37484"/>
              </a:xfrm>
              <a:custGeom>
                <a:avLst/>
                <a:gdLst/>
                <a:ahLst/>
                <a:cxnLst/>
                <a:rect l="l" t="t" r="r" b="b"/>
                <a:pathLst>
                  <a:path w="763" h="591" extrusionOk="0">
                    <a:moveTo>
                      <a:pt x="379" y="0"/>
                    </a:moveTo>
                    <a:cubicBezTo>
                      <a:pt x="1" y="0"/>
                      <a:pt x="1" y="591"/>
                      <a:pt x="379" y="591"/>
                    </a:cubicBezTo>
                    <a:cubicBezTo>
                      <a:pt x="762" y="591"/>
                      <a:pt x="762"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flipH="1">
                <a:off x="6626677" y="1448020"/>
                <a:ext cx="24989" cy="125201"/>
              </a:xfrm>
              <a:custGeom>
                <a:avLst/>
                <a:gdLst/>
                <a:ahLst/>
                <a:cxnLst/>
                <a:rect l="l" t="t" r="r" b="b"/>
                <a:pathLst>
                  <a:path w="394" h="1974" extrusionOk="0">
                    <a:moveTo>
                      <a:pt x="1" y="1"/>
                    </a:moveTo>
                    <a:lnTo>
                      <a:pt x="1" y="1"/>
                    </a:lnTo>
                    <a:cubicBezTo>
                      <a:pt x="59" y="687"/>
                      <a:pt x="127" y="1345"/>
                      <a:pt x="171" y="1974"/>
                    </a:cubicBezTo>
                    <a:cubicBezTo>
                      <a:pt x="274" y="1936"/>
                      <a:pt x="356" y="1847"/>
                      <a:pt x="363" y="1707"/>
                    </a:cubicBezTo>
                    <a:cubicBezTo>
                      <a:pt x="393" y="1131"/>
                      <a:pt x="369" y="458"/>
                      <a:pt x="1"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flipH="1">
                <a:off x="6640758" y="1429182"/>
                <a:ext cx="54165" cy="145370"/>
              </a:xfrm>
              <a:custGeom>
                <a:avLst/>
                <a:gdLst/>
                <a:ahLst/>
                <a:cxnLst/>
                <a:rect l="l" t="t" r="r" b="b"/>
                <a:pathLst>
                  <a:path w="854" h="2292" extrusionOk="0">
                    <a:moveTo>
                      <a:pt x="270" y="0"/>
                    </a:moveTo>
                    <a:cubicBezTo>
                      <a:pt x="136" y="0"/>
                      <a:pt x="27" y="120"/>
                      <a:pt x="0" y="260"/>
                    </a:cubicBezTo>
                    <a:cubicBezTo>
                      <a:pt x="31" y="325"/>
                      <a:pt x="41" y="393"/>
                      <a:pt x="31" y="462"/>
                    </a:cubicBezTo>
                    <a:cubicBezTo>
                      <a:pt x="54" y="499"/>
                      <a:pt x="86" y="536"/>
                      <a:pt x="126" y="564"/>
                    </a:cubicBezTo>
                    <a:cubicBezTo>
                      <a:pt x="533" y="851"/>
                      <a:pt x="478" y="1578"/>
                      <a:pt x="457" y="2004"/>
                    </a:cubicBezTo>
                    <a:cubicBezTo>
                      <a:pt x="447" y="2195"/>
                      <a:pt x="590" y="2291"/>
                      <a:pt x="738" y="2291"/>
                    </a:cubicBezTo>
                    <a:cubicBezTo>
                      <a:pt x="775" y="2291"/>
                      <a:pt x="815" y="2285"/>
                      <a:pt x="853" y="2271"/>
                    </a:cubicBezTo>
                    <a:cubicBezTo>
                      <a:pt x="809" y="1642"/>
                      <a:pt x="741" y="984"/>
                      <a:pt x="683" y="298"/>
                    </a:cubicBezTo>
                    <a:cubicBezTo>
                      <a:pt x="607" y="209"/>
                      <a:pt x="525" y="127"/>
                      <a:pt x="423" y="55"/>
                    </a:cubicBezTo>
                    <a:cubicBezTo>
                      <a:pt x="372" y="18"/>
                      <a:pt x="317" y="0"/>
                      <a:pt x="27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flipH="1">
                <a:off x="6692259" y="1445673"/>
                <a:ext cx="3362" cy="12812"/>
              </a:xfrm>
              <a:custGeom>
                <a:avLst/>
                <a:gdLst/>
                <a:ahLst/>
                <a:cxnLst/>
                <a:rect l="l" t="t" r="r" b="b"/>
                <a:pathLst>
                  <a:path w="53" h="202" extrusionOk="0">
                    <a:moveTo>
                      <a:pt x="11" y="0"/>
                    </a:moveTo>
                    <a:lnTo>
                      <a:pt x="11" y="0"/>
                    </a:lnTo>
                    <a:cubicBezTo>
                      <a:pt x="1" y="65"/>
                      <a:pt x="7" y="140"/>
                      <a:pt x="42" y="202"/>
                    </a:cubicBezTo>
                    <a:cubicBezTo>
                      <a:pt x="52" y="133"/>
                      <a:pt x="42" y="65"/>
                      <a:pt x="11" y="0"/>
                    </a:cubicBezTo>
                    <a:close/>
                  </a:path>
                </a:pathLst>
              </a:custGeom>
              <a:solidFill>
                <a:srgbClr val="A6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flipH="1">
                <a:off x="6621285" y="1588953"/>
                <a:ext cx="18457" cy="36216"/>
              </a:xfrm>
              <a:custGeom>
                <a:avLst/>
                <a:gdLst/>
                <a:ahLst/>
                <a:cxnLst/>
                <a:rect l="l" t="t" r="r" b="b"/>
                <a:pathLst>
                  <a:path w="291" h="571" extrusionOk="0">
                    <a:moveTo>
                      <a:pt x="0" y="1"/>
                    </a:moveTo>
                    <a:lnTo>
                      <a:pt x="0" y="1"/>
                    </a:lnTo>
                    <a:cubicBezTo>
                      <a:pt x="11" y="196"/>
                      <a:pt x="21" y="387"/>
                      <a:pt x="24" y="571"/>
                    </a:cubicBezTo>
                    <a:cubicBezTo>
                      <a:pt x="290" y="489"/>
                      <a:pt x="281" y="59"/>
                      <a:pt x="0"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flipH="1">
                <a:off x="6638157" y="1588572"/>
                <a:ext cx="29937" cy="37484"/>
              </a:xfrm>
              <a:custGeom>
                <a:avLst/>
                <a:gdLst/>
                <a:ahLst/>
                <a:cxnLst/>
                <a:rect l="l" t="t" r="r" b="b"/>
                <a:pathLst>
                  <a:path w="472" h="591" extrusionOk="0">
                    <a:moveTo>
                      <a:pt x="379" y="0"/>
                    </a:moveTo>
                    <a:cubicBezTo>
                      <a:pt x="0" y="0"/>
                      <a:pt x="0" y="591"/>
                      <a:pt x="379" y="591"/>
                    </a:cubicBezTo>
                    <a:cubicBezTo>
                      <a:pt x="413" y="591"/>
                      <a:pt x="444" y="587"/>
                      <a:pt x="471" y="577"/>
                    </a:cubicBezTo>
                    <a:cubicBezTo>
                      <a:pt x="468" y="393"/>
                      <a:pt x="458" y="202"/>
                      <a:pt x="447" y="7"/>
                    </a:cubicBezTo>
                    <a:cubicBezTo>
                      <a:pt x="427" y="3"/>
                      <a:pt x="403"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28"/>
            <p:cNvGrpSpPr/>
            <p:nvPr/>
          </p:nvGrpSpPr>
          <p:grpSpPr>
            <a:xfrm>
              <a:off x="4792158" y="1351068"/>
              <a:ext cx="2055745" cy="3313254"/>
              <a:chOff x="4319342" y="1130177"/>
              <a:chExt cx="2130085" cy="3433068"/>
            </a:xfrm>
          </p:grpSpPr>
          <p:grpSp>
            <p:nvGrpSpPr>
              <p:cNvPr id="739" name="Google Shape;739;p28"/>
              <p:cNvGrpSpPr/>
              <p:nvPr/>
            </p:nvGrpSpPr>
            <p:grpSpPr>
              <a:xfrm>
                <a:off x="4319342" y="1130177"/>
                <a:ext cx="2130085" cy="3433068"/>
                <a:chOff x="4633351" y="1345102"/>
                <a:chExt cx="2130085" cy="3433068"/>
              </a:xfrm>
            </p:grpSpPr>
            <p:sp>
              <p:nvSpPr>
                <p:cNvPr id="740" name="Google Shape;740;p28"/>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28"/>
              <p:cNvSpPr/>
              <p:nvPr/>
            </p:nvSpPr>
            <p:spPr>
              <a:xfrm>
                <a:off x="5789650" y="2289345"/>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6" name="Google Shape;766;p28"/>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a:t>4</a:t>
            </a:r>
            <a:endParaRPr sz="9600" dirty="0">
              <a:solidFill>
                <a:srgbClr val="FF7C3E"/>
              </a:solidFill>
            </a:endParaRPr>
          </a:p>
        </p:txBody>
      </p:sp>
    </p:spTree>
    <p:extLst>
      <p:ext uri="{BB962C8B-B14F-4D97-AF65-F5344CB8AC3E}">
        <p14:creationId xmlns:p14="http://schemas.microsoft.com/office/powerpoint/2010/main" val="2093376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2"/>
          <p:cNvSpPr txBox="1">
            <a:spLocks noGrp="1"/>
          </p:cNvSpPr>
          <p:nvPr>
            <p:ph type="title"/>
          </p:nvPr>
        </p:nvSpPr>
        <p:spPr>
          <a:xfrm>
            <a:off x="2173827" y="120216"/>
            <a:ext cx="2072100" cy="116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453" name="Google Shape;453;p52"/>
          <p:cNvSpPr txBox="1">
            <a:spLocks noGrp="1"/>
          </p:cNvSpPr>
          <p:nvPr>
            <p:ph type="subTitle" idx="4294967295"/>
          </p:nvPr>
        </p:nvSpPr>
        <p:spPr>
          <a:xfrm>
            <a:off x="744791" y="1318651"/>
            <a:ext cx="3613609" cy="3284171"/>
          </a:xfrm>
          <a:prstGeom prst="rect">
            <a:avLst/>
          </a:prstGeom>
        </p:spPr>
        <p:txBody>
          <a:bodyPr spcFirstLastPara="1" wrap="square" lIns="91425" tIns="91425" rIns="91425" bIns="91425" anchor="t" anchorCtr="0">
            <a:noAutofit/>
          </a:bodyPr>
          <a:lstStyle/>
          <a:p>
            <a:pPr marL="0" lvl="0" indent="0" algn="just">
              <a:buNone/>
            </a:pPr>
            <a:r>
              <a:rPr lang="id-ID" dirty="0"/>
              <a:t>Mesin cuci merupakan peralatan rumah tangga yang sudah menjadi kebutuhan sehari-hari,  keberadaanya sangat membantu kegiatan mencuci yang bila dilakukan secara manual akan   sangat menguras tenaga dan menghabiskan banyak waktu. Proses pencucian pada mesin cuci konvensional, waktu dari masing-masing proses pengerjaan diatur oleh pengguna. Meskipun fleksibel, namun sulit untuk menentukan waktu yang tepat. Sebagian besar orang tidak memperhatikan jenis dan kualitas kain, jenis kotoran dan jumlah kotoran, akan membutuhkan waktu mencuci yang tidak sama. Jika waktu yang diatur tidak sesuai maka hasil pencucian menjadi tidak maksimal. Sebaliknya, jika waktu mencuci yang diatur terlalu lama, maka akan terjadi pemborosan waktu dan energi. </a:t>
            </a:r>
            <a:endParaRPr dirty="0"/>
          </a:p>
        </p:txBody>
      </p:sp>
      <p:sp>
        <p:nvSpPr>
          <p:cNvPr id="454" name="Google Shape;454;p52"/>
          <p:cNvSpPr txBox="1">
            <a:spLocks noGrp="1"/>
          </p:cNvSpPr>
          <p:nvPr>
            <p:ph type="title" idx="4294967295"/>
          </p:nvPr>
        </p:nvSpPr>
        <p:spPr>
          <a:xfrm>
            <a:off x="5712376" y="710121"/>
            <a:ext cx="2917825" cy="4873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455" name="Google Shape;455;p52"/>
          <p:cNvSpPr txBox="1">
            <a:spLocks noGrp="1"/>
          </p:cNvSpPr>
          <p:nvPr>
            <p:ph type="subTitle" idx="4294967295"/>
          </p:nvPr>
        </p:nvSpPr>
        <p:spPr>
          <a:xfrm>
            <a:off x="4859308" y="1499815"/>
            <a:ext cx="3637419" cy="2983391"/>
          </a:xfrm>
          <a:prstGeom prst="rect">
            <a:avLst/>
          </a:prstGeom>
        </p:spPr>
        <p:txBody>
          <a:bodyPr spcFirstLastPara="1" wrap="square" lIns="91425" tIns="91425" rIns="91425" bIns="91425" anchor="t" anchorCtr="0">
            <a:noAutofit/>
          </a:bodyPr>
          <a:lstStyle/>
          <a:p>
            <a:pPr marL="152400" indent="0" algn="just">
              <a:buNone/>
            </a:pPr>
            <a:r>
              <a:rPr lang="id-ID" smtClean="0"/>
              <a:t>Jadi Logika </a:t>
            </a:r>
            <a:r>
              <a:rPr lang="id-ID" dirty="0" smtClean="0"/>
              <a:t>Fuzzy digunakan </a:t>
            </a:r>
            <a:r>
              <a:rPr lang="id-ID" dirty="0"/>
              <a:t>untuk tujuan mengotomatisasi sistem kendali waktu pencucian dengan campur tangan manusia yang sangat kecil, menggunakan metodologi pengembangan sistem berbasis prototyping. Data yang diambil dari penelitian ini adalah tingkat kekotoran dan jenis kotoran Pakaian. Hasil dari penelitian ini adalah menghasilkan rata-rata lama waktu pencucian pada mesin cuci berdasarkan tipe kain dan jenis kotoran pakaian menggunakan Metode Mamdani dengan sembilan aturan proposisi fuzzy dalam pendefenisian pengujian.</a:t>
            </a:r>
          </a:p>
        </p:txBody>
      </p:sp>
      <p:pic>
        <p:nvPicPr>
          <p:cNvPr id="456" name="Google Shape;456;p52"/>
          <p:cNvPicPr preferRelativeResize="0"/>
          <p:nvPr/>
        </p:nvPicPr>
        <p:blipFill rotWithShape="1">
          <a:blip r:embed="rId3">
            <a:alphaModFix/>
          </a:blip>
          <a:srcRect l="30776"/>
          <a:stretch/>
        </p:blipFill>
        <p:spPr>
          <a:xfrm>
            <a:off x="640229" y="349532"/>
            <a:ext cx="1001816" cy="937084"/>
          </a:xfrm>
          <a:prstGeom prst="ellipse">
            <a:avLst/>
          </a:prstGeom>
          <a:noFill/>
          <a:ln>
            <a:noFill/>
          </a:ln>
          <a:effectLst>
            <a:outerShdw blurRad="57150" dist="19050" dir="5400000" algn="bl" rotWithShape="0">
              <a:srgbClr val="000000">
                <a:alpha val="50000"/>
              </a:srgbClr>
            </a:outerShdw>
          </a:effectLst>
        </p:spPr>
      </p:pic>
      <p:sp>
        <p:nvSpPr>
          <p:cNvPr id="457" name="Google Shape;457;p52"/>
          <p:cNvSpPr/>
          <p:nvPr/>
        </p:nvSpPr>
        <p:spPr>
          <a:xfrm>
            <a:off x="1141137" y="682571"/>
            <a:ext cx="822349" cy="762697"/>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8" name="Google Shape;458;p52"/>
          <p:cNvPicPr preferRelativeResize="0"/>
          <p:nvPr/>
        </p:nvPicPr>
        <p:blipFill rotWithShape="1">
          <a:blip r:embed="rId4">
            <a:alphaModFix/>
          </a:blip>
          <a:srcRect l="15417" r="15417"/>
          <a:stretch/>
        </p:blipFill>
        <p:spPr>
          <a:xfrm>
            <a:off x="4962912" y="525072"/>
            <a:ext cx="924180" cy="793579"/>
          </a:xfrm>
          <a:prstGeom prst="ellipse">
            <a:avLst/>
          </a:prstGeom>
          <a:noFill/>
          <a:ln>
            <a:noFill/>
          </a:ln>
          <a:effectLst>
            <a:outerShdw blurRad="57150" dist="19050" dir="5400000" algn="bl" rotWithShape="0">
              <a:srgbClr val="000000">
                <a:alpha val="50000"/>
              </a:srgbClr>
            </a:outerShdw>
          </a:effectLst>
        </p:spPr>
      </p:pic>
      <p:sp>
        <p:nvSpPr>
          <p:cNvPr id="459" name="Google Shape;459;p52"/>
          <p:cNvSpPr/>
          <p:nvPr/>
        </p:nvSpPr>
        <p:spPr>
          <a:xfrm rot="1736031">
            <a:off x="5080397" y="239946"/>
            <a:ext cx="819244" cy="56277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643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637"/>
        <p:cNvGrpSpPr/>
        <p:nvPr/>
      </p:nvGrpSpPr>
      <p:grpSpPr>
        <a:xfrm>
          <a:off x="0" y="0"/>
          <a:ext cx="0" cy="0"/>
          <a:chOff x="0" y="0"/>
          <a:chExt cx="0" cy="0"/>
        </a:xfrm>
      </p:grpSpPr>
      <p:sp>
        <p:nvSpPr>
          <p:cNvPr id="638" name="Google Shape;638;p28"/>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METODE PENELITIAN</a:t>
            </a:r>
            <a:endParaRPr dirty="0"/>
          </a:p>
        </p:txBody>
      </p:sp>
      <p:grpSp>
        <p:nvGrpSpPr>
          <p:cNvPr id="639" name="Google Shape;639;p28"/>
          <p:cNvGrpSpPr/>
          <p:nvPr/>
        </p:nvGrpSpPr>
        <p:grpSpPr>
          <a:xfrm>
            <a:off x="4559636" y="717339"/>
            <a:ext cx="4151178" cy="4066813"/>
            <a:chOff x="4559636" y="717339"/>
            <a:chExt cx="4151178" cy="4066813"/>
          </a:xfrm>
        </p:grpSpPr>
        <p:sp>
          <p:nvSpPr>
            <p:cNvPr id="640" name="Google Shape;640;p28"/>
            <p:cNvSpPr/>
            <p:nvPr/>
          </p:nvSpPr>
          <p:spPr>
            <a:xfrm flipH="1">
              <a:off x="6016542" y="717339"/>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flipH="1">
              <a:off x="6043441" y="746531"/>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flipH="1">
              <a:off x="4559636" y="4611169"/>
              <a:ext cx="4062473" cy="172983"/>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28"/>
            <p:cNvGrpSpPr/>
            <p:nvPr/>
          </p:nvGrpSpPr>
          <p:grpSpPr>
            <a:xfrm>
              <a:off x="6848238" y="1414670"/>
              <a:ext cx="1804167" cy="3285908"/>
              <a:chOff x="6257575" y="810650"/>
              <a:chExt cx="2253237" cy="4103794"/>
            </a:xfrm>
          </p:grpSpPr>
          <p:sp>
            <p:nvSpPr>
              <p:cNvPr id="644" name="Google Shape;644;p28"/>
              <p:cNvSpPr/>
              <p:nvPr/>
            </p:nvSpPr>
            <p:spPr>
              <a:xfrm flipH="1">
                <a:off x="6983264" y="4357505"/>
                <a:ext cx="371544" cy="261628"/>
              </a:xfrm>
              <a:custGeom>
                <a:avLst/>
                <a:gdLst/>
                <a:ahLst/>
                <a:cxnLst/>
                <a:rect l="l" t="t" r="r" b="b"/>
                <a:pathLst>
                  <a:path w="5858" h="4125" extrusionOk="0">
                    <a:moveTo>
                      <a:pt x="5857" y="1"/>
                    </a:moveTo>
                    <a:lnTo>
                      <a:pt x="150" y="311"/>
                    </a:lnTo>
                    <a:cubicBezTo>
                      <a:pt x="150" y="311"/>
                      <a:pt x="0" y="4125"/>
                      <a:pt x="36" y="4125"/>
                    </a:cubicBezTo>
                    <a:cubicBezTo>
                      <a:pt x="36" y="4125"/>
                      <a:pt x="36" y="4125"/>
                      <a:pt x="37" y="4125"/>
                    </a:cubicBezTo>
                    <a:cubicBezTo>
                      <a:pt x="74" y="4114"/>
                      <a:pt x="4519" y="3708"/>
                      <a:pt x="4519" y="3708"/>
                    </a:cubicBezTo>
                    <a:cubicBezTo>
                      <a:pt x="4556" y="3629"/>
                      <a:pt x="5857" y="1"/>
                      <a:pt x="585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flipH="1">
                <a:off x="6923963" y="4592689"/>
                <a:ext cx="498901" cy="321755"/>
              </a:xfrm>
              <a:custGeom>
                <a:avLst/>
                <a:gdLst/>
                <a:ahLst/>
                <a:cxnLst/>
                <a:rect l="l" t="t" r="r" b="b"/>
                <a:pathLst>
                  <a:path w="7866" h="5073" extrusionOk="0">
                    <a:moveTo>
                      <a:pt x="5311" y="1"/>
                    </a:moveTo>
                    <a:cubicBezTo>
                      <a:pt x="3741" y="1"/>
                      <a:pt x="1059" y="299"/>
                      <a:pt x="864" y="522"/>
                    </a:cubicBezTo>
                    <a:cubicBezTo>
                      <a:pt x="864" y="522"/>
                      <a:pt x="0" y="5073"/>
                      <a:pt x="1110" y="5073"/>
                    </a:cubicBezTo>
                    <a:lnTo>
                      <a:pt x="7466" y="5073"/>
                    </a:lnTo>
                    <a:cubicBezTo>
                      <a:pt x="7865" y="5073"/>
                      <a:pt x="6513" y="3669"/>
                      <a:pt x="5080" y="3546"/>
                    </a:cubicBezTo>
                    <a:cubicBezTo>
                      <a:pt x="5080" y="3546"/>
                      <a:pt x="6316" y="679"/>
                      <a:pt x="6431" y="201"/>
                    </a:cubicBezTo>
                    <a:cubicBezTo>
                      <a:pt x="6468" y="57"/>
                      <a:pt x="5995" y="1"/>
                      <a:pt x="5311"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flipH="1">
                <a:off x="7247239" y="4605184"/>
                <a:ext cx="127357" cy="309260"/>
              </a:xfrm>
              <a:custGeom>
                <a:avLst/>
                <a:gdLst/>
                <a:ahLst/>
                <a:cxnLst/>
                <a:rect l="l" t="t" r="r" b="b"/>
                <a:pathLst>
                  <a:path w="2008" h="4876" extrusionOk="0">
                    <a:moveTo>
                      <a:pt x="1629" y="1"/>
                    </a:moveTo>
                    <a:lnTo>
                      <a:pt x="1629" y="1"/>
                    </a:lnTo>
                    <a:cubicBezTo>
                      <a:pt x="824" y="100"/>
                      <a:pt x="195" y="220"/>
                      <a:pt x="103" y="325"/>
                    </a:cubicBezTo>
                    <a:cubicBezTo>
                      <a:pt x="103" y="325"/>
                      <a:pt x="58" y="571"/>
                      <a:pt x="0" y="946"/>
                    </a:cubicBezTo>
                    <a:cubicBezTo>
                      <a:pt x="158" y="1974"/>
                      <a:pt x="397" y="3974"/>
                      <a:pt x="0" y="4650"/>
                    </a:cubicBezTo>
                    <a:cubicBezTo>
                      <a:pt x="82" y="4794"/>
                      <a:pt x="199" y="4876"/>
                      <a:pt x="349" y="4876"/>
                    </a:cubicBezTo>
                    <a:lnTo>
                      <a:pt x="1933" y="4876"/>
                    </a:lnTo>
                    <a:cubicBezTo>
                      <a:pt x="2008" y="4876"/>
                      <a:pt x="988" y="4275"/>
                      <a:pt x="885" y="3616"/>
                    </a:cubicBezTo>
                    <a:cubicBezTo>
                      <a:pt x="799" y="3059"/>
                      <a:pt x="1434" y="704"/>
                      <a:pt x="1629" y="1"/>
                    </a:cubicBezTo>
                    <a:close/>
                  </a:path>
                </a:pathLst>
              </a:custGeom>
              <a:solidFill>
                <a:srgbClr val="BE4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7015957" y="4816488"/>
                <a:ext cx="235941" cy="33806"/>
              </a:xfrm>
              <a:custGeom>
                <a:avLst/>
                <a:gdLst/>
                <a:ahLst/>
                <a:cxnLst/>
                <a:rect l="l" t="t" r="r" b="b"/>
                <a:pathLst>
                  <a:path w="3720" h="533" extrusionOk="0">
                    <a:moveTo>
                      <a:pt x="2402" y="0"/>
                    </a:moveTo>
                    <a:cubicBezTo>
                      <a:pt x="2402" y="0"/>
                      <a:pt x="1021" y="149"/>
                      <a:pt x="342" y="408"/>
                    </a:cubicBezTo>
                    <a:lnTo>
                      <a:pt x="342" y="408"/>
                    </a:lnTo>
                    <a:cubicBezTo>
                      <a:pt x="588" y="386"/>
                      <a:pt x="1465" y="314"/>
                      <a:pt x="2308" y="314"/>
                    </a:cubicBezTo>
                    <a:cubicBezTo>
                      <a:pt x="2853" y="314"/>
                      <a:pt x="3384" y="345"/>
                      <a:pt x="3720" y="438"/>
                    </a:cubicBezTo>
                    <a:cubicBezTo>
                      <a:pt x="3720" y="438"/>
                      <a:pt x="3153" y="79"/>
                      <a:pt x="2402" y="0"/>
                    </a:cubicBezTo>
                    <a:close/>
                    <a:moveTo>
                      <a:pt x="342" y="408"/>
                    </a:moveTo>
                    <a:lnTo>
                      <a:pt x="342" y="408"/>
                    </a:lnTo>
                    <a:cubicBezTo>
                      <a:pt x="299" y="412"/>
                      <a:pt x="275" y="414"/>
                      <a:pt x="275" y="414"/>
                    </a:cubicBezTo>
                    <a:cubicBezTo>
                      <a:pt x="275" y="414"/>
                      <a:pt x="0" y="532"/>
                      <a:pt x="16" y="532"/>
                    </a:cubicBezTo>
                    <a:cubicBezTo>
                      <a:pt x="23" y="532"/>
                      <a:pt x="103" y="503"/>
                      <a:pt x="326" y="414"/>
                    </a:cubicBezTo>
                    <a:cubicBezTo>
                      <a:pt x="332" y="412"/>
                      <a:pt x="337" y="410"/>
                      <a:pt x="342"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7394455" y="4357505"/>
                <a:ext cx="371607" cy="261628"/>
              </a:xfrm>
              <a:custGeom>
                <a:avLst/>
                <a:gdLst/>
                <a:ahLst/>
                <a:cxnLst/>
                <a:rect l="l" t="t" r="r" b="b"/>
                <a:pathLst>
                  <a:path w="5859" h="4125" extrusionOk="0">
                    <a:moveTo>
                      <a:pt x="1" y="1"/>
                    </a:moveTo>
                    <a:cubicBezTo>
                      <a:pt x="1" y="1"/>
                      <a:pt x="1302" y="3629"/>
                      <a:pt x="1339" y="3708"/>
                    </a:cubicBezTo>
                    <a:cubicBezTo>
                      <a:pt x="1339" y="3708"/>
                      <a:pt x="5787" y="4114"/>
                      <a:pt x="5824" y="4125"/>
                    </a:cubicBezTo>
                    <a:cubicBezTo>
                      <a:pt x="5824" y="4125"/>
                      <a:pt x="5824" y="4125"/>
                      <a:pt x="5824" y="4125"/>
                    </a:cubicBezTo>
                    <a:cubicBezTo>
                      <a:pt x="5858" y="4125"/>
                      <a:pt x="5709" y="311"/>
                      <a:pt x="5709" y="311"/>
                    </a:cubicBez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7326465" y="4592689"/>
                <a:ext cx="498901" cy="321755"/>
              </a:xfrm>
              <a:custGeom>
                <a:avLst/>
                <a:gdLst/>
                <a:ahLst/>
                <a:cxnLst/>
                <a:rect l="l" t="t" r="r" b="b"/>
                <a:pathLst>
                  <a:path w="7866" h="5073" extrusionOk="0">
                    <a:moveTo>
                      <a:pt x="2555" y="1"/>
                    </a:moveTo>
                    <a:cubicBezTo>
                      <a:pt x="1871" y="1"/>
                      <a:pt x="1398" y="57"/>
                      <a:pt x="1434" y="201"/>
                    </a:cubicBezTo>
                    <a:cubicBezTo>
                      <a:pt x="1554" y="679"/>
                      <a:pt x="2786" y="3546"/>
                      <a:pt x="2786" y="3546"/>
                    </a:cubicBezTo>
                    <a:cubicBezTo>
                      <a:pt x="1356" y="3669"/>
                      <a:pt x="0" y="5073"/>
                      <a:pt x="400" y="5073"/>
                    </a:cubicBezTo>
                    <a:lnTo>
                      <a:pt x="6759" y="5073"/>
                    </a:lnTo>
                    <a:cubicBezTo>
                      <a:pt x="7865" y="5073"/>
                      <a:pt x="7002" y="522"/>
                      <a:pt x="7002" y="522"/>
                    </a:cubicBezTo>
                    <a:cubicBezTo>
                      <a:pt x="6809" y="299"/>
                      <a:pt x="4126" y="1"/>
                      <a:pt x="25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7562913" y="4592626"/>
                <a:ext cx="241713" cy="321818"/>
              </a:xfrm>
              <a:custGeom>
                <a:avLst/>
                <a:gdLst/>
                <a:ahLst/>
                <a:cxnLst/>
                <a:rect l="l" t="t" r="r" b="b"/>
                <a:pathLst>
                  <a:path w="3811" h="5074" extrusionOk="0">
                    <a:moveTo>
                      <a:pt x="2230" y="1"/>
                    </a:moveTo>
                    <a:cubicBezTo>
                      <a:pt x="1568" y="1"/>
                      <a:pt x="1104" y="56"/>
                      <a:pt x="1104" y="188"/>
                    </a:cubicBezTo>
                    <a:cubicBezTo>
                      <a:pt x="1104" y="192"/>
                      <a:pt x="1104" y="199"/>
                      <a:pt x="1107" y="202"/>
                    </a:cubicBezTo>
                    <a:cubicBezTo>
                      <a:pt x="1227" y="680"/>
                      <a:pt x="2459" y="3547"/>
                      <a:pt x="2459" y="3547"/>
                    </a:cubicBezTo>
                    <a:cubicBezTo>
                      <a:pt x="1199" y="3657"/>
                      <a:pt x="1" y="4756"/>
                      <a:pt x="1" y="5019"/>
                    </a:cubicBezTo>
                    <a:cubicBezTo>
                      <a:pt x="1" y="5053"/>
                      <a:pt x="25" y="5074"/>
                      <a:pt x="73" y="5074"/>
                    </a:cubicBezTo>
                    <a:lnTo>
                      <a:pt x="1831" y="5074"/>
                    </a:lnTo>
                    <a:cubicBezTo>
                      <a:pt x="2189" y="4367"/>
                      <a:pt x="3810" y="4070"/>
                      <a:pt x="3500" y="3701"/>
                    </a:cubicBezTo>
                    <a:cubicBezTo>
                      <a:pt x="3189" y="3336"/>
                      <a:pt x="3101" y="831"/>
                      <a:pt x="3029" y="21"/>
                    </a:cubicBezTo>
                    <a:cubicBezTo>
                      <a:pt x="2745" y="8"/>
                      <a:pt x="2476" y="1"/>
                      <a:pt x="2230" y="1"/>
                    </a:cubicBezTo>
                    <a:close/>
                  </a:path>
                </a:pathLst>
              </a:custGeom>
              <a:solidFill>
                <a:srgbClr val="BD4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7497426" y="4816488"/>
                <a:ext cx="235941" cy="33806"/>
              </a:xfrm>
              <a:custGeom>
                <a:avLst/>
                <a:gdLst/>
                <a:ahLst/>
                <a:cxnLst/>
                <a:rect l="l" t="t" r="r" b="b"/>
                <a:pathLst>
                  <a:path w="3720" h="533" extrusionOk="0">
                    <a:moveTo>
                      <a:pt x="1318" y="0"/>
                    </a:moveTo>
                    <a:cubicBezTo>
                      <a:pt x="567" y="79"/>
                      <a:pt x="0" y="438"/>
                      <a:pt x="0" y="438"/>
                    </a:cubicBezTo>
                    <a:cubicBezTo>
                      <a:pt x="336" y="345"/>
                      <a:pt x="866" y="314"/>
                      <a:pt x="1412" y="314"/>
                    </a:cubicBezTo>
                    <a:cubicBezTo>
                      <a:pt x="2255" y="314"/>
                      <a:pt x="3134" y="386"/>
                      <a:pt x="3378" y="408"/>
                    </a:cubicBezTo>
                    <a:lnTo>
                      <a:pt x="3378" y="408"/>
                    </a:lnTo>
                    <a:cubicBezTo>
                      <a:pt x="2703" y="149"/>
                      <a:pt x="1318" y="0"/>
                      <a:pt x="1318" y="0"/>
                    </a:cubicBezTo>
                    <a:close/>
                    <a:moveTo>
                      <a:pt x="3378" y="408"/>
                    </a:moveTo>
                    <a:cubicBezTo>
                      <a:pt x="3383" y="410"/>
                      <a:pt x="3389" y="412"/>
                      <a:pt x="3394" y="414"/>
                    </a:cubicBezTo>
                    <a:cubicBezTo>
                      <a:pt x="3617" y="503"/>
                      <a:pt x="3696" y="532"/>
                      <a:pt x="3704" y="532"/>
                    </a:cubicBezTo>
                    <a:cubicBezTo>
                      <a:pt x="3719" y="532"/>
                      <a:pt x="3445" y="414"/>
                      <a:pt x="3445" y="414"/>
                    </a:cubicBezTo>
                    <a:cubicBezTo>
                      <a:pt x="3445" y="414"/>
                      <a:pt x="3421" y="412"/>
                      <a:pt x="3378"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7680885" y="2916209"/>
                <a:ext cx="195349" cy="270698"/>
              </a:xfrm>
              <a:custGeom>
                <a:avLst/>
                <a:gdLst/>
                <a:ahLst/>
                <a:cxnLst/>
                <a:rect l="l" t="t" r="r" b="b"/>
                <a:pathLst>
                  <a:path w="3080" h="4268" extrusionOk="0">
                    <a:moveTo>
                      <a:pt x="3080" y="0"/>
                    </a:moveTo>
                    <a:lnTo>
                      <a:pt x="3080" y="0"/>
                    </a:lnTo>
                    <a:cubicBezTo>
                      <a:pt x="1199" y="505"/>
                      <a:pt x="0" y="1891"/>
                      <a:pt x="0" y="1891"/>
                    </a:cubicBezTo>
                    <a:lnTo>
                      <a:pt x="2847" y="4267"/>
                    </a:lnTo>
                    <a:lnTo>
                      <a:pt x="3080" y="0"/>
                    </a:lnTo>
                    <a:close/>
                  </a:path>
                </a:pathLst>
              </a:custGeom>
              <a:solidFill>
                <a:srgbClr val="252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7005335" y="2789293"/>
                <a:ext cx="281988" cy="178288"/>
              </a:xfrm>
              <a:custGeom>
                <a:avLst/>
                <a:gdLst/>
                <a:ahLst/>
                <a:cxnLst/>
                <a:rect l="l" t="t" r="r" b="b"/>
                <a:pathLst>
                  <a:path w="4446" h="2811" extrusionOk="0">
                    <a:moveTo>
                      <a:pt x="1" y="1"/>
                    </a:moveTo>
                    <a:cubicBezTo>
                      <a:pt x="1" y="1"/>
                      <a:pt x="1656" y="2725"/>
                      <a:pt x="4445" y="2810"/>
                    </a:cubicBezTo>
                    <a:lnTo>
                      <a:pt x="4277" y="954"/>
                    </a:ln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flipH="1">
                <a:off x="6781695" y="2927435"/>
                <a:ext cx="286554" cy="1430107"/>
              </a:xfrm>
              <a:custGeom>
                <a:avLst/>
                <a:gdLst/>
                <a:ahLst/>
                <a:cxnLst/>
                <a:rect l="l" t="t" r="r" b="b"/>
                <a:pathLst>
                  <a:path w="4518" h="22548" extrusionOk="0">
                    <a:moveTo>
                      <a:pt x="1" y="0"/>
                    </a:moveTo>
                    <a:lnTo>
                      <a:pt x="1520" y="22548"/>
                    </a:lnTo>
                    <a:lnTo>
                      <a:pt x="4517" y="22452"/>
                    </a:lnTo>
                    <a:lnTo>
                      <a:pt x="1946" y="325"/>
                    </a:lnTo>
                    <a:lnTo>
                      <a:pt x="991" y="632"/>
                    </a:lnTo>
                    <a:lnTo>
                      <a:pt x="1"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flipH="1">
                <a:off x="7206272" y="2736903"/>
                <a:ext cx="474673" cy="179366"/>
              </a:xfrm>
              <a:custGeom>
                <a:avLst/>
                <a:gdLst/>
                <a:ahLst/>
                <a:cxnLst/>
                <a:rect l="l" t="t" r="r" b="b"/>
                <a:pathLst>
                  <a:path w="7484" h="2828" extrusionOk="0">
                    <a:moveTo>
                      <a:pt x="5511" y="1"/>
                    </a:moveTo>
                    <a:cubicBezTo>
                      <a:pt x="3641" y="1"/>
                      <a:pt x="1" y="2827"/>
                      <a:pt x="1" y="2827"/>
                    </a:cubicBezTo>
                    <a:cubicBezTo>
                      <a:pt x="1" y="2827"/>
                      <a:pt x="3560" y="1059"/>
                      <a:pt x="4984" y="1059"/>
                    </a:cubicBezTo>
                    <a:cubicBezTo>
                      <a:pt x="5022" y="1059"/>
                      <a:pt x="5059" y="1060"/>
                      <a:pt x="5093" y="1063"/>
                    </a:cubicBezTo>
                    <a:cubicBezTo>
                      <a:pt x="6439" y="1161"/>
                      <a:pt x="7012" y="1837"/>
                      <a:pt x="7012" y="1837"/>
                    </a:cubicBezTo>
                    <a:cubicBezTo>
                      <a:pt x="7012" y="1837"/>
                      <a:pt x="7483" y="178"/>
                      <a:pt x="5667" y="8"/>
                    </a:cubicBezTo>
                    <a:cubicBezTo>
                      <a:pt x="5616" y="3"/>
                      <a:pt x="5565" y="1"/>
                      <a:pt x="5511"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flipH="1">
                <a:off x="7841350" y="3418354"/>
                <a:ext cx="16047" cy="24863"/>
              </a:xfrm>
              <a:custGeom>
                <a:avLst/>
                <a:gdLst/>
                <a:ahLst/>
                <a:cxnLst/>
                <a:rect l="l" t="t" r="r" b="b"/>
                <a:pathLst>
                  <a:path w="253" h="392" extrusionOk="0">
                    <a:moveTo>
                      <a:pt x="146" y="1"/>
                    </a:moveTo>
                    <a:cubicBezTo>
                      <a:pt x="98" y="1"/>
                      <a:pt x="57" y="33"/>
                      <a:pt x="48" y="81"/>
                    </a:cubicBezTo>
                    <a:lnTo>
                      <a:pt x="10" y="273"/>
                    </a:lnTo>
                    <a:cubicBezTo>
                      <a:pt x="1" y="327"/>
                      <a:pt x="34" y="379"/>
                      <a:pt x="86" y="388"/>
                    </a:cubicBezTo>
                    <a:cubicBezTo>
                      <a:pt x="92" y="392"/>
                      <a:pt x="100" y="392"/>
                      <a:pt x="106" y="392"/>
                    </a:cubicBezTo>
                    <a:cubicBezTo>
                      <a:pt x="154" y="392"/>
                      <a:pt x="195" y="358"/>
                      <a:pt x="202" y="314"/>
                    </a:cubicBezTo>
                    <a:lnTo>
                      <a:pt x="243" y="119"/>
                    </a:lnTo>
                    <a:cubicBezTo>
                      <a:pt x="253" y="68"/>
                      <a:pt x="218" y="13"/>
                      <a:pt x="164" y="3"/>
                    </a:cubicBezTo>
                    <a:cubicBezTo>
                      <a:pt x="158" y="1"/>
                      <a:pt x="152" y="1"/>
                      <a:pt x="146"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flipH="1">
                <a:off x="7848710" y="3454570"/>
                <a:ext cx="199472" cy="943701"/>
              </a:xfrm>
              <a:custGeom>
                <a:avLst/>
                <a:gdLst/>
                <a:ahLst/>
                <a:cxnLst/>
                <a:rect l="l" t="t" r="r" b="b"/>
                <a:pathLst>
                  <a:path w="3145" h="14879" extrusionOk="0">
                    <a:moveTo>
                      <a:pt x="3041" y="0"/>
                    </a:moveTo>
                    <a:cubicBezTo>
                      <a:pt x="2994" y="0"/>
                      <a:pt x="2952" y="32"/>
                      <a:pt x="2944" y="80"/>
                    </a:cubicBezTo>
                    <a:lnTo>
                      <a:pt x="2868" y="456"/>
                    </a:lnTo>
                    <a:cubicBezTo>
                      <a:pt x="2858" y="510"/>
                      <a:pt x="2892" y="562"/>
                      <a:pt x="2944" y="572"/>
                    </a:cubicBezTo>
                    <a:lnTo>
                      <a:pt x="2964" y="572"/>
                    </a:lnTo>
                    <a:cubicBezTo>
                      <a:pt x="3012" y="572"/>
                      <a:pt x="3053" y="542"/>
                      <a:pt x="3059" y="493"/>
                    </a:cubicBezTo>
                    <a:lnTo>
                      <a:pt x="3135" y="118"/>
                    </a:lnTo>
                    <a:cubicBezTo>
                      <a:pt x="3145" y="63"/>
                      <a:pt x="3111" y="12"/>
                      <a:pt x="3059" y="2"/>
                    </a:cubicBezTo>
                    <a:cubicBezTo>
                      <a:pt x="3053" y="1"/>
                      <a:pt x="3047" y="0"/>
                      <a:pt x="3041" y="0"/>
                    </a:cubicBezTo>
                    <a:close/>
                    <a:moveTo>
                      <a:pt x="2886" y="753"/>
                    </a:moveTo>
                    <a:cubicBezTo>
                      <a:pt x="2841" y="753"/>
                      <a:pt x="2802" y="787"/>
                      <a:pt x="2793" y="832"/>
                    </a:cubicBezTo>
                    <a:lnTo>
                      <a:pt x="2718" y="1210"/>
                    </a:lnTo>
                    <a:cubicBezTo>
                      <a:pt x="2708" y="1262"/>
                      <a:pt x="2742" y="1313"/>
                      <a:pt x="2793" y="1323"/>
                    </a:cubicBezTo>
                    <a:cubicBezTo>
                      <a:pt x="2800" y="1326"/>
                      <a:pt x="2807" y="1326"/>
                      <a:pt x="2814" y="1326"/>
                    </a:cubicBezTo>
                    <a:cubicBezTo>
                      <a:pt x="2858" y="1326"/>
                      <a:pt x="2903" y="1295"/>
                      <a:pt x="2909" y="1248"/>
                    </a:cubicBezTo>
                    <a:lnTo>
                      <a:pt x="2985" y="873"/>
                    </a:lnTo>
                    <a:cubicBezTo>
                      <a:pt x="2995" y="818"/>
                      <a:pt x="2960" y="767"/>
                      <a:pt x="2909" y="756"/>
                    </a:cubicBezTo>
                    <a:cubicBezTo>
                      <a:pt x="2902" y="754"/>
                      <a:pt x="2894" y="753"/>
                      <a:pt x="2886" y="753"/>
                    </a:cubicBezTo>
                    <a:close/>
                    <a:moveTo>
                      <a:pt x="2740" y="1506"/>
                    </a:moveTo>
                    <a:cubicBezTo>
                      <a:pt x="2693" y="1506"/>
                      <a:pt x="2652" y="1538"/>
                      <a:pt x="2643" y="1586"/>
                    </a:cubicBezTo>
                    <a:lnTo>
                      <a:pt x="2568" y="1961"/>
                    </a:lnTo>
                    <a:cubicBezTo>
                      <a:pt x="2558" y="2016"/>
                      <a:pt x="2592" y="2067"/>
                      <a:pt x="2643" y="2078"/>
                    </a:cubicBezTo>
                    <a:cubicBezTo>
                      <a:pt x="2650" y="2078"/>
                      <a:pt x="2657" y="2081"/>
                      <a:pt x="2664" y="2081"/>
                    </a:cubicBezTo>
                    <a:cubicBezTo>
                      <a:pt x="2708" y="2081"/>
                      <a:pt x="2749" y="2047"/>
                      <a:pt x="2759" y="1999"/>
                    </a:cubicBezTo>
                    <a:lnTo>
                      <a:pt x="2834" y="1623"/>
                    </a:lnTo>
                    <a:cubicBezTo>
                      <a:pt x="2845" y="1572"/>
                      <a:pt x="2810" y="1517"/>
                      <a:pt x="2759" y="1508"/>
                    </a:cubicBezTo>
                    <a:cubicBezTo>
                      <a:pt x="2753" y="1506"/>
                      <a:pt x="2746" y="1506"/>
                      <a:pt x="2740" y="1506"/>
                    </a:cubicBezTo>
                    <a:close/>
                    <a:moveTo>
                      <a:pt x="2586" y="2259"/>
                    </a:moveTo>
                    <a:cubicBezTo>
                      <a:pt x="2541" y="2259"/>
                      <a:pt x="2502" y="2293"/>
                      <a:pt x="2493" y="2337"/>
                    </a:cubicBezTo>
                    <a:lnTo>
                      <a:pt x="2418" y="2716"/>
                    </a:lnTo>
                    <a:cubicBezTo>
                      <a:pt x="2407" y="2767"/>
                      <a:pt x="2442" y="2818"/>
                      <a:pt x="2493" y="2831"/>
                    </a:cubicBezTo>
                    <a:lnTo>
                      <a:pt x="2514" y="2831"/>
                    </a:lnTo>
                    <a:cubicBezTo>
                      <a:pt x="2558" y="2831"/>
                      <a:pt x="2599" y="2801"/>
                      <a:pt x="2609" y="2754"/>
                    </a:cubicBezTo>
                    <a:lnTo>
                      <a:pt x="2684" y="2378"/>
                    </a:lnTo>
                    <a:cubicBezTo>
                      <a:pt x="2694" y="2324"/>
                      <a:pt x="2660" y="2272"/>
                      <a:pt x="2609" y="2262"/>
                    </a:cubicBezTo>
                    <a:cubicBezTo>
                      <a:pt x="2601" y="2260"/>
                      <a:pt x="2593" y="2259"/>
                      <a:pt x="2586" y="2259"/>
                    </a:cubicBezTo>
                    <a:close/>
                    <a:moveTo>
                      <a:pt x="2438" y="3011"/>
                    </a:moveTo>
                    <a:cubicBezTo>
                      <a:pt x="2393" y="3011"/>
                      <a:pt x="2352" y="3043"/>
                      <a:pt x="2342" y="3091"/>
                    </a:cubicBezTo>
                    <a:lnTo>
                      <a:pt x="2268" y="3466"/>
                    </a:lnTo>
                    <a:cubicBezTo>
                      <a:pt x="2257" y="3521"/>
                      <a:pt x="2292" y="3573"/>
                      <a:pt x="2342" y="3583"/>
                    </a:cubicBezTo>
                    <a:cubicBezTo>
                      <a:pt x="2350" y="3586"/>
                      <a:pt x="2356" y="3586"/>
                      <a:pt x="2363" y="3586"/>
                    </a:cubicBezTo>
                    <a:cubicBezTo>
                      <a:pt x="2407" y="3586"/>
                      <a:pt x="2448" y="3552"/>
                      <a:pt x="2459" y="3507"/>
                    </a:cubicBezTo>
                    <a:lnTo>
                      <a:pt x="2534" y="3129"/>
                    </a:lnTo>
                    <a:cubicBezTo>
                      <a:pt x="2544" y="3077"/>
                      <a:pt x="2510" y="3026"/>
                      <a:pt x="2456" y="3013"/>
                    </a:cubicBezTo>
                    <a:cubicBezTo>
                      <a:pt x="2449" y="3011"/>
                      <a:pt x="2443" y="3011"/>
                      <a:pt x="2438" y="3011"/>
                    </a:cubicBezTo>
                    <a:close/>
                    <a:moveTo>
                      <a:pt x="2287" y="3765"/>
                    </a:moveTo>
                    <a:cubicBezTo>
                      <a:pt x="2242" y="3765"/>
                      <a:pt x="2201" y="3797"/>
                      <a:pt x="2193" y="3846"/>
                    </a:cubicBezTo>
                    <a:lnTo>
                      <a:pt x="2117" y="4221"/>
                    </a:lnTo>
                    <a:cubicBezTo>
                      <a:pt x="2104" y="4276"/>
                      <a:pt x="2141" y="4327"/>
                      <a:pt x="2193" y="4337"/>
                    </a:cubicBezTo>
                    <a:lnTo>
                      <a:pt x="2213" y="4337"/>
                    </a:lnTo>
                    <a:cubicBezTo>
                      <a:pt x="2257" y="4337"/>
                      <a:pt x="2298" y="4306"/>
                      <a:pt x="2309" y="4259"/>
                    </a:cubicBezTo>
                    <a:lnTo>
                      <a:pt x="2383" y="3883"/>
                    </a:lnTo>
                    <a:cubicBezTo>
                      <a:pt x="2394" y="3829"/>
                      <a:pt x="2360" y="3778"/>
                      <a:pt x="2305" y="3767"/>
                    </a:cubicBezTo>
                    <a:cubicBezTo>
                      <a:pt x="2299" y="3766"/>
                      <a:pt x="2293" y="3765"/>
                      <a:pt x="2287" y="3765"/>
                    </a:cubicBezTo>
                    <a:close/>
                    <a:moveTo>
                      <a:pt x="2133" y="4519"/>
                    </a:moveTo>
                    <a:cubicBezTo>
                      <a:pt x="2090" y="4519"/>
                      <a:pt x="2051" y="4553"/>
                      <a:pt x="2043" y="4597"/>
                    </a:cubicBezTo>
                    <a:lnTo>
                      <a:pt x="1967" y="4972"/>
                    </a:lnTo>
                    <a:cubicBezTo>
                      <a:pt x="1953" y="5027"/>
                      <a:pt x="1991" y="5078"/>
                      <a:pt x="2043" y="5089"/>
                    </a:cubicBezTo>
                    <a:cubicBezTo>
                      <a:pt x="2049" y="5092"/>
                      <a:pt x="2056" y="5092"/>
                      <a:pt x="2063" y="5092"/>
                    </a:cubicBezTo>
                    <a:cubicBezTo>
                      <a:pt x="2107" y="5092"/>
                      <a:pt x="2148" y="5057"/>
                      <a:pt x="2158" y="5013"/>
                    </a:cubicBezTo>
                    <a:lnTo>
                      <a:pt x="2233" y="4634"/>
                    </a:lnTo>
                    <a:cubicBezTo>
                      <a:pt x="2243" y="4583"/>
                      <a:pt x="2210" y="4531"/>
                      <a:pt x="2155" y="4522"/>
                    </a:cubicBezTo>
                    <a:cubicBezTo>
                      <a:pt x="2148" y="4520"/>
                      <a:pt x="2140" y="4519"/>
                      <a:pt x="2133" y="4519"/>
                    </a:cubicBezTo>
                    <a:close/>
                    <a:moveTo>
                      <a:pt x="1986" y="5271"/>
                    </a:moveTo>
                    <a:cubicBezTo>
                      <a:pt x="1941" y="5271"/>
                      <a:pt x="1901" y="5303"/>
                      <a:pt x="1889" y="5351"/>
                    </a:cubicBezTo>
                    <a:lnTo>
                      <a:pt x="1813" y="5727"/>
                    </a:lnTo>
                    <a:cubicBezTo>
                      <a:pt x="1803" y="5781"/>
                      <a:pt x="1838" y="5832"/>
                      <a:pt x="1892" y="5842"/>
                    </a:cubicBezTo>
                    <a:lnTo>
                      <a:pt x="1912" y="5842"/>
                    </a:lnTo>
                    <a:cubicBezTo>
                      <a:pt x="1957" y="5842"/>
                      <a:pt x="1998" y="5812"/>
                      <a:pt x="2008" y="5764"/>
                    </a:cubicBezTo>
                    <a:lnTo>
                      <a:pt x="2084" y="5388"/>
                    </a:lnTo>
                    <a:cubicBezTo>
                      <a:pt x="2093" y="5334"/>
                      <a:pt x="2059" y="5283"/>
                      <a:pt x="2005" y="5273"/>
                    </a:cubicBezTo>
                    <a:cubicBezTo>
                      <a:pt x="1999" y="5272"/>
                      <a:pt x="1992" y="5271"/>
                      <a:pt x="1986" y="5271"/>
                    </a:cubicBezTo>
                    <a:close/>
                    <a:moveTo>
                      <a:pt x="1834" y="6024"/>
                    </a:moveTo>
                    <a:cubicBezTo>
                      <a:pt x="1790" y="6024"/>
                      <a:pt x="1750" y="6058"/>
                      <a:pt x="1739" y="6102"/>
                    </a:cubicBezTo>
                    <a:lnTo>
                      <a:pt x="1663" y="6481"/>
                    </a:lnTo>
                    <a:cubicBezTo>
                      <a:pt x="1653" y="6532"/>
                      <a:pt x="1687" y="6584"/>
                      <a:pt x="1742" y="6594"/>
                    </a:cubicBezTo>
                    <a:cubicBezTo>
                      <a:pt x="1748" y="6597"/>
                      <a:pt x="1756" y="6597"/>
                      <a:pt x="1762" y="6597"/>
                    </a:cubicBezTo>
                    <a:cubicBezTo>
                      <a:pt x="1807" y="6597"/>
                      <a:pt x="1848" y="6567"/>
                      <a:pt x="1858" y="6518"/>
                    </a:cubicBezTo>
                    <a:lnTo>
                      <a:pt x="1933" y="6143"/>
                    </a:lnTo>
                    <a:cubicBezTo>
                      <a:pt x="1943" y="6088"/>
                      <a:pt x="1909" y="6037"/>
                      <a:pt x="1854" y="6027"/>
                    </a:cubicBezTo>
                    <a:cubicBezTo>
                      <a:pt x="1847" y="6025"/>
                      <a:pt x="1840" y="6024"/>
                      <a:pt x="1834" y="6024"/>
                    </a:cubicBezTo>
                    <a:close/>
                    <a:moveTo>
                      <a:pt x="1686" y="6776"/>
                    </a:moveTo>
                    <a:cubicBezTo>
                      <a:pt x="1641" y="6776"/>
                      <a:pt x="1597" y="6808"/>
                      <a:pt x="1588" y="6857"/>
                    </a:cubicBezTo>
                    <a:lnTo>
                      <a:pt x="1513" y="7232"/>
                    </a:lnTo>
                    <a:cubicBezTo>
                      <a:pt x="1503" y="7287"/>
                      <a:pt x="1537" y="7337"/>
                      <a:pt x="1592" y="7348"/>
                    </a:cubicBezTo>
                    <a:cubicBezTo>
                      <a:pt x="1599" y="7348"/>
                      <a:pt x="1605" y="7351"/>
                      <a:pt x="1612" y="7351"/>
                    </a:cubicBezTo>
                    <a:cubicBezTo>
                      <a:pt x="1657" y="7351"/>
                      <a:pt x="1698" y="7317"/>
                      <a:pt x="1708" y="7269"/>
                    </a:cubicBezTo>
                    <a:lnTo>
                      <a:pt x="1783" y="6894"/>
                    </a:lnTo>
                    <a:cubicBezTo>
                      <a:pt x="1793" y="6843"/>
                      <a:pt x="1759" y="6789"/>
                      <a:pt x="1704" y="6778"/>
                    </a:cubicBezTo>
                    <a:cubicBezTo>
                      <a:pt x="1698" y="6777"/>
                      <a:pt x="1692" y="6776"/>
                      <a:pt x="1686" y="6776"/>
                    </a:cubicBezTo>
                    <a:close/>
                    <a:moveTo>
                      <a:pt x="1534" y="7531"/>
                    </a:moveTo>
                    <a:cubicBezTo>
                      <a:pt x="1488" y="7531"/>
                      <a:pt x="1447" y="7563"/>
                      <a:pt x="1438" y="7608"/>
                    </a:cubicBezTo>
                    <a:lnTo>
                      <a:pt x="1363" y="7986"/>
                    </a:lnTo>
                    <a:cubicBezTo>
                      <a:pt x="1353" y="8038"/>
                      <a:pt x="1387" y="8092"/>
                      <a:pt x="1441" y="8103"/>
                    </a:cubicBezTo>
                    <a:lnTo>
                      <a:pt x="1462" y="8103"/>
                    </a:lnTo>
                    <a:cubicBezTo>
                      <a:pt x="1506" y="8103"/>
                      <a:pt x="1547" y="8072"/>
                      <a:pt x="1558" y="8024"/>
                    </a:cubicBezTo>
                    <a:lnTo>
                      <a:pt x="1633" y="7649"/>
                    </a:lnTo>
                    <a:cubicBezTo>
                      <a:pt x="1643" y="7594"/>
                      <a:pt x="1608" y="7542"/>
                      <a:pt x="1554" y="7532"/>
                    </a:cubicBezTo>
                    <a:cubicBezTo>
                      <a:pt x="1548" y="7531"/>
                      <a:pt x="1541" y="7531"/>
                      <a:pt x="1534" y="7531"/>
                    </a:cubicBezTo>
                    <a:close/>
                    <a:moveTo>
                      <a:pt x="1384" y="8282"/>
                    </a:moveTo>
                    <a:cubicBezTo>
                      <a:pt x="1337" y="8282"/>
                      <a:pt x="1297" y="8314"/>
                      <a:pt x="1288" y="8362"/>
                    </a:cubicBezTo>
                    <a:lnTo>
                      <a:pt x="1213" y="8738"/>
                    </a:lnTo>
                    <a:cubicBezTo>
                      <a:pt x="1203" y="8792"/>
                      <a:pt x="1236" y="8843"/>
                      <a:pt x="1291" y="8853"/>
                    </a:cubicBezTo>
                    <a:cubicBezTo>
                      <a:pt x="1298" y="8857"/>
                      <a:pt x="1305" y="8857"/>
                      <a:pt x="1312" y="8857"/>
                    </a:cubicBezTo>
                    <a:cubicBezTo>
                      <a:pt x="1356" y="8857"/>
                      <a:pt x="1397" y="8823"/>
                      <a:pt x="1408" y="8779"/>
                    </a:cubicBezTo>
                    <a:lnTo>
                      <a:pt x="1482" y="8399"/>
                    </a:lnTo>
                    <a:cubicBezTo>
                      <a:pt x="1493" y="8348"/>
                      <a:pt x="1458" y="8297"/>
                      <a:pt x="1404" y="8284"/>
                    </a:cubicBezTo>
                    <a:cubicBezTo>
                      <a:pt x="1397" y="8282"/>
                      <a:pt x="1390" y="8282"/>
                      <a:pt x="1384" y="8282"/>
                    </a:cubicBezTo>
                    <a:close/>
                    <a:moveTo>
                      <a:pt x="1235" y="9036"/>
                    </a:moveTo>
                    <a:cubicBezTo>
                      <a:pt x="1188" y="9036"/>
                      <a:pt x="1147" y="9068"/>
                      <a:pt x="1137" y="9116"/>
                    </a:cubicBezTo>
                    <a:lnTo>
                      <a:pt x="1063" y="9492"/>
                    </a:lnTo>
                    <a:cubicBezTo>
                      <a:pt x="1052" y="9546"/>
                      <a:pt x="1087" y="9598"/>
                      <a:pt x="1141" y="9608"/>
                    </a:cubicBezTo>
                    <a:lnTo>
                      <a:pt x="1158" y="9608"/>
                    </a:lnTo>
                    <a:cubicBezTo>
                      <a:pt x="1206" y="9608"/>
                      <a:pt x="1247" y="9577"/>
                      <a:pt x="1257" y="9529"/>
                    </a:cubicBezTo>
                    <a:lnTo>
                      <a:pt x="1332" y="9154"/>
                    </a:lnTo>
                    <a:cubicBezTo>
                      <a:pt x="1342" y="9099"/>
                      <a:pt x="1309" y="9048"/>
                      <a:pt x="1254" y="9037"/>
                    </a:cubicBezTo>
                    <a:cubicBezTo>
                      <a:pt x="1247" y="9036"/>
                      <a:pt x="1241" y="9036"/>
                      <a:pt x="1235" y="9036"/>
                    </a:cubicBezTo>
                    <a:close/>
                    <a:moveTo>
                      <a:pt x="1081" y="9789"/>
                    </a:moveTo>
                    <a:cubicBezTo>
                      <a:pt x="1036" y="9789"/>
                      <a:pt x="997" y="9823"/>
                      <a:pt x="987" y="9867"/>
                    </a:cubicBezTo>
                    <a:lnTo>
                      <a:pt x="912" y="10246"/>
                    </a:lnTo>
                    <a:cubicBezTo>
                      <a:pt x="902" y="10297"/>
                      <a:pt x="937" y="10348"/>
                      <a:pt x="991" y="10359"/>
                    </a:cubicBezTo>
                    <a:cubicBezTo>
                      <a:pt x="998" y="10362"/>
                      <a:pt x="1005" y="10362"/>
                      <a:pt x="1008" y="10362"/>
                    </a:cubicBezTo>
                    <a:cubicBezTo>
                      <a:pt x="1055" y="10362"/>
                      <a:pt x="1096" y="10332"/>
                      <a:pt x="1107" y="10284"/>
                    </a:cubicBezTo>
                    <a:lnTo>
                      <a:pt x="1182" y="9905"/>
                    </a:lnTo>
                    <a:cubicBezTo>
                      <a:pt x="1192" y="9853"/>
                      <a:pt x="1158" y="9803"/>
                      <a:pt x="1104" y="9792"/>
                    </a:cubicBezTo>
                    <a:cubicBezTo>
                      <a:pt x="1096" y="9790"/>
                      <a:pt x="1089" y="9789"/>
                      <a:pt x="1081" y="9789"/>
                    </a:cubicBezTo>
                    <a:close/>
                    <a:moveTo>
                      <a:pt x="933" y="10541"/>
                    </a:moveTo>
                    <a:cubicBezTo>
                      <a:pt x="887" y="10541"/>
                      <a:pt x="846" y="10574"/>
                      <a:pt x="837" y="10622"/>
                    </a:cubicBezTo>
                    <a:lnTo>
                      <a:pt x="762" y="10997"/>
                    </a:lnTo>
                    <a:cubicBezTo>
                      <a:pt x="752" y="11052"/>
                      <a:pt x="786" y="11103"/>
                      <a:pt x="841" y="11113"/>
                    </a:cubicBezTo>
                    <a:cubicBezTo>
                      <a:pt x="847" y="11113"/>
                      <a:pt x="851" y="11117"/>
                      <a:pt x="858" y="11117"/>
                    </a:cubicBezTo>
                    <a:cubicBezTo>
                      <a:pt x="905" y="11117"/>
                      <a:pt x="946" y="11082"/>
                      <a:pt x="957" y="11035"/>
                    </a:cubicBezTo>
                    <a:lnTo>
                      <a:pt x="1032" y="10660"/>
                    </a:lnTo>
                    <a:cubicBezTo>
                      <a:pt x="1042" y="10608"/>
                      <a:pt x="1008" y="10553"/>
                      <a:pt x="953" y="10543"/>
                    </a:cubicBezTo>
                    <a:cubicBezTo>
                      <a:pt x="946" y="10542"/>
                      <a:pt x="940" y="10541"/>
                      <a:pt x="933" y="10541"/>
                    </a:cubicBezTo>
                    <a:close/>
                    <a:moveTo>
                      <a:pt x="780" y="11295"/>
                    </a:moveTo>
                    <a:cubicBezTo>
                      <a:pt x="734" y="11295"/>
                      <a:pt x="696" y="11329"/>
                      <a:pt x="687" y="11372"/>
                    </a:cubicBezTo>
                    <a:lnTo>
                      <a:pt x="612" y="11752"/>
                    </a:lnTo>
                    <a:cubicBezTo>
                      <a:pt x="602" y="11802"/>
                      <a:pt x="636" y="11854"/>
                      <a:pt x="691" y="11868"/>
                    </a:cubicBezTo>
                    <a:lnTo>
                      <a:pt x="707" y="11868"/>
                    </a:lnTo>
                    <a:cubicBezTo>
                      <a:pt x="756" y="11868"/>
                      <a:pt x="796" y="11837"/>
                      <a:pt x="803" y="11789"/>
                    </a:cubicBezTo>
                    <a:lnTo>
                      <a:pt x="882" y="11413"/>
                    </a:lnTo>
                    <a:cubicBezTo>
                      <a:pt x="892" y="11359"/>
                      <a:pt x="858" y="11308"/>
                      <a:pt x="803" y="11298"/>
                    </a:cubicBezTo>
                    <a:cubicBezTo>
                      <a:pt x="795" y="11296"/>
                      <a:pt x="787" y="11295"/>
                      <a:pt x="780" y="11295"/>
                    </a:cubicBezTo>
                    <a:close/>
                    <a:moveTo>
                      <a:pt x="634" y="12047"/>
                    </a:moveTo>
                    <a:cubicBezTo>
                      <a:pt x="587" y="12047"/>
                      <a:pt x="546" y="12079"/>
                      <a:pt x="537" y="12127"/>
                    </a:cubicBezTo>
                    <a:lnTo>
                      <a:pt x="461" y="12503"/>
                    </a:lnTo>
                    <a:cubicBezTo>
                      <a:pt x="452" y="12557"/>
                      <a:pt x="486" y="12609"/>
                      <a:pt x="540" y="12618"/>
                    </a:cubicBezTo>
                    <a:cubicBezTo>
                      <a:pt x="543" y="12622"/>
                      <a:pt x="551" y="12622"/>
                      <a:pt x="557" y="12622"/>
                    </a:cubicBezTo>
                    <a:cubicBezTo>
                      <a:pt x="605" y="12622"/>
                      <a:pt x="646" y="12588"/>
                      <a:pt x="653" y="12544"/>
                    </a:cubicBezTo>
                    <a:lnTo>
                      <a:pt x="728" y="12165"/>
                    </a:lnTo>
                    <a:cubicBezTo>
                      <a:pt x="742" y="12114"/>
                      <a:pt x="704" y="12059"/>
                      <a:pt x="653" y="12048"/>
                    </a:cubicBezTo>
                    <a:cubicBezTo>
                      <a:pt x="647" y="12047"/>
                      <a:pt x="641" y="12047"/>
                      <a:pt x="634" y="12047"/>
                    </a:cubicBezTo>
                    <a:close/>
                    <a:moveTo>
                      <a:pt x="484" y="12801"/>
                    </a:moveTo>
                    <a:cubicBezTo>
                      <a:pt x="437" y="12801"/>
                      <a:pt x="396" y="12833"/>
                      <a:pt x="387" y="12881"/>
                    </a:cubicBezTo>
                    <a:lnTo>
                      <a:pt x="311" y="13257"/>
                    </a:lnTo>
                    <a:cubicBezTo>
                      <a:pt x="302" y="13308"/>
                      <a:pt x="335" y="13363"/>
                      <a:pt x="387" y="13373"/>
                    </a:cubicBezTo>
                    <a:lnTo>
                      <a:pt x="407" y="13373"/>
                    </a:lnTo>
                    <a:cubicBezTo>
                      <a:pt x="455" y="13373"/>
                      <a:pt x="496" y="13343"/>
                      <a:pt x="502" y="13294"/>
                    </a:cubicBezTo>
                    <a:lnTo>
                      <a:pt x="578" y="12919"/>
                    </a:lnTo>
                    <a:cubicBezTo>
                      <a:pt x="592" y="12864"/>
                      <a:pt x="554" y="12813"/>
                      <a:pt x="502" y="12803"/>
                    </a:cubicBezTo>
                    <a:cubicBezTo>
                      <a:pt x="496" y="12802"/>
                      <a:pt x="490" y="12801"/>
                      <a:pt x="484" y="12801"/>
                    </a:cubicBezTo>
                    <a:close/>
                    <a:moveTo>
                      <a:pt x="329" y="13554"/>
                    </a:moveTo>
                    <a:cubicBezTo>
                      <a:pt x="284" y="13554"/>
                      <a:pt x="245" y="13588"/>
                      <a:pt x="236" y="13633"/>
                    </a:cubicBezTo>
                    <a:lnTo>
                      <a:pt x="162" y="14008"/>
                    </a:lnTo>
                    <a:cubicBezTo>
                      <a:pt x="151" y="14063"/>
                      <a:pt x="185" y="14114"/>
                      <a:pt x="236" y="14124"/>
                    </a:cubicBezTo>
                    <a:cubicBezTo>
                      <a:pt x="243" y="14128"/>
                      <a:pt x="250" y="14128"/>
                      <a:pt x="257" y="14128"/>
                    </a:cubicBezTo>
                    <a:cubicBezTo>
                      <a:pt x="305" y="14128"/>
                      <a:pt x="346" y="14093"/>
                      <a:pt x="352" y="14049"/>
                    </a:cubicBezTo>
                    <a:lnTo>
                      <a:pt x="428" y="13670"/>
                    </a:lnTo>
                    <a:cubicBezTo>
                      <a:pt x="438" y="13619"/>
                      <a:pt x="404" y="13568"/>
                      <a:pt x="352" y="13557"/>
                    </a:cubicBezTo>
                    <a:cubicBezTo>
                      <a:pt x="345" y="13555"/>
                      <a:pt x="337" y="13554"/>
                      <a:pt x="329" y="13554"/>
                    </a:cubicBezTo>
                    <a:close/>
                    <a:moveTo>
                      <a:pt x="183" y="14307"/>
                    </a:moveTo>
                    <a:cubicBezTo>
                      <a:pt x="136" y="14307"/>
                      <a:pt x="96" y="14339"/>
                      <a:pt x="86" y="14387"/>
                    </a:cubicBezTo>
                    <a:lnTo>
                      <a:pt x="11" y="14762"/>
                    </a:lnTo>
                    <a:cubicBezTo>
                      <a:pt x="1" y="14817"/>
                      <a:pt x="35" y="14868"/>
                      <a:pt x="86" y="14879"/>
                    </a:cubicBezTo>
                    <a:lnTo>
                      <a:pt x="107" y="14879"/>
                    </a:lnTo>
                    <a:cubicBezTo>
                      <a:pt x="154" y="14879"/>
                      <a:pt x="195" y="14848"/>
                      <a:pt x="203" y="14800"/>
                    </a:cubicBezTo>
                    <a:lnTo>
                      <a:pt x="277" y="14424"/>
                    </a:lnTo>
                    <a:cubicBezTo>
                      <a:pt x="288" y="14370"/>
                      <a:pt x="253" y="14318"/>
                      <a:pt x="203" y="14309"/>
                    </a:cubicBezTo>
                    <a:cubicBezTo>
                      <a:pt x="196" y="14307"/>
                      <a:pt x="189" y="14307"/>
                      <a:pt x="183" y="14307"/>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flipH="1">
                <a:off x="8039429" y="4409768"/>
                <a:ext cx="16110" cy="24672"/>
              </a:xfrm>
              <a:custGeom>
                <a:avLst/>
                <a:gdLst/>
                <a:ahLst/>
                <a:cxnLst/>
                <a:rect l="l" t="t" r="r" b="b"/>
                <a:pathLst>
                  <a:path w="254" h="389" extrusionOk="0">
                    <a:moveTo>
                      <a:pt x="145" y="0"/>
                    </a:moveTo>
                    <a:cubicBezTo>
                      <a:pt x="100" y="0"/>
                      <a:pt x="61" y="34"/>
                      <a:pt x="52" y="78"/>
                    </a:cubicBezTo>
                    <a:lnTo>
                      <a:pt x="15" y="273"/>
                    </a:lnTo>
                    <a:cubicBezTo>
                      <a:pt x="1" y="323"/>
                      <a:pt x="38" y="378"/>
                      <a:pt x="90" y="388"/>
                    </a:cubicBezTo>
                    <a:lnTo>
                      <a:pt x="110" y="388"/>
                    </a:lnTo>
                    <a:cubicBezTo>
                      <a:pt x="155" y="388"/>
                      <a:pt x="196" y="358"/>
                      <a:pt x="205" y="310"/>
                    </a:cubicBezTo>
                    <a:lnTo>
                      <a:pt x="243" y="119"/>
                    </a:lnTo>
                    <a:cubicBezTo>
                      <a:pt x="254" y="65"/>
                      <a:pt x="219" y="13"/>
                      <a:pt x="168" y="3"/>
                    </a:cubicBezTo>
                    <a:cubicBezTo>
                      <a:pt x="160" y="1"/>
                      <a:pt x="152" y="0"/>
                      <a:pt x="145"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flipH="1">
                <a:off x="6734966" y="2736908"/>
                <a:ext cx="1466703" cy="1745948"/>
              </a:xfrm>
              <a:custGeom>
                <a:avLst/>
                <a:gdLst/>
                <a:ahLst/>
                <a:cxnLst/>
                <a:rect l="l" t="t" r="r" b="b"/>
                <a:pathLst>
                  <a:path w="23125" h="26673" extrusionOk="0">
                    <a:moveTo>
                      <a:pt x="18017" y="0"/>
                    </a:moveTo>
                    <a:cubicBezTo>
                      <a:pt x="15812" y="0"/>
                      <a:pt x="9147" y="562"/>
                      <a:pt x="5776" y="3740"/>
                    </a:cubicBezTo>
                    <a:cubicBezTo>
                      <a:pt x="5776" y="3740"/>
                      <a:pt x="3018" y="15169"/>
                      <a:pt x="2410" y="17579"/>
                    </a:cubicBezTo>
                    <a:cubicBezTo>
                      <a:pt x="1799" y="19985"/>
                      <a:pt x="0" y="25034"/>
                      <a:pt x="0" y="25034"/>
                    </a:cubicBezTo>
                    <a:cubicBezTo>
                      <a:pt x="0" y="25034"/>
                      <a:pt x="1390" y="26424"/>
                      <a:pt x="2291" y="26673"/>
                    </a:cubicBezTo>
                    <a:lnTo>
                      <a:pt x="6681" y="6086"/>
                    </a:lnTo>
                    <a:lnTo>
                      <a:pt x="6766" y="3420"/>
                    </a:lnTo>
                    <a:lnTo>
                      <a:pt x="9193" y="2361"/>
                    </a:lnTo>
                    <a:lnTo>
                      <a:pt x="7937" y="26652"/>
                    </a:lnTo>
                    <a:cubicBezTo>
                      <a:pt x="10374" y="26571"/>
                      <a:pt x="12675" y="26468"/>
                      <a:pt x="12675" y="26468"/>
                    </a:cubicBezTo>
                    <a:lnTo>
                      <a:pt x="13419" y="26229"/>
                    </a:lnTo>
                    <a:cubicBezTo>
                      <a:pt x="13419" y="26229"/>
                      <a:pt x="21267" y="25556"/>
                      <a:pt x="22195" y="25208"/>
                    </a:cubicBezTo>
                    <a:cubicBezTo>
                      <a:pt x="23124" y="24860"/>
                      <a:pt x="18802" y="228"/>
                      <a:pt x="18744" y="53"/>
                    </a:cubicBezTo>
                    <a:cubicBezTo>
                      <a:pt x="18734" y="24"/>
                      <a:pt x="18470" y="0"/>
                      <a:pt x="1801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flipH="1">
                <a:off x="7605821" y="2878659"/>
                <a:ext cx="462965" cy="1611539"/>
              </a:xfrm>
              <a:custGeom>
                <a:avLst/>
                <a:gdLst/>
                <a:ahLst/>
                <a:cxnLst/>
                <a:rect l="l" t="t" r="r" b="b"/>
                <a:pathLst>
                  <a:path w="6904" h="24384" extrusionOk="0">
                    <a:moveTo>
                      <a:pt x="6903" y="0"/>
                    </a:moveTo>
                    <a:lnTo>
                      <a:pt x="4476" y="1059"/>
                    </a:lnTo>
                    <a:lnTo>
                      <a:pt x="4391" y="3725"/>
                    </a:lnTo>
                    <a:lnTo>
                      <a:pt x="1" y="24312"/>
                    </a:lnTo>
                    <a:cubicBezTo>
                      <a:pt x="21" y="24319"/>
                      <a:pt x="42" y="24322"/>
                      <a:pt x="62" y="24326"/>
                    </a:cubicBezTo>
                    <a:cubicBezTo>
                      <a:pt x="238" y="24367"/>
                      <a:pt x="739" y="24383"/>
                      <a:pt x="1431" y="24383"/>
                    </a:cubicBezTo>
                    <a:cubicBezTo>
                      <a:pt x="2531" y="24383"/>
                      <a:pt x="4115" y="24342"/>
                      <a:pt x="5647" y="24291"/>
                    </a:cubicBezTo>
                    <a:lnTo>
                      <a:pt x="6903"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flipH="1">
                <a:off x="7036804" y="1968431"/>
                <a:ext cx="882876" cy="460022"/>
              </a:xfrm>
              <a:custGeom>
                <a:avLst/>
                <a:gdLst/>
                <a:ahLst/>
                <a:cxnLst/>
                <a:rect l="l" t="t" r="r" b="b"/>
                <a:pathLst>
                  <a:path w="13920" h="7253" extrusionOk="0">
                    <a:moveTo>
                      <a:pt x="6417" y="0"/>
                    </a:moveTo>
                    <a:cubicBezTo>
                      <a:pt x="6093" y="0"/>
                      <a:pt x="5758" y="16"/>
                      <a:pt x="5410" y="50"/>
                    </a:cubicBezTo>
                    <a:cubicBezTo>
                      <a:pt x="3765" y="214"/>
                      <a:pt x="955" y="3610"/>
                      <a:pt x="450" y="4552"/>
                    </a:cubicBezTo>
                    <a:cubicBezTo>
                      <a:pt x="1" y="5392"/>
                      <a:pt x="6285" y="7253"/>
                      <a:pt x="9304" y="7253"/>
                    </a:cubicBezTo>
                    <a:cubicBezTo>
                      <a:pt x="9660" y="7253"/>
                      <a:pt x="9971" y="7227"/>
                      <a:pt x="10220" y="7170"/>
                    </a:cubicBezTo>
                    <a:cubicBezTo>
                      <a:pt x="12578" y="6631"/>
                      <a:pt x="13920" y="4484"/>
                      <a:pt x="13920" y="4484"/>
                    </a:cubicBezTo>
                    <a:cubicBezTo>
                      <a:pt x="13920" y="4484"/>
                      <a:pt x="11837" y="0"/>
                      <a:pt x="641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flipH="1">
                <a:off x="7539765" y="1960313"/>
                <a:ext cx="374588" cy="285920"/>
              </a:xfrm>
              <a:custGeom>
                <a:avLst/>
                <a:gdLst/>
                <a:ahLst/>
                <a:cxnLst/>
                <a:rect l="l" t="t" r="r" b="b"/>
                <a:pathLst>
                  <a:path w="5906" h="4508" extrusionOk="0">
                    <a:moveTo>
                      <a:pt x="4651" y="1"/>
                    </a:moveTo>
                    <a:cubicBezTo>
                      <a:pt x="4384" y="1"/>
                      <a:pt x="4064" y="55"/>
                      <a:pt x="3681" y="191"/>
                    </a:cubicBezTo>
                    <a:cubicBezTo>
                      <a:pt x="1868" y="837"/>
                      <a:pt x="1" y="4434"/>
                      <a:pt x="1" y="4500"/>
                    </a:cubicBezTo>
                    <a:cubicBezTo>
                      <a:pt x="1" y="4505"/>
                      <a:pt x="24" y="4508"/>
                      <a:pt x="68" y="4508"/>
                    </a:cubicBezTo>
                    <a:cubicBezTo>
                      <a:pt x="506" y="4508"/>
                      <a:pt x="2947" y="4250"/>
                      <a:pt x="2947" y="4250"/>
                    </a:cubicBezTo>
                    <a:cubicBezTo>
                      <a:pt x="3127" y="2177"/>
                      <a:pt x="5860" y="747"/>
                      <a:pt x="5905" y="747"/>
                    </a:cubicBezTo>
                    <a:cubicBezTo>
                      <a:pt x="5906" y="747"/>
                      <a:pt x="5906" y="747"/>
                      <a:pt x="5906" y="747"/>
                    </a:cubicBezTo>
                    <a:cubicBezTo>
                      <a:pt x="5906" y="747"/>
                      <a:pt x="5647" y="1"/>
                      <a:pt x="465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flipH="1">
                <a:off x="7041110" y="2164672"/>
                <a:ext cx="423552" cy="165222"/>
              </a:xfrm>
              <a:custGeom>
                <a:avLst/>
                <a:gdLst/>
                <a:ahLst/>
                <a:cxnLst/>
                <a:rect l="l" t="t" r="r" b="b"/>
                <a:pathLst>
                  <a:path w="6678" h="2605" extrusionOk="0">
                    <a:moveTo>
                      <a:pt x="5824" y="0"/>
                    </a:moveTo>
                    <a:cubicBezTo>
                      <a:pt x="4336" y="2130"/>
                      <a:pt x="1" y="2267"/>
                      <a:pt x="1" y="2267"/>
                    </a:cubicBezTo>
                    <a:cubicBezTo>
                      <a:pt x="803" y="2507"/>
                      <a:pt x="1564" y="2605"/>
                      <a:pt x="2264" y="2605"/>
                    </a:cubicBezTo>
                    <a:cubicBezTo>
                      <a:pt x="4360" y="2605"/>
                      <a:pt x="5947" y="1745"/>
                      <a:pt x="6678" y="1257"/>
                    </a:cubicBezTo>
                    <a:cubicBezTo>
                      <a:pt x="6558" y="1032"/>
                      <a:pt x="6282" y="557"/>
                      <a:pt x="5824" y="0"/>
                    </a:cubicBezTo>
                    <a:close/>
                  </a:path>
                </a:pathLst>
              </a:custGeom>
              <a:solidFill>
                <a:srgbClr val="007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flipH="1">
                <a:off x="6912920" y="2270340"/>
                <a:ext cx="119746" cy="502580"/>
              </a:xfrm>
              <a:custGeom>
                <a:avLst/>
                <a:gdLst/>
                <a:ahLst/>
                <a:cxnLst/>
                <a:rect l="l" t="t" r="r" b="b"/>
                <a:pathLst>
                  <a:path w="1888" h="7924" extrusionOk="0">
                    <a:moveTo>
                      <a:pt x="0" y="1"/>
                    </a:moveTo>
                    <a:cubicBezTo>
                      <a:pt x="492" y="2202"/>
                      <a:pt x="1215" y="5609"/>
                      <a:pt x="1536" y="7923"/>
                    </a:cubicBezTo>
                    <a:cubicBezTo>
                      <a:pt x="1888" y="6544"/>
                      <a:pt x="1594" y="4571"/>
                      <a:pt x="1157" y="3048"/>
                    </a:cubicBezTo>
                    <a:cubicBezTo>
                      <a:pt x="785" y="1755"/>
                      <a:pt x="352" y="724"/>
                      <a:pt x="0" y="1"/>
                    </a:cubicBezTo>
                    <a:close/>
                  </a:path>
                </a:pathLst>
              </a:custGeom>
              <a:solidFill>
                <a:srgbClr val="FF7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flipH="1">
                <a:off x="7080507" y="2194165"/>
                <a:ext cx="983024" cy="1201206"/>
              </a:xfrm>
              <a:custGeom>
                <a:avLst/>
                <a:gdLst/>
                <a:ahLst/>
                <a:cxnLst/>
                <a:rect l="l" t="t" r="r" b="b"/>
                <a:pathLst>
                  <a:path w="15499" h="18939" extrusionOk="0">
                    <a:moveTo>
                      <a:pt x="4929" y="0"/>
                    </a:moveTo>
                    <a:cubicBezTo>
                      <a:pt x="4622" y="0"/>
                      <a:pt x="4330" y="21"/>
                      <a:pt x="4059" y="55"/>
                    </a:cubicBezTo>
                    <a:cubicBezTo>
                      <a:pt x="3288" y="1645"/>
                      <a:pt x="0" y="8667"/>
                      <a:pt x="581" y="11651"/>
                    </a:cubicBezTo>
                    <a:cubicBezTo>
                      <a:pt x="1113" y="14388"/>
                      <a:pt x="2906" y="17764"/>
                      <a:pt x="3561" y="18939"/>
                    </a:cubicBezTo>
                    <a:cubicBezTo>
                      <a:pt x="3667" y="18864"/>
                      <a:pt x="3772" y="18785"/>
                      <a:pt x="3889" y="18703"/>
                    </a:cubicBezTo>
                    <a:cubicBezTo>
                      <a:pt x="5050" y="17860"/>
                      <a:pt x="5800" y="15651"/>
                      <a:pt x="5800" y="15651"/>
                    </a:cubicBezTo>
                    <a:cubicBezTo>
                      <a:pt x="4752" y="14515"/>
                      <a:pt x="4615" y="12193"/>
                      <a:pt x="4615" y="12193"/>
                    </a:cubicBezTo>
                    <a:cubicBezTo>
                      <a:pt x="4615" y="12193"/>
                      <a:pt x="8576" y="9804"/>
                      <a:pt x="10764" y="9326"/>
                    </a:cubicBezTo>
                    <a:cubicBezTo>
                      <a:pt x="11033" y="9267"/>
                      <a:pt x="11266" y="9240"/>
                      <a:pt x="11474" y="9240"/>
                    </a:cubicBezTo>
                    <a:cubicBezTo>
                      <a:pt x="12921" y="9240"/>
                      <a:pt x="13113" y="10513"/>
                      <a:pt x="15499" y="10770"/>
                    </a:cubicBezTo>
                    <a:cubicBezTo>
                      <a:pt x="15403" y="8643"/>
                      <a:pt x="15335" y="2713"/>
                      <a:pt x="15311" y="269"/>
                    </a:cubicBezTo>
                    <a:cubicBezTo>
                      <a:pt x="14815" y="693"/>
                      <a:pt x="13679" y="1492"/>
                      <a:pt x="11877" y="1837"/>
                    </a:cubicBezTo>
                    <a:cubicBezTo>
                      <a:pt x="11601" y="1889"/>
                      <a:pt x="11337" y="1913"/>
                      <a:pt x="11083" y="1913"/>
                    </a:cubicBezTo>
                    <a:cubicBezTo>
                      <a:pt x="9029" y="1913"/>
                      <a:pt x="7617" y="368"/>
                      <a:pt x="5937" y="82"/>
                    </a:cubicBezTo>
                    <a:cubicBezTo>
                      <a:pt x="5591" y="24"/>
                      <a:pt x="5252" y="0"/>
                      <a:pt x="492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flipH="1">
                <a:off x="6938515" y="2195212"/>
                <a:ext cx="157294" cy="684546"/>
              </a:xfrm>
              <a:custGeom>
                <a:avLst/>
                <a:gdLst/>
                <a:ahLst/>
                <a:cxnLst/>
                <a:rect l="l" t="t" r="r" b="b"/>
                <a:pathLst>
                  <a:path w="2480" h="10793" extrusionOk="0">
                    <a:moveTo>
                      <a:pt x="288" y="1"/>
                    </a:moveTo>
                    <a:cubicBezTo>
                      <a:pt x="288" y="1"/>
                      <a:pt x="192" y="107"/>
                      <a:pt x="1" y="270"/>
                    </a:cubicBezTo>
                    <a:cubicBezTo>
                      <a:pt x="25" y="2714"/>
                      <a:pt x="93" y="8644"/>
                      <a:pt x="189" y="10771"/>
                    </a:cubicBezTo>
                    <a:cubicBezTo>
                      <a:pt x="233" y="10774"/>
                      <a:pt x="277" y="10778"/>
                      <a:pt x="325" y="10781"/>
                    </a:cubicBezTo>
                    <a:cubicBezTo>
                      <a:pt x="410" y="10788"/>
                      <a:pt x="492" y="10792"/>
                      <a:pt x="572" y="10792"/>
                    </a:cubicBezTo>
                    <a:cubicBezTo>
                      <a:pt x="1654" y="10792"/>
                      <a:pt x="2231" y="10111"/>
                      <a:pt x="2479" y="9125"/>
                    </a:cubicBezTo>
                    <a:cubicBezTo>
                      <a:pt x="2158" y="6811"/>
                      <a:pt x="1435" y="3404"/>
                      <a:pt x="943" y="1203"/>
                    </a:cubicBezTo>
                    <a:cubicBezTo>
                      <a:pt x="567" y="420"/>
                      <a:pt x="288" y="1"/>
                      <a:pt x="288"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flipH="1">
                <a:off x="7794812" y="2197590"/>
                <a:ext cx="373320" cy="1246492"/>
              </a:xfrm>
              <a:custGeom>
                <a:avLst/>
                <a:gdLst/>
                <a:ahLst/>
                <a:cxnLst/>
                <a:rect l="l" t="t" r="r" b="b"/>
                <a:pathLst>
                  <a:path w="5886" h="19653" extrusionOk="0">
                    <a:moveTo>
                      <a:pt x="5885" y="1"/>
                    </a:moveTo>
                    <a:cubicBezTo>
                      <a:pt x="4875" y="124"/>
                      <a:pt x="4165" y="417"/>
                      <a:pt x="4165" y="417"/>
                    </a:cubicBezTo>
                    <a:cubicBezTo>
                      <a:pt x="4165" y="417"/>
                      <a:pt x="2096" y="2782"/>
                      <a:pt x="1048" y="8361"/>
                    </a:cubicBezTo>
                    <a:cubicBezTo>
                      <a:pt x="0" y="13938"/>
                      <a:pt x="3120" y="19287"/>
                      <a:pt x="3550" y="19561"/>
                    </a:cubicBezTo>
                    <a:cubicBezTo>
                      <a:pt x="3649" y="19623"/>
                      <a:pt x="3754" y="19653"/>
                      <a:pt x="3872" y="19653"/>
                    </a:cubicBezTo>
                    <a:cubicBezTo>
                      <a:pt x="4222" y="19653"/>
                      <a:pt x="4679" y="19385"/>
                      <a:pt x="5387" y="18885"/>
                    </a:cubicBezTo>
                    <a:cubicBezTo>
                      <a:pt x="4732" y="17710"/>
                      <a:pt x="2939" y="14334"/>
                      <a:pt x="2407" y="11597"/>
                    </a:cubicBezTo>
                    <a:cubicBezTo>
                      <a:pt x="1826" y="8613"/>
                      <a:pt x="5114" y="1591"/>
                      <a:pt x="5885"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flipH="1">
                <a:off x="7216654" y="3194851"/>
                <a:ext cx="177160" cy="1272747"/>
              </a:xfrm>
              <a:custGeom>
                <a:avLst/>
                <a:gdLst/>
                <a:ahLst/>
                <a:cxnLst/>
                <a:rect l="l" t="t" r="r" b="b"/>
                <a:pathLst>
                  <a:path w="2793" h="17865" extrusionOk="0">
                    <a:moveTo>
                      <a:pt x="2792" y="1"/>
                    </a:moveTo>
                    <a:cubicBezTo>
                      <a:pt x="2792" y="1"/>
                      <a:pt x="1406" y="1120"/>
                      <a:pt x="836" y="1800"/>
                    </a:cubicBezTo>
                    <a:cubicBezTo>
                      <a:pt x="262" y="2479"/>
                      <a:pt x="0" y="17864"/>
                      <a:pt x="0" y="17864"/>
                    </a:cubicBezTo>
                    <a:lnTo>
                      <a:pt x="744" y="17625"/>
                    </a:lnTo>
                    <a:cubicBezTo>
                      <a:pt x="744" y="17625"/>
                      <a:pt x="1191" y="3817"/>
                      <a:pt x="1341" y="2854"/>
                    </a:cubicBezTo>
                    <a:cubicBezTo>
                      <a:pt x="1488" y="1888"/>
                      <a:pt x="2792" y="1"/>
                      <a:pt x="2792"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flipH="1">
                <a:off x="6632322" y="3508355"/>
                <a:ext cx="44398" cy="34503"/>
              </a:xfrm>
              <a:custGeom>
                <a:avLst/>
                <a:gdLst/>
                <a:ahLst/>
                <a:cxnLst/>
                <a:rect l="l" t="t" r="r" b="b"/>
                <a:pathLst>
                  <a:path w="700" h="544" extrusionOk="0">
                    <a:moveTo>
                      <a:pt x="348" y="1"/>
                    </a:moveTo>
                    <a:cubicBezTo>
                      <a:pt x="0" y="1"/>
                      <a:pt x="0" y="543"/>
                      <a:pt x="348" y="543"/>
                    </a:cubicBezTo>
                    <a:cubicBezTo>
                      <a:pt x="700" y="543"/>
                      <a:pt x="700" y="1"/>
                      <a:pt x="348"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flipH="1">
                <a:off x="6547022" y="2021519"/>
                <a:ext cx="532199" cy="434842"/>
              </a:xfrm>
              <a:custGeom>
                <a:avLst/>
                <a:gdLst/>
                <a:ahLst/>
                <a:cxnLst/>
                <a:rect l="l" t="t" r="r" b="b"/>
                <a:pathLst>
                  <a:path w="8391" h="6856" extrusionOk="0">
                    <a:moveTo>
                      <a:pt x="4454" y="0"/>
                    </a:moveTo>
                    <a:cubicBezTo>
                      <a:pt x="4286" y="0"/>
                      <a:pt x="4114" y="9"/>
                      <a:pt x="3936" y="28"/>
                    </a:cubicBezTo>
                    <a:cubicBezTo>
                      <a:pt x="744" y="370"/>
                      <a:pt x="0" y="2125"/>
                      <a:pt x="48" y="2633"/>
                    </a:cubicBezTo>
                    <a:lnTo>
                      <a:pt x="433" y="6856"/>
                    </a:lnTo>
                    <a:lnTo>
                      <a:pt x="8390" y="6436"/>
                    </a:lnTo>
                    <a:lnTo>
                      <a:pt x="7988" y="2032"/>
                    </a:lnTo>
                    <a:cubicBezTo>
                      <a:pt x="7915" y="1515"/>
                      <a:pt x="6635" y="0"/>
                      <a:pt x="445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flipH="1">
                <a:off x="6520818" y="2868322"/>
                <a:ext cx="11099" cy="52452"/>
              </a:xfrm>
              <a:custGeom>
                <a:avLst/>
                <a:gdLst/>
                <a:ahLst/>
                <a:cxnLst/>
                <a:rect l="l" t="t" r="r" b="b"/>
                <a:pathLst>
                  <a:path w="175" h="827" extrusionOk="0">
                    <a:moveTo>
                      <a:pt x="0" y="1"/>
                    </a:moveTo>
                    <a:lnTo>
                      <a:pt x="65" y="827"/>
                    </a:lnTo>
                    <a:lnTo>
                      <a:pt x="175" y="827"/>
                    </a:lnTo>
                    <a:lnTo>
                      <a:pt x="175" y="4"/>
                    </a:lnTo>
                    <a:lnTo>
                      <a:pt x="0" y="1"/>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flipH="1">
                <a:off x="6520818" y="2818596"/>
                <a:ext cx="15032" cy="46554"/>
              </a:xfrm>
              <a:custGeom>
                <a:avLst/>
                <a:gdLst/>
                <a:ahLst/>
                <a:cxnLst/>
                <a:rect l="l" t="t" r="r" b="b"/>
                <a:pathLst>
                  <a:path w="237" h="734" extrusionOk="0">
                    <a:moveTo>
                      <a:pt x="237" y="0"/>
                    </a:moveTo>
                    <a:cubicBezTo>
                      <a:pt x="209" y="7"/>
                      <a:pt x="179" y="7"/>
                      <a:pt x="151" y="7"/>
                    </a:cubicBezTo>
                    <a:lnTo>
                      <a:pt x="1" y="7"/>
                    </a:lnTo>
                    <a:lnTo>
                      <a:pt x="59" y="733"/>
                    </a:lnTo>
                    <a:lnTo>
                      <a:pt x="237" y="733"/>
                    </a:lnTo>
                    <a:lnTo>
                      <a:pt x="237" y="0"/>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flipH="1">
                <a:off x="6520818" y="2865087"/>
                <a:ext cx="11290" cy="3552"/>
              </a:xfrm>
              <a:custGeom>
                <a:avLst/>
                <a:gdLst/>
                <a:ahLst/>
                <a:cxnLst/>
                <a:rect l="l" t="t" r="r" b="b"/>
                <a:pathLst>
                  <a:path w="178" h="56" extrusionOk="0">
                    <a:moveTo>
                      <a:pt x="0" y="0"/>
                    </a:moveTo>
                    <a:lnTo>
                      <a:pt x="3" y="52"/>
                    </a:lnTo>
                    <a:lnTo>
                      <a:pt x="178" y="55"/>
                    </a:lnTo>
                    <a:lnTo>
                      <a:pt x="178"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flipH="1">
                <a:off x="6520819" y="2763351"/>
                <a:ext cx="19345" cy="49598"/>
              </a:xfrm>
              <a:custGeom>
                <a:avLst/>
                <a:gdLst/>
                <a:ahLst/>
                <a:cxnLst/>
                <a:rect l="l" t="t" r="r" b="b"/>
                <a:pathLst>
                  <a:path w="305" h="782" extrusionOk="0">
                    <a:moveTo>
                      <a:pt x="1" y="0"/>
                    </a:moveTo>
                    <a:lnTo>
                      <a:pt x="62" y="778"/>
                    </a:lnTo>
                    <a:lnTo>
                      <a:pt x="305" y="782"/>
                    </a:lnTo>
                    <a:lnTo>
                      <a:pt x="305" y="27"/>
                    </a:lnTo>
                    <a:cubicBezTo>
                      <a:pt x="250" y="11"/>
                      <a:pt x="192" y="3"/>
                      <a:pt x="134" y="0"/>
                    </a:cubicBez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flipH="1">
                <a:off x="6520818" y="2812697"/>
                <a:ext cx="15412" cy="6342"/>
              </a:xfrm>
              <a:custGeom>
                <a:avLst/>
                <a:gdLst/>
                <a:ahLst/>
                <a:cxnLst/>
                <a:rect l="l" t="t" r="r" b="b"/>
                <a:pathLst>
                  <a:path w="243" h="100" extrusionOk="0">
                    <a:moveTo>
                      <a:pt x="0" y="0"/>
                    </a:moveTo>
                    <a:lnTo>
                      <a:pt x="7" y="100"/>
                    </a:lnTo>
                    <a:lnTo>
                      <a:pt x="157" y="100"/>
                    </a:lnTo>
                    <a:cubicBezTo>
                      <a:pt x="185" y="100"/>
                      <a:pt x="215" y="100"/>
                      <a:pt x="243" y="93"/>
                    </a:cubicBezTo>
                    <a:lnTo>
                      <a:pt x="243" y="4"/>
                    </a:lnTo>
                    <a:lnTo>
                      <a:pt x="0"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flipH="1">
                <a:off x="6404377" y="2257084"/>
                <a:ext cx="509049" cy="2251588"/>
              </a:xfrm>
              <a:custGeom>
                <a:avLst/>
                <a:gdLst/>
                <a:ahLst/>
                <a:cxnLst/>
                <a:rect l="l" t="t" r="r" b="b"/>
                <a:pathLst>
                  <a:path w="8026" h="35500" extrusionOk="0">
                    <a:moveTo>
                      <a:pt x="2186" y="0"/>
                    </a:moveTo>
                    <a:cubicBezTo>
                      <a:pt x="2017" y="0"/>
                      <a:pt x="1843" y="9"/>
                      <a:pt x="1663" y="29"/>
                    </a:cubicBezTo>
                    <a:cubicBezTo>
                      <a:pt x="1011" y="97"/>
                      <a:pt x="462" y="226"/>
                      <a:pt x="0" y="390"/>
                    </a:cubicBezTo>
                    <a:lnTo>
                      <a:pt x="2773" y="35500"/>
                    </a:lnTo>
                    <a:lnTo>
                      <a:pt x="8026" y="35103"/>
                    </a:lnTo>
                    <a:lnTo>
                      <a:pt x="5366" y="1408"/>
                    </a:lnTo>
                    <a:cubicBezTo>
                      <a:pt x="4843" y="776"/>
                      <a:pt x="3744" y="0"/>
                      <a:pt x="2186" y="0"/>
                    </a:cubicBezTo>
                    <a:close/>
                  </a:path>
                </a:pathLst>
              </a:custGeom>
              <a:solidFill>
                <a:srgbClr val="66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flipH="1">
                <a:off x="6737551" y="2281820"/>
                <a:ext cx="319408" cy="2236365"/>
              </a:xfrm>
              <a:custGeom>
                <a:avLst/>
                <a:gdLst/>
                <a:ahLst/>
                <a:cxnLst/>
                <a:rect l="l" t="t" r="r" b="b"/>
                <a:pathLst>
                  <a:path w="5036" h="35260" extrusionOk="0">
                    <a:moveTo>
                      <a:pt x="2263" y="0"/>
                    </a:moveTo>
                    <a:cubicBezTo>
                      <a:pt x="465" y="642"/>
                      <a:pt x="0" y="1837"/>
                      <a:pt x="38" y="2240"/>
                    </a:cubicBezTo>
                    <a:lnTo>
                      <a:pt x="38" y="2243"/>
                    </a:lnTo>
                    <a:lnTo>
                      <a:pt x="3025" y="35260"/>
                    </a:lnTo>
                    <a:lnTo>
                      <a:pt x="5036" y="35110"/>
                    </a:lnTo>
                    <a:lnTo>
                      <a:pt x="2263" y="0"/>
                    </a:ln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flipH="1">
                <a:off x="6361496" y="2346324"/>
                <a:ext cx="211586" cy="2137232"/>
              </a:xfrm>
              <a:custGeom>
                <a:avLst/>
                <a:gdLst/>
                <a:ahLst/>
                <a:cxnLst/>
                <a:rect l="l" t="t" r="r" b="b"/>
                <a:pathLst>
                  <a:path w="3336" h="33697" extrusionOk="0">
                    <a:moveTo>
                      <a:pt x="0" y="1"/>
                    </a:moveTo>
                    <a:lnTo>
                      <a:pt x="2660" y="33696"/>
                    </a:lnTo>
                    <a:lnTo>
                      <a:pt x="3336" y="33645"/>
                    </a:lnTo>
                    <a:lnTo>
                      <a:pt x="349" y="626"/>
                    </a:lnTo>
                    <a:cubicBezTo>
                      <a:pt x="328" y="478"/>
                      <a:pt x="209" y="250"/>
                      <a:pt x="0"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flipH="1">
                <a:off x="6466022" y="4725694"/>
                <a:ext cx="226998" cy="184123"/>
              </a:xfrm>
              <a:custGeom>
                <a:avLst/>
                <a:gdLst/>
                <a:ahLst/>
                <a:cxnLst/>
                <a:rect l="l" t="t" r="r" b="b"/>
                <a:pathLst>
                  <a:path w="3579" h="2903" extrusionOk="0">
                    <a:moveTo>
                      <a:pt x="2101" y="0"/>
                    </a:moveTo>
                    <a:cubicBezTo>
                      <a:pt x="1525" y="0"/>
                      <a:pt x="818" y="184"/>
                      <a:pt x="1" y="743"/>
                    </a:cubicBezTo>
                    <a:cubicBezTo>
                      <a:pt x="924" y="1923"/>
                      <a:pt x="1803" y="2902"/>
                      <a:pt x="2113" y="2902"/>
                    </a:cubicBezTo>
                    <a:cubicBezTo>
                      <a:pt x="2122" y="2902"/>
                      <a:pt x="2130" y="2902"/>
                      <a:pt x="2137" y="2900"/>
                    </a:cubicBezTo>
                    <a:cubicBezTo>
                      <a:pt x="2383" y="2853"/>
                      <a:pt x="2977" y="1761"/>
                      <a:pt x="3578" y="466"/>
                    </a:cubicBezTo>
                    <a:cubicBezTo>
                      <a:pt x="3302" y="268"/>
                      <a:pt x="2797" y="0"/>
                      <a:pt x="210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flipH="1">
                <a:off x="6358393" y="4351416"/>
                <a:ext cx="509556" cy="421459"/>
              </a:xfrm>
              <a:custGeom>
                <a:avLst/>
                <a:gdLst/>
                <a:ahLst/>
                <a:cxnLst/>
                <a:rect l="l" t="t" r="r" b="b"/>
                <a:pathLst>
                  <a:path w="8034" h="6645" extrusionOk="0">
                    <a:moveTo>
                      <a:pt x="4450" y="1"/>
                    </a:moveTo>
                    <a:cubicBezTo>
                      <a:pt x="4283" y="1"/>
                      <a:pt x="4110" y="10"/>
                      <a:pt x="3933" y="29"/>
                    </a:cubicBezTo>
                    <a:cubicBezTo>
                      <a:pt x="742" y="370"/>
                      <a:pt x="0" y="2124"/>
                      <a:pt x="45" y="2630"/>
                    </a:cubicBezTo>
                    <a:cubicBezTo>
                      <a:pt x="72" y="2923"/>
                      <a:pt x="1462" y="4985"/>
                      <a:pt x="2759" y="6644"/>
                    </a:cubicBezTo>
                    <a:cubicBezTo>
                      <a:pt x="3576" y="6085"/>
                      <a:pt x="4283" y="5901"/>
                      <a:pt x="4859" y="5901"/>
                    </a:cubicBezTo>
                    <a:cubicBezTo>
                      <a:pt x="5555" y="5901"/>
                      <a:pt x="6060" y="6169"/>
                      <a:pt x="6336" y="6367"/>
                    </a:cubicBezTo>
                    <a:cubicBezTo>
                      <a:pt x="7176" y="4558"/>
                      <a:pt x="8033" y="2357"/>
                      <a:pt x="7985" y="2032"/>
                    </a:cubicBezTo>
                    <a:cubicBezTo>
                      <a:pt x="7912" y="1516"/>
                      <a:pt x="6632" y="1"/>
                      <a:pt x="4450"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flipH="1">
                <a:off x="6652494" y="4385856"/>
                <a:ext cx="212854" cy="387019"/>
              </a:xfrm>
              <a:custGeom>
                <a:avLst/>
                <a:gdLst/>
                <a:ahLst/>
                <a:cxnLst/>
                <a:rect l="l" t="t" r="r" b="b"/>
                <a:pathLst>
                  <a:path w="3356" h="6102" extrusionOk="0">
                    <a:moveTo>
                      <a:pt x="1854" y="1"/>
                    </a:moveTo>
                    <a:lnTo>
                      <a:pt x="1854" y="1"/>
                    </a:lnTo>
                    <a:cubicBezTo>
                      <a:pt x="424" y="636"/>
                      <a:pt x="0" y="1636"/>
                      <a:pt x="0" y="2042"/>
                    </a:cubicBezTo>
                    <a:cubicBezTo>
                      <a:pt x="0" y="2060"/>
                      <a:pt x="4" y="2073"/>
                      <a:pt x="4" y="2087"/>
                    </a:cubicBezTo>
                    <a:cubicBezTo>
                      <a:pt x="31" y="2380"/>
                      <a:pt x="1421" y="4442"/>
                      <a:pt x="2718" y="6101"/>
                    </a:cubicBezTo>
                    <a:cubicBezTo>
                      <a:pt x="2940" y="5951"/>
                      <a:pt x="3154" y="5828"/>
                      <a:pt x="3356" y="5726"/>
                    </a:cubicBezTo>
                    <a:cubicBezTo>
                      <a:pt x="2458" y="3927"/>
                      <a:pt x="1602" y="1704"/>
                      <a:pt x="1854"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flipH="1">
                <a:off x="6257575" y="810650"/>
                <a:ext cx="2253237" cy="1137781"/>
              </a:xfrm>
              <a:custGeom>
                <a:avLst/>
                <a:gdLst/>
                <a:ahLst/>
                <a:cxnLst/>
                <a:rect l="l" t="t" r="r" b="b"/>
                <a:pathLst>
                  <a:path w="35526" h="17939" extrusionOk="0">
                    <a:moveTo>
                      <a:pt x="16263" y="0"/>
                    </a:moveTo>
                    <a:cubicBezTo>
                      <a:pt x="15165" y="0"/>
                      <a:pt x="13956" y="211"/>
                      <a:pt x="12723" y="826"/>
                    </a:cubicBezTo>
                    <a:cubicBezTo>
                      <a:pt x="8305" y="3021"/>
                      <a:pt x="9917" y="6851"/>
                      <a:pt x="9364" y="7257"/>
                    </a:cubicBezTo>
                    <a:cubicBezTo>
                      <a:pt x="9278" y="7319"/>
                      <a:pt x="9106" y="7338"/>
                      <a:pt x="8869" y="7338"/>
                    </a:cubicBezTo>
                    <a:cubicBezTo>
                      <a:pt x="8702" y="7338"/>
                      <a:pt x="8503" y="7328"/>
                      <a:pt x="8278" y="7318"/>
                    </a:cubicBezTo>
                    <a:cubicBezTo>
                      <a:pt x="8056" y="7310"/>
                      <a:pt x="7809" y="7301"/>
                      <a:pt x="7546" y="7301"/>
                    </a:cubicBezTo>
                    <a:cubicBezTo>
                      <a:pt x="6476" y="7301"/>
                      <a:pt x="5134" y="7447"/>
                      <a:pt x="4021" y="8343"/>
                    </a:cubicBezTo>
                    <a:cubicBezTo>
                      <a:pt x="1963" y="9998"/>
                      <a:pt x="4352" y="12672"/>
                      <a:pt x="4185" y="12954"/>
                    </a:cubicBezTo>
                    <a:cubicBezTo>
                      <a:pt x="4021" y="13238"/>
                      <a:pt x="1795" y="12815"/>
                      <a:pt x="898" y="14743"/>
                    </a:cubicBezTo>
                    <a:cubicBezTo>
                      <a:pt x="0" y="16675"/>
                      <a:pt x="2034" y="17939"/>
                      <a:pt x="3383" y="17939"/>
                    </a:cubicBezTo>
                    <a:lnTo>
                      <a:pt x="7166" y="17939"/>
                    </a:lnTo>
                    <a:cubicBezTo>
                      <a:pt x="7608" y="17939"/>
                      <a:pt x="7820" y="16691"/>
                      <a:pt x="8005" y="16691"/>
                    </a:cubicBezTo>
                    <a:cubicBezTo>
                      <a:pt x="8008" y="16691"/>
                      <a:pt x="8012" y="16692"/>
                      <a:pt x="8015" y="16692"/>
                    </a:cubicBezTo>
                    <a:cubicBezTo>
                      <a:pt x="8199" y="16737"/>
                      <a:pt x="8251" y="17866"/>
                      <a:pt x="8943" y="17935"/>
                    </a:cubicBezTo>
                    <a:cubicBezTo>
                      <a:pt x="8729" y="17621"/>
                      <a:pt x="8609" y="17187"/>
                      <a:pt x="8684" y="16597"/>
                    </a:cubicBezTo>
                    <a:cubicBezTo>
                      <a:pt x="8956" y="14510"/>
                      <a:pt x="13069" y="13686"/>
                      <a:pt x="13085" y="13678"/>
                    </a:cubicBezTo>
                    <a:lnTo>
                      <a:pt x="13085" y="13678"/>
                    </a:lnTo>
                    <a:lnTo>
                      <a:pt x="15675" y="17939"/>
                    </a:lnTo>
                    <a:lnTo>
                      <a:pt x="29040" y="17939"/>
                    </a:lnTo>
                    <a:cubicBezTo>
                      <a:pt x="29371" y="17939"/>
                      <a:pt x="29108" y="17307"/>
                      <a:pt x="29275" y="17307"/>
                    </a:cubicBezTo>
                    <a:cubicBezTo>
                      <a:pt x="29439" y="17307"/>
                      <a:pt x="29535" y="17939"/>
                      <a:pt x="30033" y="17939"/>
                    </a:cubicBezTo>
                    <a:lnTo>
                      <a:pt x="35188" y="17939"/>
                    </a:lnTo>
                    <a:cubicBezTo>
                      <a:pt x="35188" y="17939"/>
                      <a:pt x="35525" y="17501"/>
                      <a:pt x="35188" y="16385"/>
                    </a:cubicBezTo>
                    <a:cubicBezTo>
                      <a:pt x="34737" y="14893"/>
                      <a:pt x="33767" y="14965"/>
                      <a:pt x="33341" y="14743"/>
                    </a:cubicBezTo>
                    <a:cubicBezTo>
                      <a:pt x="32918" y="14521"/>
                      <a:pt x="33696" y="13261"/>
                      <a:pt x="32845" y="11845"/>
                    </a:cubicBezTo>
                    <a:cubicBezTo>
                      <a:pt x="31996" y="10425"/>
                      <a:pt x="31095" y="10545"/>
                      <a:pt x="30576" y="10237"/>
                    </a:cubicBezTo>
                    <a:cubicBezTo>
                      <a:pt x="30057" y="9930"/>
                      <a:pt x="31191" y="5387"/>
                      <a:pt x="28163" y="2833"/>
                    </a:cubicBezTo>
                    <a:cubicBezTo>
                      <a:pt x="26224" y="1197"/>
                      <a:pt x="24042" y="843"/>
                      <a:pt x="22606" y="843"/>
                    </a:cubicBezTo>
                    <a:cubicBezTo>
                      <a:pt x="21801" y="843"/>
                      <a:pt x="21230" y="954"/>
                      <a:pt x="21068" y="1013"/>
                    </a:cubicBezTo>
                    <a:cubicBezTo>
                      <a:pt x="21053" y="1019"/>
                      <a:pt x="21033" y="1022"/>
                      <a:pt x="21010" y="1022"/>
                    </a:cubicBezTo>
                    <a:cubicBezTo>
                      <a:pt x="20786" y="1022"/>
                      <a:pt x="20204" y="769"/>
                      <a:pt x="19376" y="512"/>
                    </a:cubicBezTo>
                    <a:cubicBezTo>
                      <a:pt x="18548" y="256"/>
                      <a:pt x="17472" y="0"/>
                      <a:pt x="16263"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flipH="1">
                <a:off x="7516545" y="1674212"/>
                <a:ext cx="454814" cy="274227"/>
              </a:xfrm>
              <a:custGeom>
                <a:avLst/>
                <a:gdLst/>
                <a:ahLst/>
                <a:cxnLst/>
                <a:rect l="l" t="t" r="r" b="b"/>
                <a:pathLst>
                  <a:path w="7067" h="4261" extrusionOk="0">
                    <a:moveTo>
                      <a:pt x="4476" y="0"/>
                    </a:moveTo>
                    <a:lnTo>
                      <a:pt x="4476" y="0"/>
                    </a:lnTo>
                    <a:lnTo>
                      <a:pt x="4476" y="0"/>
                    </a:lnTo>
                    <a:cubicBezTo>
                      <a:pt x="4476" y="0"/>
                      <a:pt x="4476" y="0"/>
                      <a:pt x="4476" y="0"/>
                    </a:cubicBezTo>
                    <a:close/>
                    <a:moveTo>
                      <a:pt x="4476" y="0"/>
                    </a:moveTo>
                    <a:cubicBezTo>
                      <a:pt x="4460" y="8"/>
                      <a:pt x="347" y="832"/>
                      <a:pt x="75" y="2919"/>
                    </a:cubicBezTo>
                    <a:cubicBezTo>
                      <a:pt x="0" y="3509"/>
                      <a:pt x="120" y="3943"/>
                      <a:pt x="334" y="4257"/>
                    </a:cubicBezTo>
                    <a:cubicBezTo>
                      <a:pt x="355" y="4261"/>
                      <a:pt x="375" y="4261"/>
                      <a:pt x="400" y="4261"/>
                    </a:cubicBezTo>
                    <a:lnTo>
                      <a:pt x="7066" y="4261"/>
                    </a:lnTo>
                    <a:lnTo>
                      <a:pt x="4476"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flipH="1">
                <a:off x="6576275" y="1013867"/>
                <a:ext cx="1333637" cy="1070995"/>
              </a:xfrm>
              <a:custGeom>
                <a:avLst/>
                <a:gdLst/>
                <a:ahLst/>
                <a:cxnLst/>
                <a:rect l="l" t="t" r="r" b="b"/>
                <a:pathLst>
                  <a:path w="21027" h="16886" extrusionOk="0">
                    <a:moveTo>
                      <a:pt x="12782" y="1"/>
                    </a:moveTo>
                    <a:cubicBezTo>
                      <a:pt x="12782" y="1"/>
                      <a:pt x="12240" y="3579"/>
                      <a:pt x="10066" y="6006"/>
                    </a:cubicBezTo>
                    <a:cubicBezTo>
                      <a:pt x="7055" y="9368"/>
                      <a:pt x="3914" y="10290"/>
                      <a:pt x="3914" y="10290"/>
                    </a:cubicBezTo>
                    <a:cubicBezTo>
                      <a:pt x="3225" y="9790"/>
                      <a:pt x="2513" y="9546"/>
                      <a:pt x="1892" y="9546"/>
                    </a:cubicBezTo>
                    <a:cubicBezTo>
                      <a:pt x="808" y="9546"/>
                      <a:pt x="0" y="10293"/>
                      <a:pt x="81" y="11734"/>
                    </a:cubicBezTo>
                    <a:cubicBezTo>
                      <a:pt x="203" y="14001"/>
                      <a:pt x="4215" y="13751"/>
                      <a:pt x="4737" y="13826"/>
                    </a:cubicBezTo>
                    <a:cubicBezTo>
                      <a:pt x="5262" y="13901"/>
                      <a:pt x="5235" y="15072"/>
                      <a:pt x="5311" y="15745"/>
                    </a:cubicBezTo>
                    <a:cubicBezTo>
                      <a:pt x="5375" y="16325"/>
                      <a:pt x="7073" y="16885"/>
                      <a:pt x="8017" y="16885"/>
                    </a:cubicBezTo>
                    <a:cubicBezTo>
                      <a:pt x="8167" y="16885"/>
                      <a:pt x="8297" y="16871"/>
                      <a:pt x="8399" y="16841"/>
                    </a:cubicBezTo>
                    <a:cubicBezTo>
                      <a:pt x="9147" y="16616"/>
                      <a:pt x="9120" y="16168"/>
                      <a:pt x="9147" y="15642"/>
                    </a:cubicBezTo>
                    <a:cubicBezTo>
                      <a:pt x="9171" y="15120"/>
                      <a:pt x="13008" y="15294"/>
                      <a:pt x="17019" y="14250"/>
                    </a:cubicBezTo>
                    <a:cubicBezTo>
                      <a:pt x="21027" y="13202"/>
                      <a:pt x="20006" y="9866"/>
                      <a:pt x="19757" y="5781"/>
                    </a:cubicBezTo>
                    <a:cubicBezTo>
                      <a:pt x="19508" y="1694"/>
                      <a:pt x="14602" y="1"/>
                      <a:pt x="1278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flipH="1">
                <a:off x="7680440" y="1693415"/>
                <a:ext cx="147971" cy="104778"/>
              </a:xfrm>
              <a:custGeom>
                <a:avLst/>
                <a:gdLst/>
                <a:ahLst/>
                <a:cxnLst/>
                <a:rect l="l" t="t" r="r" b="b"/>
                <a:pathLst>
                  <a:path w="2333" h="1652" extrusionOk="0">
                    <a:moveTo>
                      <a:pt x="934" y="0"/>
                    </a:moveTo>
                    <a:cubicBezTo>
                      <a:pt x="795" y="0"/>
                      <a:pt x="662" y="25"/>
                      <a:pt x="540" y="74"/>
                    </a:cubicBezTo>
                    <a:cubicBezTo>
                      <a:pt x="192" y="218"/>
                      <a:pt x="1" y="545"/>
                      <a:pt x="1" y="1007"/>
                    </a:cubicBezTo>
                    <a:cubicBezTo>
                      <a:pt x="1" y="1061"/>
                      <a:pt x="45" y="1102"/>
                      <a:pt x="97" y="1102"/>
                    </a:cubicBezTo>
                    <a:cubicBezTo>
                      <a:pt x="151" y="1102"/>
                      <a:pt x="196" y="1061"/>
                      <a:pt x="196" y="1007"/>
                    </a:cubicBezTo>
                    <a:cubicBezTo>
                      <a:pt x="196" y="630"/>
                      <a:pt x="346" y="364"/>
                      <a:pt x="615" y="255"/>
                    </a:cubicBezTo>
                    <a:cubicBezTo>
                      <a:pt x="710" y="216"/>
                      <a:pt x="816" y="197"/>
                      <a:pt x="927" y="197"/>
                    </a:cubicBezTo>
                    <a:cubicBezTo>
                      <a:pt x="1210" y="197"/>
                      <a:pt x="1531" y="320"/>
                      <a:pt x="1814" y="539"/>
                    </a:cubicBezTo>
                    <a:cubicBezTo>
                      <a:pt x="1584" y="549"/>
                      <a:pt x="1267" y="600"/>
                      <a:pt x="1080" y="777"/>
                    </a:cubicBezTo>
                    <a:cubicBezTo>
                      <a:pt x="970" y="884"/>
                      <a:pt x="919" y="1016"/>
                      <a:pt x="926" y="1177"/>
                    </a:cubicBezTo>
                    <a:cubicBezTo>
                      <a:pt x="933" y="1371"/>
                      <a:pt x="1001" y="1508"/>
                      <a:pt x="1127" y="1583"/>
                    </a:cubicBezTo>
                    <a:cubicBezTo>
                      <a:pt x="1209" y="1634"/>
                      <a:pt x="1302" y="1651"/>
                      <a:pt x="1393" y="1651"/>
                    </a:cubicBezTo>
                    <a:cubicBezTo>
                      <a:pt x="1592" y="1651"/>
                      <a:pt x="1779" y="1569"/>
                      <a:pt x="1806" y="1555"/>
                    </a:cubicBezTo>
                    <a:cubicBezTo>
                      <a:pt x="1858" y="1535"/>
                      <a:pt x="1878" y="1473"/>
                      <a:pt x="1855" y="1426"/>
                    </a:cubicBezTo>
                    <a:cubicBezTo>
                      <a:pt x="1840" y="1389"/>
                      <a:pt x="1806" y="1369"/>
                      <a:pt x="1768" y="1369"/>
                    </a:cubicBezTo>
                    <a:cubicBezTo>
                      <a:pt x="1754" y="1369"/>
                      <a:pt x="1739" y="1372"/>
                      <a:pt x="1724" y="1378"/>
                    </a:cubicBezTo>
                    <a:cubicBezTo>
                      <a:pt x="1668" y="1404"/>
                      <a:pt x="1523" y="1454"/>
                      <a:pt x="1392" y="1454"/>
                    </a:cubicBezTo>
                    <a:cubicBezTo>
                      <a:pt x="1332" y="1454"/>
                      <a:pt x="1274" y="1444"/>
                      <a:pt x="1230" y="1416"/>
                    </a:cubicBezTo>
                    <a:cubicBezTo>
                      <a:pt x="1162" y="1375"/>
                      <a:pt x="1127" y="1293"/>
                      <a:pt x="1121" y="1170"/>
                    </a:cubicBezTo>
                    <a:cubicBezTo>
                      <a:pt x="1117" y="1068"/>
                      <a:pt x="1148" y="986"/>
                      <a:pt x="1216" y="920"/>
                    </a:cubicBezTo>
                    <a:cubicBezTo>
                      <a:pt x="1373" y="769"/>
                      <a:pt x="1701" y="734"/>
                      <a:pt x="1917" y="734"/>
                    </a:cubicBezTo>
                    <a:cubicBezTo>
                      <a:pt x="1977" y="734"/>
                      <a:pt x="2029" y="736"/>
                      <a:pt x="2066" y="740"/>
                    </a:cubicBezTo>
                    <a:lnTo>
                      <a:pt x="2332" y="761"/>
                    </a:lnTo>
                    <a:lnTo>
                      <a:pt x="2145" y="572"/>
                    </a:lnTo>
                    <a:cubicBezTo>
                      <a:pt x="1784" y="204"/>
                      <a:pt x="1336" y="0"/>
                      <a:pt x="9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flipH="1">
                <a:off x="6685728" y="1408695"/>
                <a:ext cx="123235" cy="65772"/>
              </a:xfrm>
              <a:custGeom>
                <a:avLst/>
                <a:gdLst/>
                <a:ahLst/>
                <a:cxnLst/>
                <a:rect l="l" t="t" r="r" b="b"/>
                <a:pathLst>
                  <a:path w="1943" h="1037" extrusionOk="0">
                    <a:moveTo>
                      <a:pt x="659" y="1"/>
                    </a:moveTo>
                    <a:cubicBezTo>
                      <a:pt x="447" y="1"/>
                      <a:pt x="263" y="60"/>
                      <a:pt x="170" y="201"/>
                    </a:cubicBezTo>
                    <a:cubicBezTo>
                      <a:pt x="1" y="452"/>
                      <a:pt x="943" y="1037"/>
                      <a:pt x="1481" y="1037"/>
                    </a:cubicBezTo>
                    <a:cubicBezTo>
                      <a:pt x="1651" y="1037"/>
                      <a:pt x="1781" y="978"/>
                      <a:pt x="1822" y="832"/>
                    </a:cubicBezTo>
                    <a:cubicBezTo>
                      <a:pt x="1942" y="397"/>
                      <a:pt x="1205" y="1"/>
                      <a:pt x="659"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flipH="1">
                <a:off x="7197767" y="1434383"/>
                <a:ext cx="145687" cy="58288"/>
              </a:xfrm>
              <a:custGeom>
                <a:avLst/>
                <a:gdLst/>
                <a:ahLst/>
                <a:cxnLst/>
                <a:rect l="l" t="t" r="r" b="b"/>
                <a:pathLst>
                  <a:path w="2297" h="919" extrusionOk="0">
                    <a:moveTo>
                      <a:pt x="1721" y="0"/>
                    </a:moveTo>
                    <a:cubicBezTo>
                      <a:pt x="1105" y="0"/>
                      <a:pt x="1" y="429"/>
                      <a:pt x="240" y="881"/>
                    </a:cubicBezTo>
                    <a:cubicBezTo>
                      <a:pt x="254" y="907"/>
                      <a:pt x="302" y="919"/>
                      <a:pt x="373" y="919"/>
                    </a:cubicBezTo>
                    <a:cubicBezTo>
                      <a:pt x="836" y="919"/>
                      <a:pt x="2297" y="424"/>
                      <a:pt x="2087" y="113"/>
                    </a:cubicBezTo>
                    <a:cubicBezTo>
                      <a:pt x="2032" y="35"/>
                      <a:pt x="1897" y="0"/>
                      <a:pt x="172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flipH="1">
                <a:off x="6729935" y="1577663"/>
                <a:ext cx="71099" cy="35645"/>
              </a:xfrm>
              <a:custGeom>
                <a:avLst/>
                <a:gdLst/>
                <a:ahLst/>
                <a:cxnLst/>
                <a:rect l="l" t="t" r="r" b="b"/>
                <a:pathLst>
                  <a:path w="1121" h="562" extrusionOk="0">
                    <a:moveTo>
                      <a:pt x="0" y="1"/>
                    </a:moveTo>
                    <a:cubicBezTo>
                      <a:pt x="0" y="312"/>
                      <a:pt x="249" y="561"/>
                      <a:pt x="560" y="561"/>
                    </a:cubicBezTo>
                    <a:cubicBezTo>
                      <a:pt x="870" y="561"/>
                      <a:pt x="1120" y="312"/>
                      <a:pt x="112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flipH="1">
                <a:off x="7192692" y="1577663"/>
                <a:ext cx="97674" cy="48837"/>
              </a:xfrm>
              <a:custGeom>
                <a:avLst/>
                <a:gdLst/>
                <a:ahLst/>
                <a:cxnLst/>
                <a:rect l="l" t="t" r="r" b="b"/>
                <a:pathLst>
                  <a:path w="1540" h="770" extrusionOk="0">
                    <a:moveTo>
                      <a:pt x="0" y="1"/>
                    </a:moveTo>
                    <a:cubicBezTo>
                      <a:pt x="0" y="424"/>
                      <a:pt x="345" y="769"/>
                      <a:pt x="772" y="769"/>
                    </a:cubicBezTo>
                    <a:cubicBezTo>
                      <a:pt x="1196" y="769"/>
                      <a:pt x="1540" y="424"/>
                      <a:pt x="154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flipH="1">
                <a:off x="7062099" y="1721703"/>
                <a:ext cx="134968" cy="68880"/>
              </a:xfrm>
              <a:custGeom>
                <a:avLst/>
                <a:gdLst/>
                <a:ahLst/>
                <a:cxnLst/>
                <a:rect l="l" t="t" r="r" b="b"/>
                <a:pathLst>
                  <a:path w="2128" h="1086" extrusionOk="0">
                    <a:moveTo>
                      <a:pt x="134" y="0"/>
                    </a:moveTo>
                    <a:lnTo>
                      <a:pt x="1" y="143"/>
                    </a:lnTo>
                    <a:cubicBezTo>
                      <a:pt x="4" y="151"/>
                      <a:pt x="11" y="161"/>
                      <a:pt x="21" y="175"/>
                    </a:cubicBezTo>
                    <a:cubicBezTo>
                      <a:pt x="486" y="775"/>
                      <a:pt x="1039" y="1086"/>
                      <a:pt x="1622" y="1086"/>
                    </a:cubicBezTo>
                    <a:cubicBezTo>
                      <a:pt x="1789" y="1086"/>
                      <a:pt x="1957" y="1062"/>
                      <a:pt x="2128" y="1007"/>
                    </a:cubicBezTo>
                    <a:lnTo>
                      <a:pt x="2069" y="819"/>
                    </a:lnTo>
                    <a:cubicBezTo>
                      <a:pt x="1915" y="867"/>
                      <a:pt x="1763" y="890"/>
                      <a:pt x="1613" y="890"/>
                    </a:cubicBezTo>
                    <a:cubicBezTo>
                      <a:pt x="1093" y="890"/>
                      <a:pt x="605" y="607"/>
                      <a:pt x="179" y="55"/>
                    </a:cubicBezTo>
                    <a:cubicBezTo>
                      <a:pt x="155" y="24"/>
                      <a:pt x="147" y="11"/>
                      <a:pt x="1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flipH="1">
                <a:off x="7170619" y="1707940"/>
                <a:ext cx="50677" cy="37167"/>
              </a:xfrm>
              <a:custGeom>
                <a:avLst/>
                <a:gdLst/>
                <a:ahLst/>
                <a:cxnLst/>
                <a:rect l="l" t="t" r="r" b="b"/>
                <a:pathLst>
                  <a:path w="799" h="586" extrusionOk="0">
                    <a:moveTo>
                      <a:pt x="691" y="1"/>
                    </a:moveTo>
                    <a:cubicBezTo>
                      <a:pt x="685" y="1"/>
                      <a:pt x="679" y="1"/>
                      <a:pt x="673" y="2"/>
                    </a:cubicBezTo>
                    <a:cubicBezTo>
                      <a:pt x="376" y="61"/>
                      <a:pt x="52" y="405"/>
                      <a:pt x="35" y="419"/>
                    </a:cubicBezTo>
                    <a:cubicBezTo>
                      <a:pt x="0" y="460"/>
                      <a:pt x="0" y="521"/>
                      <a:pt x="41" y="559"/>
                    </a:cubicBezTo>
                    <a:cubicBezTo>
                      <a:pt x="58" y="576"/>
                      <a:pt x="82" y="586"/>
                      <a:pt x="107" y="586"/>
                    </a:cubicBezTo>
                    <a:cubicBezTo>
                      <a:pt x="134" y="586"/>
                      <a:pt x="161" y="576"/>
                      <a:pt x="178" y="555"/>
                    </a:cubicBezTo>
                    <a:cubicBezTo>
                      <a:pt x="260" y="466"/>
                      <a:pt x="516" y="234"/>
                      <a:pt x="710" y="197"/>
                    </a:cubicBezTo>
                    <a:cubicBezTo>
                      <a:pt x="762" y="187"/>
                      <a:pt x="799" y="135"/>
                      <a:pt x="789" y="81"/>
                    </a:cubicBezTo>
                    <a:cubicBezTo>
                      <a:pt x="780" y="35"/>
                      <a:pt x="739" y="1"/>
                      <a:pt x="691"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flipH="1">
                <a:off x="7241153" y="1637220"/>
                <a:ext cx="285856" cy="252114"/>
              </a:xfrm>
              <a:custGeom>
                <a:avLst/>
                <a:gdLst/>
                <a:ahLst/>
                <a:cxnLst/>
                <a:rect l="l" t="t" r="r" b="b"/>
                <a:pathLst>
                  <a:path w="4507" h="3975" extrusionOk="0">
                    <a:moveTo>
                      <a:pt x="2253" y="1"/>
                    </a:moveTo>
                    <a:cubicBezTo>
                      <a:pt x="1007" y="1"/>
                      <a:pt x="0" y="892"/>
                      <a:pt x="0" y="1988"/>
                    </a:cubicBezTo>
                    <a:cubicBezTo>
                      <a:pt x="0" y="3087"/>
                      <a:pt x="1007" y="3974"/>
                      <a:pt x="2253" y="3974"/>
                    </a:cubicBezTo>
                    <a:cubicBezTo>
                      <a:pt x="3496" y="3974"/>
                      <a:pt x="4506" y="3087"/>
                      <a:pt x="4506" y="1988"/>
                    </a:cubicBezTo>
                    <a:cubicBezTo>
                      <a:pt x="4506" y="892"/>
                      <a:pt x="3496" y="1"/>
                      <a:pt x="2253"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flipH="1">
                <a:off x="6670887" y="1653520"/>
                <a:ext cx="150317" cy="170613"/>
              </a:xfrm>
              <a:custGeom>
                <a:avLst/>
                <a:gdLst/>
                <a:ahLst/>
                <a:cxnLst/>
                <a:rect l="l" t="t" r="r" b="b"/>
                <a:pathLst>
                  <a:path w="2370" h="2690" extrusionOk="0">
                    <a:moveTo>
                      <a:pt x="1185" y="0"/>
                    </a:moveTo>
                    <a:cubicBezTo>
                      <a:pt x="530" y="0"/>
                      <a:pt x="0" y="601"/>
                      <a:pt x="0" y="1345"/>
                    </a:cubicBezTo>
                    <a:cubicBezTo>
                      <a:pt x="0" y="2089"/>
                      <a:pt x="530" y="2690"/>
                      <a:pt x="1185" y="2690"/>
                    </a:cubicBezTo>
                    <a:cubicBezTo>
                      <a:pt x="1837" y="2690"/>
                      <a:pt x="2370" y="2089"/>
                      <a:pt x="2370" y="1345"/>
                    </a:cubicBezTo>
                    <a:cubicBezTo>
                      <a:pt x="2370" y="601"/>
                      <a:pt x="1837" y="0"/>
                      <a:pt x="1185"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flipH="1">
                <a:off x="6599214" y="1424425"/>
                <a:ext cx="54419" cy="261818"/>
              </a:xfrm>
              <a:custGeom>
                <a:avLst/>
                <a:gdLst/>
                <a:ahLst/>
                <a:cxnLst/>
                <a:rect l="l" t="t" r="r" b="b"/>
                <a:pathLst>
                  <a:path w="858" h="4128" extrusionOk="0">
                    <a:moveTo>
                      <a:pt x="1" y="0"/>
                    </a:moveTo>
                    <a:cubicBezTo>
                      <a:pt x="8" y="127"/>
                      <a:pt x="18" y="250"/>
                      <a:pt x="32" y="373"/>
                    </a:cubicBezTo>
                    <a:cubicBezTo>
                      <a:pt x="400" y="830"/>
                      <a:pt x="424" y="1503"/>
                      <a:pt x="394" y="2079"/>
                    </a:cubicBezTo>
                    <a:cubicBezTo>
                      <a:pt x="387" y="2219"/>
                      <a:pt x="305" y="2308"/>
                      <a:pt x="202" y="2346"/>
                    </a:cubicBezTo>
                    <a:cubicBezTo>
                      <a:pt x="205" y="2428"/>
                      <a:pt x="213" y="2513"/>
                      <a:pt x="219" y="2595"/>
                    </a:cubicBezTo>
                    <a:cubicBezTo>
                      <a:pt x="500" y="2653"/>
                      <a:pt x="509" y="3083"/>
                      <a:pt x="243" y="3165"/>
                    </a:cubicBezTo>
                    <a:cubicBezTo>
                      <a:pt x="254" y="3499"/>
                      <a:pt x="254" y="3820"/>
                      <a:pt x="233" y="4128"/>
                    </a:cubicBezTo>
                    <a:cubicBezTo>
                      <a:pt x="725" y="3370"/>
                      <a:pt x="749" y="2387"/>
                      <a:pt x="749" y="2212"/>
                    </a:cubicBezTo>
                    <a:cubicBezTo>
                      <a:pt x="749" y="1946"/>
                      <a:pt x="766" y="1659"/>
                      <a:pt x="783" y="1383"/>
                    </a:cubicBezTo>
                    <a:cubicBezTo>
                      <a:pt x="817" y="860"/>
                      <a:pt x="858" y="212"/>
                      <a:pt x="714" y="14"/>
                    </a:cubicBezTo>
                    <a:cubicBezTo>
                      <a:pt x="704" y="14"/>
                      <a:pt x="694" y="11"/>
                      <a:pt x="681" y="11"/>
                    </a:cubicBezTo>
                    <a:cubicBezTo>
                      <a:pt x="547" y="11"/>
                      <a:pt x="305" y="7"/>
                      <a:pt x="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flipH="1">
                <a:off x="6637527" y="1419478"/>
                <a:ext cx="269620" cy="309451"/>
              </a:xfrm>
              <a:custGeom>
                <a:avLst/>
                <a:gdLst/>
                <a:ahLst/>
                <a:cxnLst/>
                <a:rect l="l" t="t" r="r" b="b"/>
                <a:pathLst>
                  <a:path w="4251" h="4879" extrusionOk="0">
                    <a:moveTo>
                      <a:pt x="2991" y="54"/>
                    </a:moveTo>
                    <a:lnTo>
                      <a:pt x="2991" y="54"/>
                    </a:lnTo>
                    <a:cubicBezTo>
                      <a:pt x="3155" y="153"/>
                      <a:pt x="3288" y="276"/>
                      <a:pt x="3346" y="413"/>
                    </a:cubicBezTo>
                    <a:cubicBezTo>
                      <a:pt x="3373" y="273"/>
                      <a:pt x="3482" y="153"/>
                      <a:pt x="3616" y="153"/>
                    </a:cubicBezTo>
                    <a:cubicBezTo>
                      <a:pt x="3663" y="153"/>
                      <a:pt x="3718" y="171"/>
                      <a:pt x="3769" y="208"/>
                    </a:cubicBezTo>
                    <a:cubicBezTo>
                      <a:pt x="3871" y="280"/>
                      <a:pt x="3953" y="362"/>
                      <a:pt x="4029" y="451"/>
                    </a:cubicBezTo>
                    <a:cubicBezTo>
                      <a:pt x="4015" y="328"/>
                      <a:pt x="4005" y="205"/>
                      <a:pt x="3998" y="78"/>
                    </a:cubicBezTo>
                    <a:cubicBezTo>
                      <a:pt x="3708" y="72"/>
                      <a:pt x="3363" y="65"/>
                      <a:pt x="2991" y="54"/>
                    </a:cubicBezTo>
                    <a:close/>
                    <a:moveTo>
                      <a:pt x="2967" y="2397"/>
                    </a:moveTo>
                    <a:lnTo>
                      <a:pt x="2967" y="2594"/>
                    </a:lnTo>
                    <a:lnTo>
                      <a:pt x="2786" y="2594"/>
                    </a:lnTo>
                    <a:cubicBezTo>
                      <a:pt x="2738" y="2857"/>
                      <a:pt x="2510" y="3055"/>
                      <a:pt x="2233" y="3055"/>
                    </a:cubicBezTo>
                    <a:cubicBezTo>
                      <a:pt x="1957" y="3055"/>
                      <a:pt x="1728" y="2857"/>
                      <a:pt x="1680" y="2594"/>
                    </a:cubicBezTo>
                    <a:lnTo>
                      <a:pt x="594" y="2594"/>
                    </a:lnTo>
                    <a:lnTo>
                      <a:pt x="594" y="2397"/>
                    </a:lnTo>
                    <a:close/>
                    <a:moveTo>
                      <a:pt x="219" y="0"/>
                    </a:moveTo>
                    <a:cubicBezTo>
                      <a:pt x="113" y="167"/>
                      <a:pt x="0" y="1055"/>
                      <a:pt x="131" y="2878"/>
                    </a:cubicBezTo>
                    <a:cubicBezTo>
                      <a:pt x="205" y="3933"/>
                      <a:pt x="598" y="4581"/>
                      <a:pt x="1363" y="4878"/>
                    </a:cubicBezTo>
                    <a:cubicBezTo>
                      <a:pt x="1431" y="4209"/>
                      <a:pt x="1933" y="3690"/>
                      <a:pt x="2540" y="3690"/>
                    </a:cubicBezTo>
                    <a:cubicBezTo>
                      <a:pt x="3114" y="3690"/>
                      <a:pt x="3588" y="4151"/>
                      <a:pt x="3701" y="4765"/>
                    </a:cubicBezTo>
                    <a:cubicBezTo>
                      <a:pt x="3920" y="4612"/>
                      <a:pt x="4093" y="4417"/>
                      <a:pt x="4230" y="4206"/>
                    </a:cubicBezTo>
                    <a:cubicBezTo>
                      <a:pt x="4251" y="3898"/>
                      <a:pt x="4251" y="3577"/>
                      <a:pt x="4240" y="3243"/>
                    </a:cubicBezTo>
                    <a:lnTo>
                      <a:pt x="4240" y="3243"/>
                    </a:lnTo>
                    <a:cubicBezTo>
                      <a:pt x="4213" y="3253"/>
                      <a:pt x="4182" y="3257"/>
                      <a:pt x="4148" y="3257"/>
                    </a:cubicBezTo>
                    <a:cubicBezTo>
                      <a:pt x="3769" y="3257"/>
                      <a:pt x="3769" y="2666"/>
                      <a:pt x="4148" y="2666"/>
                    </a:cubicBezTo>
                    <a:cubicBezTo>
                      <a:pt x="4172" y="2666"/>
                      <a:pt x="4196" y="2669"/>
                      <a:pt x="4216" y="2673"/>
                    </a:cubicBezTo>
                    <a:cubicBezTo>
                      <a:pt x="4210" y="2591"/>
                      <a:pt x="4202" y="2506"/>
                      <a:pt x="4199" y="2424"/>
                    </a:cubicBezTo>
                    <a:cubicBezTo>
                      <a:pt x="4161" y="2438"/>
                      <a:pt x="4121" y="2444"/>
                      <a:pt x="4084" y="2444"/>
                    </a:cubicBezTo>
                    <a:cubicBezTo>
                      <a:pt x="3936" y="2444"/>
                      <a:pt x="3793" y="2348"/>
                      <a:pt x="3803" y="2157"/>
                    </a:cubicBezTo>
                    <a:cubicBezTo>
                      <a:pt x="3824" y="1731"/>
                      <a:pt x="3879" y="1004"/>
                      <a:pt x="3472" y="717"/>
                    </a:cubicBezTo>
                    <a:cubicBezTo>
                      <a:pt x="3432" y="689"/>
                      <a:pt x="3400" y="652"/>
                      <a:pt x="3377" y="615"/>
                    </a:cubicBezTo>
                    <a:cubicBezTo>
                      <a:pt x="3377" y="631"/>
                      <a:pt x="3373" y="648"/>
                      <a:pt x="3370" y="662"/>
                    </a:cubicBezTo>
                    <a:cubicBezTo>
                      <a:pt x="3329" y="809"/>
                      <a:pt x="3199" y="867"/>
                      <a:pt x="3028" y="867"/>
                    </a:cubicBezTo>
                    <a:cubicBezTo>
                      <a:pt x="2493" y="867"/>
                      <a:pt x="1550" y="283"/>
                      <a:pt x="1718" y="31"/>
                    </a:cubicBezTo>
                    <a:cubicBezTo>
                      <a:pt x="1718" y="31"/>
                      <a:pt x="1721" y="27"/>
                      <a:pt x="1721" y="24"/>
                    </a:cubicBezTo>
                    <a:cubicBezTo>
                      <a:pt x="1127" y="10"/>
                      <a:pt x="577" y="0"/>
                      <a:pt x="2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flipH="1">
                <a:off x="6692959" y="1421000"/>
                <a:ext cx="115877" cy="53531"/>
              </a:xfrm>
              <a:custGeom>
                <a:avLst/>
                <a:gdLst/>
                <a:ahLst/>
                <a:cxnLst/>
                <a:rect l="l" t="t" r="r" b="b"/>
                <a:pathLst>
                  <a:path w="1827" h="844" extrusionOk="0">
                    <a:moveTo>
                      <a:pt x="171" y="0"/>
                    </a:moveTo>
                    <a:cubicBezTo>
                      <a:pt x="171" y="3"/>
                      <a:pt x="168" y="7"/>
                      <a:pt x="168" y="7"/>
                    </a:cubicBezTo>
                    <a:cubicBezTo>
                      <a:pt x="0" y="259"/>
                      <a:pt x="943" y="843"/>
                      <a:pt x="1478" y="843"/>
                    </a:cubicBezTo>
                    <a:cubicBezTo>
                      <a:pt x="1649" y="843"/>
                      <a:pt x="1779" y="785"/>
                      <a:pt x="1820" y="638"/>
                    </a:cubicBezTo>
                    <a:cubicBezTo>
                      <a:pt x="1823" y="624"/>
                      <a:pt x="1827" y="607"/>
                      <a:pt x="1827" y="591"/>
                    </a:cubicBezTo>
                    <a:cubicBezTo>
                      <a:pt x="1792" y="529"/>
                      <a:pt x="1786" y="454"/>
                      <a:pt x="1796" y="389"/>
                    </a:cubicBezTo>
                    <a:cubicBezTo>
                      <a:pt x="1738" y="252"/>
                      <a:pt x="1605" y="129"/>
                      <a:pt x="1441" y="30"/>
                    </a:cubicBezTo>
                    <a:lnTo>
                      <a:pt x="1397" y="30"/>
                    </a:lnTo>
                    <a:cubicBezTo>
                      <a:pt x="993" y="21"/>
                      <a:pt x="574" y="10"/>
                      <a:pt x="17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flipH="1">
                <a:off x="6730443" y="1584005"/>
                <a:ext cx="70211" cy="29302"/>
              </a:xfrm>
              <a:custGeom>
                <a:avLst/>
                <a:gdLst/>
                <a:ahLst/>
                <a:cxnLst/>
                <a:rect l="l" t="t" r="r" b="b"/>
                <a:pathLst>
                  <a:path w="1107" h="462" extrusionOk="0">
                    <a:moveTo>
                      <a:pt x="1" y="0"/>
                    </a:moveTo>
                    <a:cubicBezTo>
                      <a:pt x="49" y="263"/>
                      <a:pt x="278" y="461"/>
                      <a:pt x="554" y="461"/>
                    </a:cubicBezTo>
                    <a:cubicBezTo>
                      <a:pt x="831" y="461"/>
                      <a:pt x="1059" y="263"/>
                      <a:pt x="1107"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flipH="1">
                <a:off x="6672346" y="1653520"/>
                <a:ext cx="148415" cy="87526"/>
              </a:xfrm>
              <a:custGeom>
                <a:avLst/>
                <a:gdLst/>
                <a:ahLst/>
                <a:cxnLst/>
                <a:rect l="l" t="t" r="r" b="b"/>
                <a:pathLst>
                  <a:path w="2340" h="1380" extrusionOk="0">
                    <a:moveTo>
                      <a:pt x="1178" y="0"/>
                    </a:moveTo>
                    <a:cubicBezTo>
                      <a:pt x="571" y="0"/>
                      <a:pt x="69" y="519"/>
                      <a:pt x="1" y="1188"/>
                    </a:cubicBezTo>
                    <a:cubicBezTo>
                      <a:pt x="332" y="1318"/>
                      <a:pt x="735" y="1379"/>
                      <a:pt x="1209" y="1379"/>
                    </a:cubicBezTo>
                    <a:lnTo>
                      <a:pt x="1284" y="1379"/>
                    </a:lnTo>
                    <a:cubicBezTo>
                      <a:pt x="1575" y="1376"/>
                      <a:pt x="1827" y="1324"/>
                      <a:pt x="2046" y="1239"/>
                    </a:cubicBezTo>
                    <a:cubicBezTo>
                      <a:pt x="2151" y="1191"/>
                      <a:pt x="2251" y="1137"/>
                      <a:pt x="2339" y="1075"/>
                    </a:cubicBezTo>
                    <a:cubicBezTo>
                      <a:pt x="2226" y="461"/>
                      <a:pt x="1752" y="0"/>
                      <a:pt x="117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flipH="1">
                <a:off x="7272548" y="1395820"/>
                <a:ext cx="234102" cy="196237"/>
              </a:xfrm>
              <a:custGeom>
                <a:avLst/>
                <a:gdLst/>
                <a:ahLst/>
                <a:cxnLst/>
                <a:rect l="l" t="t" r="r" b="b"/>
                <a:pathLst>
                  <a:path w="3691" h="3094" extrusionOk="0">
                    <a:moveTo>
                      <a:pt x="615" y="0"/>
                    </a:moveTo>
                    <a:cubicBezTo>
                      <a:pt x="376" y="0"/>
                      <a:pt x="1" y="205"/>
                      <a:pt x="1" y="752"/>
                    </a:cubicBezTo>
                    <a:lnTo>
                      <a:pt x="1" y="2906"/>
                    </a:lnTo>
                    <a:cubicBezTo>
                      <a:pt x="1" y="2970"/>
                      <a:pt x="1" y="3032"/>
                      <a:pt x="4" y="3093"/>
                    </a:cubicBezTo>
                    <a:cubicBezTo>
                      <a:pt x="1083" y="2431"/>
                      <a:pt x="2397" y="1442"/>
                      <a:pt x="369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flipH="1">
                <a:off x="7013838" y="1395820"/>
                <a:ext cx="492622" cy="399578"/>
              </a:xfrm>
              <a:custGeom>
                <a:avLst/>
                <a:gdLst/>
                <a:ahLst/>
                <a:cxnLst/>
                <a:rect l="l" t="t" r="r" b="b"/>
                <a:pathLst>
                  <a:path w="7767" h="6300" extrusionOk="0">
                    <a:moveTo>
                      <a:pt x="4288" y="608"/>
                    </a:moveTo>
                    <a:cubicBezTo>
                      <a:pt x="4466" y="608"/>
                      <a:pt x="4603" y="643"/>
                      <a:pt x="4657" y="721"/>
                    </a:cubicBezTo>
                    <a:cubicBezTo>
                      <a:pt x="4869" y="1032"/>
                      <a:pt x="3407" y="1527"/>
                      <a:pt x="2944" y="1527"/>
                    </a:cubicBezTo>
                    <a:cubicBezTo>
                      <a:pt x="2872" y="1527"/>
                      <a:pt x="2824" y="1513"/>
                      <a:pt x="2810" y="1489"/>
                    </a:cubicBezTo>
                    <a:cubicBezTo>
                      <a:pt x="2571" y="1035"/>
                      <a:pt x="3674" y="608"/>
                      <a:pt x="4288" y="608"/>
                    </a:cubicBezTo>
                    <a:close/>
                    <a:moveTo>
                      <a:pt x="6442" y="82"/>
                    </a:moveTo>
                    <a:cubicBezTo>
                      <a:pt x="6490" y="82"/>
                      <a:pt x="6544" y="100"/>
                      <a:pt x="6596" y="137"/>
                    </a:cubicBezTo>
                    <a:cubicBezTo>
                      <a:pt x="7217" y="571"/>
                      <a:pt x="7255" y="1393"/>
                      <a:pt x="7220" y="2086"/>
                    </a:cubicBezTo>
                    <a:cubicBezTo>
                      <a:pt x="7210" y="2274"/>
                      <a:pt x="7056" y="2370"/>
                      <a:pt x="6910" y="2370"/>
                    </a:cubicBezTo>
                    <a:cubicBezTo>
                      <a:pt x="6763" y="2370"/>
                      <a:pt x="6620" y="2274"/>
                      <a:pt x="6630" y="2086"/>
                    </a:cubicBezTo>
                    <a:cubicBezTo>
                      <a:pt x="6651" y="1656"/>
                      <a:pt x="6708" y="933"/>
                      <a:pt x="6299" y="646"/>
                    </a:cubicBezTo>
                    <a:cubicBezTo>
                      <a:pt x="6043" y="465"/>
                      <a:pt x="6203" y="82"/>
                      <a:pt x="6442" y="82"/>
                    </a:cubicBezTo>
                    <a:close/>
                    <a:moveTo>
                      <a:pt x="6974" y="2595"/>
                    </a:moveTo>
                    <a:cubicBezTo>
                      <a:pt x="7357" y="2595"/>
                      <a:pt x="7357" y="3186"/>
                      <a:pt x="6974" y="3186"/>
                    </a:cubicBezTo>
                    <a:cubicBezTo>
                      <a:pt x="6596" y="3186"/>
                      <a:pt x="6596" y="2595"/>
                      <a:pt x="6974" y="2595"/>
                    </a:cubicBezTo>
                    <a:close/>
                    <a:moveTo>
                      <a:pt x="5186" y="2732"/>
                    </a:moveTo>
                    <a:lnTo>
                      <a:pt x="5186" y="3001"/>
                    </a:lnTo>
                    <a:lnTo>
                      <a:pt x="4937" y="3001"/>
                    </a:lnTo>
                    <a:cubicBezTo>
                      <a:pt x="4872" y="3364"/>
                      <a:pt x="4558" y="3636"/>
                      <a:pt x="4179" y="3636"/>
                    </a:cubicBezTo>
                    <a:cubicBezTo>
                      <a:pt x="3800" y="3636"/>
                      <a:pt x="3483" y="3364"/>
                      <a:pt x="3418" y="3001"/>
                    </a:cubicBezTo>
                    <a:lnTo>
                      <a:pt x="1929" y="3001"/>
                    </a:lnTo>
                    <a:lnTo>
                      <a:pt x="1929" y="2732"/>
                    </a:lnTo>
                    <a:close/>
                    <a:moveTo>
                      <a:pt x="3688" y="0"/>
                    </a:moveTo>
                    <a:cubicBezTo>
                      <a:pt x="2394" y="1442"/>
                      <a:pt x="1080" y="2431"/>
                      <a:pt x="1" y="3093"/>
                    </a:cubicBezTo>
                    <a:cubicBezTo>
                      <a:pt x="11" y="3609"/>
                      <a:pt x="79" y="4076"/>
                      <a:pt x="236" y="4479"/>
                    </a:cubicBezTo>
                    <a:cubicBezTo>
                      <a:pt x="650" y="4067"/>
                      <a:pt x="1257" y="3807"/>
                      <a:pt x="1929" y="3807"/>
                    </a:cubicBezTo>
                    <a:cubicBezTo>
                      <a:pt x="3172" y="3807"/>
                      <a:pt x="4182" y="4698"/>
                      <a:pt x="4182" y="5794"/>
                    </a:cubicBezTo>
                    <a:cubicBezTo>
                      <a:pt x="4182" y="5965"/>
                      <a:pt x="4159" y="6132"/>
                      <a:pt x="4111" y="6288"/>
                    </a:cubicBezTo>
                    <a:cubicBezTo>
                      <a:pt x="4288" y="6296"/>
                      <a:pt x="4476" y="6299"/>
                      <a:pt x="4667" y="6299"/>
                    </a:cubicBezTo>
                    <a:cubicBezTo>
                      <a:pt x="4906" y="6299"/>
                      <a:pt x="5135" y="6275"/>
                      <a:pt x="5347" y="6234"/>
                    </a:cubicBezTo>
                    <a:cubicBezTo>
                      <a:pt x="5504" y="6190"/>
                      <a:pt x="5650" y="6132"/>
                      <a:pt x="5791" y="6063"/>
                    </a:cubicBezTo>
                    <a:cubicBezTo>
                      <a:pt x="5469" y="5913"/>
                      <a:pt x="5169" y="5661"/>
                      <a:pt x="4899" y="5313"/>
                    </a:cubicBezTo>
                    <a:cubicBezTo>
                      <a:pt x="4893" y="5302"/>
                      <a:pt x="4889" y="5295"/>
                      <a:pt x="4882" y="5289"/>
                    </a:cubicBezTo>
                    <a:cubicBezTo>
                      <a:pt x="4794" y="5360"/>
                      <a:pt x="4715" y="5436"/>
                      <a:pt x="4674" y="5476"/>
                    </a:cubicBezTo>
                    <a:cubicBezTo>
                      <a:pt x="4657" y="5497"/>
                      <a:pt x="4630" y="5507"/>
                      <a:pt x="4603" y="5507"/>
                    </a:cubicBezTo>
                    <a:cubicBezTo>
                      <a:pt x="4578" y="5507"/>
                      <a:pt x="4554" y="5497"/>
                      <a:pt x="4537" y="5480"/>
                    </a:cubicBezTo>
                    <a:cubicBezTo>
                      <a:pt x="4496" y="5442"/>
                      <a:pt x="4496" y="5381"/>
                      <a:pt x="4531" y="5340"/>
                    </a:cubicBezTo>
                    <a:cubicBezTo>
                      <a:pt x="4548" y="5326"/>
                      <a:pt x="4872" y="4982"/>
                      <a:pt x="5169" y="4923"/>
                    </a:cubicBezTo>
                    <a:lnTo>
                      <a:pt x="5189" y="4923"/>
                    </a:lnTo>
                    <a:cubicBezTo>
                      <a:pt x="5233" y="4923"/>
                      <a:pt x="5274" y="4954"/>
                      <a:pt x="5285" y="5002"/>
                    </a:cubicBezTo>
                    <a:cubicBezTo>
                      <a:pt x="5295" y="5056"/>
                      <a:pt x="5258" y="5108"/>
                      <a:pt x="5206" y="5118"/>
                    </a:cubicBezTo>
                    <a:cubicBezTo>
                      <a:pt x="5156" y="5128"/>
                      <a:pt x="5101" y="5149"/>
                      <a:pt x="5046" y="5179"/>
                    </a:cubicBezTo>
                    <a:cubicBezTo>
                      <a:pt x="5049" y="5182"/>
                      <a:pt x="5053" y="5186"/>
                      <a:pt x="5057" y="5193"/>
                    </a:cubicBezTo>
                    <a:cubicBezTo>
                      <a:pt x="5347" y="5568"/>
                      <a:pt x="5668" y="5821"/>
                      <a:pt x="6005" y="5940"/>
                    </a:cubicBezTo>
                    <a:cubicBezTo>
                      <a:pt x="6183" y="5831"/>
                      <a:pt x="6347" y="5694"/>
                      <a:pt x="6494" y="5538"/>
                    </a:cubicBezTo>
                    <a:cubicBezTo>
                      <a:pt x="7767" y="4183"/>
                      <a:pt x="7603" y="1541"/>
                      <a:pt x="7548" y="670"/>
                    </a:cubicBezTo>
                    <a:cubicBezTo>
                      <a:pt x="7541" y="553"/>
                      <a:pt x="7535" y="465"/>
                      <a:pt x="7535" y="418"/>
                    </a:cubicBezTo>
                    <a:cubicBezTo>
                      <a:pt x="7535" y="216"/>
                      <a:pt x="7422" y="96"/>
                      <a:pt x="7258" y="28"/>
                    </a:cubicBezTo>
                    <a:cubicBezTo>
                      <a:pt x="7155" y="8"/>
                      <a:pt x="7043" y="0"/>
                      <a:pt x="6941"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flipH="1">
                <a:off x="7197640" y="1434383"/>
                <a:ext cx="145814" cy="58288"/>
              </a:xfrm>
              <a:custGeom>
                <a:avLst/>
                <a:gdLst/>
                <a:ahLst/>
                <a:cxnLst/>
                <a:rect l="l" t="t" r="r" b="b"/>
                <a:pathLst>
                  <a:path w="2299" h="919" extrusionOk="0">
                    <a:moveTo>
                      <a:pt x="1718" y="0"/>
                    </a:moveTo>
                    <a:cubicBezTo>
                      <a:pt x="1104" y="0"/>
                      <a:pt x="1" y="427"/>
                      <a:pt x="240" y="881"/>
                    </a:cubicBezTo>
                    <a:cubicBezTo>
                      <a:pt x="254" y="905"/>
                      <a:pt x="302" y="919"/>
                      <a:pt x="374" y="919"/>
                    </a:cubicBezTo>
                    <a:cubicBezTo>
                      <a:pt x="837" y="919"/>
                      <a:pt x="2299" y="424"/>
                      <a:pt x="2087" y="113"/>
                    </a:cubicBezTo>
                    <a:cubicBezTo>
                      <a:pt x="2033" y="35"/>
                      <a:pt x="1896" y="0"/>
                      <a:pt x="1718"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flipH="1">
                <a:off x="7193327" y="1586162"/>
                <a:ext cx="96406" cy="40338"/>
              </a:xfrm>
              <a:custGeom>
                <a:avLst/>
                <a:gdLst/>
                <a:ahLst/>
                <a:cxnLst/>
                <a:rect l="l" t="t" r="r" b="b"/>
                <a:pathLst>
                  <a:path w="1520" h="636" extrusionOk="0">
                    <a:moveTo>
                      <a:pt x="1" y="0"/>
                    </a:moveTo>
                    <a:cubicBezTo>
                      <a:pt x="66" y="363"/>
                      <a:pt x="383" y="635"/>
                      <a:pt x="762" y="635"/>
                    </a:cubicBezTo>
                    <a:cubicBezTo>
                      <a:pt x="1141" y="635"/>
                      <a:pt x="1455" y="363"/>
                      <a:pt x="1520"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flipH="1">
                <a:off x="7125524" y="1724304"/>
                <a:ext cx="71290" cy="56131"/>
              </a:xfrm>
              <a:custGeom>
                <a:avLst/>
                <a:gdLst/>
                <a:ahLst/>
                <a:cxnLst/>
                <a:rect l="l" t="t" r="r" b="b"/>
                <a:pathLst>
                  <a:path w="1124" h="885" extrusionOk="0">
                    <a:moveTo>
                      <a:pt x="164" y="0"/>
                    </a:moveTo>
                    <a:cubicBezTo>
                      <a:pt x="110" y="31"/>
                      <a:pt x="55" y="72"/>
                      <a:pt x="0" y="110"/>
                    </a:cubicBezTo>
                    <a:cubicBezTo>
                      <a:pt x="7" y="116"/>
                      <a:pt x="11" y="123"/>
                      <a:pt x="17" y="134"/>
                    </a:cubicBezTo>
                    <a:cubicBezTo>
                      <a:pt x="287" y="482"/>
                      <a:pt x="587" y="734"/>
                      <a:pt x="909" y="884"/>
                    </a:cubicBezTo>
                    <a:cubicBezTo>
                      <a:pt x="980" y="847"/>
                      <a:pt x="1052" y="806"/>
                      <a:pt x="1123" y="761"/>
                    </a:cubicBezTo>
                    <a:cubicBezTo>
                      <a:pt x="786" y="642"/>
                      <a:pt x="465" y="389"/>
                      <a:pt x="175" y="14"/>
                    </a:cubicBezTo>
                    <a:cubicBezTo>
                      <a:pt x="171" y="7"/>
                      <a:pt x="167" y="3"/>
                      <a:pt x="164"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flipH="1">
                <a:off x="7170619" y="1708067"/>
                <a:ext cx="50677" cy="37040"/>
              </a:xfrm>
              <a:custGeom>
                <a:avLst/>
                <a:gdLst/>
                <a:ahLst/>
                <a:cxnLst/>
                <a:rect l="l" t="t" r="r" b="b"/>
                <a:pathLst>
                  <a:path w="799" h="584" extrusionOk="0">
                    <a:moveTo>
                      <a:pt x="673" y="0"/>
                    </a:moveTo>
                    <a:cubicBezTo>
                      <a:pt x="376" y="59"/>
                      <a:pt x="52" y="403"/>
                      <a:pt x="35" y="417"/>
                    </a:cubicBezTo>
                    <a:cubicBezTo>
                      <a:pt x="0" y="458"/>
                      <a:pt x="0" y="519"/>
                      <a:pt x="41" y="557"/>
                    </a:cubicBezTo>
                    <a:cubicBezTo>
                      <a:pt x="58" y="574"/>
                      <a:pt x="82" y="584"/>
                      <a:pt x="107" y="584"/>
                    </a:cubicBezTo>
                    <a:cubicBezTo>
                      <a:pt x="134" y="584"/>
                      <a:pt x="161" y="574"/>
                      <a:pt x="178" y="553"/>
                    </a:cubicBezTo>
                    <a:cubicBezTo>
                      <a:pt x="219" y="513"/>
                      <a:pt x="298" y="437"/>
                      <a:pt x="386" y="366"/>
                    </a:cubicBezTo>
                    <a:cubicBezTo>
                      <a:pt x="441" y="328"/>
                      <a:pt x="496" y="287"/>
                      <a:pt x="550" y="256"/>
                    </a:cubicBezTo>
                    <a:cubicBezTo>
                      <a:pt x="605" y="226"/>
                      <a:pt x="660" y="205"/>
                      <a:pt x="710" y="195"/>
                    </a:cubicBezTo>
                    <a:cubicBezTo>
                      <a:pt x="762" y="185"/>
                      <a:pt x="799" y="133"/>
                      <a:pt x="789" y="79"/>
                    </a:cubicBezTo>
                    <a:cubicBezTo>
                      <a:pt x="778" y="31"/>
                      <a:pt x="737" y="0"/>
                      <a:pt x="693"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flipH="1">
                <a:off x="7241153" y="1637220"/>
                <a:ext cx="250402" cy="157484"/>
              </a:xfrm>
              <a:custGeom>
                <a:avLst/>
                <a:gdLst/>
                <a:ahLst/>
                <a:cxnLst/>
                <a:rect l="l" t="t" r="r" b="b"/>
                <a:pathLst>
                  <a:path w="3948" h="2483" extrusionOk="0">
                    <a:moveTo>
                      <a:pt x="1694" y="1"/>
                    </a:moveTo>
                    <a:cubicBezTo>
                      <a:pt x="1022" y="1"/>
                      <a:pt x="415" y="261"/>
                      <a:pt x="1" y="673"/>
                    </a:cubicBezTo>
                    <a:cubicBezTo>
                      <a:pt x="421" y="1745"/>
                      <a:pt x="1483" y="2397"/>
                      <a:pt x="3876" y="2482"/>
                    </a:cubicBezTo>
                    <a:cubicBezTo>
                      <a:pt x="3924" y="2326"/>
                      <a:pt x="3947" y="2159"/>
                      <a:pt x="3947" y="1988"/>
                    </a:cubicBezTo>
                    <a:cubicBezTo>
                      <a:pt x="3947" y="892"/>
                      <a:pt x="2937" y="1"/>
                      <a:pt x="169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flipH="1">
                <a:off x="6573468" y="1391317"/>
                <a:ext cx="369197" cy="377188"/>
              </a:xfrm>
              <a:custGeom>
                <a:avLst/>
                <a:gdLst/>
                <a:ahLst/>
                <a:cxnLst/>
                <a:rect l="l" t="t" r="r" b="b"/>
                <a:pathLst>
                  <a:path w="5821" h="5947" extrusionOk="0">
                    <a:moveTo>
                      <a:pt x="629" y="393"/>
                    </a:moveTo>
                    <a:cubicBezTo>
                      <a:pt x="1236" y="396"/>
                      <a:pt x="2387" y="424"/>
                      <a:pt x="3404" y="448"/>
                    </a:cubicBezTo>
                    <a:cubicBezTo>
                      <a:pt x="4203" y="468"/>
                      <a:pt x="4896" y="485"/>
                      <a:pt x="5169" y="485"/>
                    </a:cubicBezTo>
                    <a:cubicBezTo>
                      <a:pt x="5217" y="485"/>
                      <a:pt x="5241" y="502"/>
                      <a:pt x="5254" y="519"/>
                    </a:cubicBezTo>
                    <a:cubicBezTo>
                      <a:pt x="5418" y="690"/>
                      <a:pt x="5374" y="1362"/>
                      <a:pt x="5340" y="1905"/>
                    </a:cubicBezTo>
                    <a:cubicBezTo>
                      <a:pt x="5323" y="2181"/>
                      <a:pt x="5306" y="2468"/>
                      <a:pt x="5306" y="2734"/>
                    </a:cubicBezTo>
                    <a:cubicBezTo>
                      <a:pt x="5306" y="3021"/>
                      <a:pt x="5244" y="5530"/>
                      <a:pt x="3097" y="5554"/>
                    </a:cubicBezTo>
                    <a:cubicBezTo>
                      <a:pt x="3073" y="5554"/>
                      <a:pt x="3049" y="5554"/>
                      <a:pt x="3026" y="5554"/>
                    </a:cubicBezTo>
                    <a:cubicBezTo>
                      <a:pt x="1422" y="5554"/>
                      <a:pt x="648" y="4862"/>
                      <a:pt x="540" y="3325"/>
                    </a:cubicBezTo>
                    <a:cubicBezTo>
                      <a:pt x="407" y="1468"/>
                      <a:pt x="519" y="563"/>
                      <a:pt x="629" y="393"/>
                    </a:cubicBezTo>
                    <a:close/>
                    <a:moveTo>
                      <a:pt x="592" y="0"/>
                    </a:moveTo>
                    <a:cubicBezTo>
                      <a:pt x="530" y="0"/>
                      <a:pt x="438" y="21"/>
                      <a:pt x="356" y="109"/>
                    </a:cubicBezTo>
                    <a:cubicBezTo>
                      <a:pt x="1" y="492"/>
                      <a:pt x="72" y="2304"/>
                      <a:pt x="148" y="3353"/>
                    </a:cubicBezTo>
                    <a:cubicBezTo>
                      <a:pt x="270" y="5097"/>
                      <a:pt x="1216" y="5946"/>
                      <a:pt x="3035" y="5946"/>
                    </a:cubicBezTo>
                    <a:lnTo>
                      <a:pt x="3100" y="5946"/>
                    </a:lnTo>
                    <a:cubicBezTo>
                      <a:pt x="5019" y="5926"/>
                      <a:pt x="5698" y="4202"/>
                      <a:pt x="5698" y="2734"/>
                    </a:cubicBezTo>
                    <a:cubicBezTo>
                      <a:pt x="5698" y="2479"/>
                      <a:pt x="5715" y="2202"/>
                      <a:pt x="5732" y="1929"/>
                    </a:cubicBezTo>
                    <a:cubicBezTo>
                      <a:pt x="5780" y="1188"/>
                      <a:pt x="5821" y="547"/>
                      <a:pt x="5541" y="249"/>
                    </a:cubicBezTo>
                    <a:cubicBezTo>
                      <a:pt x="5446" y="147"/>
                      <a:pt x="5315" y="92"/>
                      <a:pt x="5169" y="92"/>
                    </a:cubicBezTo>
                    <a:cubicBezTo>
                      <a:pt x="4899" y="92"/>
                      <a:pt x="4214" y="76"/>
                      <a:pt x="3415" y="55"/>
                    </a:cubicBezTo>
                    <a:cubicBezTo>
                      <a:pt x="2373" y="31"/>
                      <a:pt x="1195" y="0"/>
                      <a:pt x="592" y="0"/>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flipH="1">
                <a:off x="6988278" y="1367215"/>
                <a:ext cx="564039" cy="456533"/>
              </a:xfrm>
              <a:custGeom>
                <a:avLst/>
                <a:gdLst/>
                <a:ahLst/>
                <a:cxnLst/>
                <a:rect l="l" t="t" r="r" b="b"/>
                <a:pathLst>
                  <a:path w="8893" h="7198" extrusionOk="0">
                    <a:moveTo>
                      <a:pt x="7462" y="397"/>
                    </a:moveTo>
                    <a:cubicBezTo>
                      <a:pt x="7824" y="397"/>
                      <a:pt x="8258" y="479"/>
                      <a:pt x="8258" y="869"/>
                    </a:cubicBezTo>
                    <a:cubicBezTo>
                      <a:pt x="8258" y="916"/>
                      <a:pt x="8264" y="1004"/>
                      <a:pt x="8271" y="1121"/>
                    </a:cubicBezTo>
                    <a:cubicBezTo>
                      <a:pt x="8326" y="1992"/>
                      <a:pt x="8490" y="4634"/>
                      <a:pt x="7217" y="5989"/>
                    </a:cubicBezTo>
                    <a:cubicBezTo>
                      <a:pt x="6708" y="6531"/>
                      <a:pt x="6011" y="6805"/>
                      <a:pt x="5148" y="6805"/>
                    </a:cubicBezTo>
                    <a:cubicBezTo>
                      <a:pt x="1188" y="6805"/>
                      <a:pt x="393" y="5483"/>
                      <a:pt x="393" y="3353"/>
                    </a:cubicBezTo>
                    <a:lnTo>
                      <a:pt x="393" y="1159"/>
                    </a:lnTo>
                    <a:cubicBezTo>
                      <a:pt x="393" y="602"/>
                      <a:pt x="779" y="397"/>
                      <a:pt x="1020" y="397"/>
                    </a:cubicBezTo>
                    <a:close/>
                    <a:moveTo>
                      <a:pt x="1020" y="1"/>
                    </a:moveTo>
                    <a:cubicBezTo>
                      <a:pt x="598" y="1"/>
                      <a:pt x="0" y="363"/>
                      <a:pt x="0" y="1159"/>
                    </a:cubicBezTo>
                    <a:lnTo>
                      <a:pt x="0" y="3353"/>
                    </a:lnTo>
                    <a:cubicBezTo>
                      <a:pt x="0" y="6084"/>
                      <a:pt x="1491" y="7197"/>
                      <a:pt x="5148" y="7197"/>
                    </a:cubicBezTo>
                    <a:cubicBezTo>
                      <a:pt x="6124" y="7197"/>
                      <a:pt x="6919" y="6883"/>
                      <a:pt x="7503" y="6258"/>
                    </a:cubicBezTo>
                    <a:cubicBezTo>
                      <a:pt x="8893" y="4781"/>
                      <a:pt x="8722" y="2008"/>
                      <a:pt x="8664" y="1097"/>
                    </a:cubicBezTo>
                    <a:cubicBezTo>
                      <a:pt x="8657" y="991"/>
                      <a:pt x="8650" y="913"/>
                      <a:pt x="8650" y="869"/>
                    </a:cubicBezTo>
                    <a:cubicBezTo>
                      <a:pt x="8650" y="325"/>
                      <a:pt x="8206" y="1"/>
                      <a:pt x="7462" y="1"/>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flipH="1">
                <a:off x="6569726" y="1394995"/>
                <a:ext cx="362728" cy="370465"/>
              </a:xfrm>
              <a:custGeom>
                <a:avLst/>
                <a:gdLst/>
                <a:ahLst/>
                <a:cxnLst/>
                <a:rect l="l" t="t" r="r" b="b"/>
                <a:pathLst>
                  <a:path w="5719" h="5841" extrusionOk="0">
                    <a:moveTo>
                      <a:pt x="618" y="386"/>
                    </a:moveTo>
                    <a:cubicBezTo>
                      <a:pt x="1219" y="386"/>
                      <a:pt x="2345" y="417"/>
                      <a:pt x="3346" y="440"/>
                    </a:cubicBezTo>
                    <a:cubicBezTo>
                      <a:pt x="4130" y="461"/>
                      <a:pt x="4810" y="475"/>
                      <a:pt x="5077" y="475"/>
                    </a:cubicBezTo>
                    <a:cubicBezTo>
                      <a:pt x="5127" y="475"/>
                      <a:pt x="5148" y="492"/>
                      <a:pt x="5162" y="509"/>
                    </a:cubicBezTo>
                    <a:cubicBezTo>
                      <a:pt x="5322" y="676"/>
                      <a:pt x="5281" y="1338"/>
                      <a:pt x="5247" y="1871"/>
                    </a:cubicBezTo>
                    <a:cubicBezTo>
                      <a:pt x="5230" y="2140"/>
                      <a:pt x="5213" y="2424"/>
                      <a:pt x="5213" y="2687"/>
                    </a:cubicBezTo>
                    <a:cubicBezTo>
                      <a:pt x="5213" y="2967"/>
                      <a:pt x="5151" y="5431"/>
                      <a:pt x="3045" y="5455"/>
                    </a:cubicBezTo>
                    <a:cubicBezTo>
                      <a:pt x="3021" y="5455"/>
                      <a:pt x="2998" y="5456"/>
                      <a:pt x="2974" y="5456"/>
                    </a:cubicBezTo>
                    <a:cubicBezTo>
                      <a:pt x="1398" y="5456"/>
                      <a:pt x="637" y="4774"/>
                      <a:pt x="530" y="3264"/>
                    </a:cubicBezTo>
                    <a:cubicBezTo>
                      <a:pt x="399" y="1441"/>
                      <a:pt x="512" y="553"/>
                      <a:pt x="618" y="386"/>
                    </a:cubicBezTo>
                    <a:close/>
                    <a:moveTo>
                      <a:pt x="584" y="0"/>
                    </a:moveTo>
                    <a:cubicBezTo>
                      <a:pt x="522" y="0"/>
                      <a:pt x="431" y="18"/>
                      <a:pt x="349" y="106"/>
                    </a:cubicBezTo>
                    <a:cubicBezTo>
                      <a:pt x="0" y="481"/>
                      <a:pt x="72" y="2263"/>
                      <a:pt x="144" y="3291"/>
                    </a:cubicBezTo>
                    <a:cubicBezTo>
                      <a:pt x="267" y="5004"/>
                      <a:pt x="1195" y="5841"/>
                      <a:pt x="2983" y="5841"/>
                    </a:cubicBezTo>
                    <a:lnTo>
                      <a:pt x="3049" y="5841"/>
                    </a:lnTo>
                    <a:cubicBezTo>
                      <a:pt x="4929" y="5820"/>
                      <a:pt x="5598" y="4127"/>
                      <a:pt x="5598" y="2687"/>
                    </a:cubicBezTo>
                    <a:cubicBezTo>
                      <a:pt x="5598" y="2434"/>
                      <a:pt x="5616" y="2161"/>
                      <a:pt x="5633" y="1895"/>
                    </a:cubicBezTo>
                    <a:cubicBezTo>
                      <a:pt x="5677" y="1165"/>
                      <a:pt x="5718" y="536"/>
                      <a:pt x="5445" y="243"/>
                    </a:cubicBezTo>
                    <a:cubicBezTo>
                      <a:pt x="5349" y="144"/>
                      <a:pt x="5223" y="89"/>
                      <a:pt x="5077" y="89"/>
                    </a:cubicBezTo>
                    <a:cubicBezTo>
                      <a:pt x="4814" y="89"/>
                      <a:pt x="4138" y="72"/>
                      <a:pt x="3356" y="54"/>
                    </a:cubicBezTo>
                    <a:cubicBezTo>
                      <a:pt x="2332" y="27"/>
                      <a:pt x="1174" y="0"/>
                      <a:pt x="584"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flipH="1">
                <a:off x="6977051" y="1371401"/>
                <a:ext cx="554081" cy="448415"/>
              </a:xfrm>
              <a:custGeom>
                <a:avLst/>
                <a:gdLst/>
                <a:ahLst/>
                <a:cxnLst/>
                <a:rect l="l" t="t" r="r" b="b"/>
                <a:pathLst>
                  <a:path w="8736" h="7070" extrusionOk="0">
                    <a:moveTo>
                      <a:pt x="7330" y="385"/>
                    </a:moveTo>
                    <a:cubicBezTo>
                      <a:pt x="7685" y="385"/>
                      <a:pt x="8111" y="467"/>
                      <a:pt x="8111" y="850"/>
                    </a:cubicBezTo>
                    <a:cubicBezTo>
                      <a:pt x="8111" y="898"/>
                      <a:pt x="8115" y="984"/>
                      <a:pt x="8125" y="1099"/>
                    </a:cubicBezTo>
                    <a:cubicBezTo>
                      <a:pt x="8176" y="1953"/>
                      <a:pt x="8340" y="4551"/>
                      <a:pt x="7091" y="5882"/>
                    </a:cubicBezTo>
                    <a:cubicBezTo>
                      <a:pt x="6589" y="6411"/>
                      <a:pt x="5906" y="6684"/>
                      <a:pt x="5056" y="6684"/>
                    </a:cubicBezTo>
                    <a:cubicBezTo>
                      <a:pt x="1168" y="6684"/>
                      <a:pt x="387" y="5387"/>
                      <a:pt x="387" y="3291"/>
                    </a:cubicBezTo>
                    <a:lnTo>
                      <a:pt x="387" y="1137"/>
                    </a:lnTo>
                    <a:cubicBezTo>
                      <a:pt x="387" y="590"/>
                      <a:pt x="762" y="385"/>
                      <a:pt x="1001" y="385"/>
                    </a:cubicBezTo>
                    <a:close/>
                    <a:moveTo>
                      <a:pt x="1001" y="0"/>
                    </a:moveTo>
                    <a:cubicBezTo>
                      <a:pt x="584" y="0"/>
                      <a:pt x="1" y="355"/>
                      <a:pt x="1" y="1137"/>
                    </a:cubicBezTo>
                    <a:lnTo>
                      <a:pt x="1" y="3291"/>
                    </a:lnTo>
                    <a:cubicBezTo>
                      <a:pt x="1" y="5974"/>
                      <a:pt x="1465" y="7070"/>
                      <a:pt x="5056" y="7070"/>
                    </a:cubicBezTo>
                    <a:cubicBezTo>
                      <a:pt x="6016" y="7070"/>
                      <a:pt x="6794" y="6759"/>
                      <a:pt x="7371" y="6145"/>
                    </a:cubicBezTo>
                    <a:cubicBezTo>
                      <a:pt x="8736" y="4694"/>
                      <a:pt x="8565" y="1970"/>
                      <a:pt x="8507" y="1075"/>
                    </a:cubicBezTo>
                    <a:cubicBezTo>
                      <a:pt x="8501" y="970"/>
                      <a:pt x="8497" y="894"/>
                      <a:pt x="8497" y="850"/>
                    </a:cubicBezTo>
                    <a:cubicBezTo>
                      <a:pt x="8497" y="317"/>
                      <a:pt x="8060" y="0"/>
                      <a:pt x="7330"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flipH="1">
                <a:off x="6846259" y="1579883"/>
                <a:ext cx="117083" cy="166744"/>
              </a:xfrm>
              <a:custGeom>
                <a:avLst/>
                <a:gdLst/>
                <a:ahLst/>
                <a:cxnLst/>
                <a:rect l="l" t="t" r="r" b="b"/>
                <a:pathLst>
                  <a:path w="1846" h="2629" extrusionOk="0">
                    <a:moveTo>
                      <a:pt x="78" y="0"/>
                    </a:moveTo>
                    <a:cubicBezTo>
                      <a:pt x="61" y="92"/>
                      <a:pt x="0" y="1666"/>
                      <a:pt x="76" y="1666"/>
                    </a:cubicBezTo>
                    <a:cubicBezTo>
                      <a:pt x="76" y="1666"/>
                      <a:pt x="77" y="1666"/>
                      <a:pt x="78" y="1666"/>
                    </a:cubicBezTo>
                    <a:cubicBezTo>
                      <a:pt x="102" y="1656"/>
                      <a:pt x="220" y="1581"/>
                      <a:pt x="381" y="1504"/>
                    </a:cubicBezTo>
                    <a:lnTo>
                      <a:pt x="381" y="1504"/>
                    </a:lnTo>
                    <a:lnTo>
                      <a:pt x="78" y="0"/>
                    </a:lnTo>
                    <a:close/>
                    <a:moveTo>
                      <a:pt x="1025" y="1324"/>
                    </a:moveTo>
                    <a:cubicBezTo>
                      <a:pt x="805" y="1324"/>
                      <a:pt x="565" y="1416"/>
                      <a:pt x="381" y="1504"/>
                    </a:cubicBezTo>
                    <a:lnTo>
                      <a:pt x="381" y="1504"/>
                    </a:lnTo>
                    <a:lnTo>
                      <a:pt x="607" y="2629"/>
                    </a:lnTo>
                    <a:cubicBezTo>
                      <a:pt x="607" y="2629"/>
                      <a:pt x="1846" y="2134"/>
                      <a:pt x="1480" y="1560"/>
                    </a:cubicBezTo>
                    <a:cubicBezTo>
                      <a:pt x="1370" y="1386"/>
                      <a:pt x="1204" y="1324"/>
                      <a:pt x="1025" y="1324"/>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flipH="1">
                <a:off x="6858564" y="1578995"/>
                <a:ext cx="111565" cy="172389"/>
              </a:xfrm>
              <a:custGeom>
                <a:avLst/>
                <a:gdLst/>
                <a:ahLst/>
                <a:cxnLst/>
                <a:rect l="l" t="t" r="r" b="b"/>
                <a:pathLst>
                  <a:path w="1759" h="2718" extrusionOk="0">
                    <a:moveTo>
                      <a:pt x="103" y="0"/>
                    </a:moveTo>
                    <a:cubicBezTo>
                      <a:pt x="103" y="18"/>
                      <a:pt x="0" y="1643"/>
                      <a:pt x="127" y="1741"/>
                    </a:cubicBezTo>
                    <a:lnTo>
                      <a:pt x="171" y="1772"/>
                    </a:lnTo>
                    <a:lnTo>
                      <a:pt x="212" y="1755"/>
                    </a:lnTo>
                    <a:cubicBezTo>
                      <a:pt x="223" y="1752"/>
                      <a:pt x="246" y="1738"/>
                      <a:pt x="280" y="1718"/>
                    </a:cubicBezTo>
                    <a:cubicBezTo>
                      <a:pt x="632" y="1519"/>
                      <a:pt x="916" y="1419"/>
                      <a:pt x="1131" y="1419"/>
                    </a:cubicBezTo>
                    <a:cubicBezTo>
                      <a:pt x="1307" y="1419"/>
                      <a:pt x="1437" y="1485"/>
                      <a:pt x="1519" y="1618"/>
                    </a:cubicBezTo>
                    <a:cubicBezTo>
                      <a:pt x="1578" y="1708"/>
                      <a:pt x="1591" y="1793"/>
                      <a:pt x="1560" y="1889"/>
                    </a:cubicBezTo>
                    <a:cubicBezTo>
                      <a:pt x="1437" y="2264"/>
                      <a:pt x="694" y="2565"/>
                      <a:pt x="686" y="2568"/>
                    </a:cubicBezTo>
                    <a:lnTo>
                      <a:pt x="744" y="2718"/>
                    </a:lnTo>
                    <a:cubicBezTo>
                      <a:pt x="779" y="2704"/>
                      <a:pt x="1567" y="2387"/>
                      <a:pt x="1714" y="1936"/>
                    </a:cubicBezTo>
                    <a:cubicBezTo>
                      <a:pt x="1759" y="1796"/>
                      <a:pt x="1738" y="1659"/>
                      <a:pt x="1656" y="1530"/>
                    </a:cubicBezTo>
                    <a:cubicBezTo>
                      <a:pt x="1541" y="1349"/>
                      <a:pt x="1369" y="1258"/>
                      <a:pt x="1141" y="1258"/>
                    </a:cubicBezTo>
                    <a:cubicBezTo>
                      <a:pt x="901" y="1258"/>
                      <a:pt x="599" y="1359"/>
                      <a:pt x="236" y="1561"/>
                    </a:cubicBezTo>
                    <a:cubicBezTo>
                      <a:pt x="212" y="1237"/>
                      <a:pt x="246" y="137"/>
                      <a:pt x="263" y="28"/>
                    </a:cubicBezTo>
                    <a:lnTo>
                      <a:pt x="103" y="0"/>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flipH="1">
                <a:off x="7533482" y="1560601"/>
                <a:ext cx="149810" cy="106808"/>
              </a:xfrm>
              <a:custGeom>
                <a:avLst/>
                <a:gdLst/>
                <a:ahLst/>
                <a:cxnLst/>
                <a:rect l="l" t="t" r="r" b="b"/>
                <a:pathLst>
                  <a:path w="2362" h="1684" extrusionOk="0">
                    <a:moveTo>
                      <a:pt x="2164" y="0"/>
                    </a:moveTo>
                    <a:lnTo>
                      <a:pt x="0" y="1455"/>
                    </a:lnTo>
                    <a:lnTo>
                      <a:pt x="341" y="1683"/>
                    </a:lnTo>
                    <a:lnTo>
                      <a:pt x="2362" y="342"/>
                    </a:lnTo>
                    <a:lnTo>
                      <a:pt x="2164"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flipH="1">
                <a:off x="6925288" y="1558889"/>
                <a:ext cx="78203" cy="25180"/>
              </a:xfrm>
              <a:custGeom>
                <a:avLst/>
                <a:gdLst/>
                <a:ahLst/>
                <a:cxnLst/>
                <a:rect l="l" t="t" r="r" b="b"/>
                <a:pathLst>
                  <a:path w="1233" h="397" extrusionOk="0">
                    <a:moveTo>
                      <a:pt x="1" y="0"/>
                    </a:moveTo>
                    <a:lnTo>
                      <a:pt x="1" y="396"/>
                    </a:lnTo>
                    <a:lnTo>
                      <a:pt x="1233" y="396"/>
                    </a:lnTo>
                    <a:lnTo>
                      <a:pt x="1233"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flipH="1">
                <a:off x="6910319" y="1540305"/>
                <a:ext cx="93362" cy="37421"/>
              </a:xfrm>
              <a:custGeom>
                <a:avLst/>
                <a:gdLst/>
                <a:ahLst/>
                <a:cxnLst/>
                <a:rect l="l" t="t" r="r" b="b"/>
                <a:pathLst>
                  <a:path w="1472" h="590" extrusionOk="0">
                    <a:moveTo>
                      <a:pt x="0" y="0"/>
                    </a:moveTo>
                    <a:lnTo>
                      <a:pt x="0" y="590"/>
                    </a:lnTo>
                    <a:lnTo>
                      <a:pt x="1472" y="590"/>
                    </a:lnTo>
                    <a:lnTo>
                      <a:pt x="1472"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flipH="1">
                <a:off x="6582342" y="1420429"/>
                <a:ext cx="17822" cy="33044"/>
              </a:xfrm>
              <a:custGeom>
                <a:avLst/>
                <a:gdLst/>
                <a:ahLst/>
                <a:cxnLst/>
                <a:rect l="l" t="t" r="r" b="b"/>
                <a:pathLst>
                  <a:path w="281" h="521" extrusionOk="0">
                    <a:moveTo>
                      <a:pt x="105" y="1"/>
                    </a:moveTo>
                    <a:cubicBezTo>
                      <a:pt x="53" y="1"/>
                      <a:pt x="0" y="53"/>
                      <a:pt x="38" y="108"/>
                    </a:cubicBezTo>
                    <a:cubicBezTo>
                      <a:pt x="104" y="203"/>
                      <a:pt x="134" y="313"/>
                      <a:pt x="117" y="428"/>
                    </a:cubicBezTo>
                    <a:cubicBezTo>
                      <a:pt x="111" y="484"/>
                      <a:pt x="159" y="521"/>
                      <a:pt x="201" y="521"/>
                    </a:cubicBezTo>
                    <a:cubicBezTo>
                      <a:pt x="230" y="521"/>
                      <a:pt x="255" y="505"/>
                      <a:pt x="260" y="466"/>
                    </a:cubicBezTo>
                    <a:cubicBezTo>
                      <a:pt x="281" y="313"/>
                      <a:pt x="254" y="165"/>
                      <a:pt x="165" y="33"/>
                    </a:cubicBezTo>
                    <a:cubicBezTo>
                      <a:pt x="150" y="10"/>
                      <a:pt x="128"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flipH="1">
                <a:off x="6577331" y="1461212"/>
                <a:ext cx="11987" cy="9387"/>
              </a:xfrm>
              <a:custGeom>
                <a:avLst/>
                <a:gdLst/>
                <a:ahLst/>
                <a:cxnLst/>
                <a:rect l="l" t="t" r="r" b="b"/>
                <a:pathLst>
                  <a:path w="189" h="148" extrusionOk="0">
                    <a:moveTo>
                      <a:pt x="93" y="1"/>
                    </a:moveTo>
                    <a:cubicBezTo>
                      <a:pt x="1" y="1"/>
                      <a:pt x="1" y="148"/>
                      <a:pt x="93" y="148"/>
                    </a:cubicBezTo>
                    <a:cubicBezTo>
                      <a:pt x="188" y="148"/>
                      <a:pt x="188" y="1"/>
                      <a:pt x="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flipH="1">
                <a:off x="6927000" y="1547091"/>
                <a:ext cx="53721" cy="9894"/>
              </a:xfrm>
              <a:custGeom>
                <a:avLst/>
                <a:gdLst/>
                <a:ahLst/>
                <a:cxnLst/>
                <a:rect l="l" t="t" r="r" b="b"/>
                <a:pathLst>
                  <a:path w="847" h="156" extrusionOk="0">
                    <a:moveTo>
                      <a:pt x="270" y="1"/>
                    </a:moveTo>
                    <a:cubicBezTo>
                      <a:pt x="211" y="1"/>
                      <a:pt x="152" y="1"/>
                      <a:pt x="92" y="2"/>
                    </a:cubicBezTo>
                    <a:cubicBezTo>
                      <a:pt x="0" y="5"/>
                      <a:pt x="0" y="152"/>
                      <a:pt x="92" y="152"/>
                    </a:cubicBezTo>
                    <a:cubicBezTo>
                      <a:pt x="177" y="149"/>
                      <a:pt x="261" y="148"/>
                      <a:pt x="345" y="148"/>
                    </a:cubicBezTo>
                    <a:cubicBezTo>
                      <a:pt x="481" y="148"/>
                      <a:pt x="616" y="151"/>
                      <a:pt x="751" y="155"/>
                    </a:cubicBezTo>
                    <a:cubicBezTo>
                      <a:pt x="752" y="155"/>
                      <a:pt x="753" y="155"/>
                      <a:pt x="755" y="155"/>
                    </a:cubicBezTo>
                    <a:cubicBezTo>
                      <a:pt x="847" y="155"/>
                      <a:pt x="845" y="12"/>
                      <a:pt x="751" y="9"/>
                    </a:cubicBezTo>
                    <a:cubicBezTo>
                      <a:pt x="591" y="4"/>
                      <a:pt x="431" y="1"/>
                      <a:pt x="2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flipH="1">
                <a:off x="6997529" y="1388462"/>
                <a:ext cx="29239" cy="43002"/>
              </a:xfrm>
              <a:custGeom>
                <a:avLst/>
                <a:gdLst/>
                <a:ahLst/>
                <a:cxnLst/>
                <a:rect l="l" t="t" r="r" b="b"/>
                <a:pathLst>
                  <a:path w="461" h="678" extrusionOk="0">
                    <a:moveTo>
                      <a:pt x="103" y="1"/>
                    </a:moveTo>
                    <a:cubicBezTo>
                      <a:pt x="48" y="1"/>
                      <a:pt x="0" y="75"/>
                      <a:pt x="50" y="127"/>
                    </a:cubicBezTo>
                    <a:cubicBezTo>
                      <a:pt x="166" y="250"/>
                      <a:pt x="306" y="397"/>
                      <a:pt x="272" y="584"/>
                    </a:cubicBezTo>
                    <a:cubicBezTo>
                      <a:pt x="262" y="640"/>
                      <a:pt x="310" y="678"/>
                      <a:pt x="354" y="678"/>
                    </a:cubicBezTo>
                    <a:cubicBezTo>
                      <a:pt x="382" y="678"/>
                      <a:pt x="409" y="662"/>
                      <a:pt x="415" y="625"/>
                    </a:cubicBezTo>
                    <a:cubicBezTo>
                      <a:pt x="460" y="376"/>
                      <a:pt x="313" y="192"/>
                      <a:pt x="153" y="25"/>
                    </a:cubicBezTo>
                    <a:cubicBezTo>
                      <a:pt x="137" y="8"/>
                      <a:pt x="120"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flipH="1">
                <a:off x="6998671" y="1438062"/>
                <a:ext cx="11924" cy="9387"/>
              </a:xfrm>
              <a:custGeom>
                <a:avLst/>
                <a:gdLst/>
                <a:ahLst/>
                <a:cxnLst/>
                <a:rect l="l" t="t" r="r" b="b"/>
                <a:pathLst>
                  <a:path w="188" h="148" extrusionOk="0">
                    <a:moveTo>
                      <a:pt x="95" y="1"/>
                    </a:moveTo>
                    <a:cubicBezTo>
                      <a:pt x="0" y="1"/>
                      <a:pt x="0" y="147"/>
                      <a:pt x="95" y="147"/>
                    </a:cubicBezTo>
                    <a:cubicBezTo>
                      <a:pt x="188" y="147"/>
                      <a:pt x="18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flipH="1">
                <a:off x="6475344" y="2739630"/>
                <a:ext cx="111121" cy="67801"/>
              </a:xfrm>
              <a:custGeom>
                <a:avLst/>
                <a:gdLst/>
                <a:ahLst/>
                <a:cxnLst/>
                <a:rect l="l" t="t" r="r" b="b"/>
                <a:pathLst>
                  <a:path w="1752" h="1069" extrusionOk="0">
                    <a:moveTo>
                      <a:pt x="1248" y="1"/>
                    </a:moveTo>
                    <a:cubicBezTo>
                      <a:pt x="1221" y="1"/>
                      <a:pt x="1192" y="3"/>
                      <a:pt x="1164" y="9"/>
                    </a:cubicBezTo>
                    <a:lnTo>
                      <a:pt x="420" y="146"/>
                    </a:lnTo>
                    <a:cubicBezTo>
                      <a:pt x="167" y="193"/>
                      <a:pt x="0" y="436"/>
                      <a:pt x="48" y="688"/>
                    </a:cubicBezTo>
                    <a:cubicBezTo>
                      <a:pt x="90" y="912"/>
                      <a:pt x="285" y="1069"/>
                      <a:pt x="505" y="1069"/>
                    </a:cubicBezTo>
                    <a:cubicBezTo>
                      <a:pt x="533" y="1069"/>
                      <a:pt x="562" y="1066"/>
                      <a:pt x="591" y="1061"/>
                    </a:cubicBezTo>
                    <a:lnTo>
                      <a:pt x="1331" y="924"/>
                    </a:lnTo>
                    <a:cubicBezTo>
                      <a:pt x="1584" y="876"/>
                      <a:pt x="1752" y="634"/>
                      <a:pt x="1703" y="381"/>
                    </a:cubicBezTo>
                    <a:cubicBezTo>
                      <a:pt x="1664" y="160"/>
                      <a:pt x="1466" y="1"/>
                      <a:pt x="124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flipH="1">
                <a:off x="6474519" y="2792528"/>
                <a:ext cx="106744" cy="67040"/>
              </a:xfrm>
              <a:custGeom>
                <a:avLst/>
                <a:gdLst/>
                <a:ahLst/>
                <a:cxnLst/>
                <a:rect l="l" t="t" r="r" b="b"/>
                <a:pathLst>
                  <a:path w="1683" h="1057" extrusionOk="0">
                    <a:moveTo>
                      <a:pt x="1178" y="1"/>
                    </a:moveTo>
                    <a:cubicBezTo>
                      <a:pt x="1151" y="1"/>
                      <a:pt x="1124" y="3"/>
                      <a:pt x="1096" y="8"/>
                    </a:cubicBezTo>
                    <a:lnTo>
                      <a:pt x="420" y="134"/>
                    </a:lnTo>
                    <a:cubicBezTo>
                      <a:pt x="167" y="182"/>
                      <a:pt x="0" y="424"/>
                      <a:pt x="48" y="677"/>
                    </a:cubicBezTo>
                    <a:cubicBezTo>
                      <a:pt x="91" y="899"/>
                      <a:pt x="288" y="1056"/>
                      <a:pt x="509" y="1056"/>
                    </a:cubicBezTo>
                    <a:cubicBezTo>
                      <a:pt x="536" y="1056"/>
                      <a:pt x="563" y="1054"/>
                      <a:pt x="591" y="1049"/>
                    </a:cubicBezTo>
                    <a:lnTo>
                      <a:pt x="1267" y="923"/>
                    </a:lnTo>
                    <a:cubicBezTo>
                      <a:pt x="1516" y="875"/>
                      <a:pt x="1683" y="632"/>
                      <a:pt x="1639" y="380"/>
                    </a:cubicBezTo>
                    <a:cubicBezTo>
                      <a:pt x="1596" y="158"/>
                      <a:pt x="1399" y="1"/>
                      <a:pt x="117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flipH="1">
                <a:off x="6486379" y="2845742"/>
                <a:ext cx="87336" cy="63235"/>
              </a:xfrm>
              <a:custGeom>
                <a:avLst/>
                <a:gdLst/>
                <a:ahLst/>
                <a:cxnLst/>
                <a:rect l="l" t="t" r="r" b="b"/>
                <a:pathLst>
                  <a:path w="1377" h="997" extrusionOk="0">
                    <a:moveTo>
                      <a:pt x="874" y="1"/>
                    </a:moveTo>
                    <a:cubicBezTo>
                      <a:pt x="846" y="1"/>
                      <a:pt x="817" y="3"/>
                      <a:pt x="789" y="9"/>
                    </a:cubicBezTo>
                    <a:lnTo>
                      <a:pt x="420" y="77"/>
                    </a:lnTo>
                    <a:cubicBezTo>
                      <a:pt x="168" y="121"/>
                      <a:pt x="1" y="367"/>
                      <a:pt x="48" y="617"/>
                    </a:cubicBezTo>
                    <a:cubicBezTo>
                      <a:pt x="87" y="840"/>
                      <a:pt x="284" y="997"/>
                      <a:pt x="503" y="997"/>
                    </a:cubicBezTo>
                    <a:cubicBezTo>
                      <a:pt x="531" y="997"/>
                      <a:pt x="559" y="994"/>
                      <a:pt x="588" y="989"/>
                    </a:cubicBezTo>
                    <a:lnTo>
                      <a:pt x="957" y="920"/>
                    </a:lnTo>
                    <a:cubicBezTo>
                      <a:pt x="1209" y="876"/>
                      <a:pt x="1376" y="630"/>
                      <a:pt x="1329" y="381"/>
                    </a:cubicBezTo>
                    <a:cubicBezTo>
                      <a:pt x="1290" y="157"/>
                      <a:pt x="1092" y="1"/>
                      <a:pt x="874"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flipH="1">
                <a:off x="7680883" y="2507237"/>
                <a:ext cx="113975" cy="460339"/>
              </a:xfrm>
              <a:custGeom>
                <a:avLst/>
                <a:gdLst/>
                <a:ahLst/>
                <a:cxnLst/>
                <a:rect l="l" t="t" r="r" b="b"/>
                <a:pathLst>
                  <a:path w="1797" h="7258" extrusionOk="0">
                    <a:moveTo>
                      <a:pt x="1326" y="0"/>
                    </a:moveTo>
                    <a:cubicBezTo>
                      <a:pt x="1" y="2024"/>
                      <a:pt x="379" y="7257"/>
                      <a:pt x="379" y="7257"/>
                    </a:cubicBezTo>
                    <a:lnTo>
                      <a:pt x="1797" y="6448"/>
                    </a:lnTo>
                    <a:lnTo>
                      <a:pt x="1326" y="0"/>
                    </a:ln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flipH="1">
                <a:off x="7686974" y="3205559"/>
                <a:ext cx="249641" cy="253700"/>
              </a:xfrm>
              <a:custGeom>
                <a:avLst/>
                <a:gdLst/>
                <a:ahLst/>
                <a:cxnLst/>
                <a:rect l="l" t="t" r="r" b="b"/>
                <a:pathLst>
                  <a:path w="3936" h="4000" extrusionOk="0">
                    <a:moveTo>
                      <a:pt x="3823" y="1"/>
                    </a:moveTo>
                    <a:cubicBezTo>
                      <a:pt x="3782" y="1"/>
                      <a:pt x="3745" y="27"/>
                      <a:pt x="3731" y="71"/>
                    </a:cubicBezTo>
                    <a:lnTo>
                      <a:pt x="3720" y="105"/>
                    </a:lnTo>
                    <a:cubicBezTo>
                      <a:pt x="3704" y="156"/>
                      <a:pt x="3731" y="211"/>
                      <a:pt x="3782" y="228"/>
                    </a:cubicBezTo>
                    <a:cubicBezTo>
                      <a:pt x="3793" y="231"/>
                      <a:pt x="3802" y="234"/>
                      <a:pt x="3813" y="234"/>
                    </a:cubicBezTo>
                    <a:cubicBezTo>
                      <a:pt x="3854" y="234"/>
                      <a:pt x="3892" y="207"/>
                      <a:pt x="3905" y="166"/>
                    </a:cubicBezTo>
                    <a:lnTo>
                      <a:pt x="3919" y="129"/>
                    </a:lnTo>
                    <a:cubicBezTo>
                      <a:pt x="3936" y="77"/>
                      <a:pt x="3909" y="23"/>
                      <a:pt x="3854" y="6"/>
                    </a:cubicBezTo>
                    <a:cubicBezTo>
                      <a:pt x="3844" y="2"/>
                      <a:pt x="3833" y="1"/>
                      <a:pt x="3823" y="1"/>
                    </a:cubicBezTo>
                    <a:close/>
                    <a:moveTo>
                      <a:pt x="3682" y="407"/>
                    </a:moveTo>
                    <a:cubicBezTo>
                      <a:pt x="3643" y="407"/>
                      <a:pt x="3604" y="430"/>
                      <a:pt x="3588" y="470"/>
                    </a:cubicBezTo>
                    <a:cubicBezTo>
                      <a:pt x="3540" y="592"/>
                      <a:pt x="3489" y="709"/>
                      <a:pt x="3438" y="825"/>
                    </a:cubicBezTo>
                    <a:cubicBezTo>
                      <a:pt x="3413" y="873"/>
                      <a:pt x="3434" y="931"/>
                      <a:pt x="3485" y="955"/>
                    </a:cubicBezTo>
                    <a:cubicBezTo>
                      <a:pt x="3499" y="961"/>
                      <a:pt x="3512" y="965"/>
                      <a:pt x="3526" y="965"/>
                    </a:cubicBezTo>
                    <a:cubicBezTo>
                      <a:pt x="3564" y="965"/>
                      <a:pt x="3598" y="945"/>
                      <a:pt x="3615" y="907"/>
                    </a:cubicBezTo>
                    <a:cubicBezTo>
                      <a:pt x="3670" y="791"/>
                      <a:pt x="3720" y="668"/>
                      <a:pt x="3772" y="542"/>
                    </a:cubicBezTo>
                    <a:cubicBezTo>
                      <a:pt x="3793" y="490"/>
                      <a:pt x="3765" y="433"/>
                      <a:pt x="3714" y="412"/>
                    </a:cubicBezTo>
                    <a:cubicBezTo>
                      <a:pt x="3704" y="408"/>
                      <a:pt x="3693" y="407"/>
                      <a:pt x="3682" y="407"/>
                    </a:cubicBezTo>
                    <a:close/>
                    <a:moveTo>
                      <a:pt x="3348" y="1119"/>
                    </a:moveTo>
                    <a:cubicBezTo>
                      <a:pt x="3314" y="1119"/>
                      <a:pt x="3282" y="1137"/>
                      <a:pt x="3263" y="1170"/>
                    </a:cubicBezTo>
                    <a:cubicBezTo>
                      <a:pt x="3202" y="1289"/>
                      <a:pt x="3137" y="1399"/>
                      <a:pt x="3072" y="1504"/>
                    </a:cubicBezTo>
                    <a:cubicBezTo>
                      <a:pt x="3041" y="1552"/>
                      <a:pt x="3055" y="1613"/>
                      <a:pt x="3103" y="1641"/>
                    </a:cubicBezTo>
                    <a:cubicBezTo>
                      <a:pt x="3117" y="1651"/>
                      <a:pt x="3137" y="1654"/>
                      <a:pt x="3154" y="1654"/>
                    </a:cubicBezTo>
                    <a:cubicBezTo>
                      <a:pt x="3188" y="1654"/>
                      <a:pt x="3219" y="1641"/>
                      <a:pt x="3236" y="1610"/>
                    </a:cubicBezTo>
                    <a:cubicBezTo>
                      <a:pt x="3304" y="1501"/>
                      <a:pt x="3372" y="1385"/>
                      <a:pt x="3438" y="1265"/>
                    </a:cubicBezTo>
                    <a:cubicBezTo>
                      <a:pt x="3462" y="1218"/>
                      <a:pt x="3444" y="1156"/>
                      <a:pt x="3397" y="1132"/>
                    </a:cubicBezTo>
                    <a:cubicBezTo>
                      <a:pt x="3381" y="1123"/>
                      <a:pt x="3364" y="1119"/>
                      <a:pt x="3348" y="1119"/>
                    </a:cubicBezTo>
                    <a:close/>
                    <a:moveTo>
                      <a:pt x="2935" y="1784"/>
                    </a:moveTo>
                    <a:cubicBezTo>
                      <a:pt x="2905" y="1784"/>
                      <a:pt x="2875" y="1799"/>
                      <a:pt x="2857" y="1825"/>
                    </a:cubicBezTo>
                    <a:cubicBezTo>
                      <a:pt x="2782" y="1931"/>
                      <a:pt x="2700" y="2034"/>
                      <a:pt x="2619" y="2133"/>
                    </a:cubicBezTo>
                    <a:cubicBezTo>
                      <a:pt x="2584" y="2174"/>
                      <a:pt x="2591" y="2235"/>
                      <a:pt x="2632" y="2269"/>
                    </a:cubicBezTo>
                    <a:cubicBezTo>
                      <a:pt x="2649" y="2286"/>
                      <a:pt x="2673" y="2292"/>
                      <a:pt x="2693" y="2292"/>
                    </a:cubicBezTo>
                    <a:cubicBezTo>
                      <a:pt x="2724" y="2292"/>
                      <a:pt x="2751" y="2279"/>
                      <a:pt x="2772" y="2259"/>
                    </a:cubicBezTo>
                    <a:cubicBezTo>
                      <a:pt x="2854" y="2156"/>
                      <a:pt x="2936" y="2051"/>
                      <a:pt x="3014" y="1941"/>
                    </a:cubicBezTo>
                    <a:cubicBezTo>
                      <a:pt x="3049" y="1897"/>
                      <a:pt x="3038" y="1835"/>
                      <a:pt x="2994" y="1805"/>
                    </a:cubicBezTo>
                    <a:cubicBezTo>
                      <a:pt x="2976" y="1791"/>
                      <a:pt x="2955" y="1784"/>
                      <a:pt x="2935" y="1784"/>
                    </a:cubicBezTo>
                    <a:close/>
                    <a:moveTo>
                      <a:pt x="2435" y="2389"/>
                    </a:moveTo>
                    <a:cubicBezTo>
                      <a:pt x="2408" y="2389"/>
                      <a:pt x="2382" y="2400"/>
                      <a:pt x="2362" y="2419"/>
                    </a:cubicBezTo>
                    <a:cubicBezTo>
                      <a:pt x="2274" y="2511"/>
                      <a:pt x="2178" y="2604"/>
                      <a:pt x="2086" y="2689"/>
                    </a:cubicBezTo>
                    <a:cubicBezTo>
                      <a:pt x="2045" y="2723"/>
                      <a:pt x="2041" y="2784"/>
                      <a:pt x="2079" y="2825"/>
                    </a:cubicBezTo>
                    <a:cubicBezTo>
                      <a:pt x="2096" y="2850"/>
                      <a:pt x="2123" y="2859"/>
                      <a:pt x="2151" y="2859"/>
                    </a:cubicBezTo>
                    <a:cubicBezTo>
                      <a:pt x="2174" y="2859"/>
                      <a:pt x="2198" y="2850"/>
                      <a:pt x="2215" y="2832"/>
                    </a:cubicBezTo>
                    <a:cubicBezTo>
                      <a:pt x="2315" y="2747"/>
                      <a:pt x="2410" y="2651"/>
                      <a:pt x="2502" y="2555"/>
                    </a:cubicBezTo>
                    <a:cubicBezTo>
                      <a:pt x="2543" y="2518"/>
                      <a:pt x="2540" y="2453"/>
                      <a:pt x="2502" y="2415"/>
                    </a:cubicBezTo>
                    <a:cubicBezTo>
                      <a:pt x="2483" y="2398"/>
                      <a:pt x="2459" y="2389"/>
                      <a:pt x="2435" y="2389"/>
                    </a:cubicBezTo>
                    <a:close/>
                    <a:moveTo>
                      <a:pt x="1848" y="2914"/>
                    </a:moveTo>
                    <a:cubicBezTo>
                      <a:pt x="1828" y="2914"/>
                      <a:pt x="1807" y="2921"/>
                      <a:pt x="1789" y="2935"/>
                    </a:cubicBezTo>
                    <a:cubicBezTo>
                      <a:pt x="1686" y="3013"/>
                      <a:pt x="1580" y="3088"/>
                      <a:pt x="1475" y="3160"/>
                    </a:cubicBezTo>
                    <a:cubicBezTo>
                      <a:pt x="1431" y="3190"/>
                      <a:pt x="1417" y="3252"/>
                      <a:pt x="1447" y="3296"/>
                    </a:cubicBezTo>
                    <a:cubicBezTo>
                      <a:pt x="1467" y="3324"/>
                      <a:pt x="1499" y="3341"/>
                      <a:pt x="1529" y="3341"/>
                    </a:cubicBezTo>
                    <a:cubicBezTo>
                      <a:pt x="1546" y="3341"/>
                      <a:pt x="1567" y="3334"/>
                      <a:pt x="1584" y="3324"/>
                    </a:cubicBezTo>
                    <a:cubicBezTo>
                      <a:pt x="1693" y="3249"/>
                      <a:pt x="1803" y="3170"/>
                      <a:pt x="1908" y="3091"/>
                    </a:cubicBezTo>
                    <a:cubicBezTo>
                      <a:pt x="1952" y="3058"/>
                      <a:pt x="1959" y="2996"/>
                      <a:pt x="1925" y="2952"/>
                    </a:cubicBezTo>
                    <a:cubicBezTo>
                      <a:pt x="1907" y="2928"/>
                      <a:pt x="1878" y="2914"/>
                      <a:pt x="1848" y="2914"/>
                    </a:cubicBezTo>
                    <a:close/>
                    <a:moveTo>
                      <a:pt x="1194" y="3348"/>
                    </a:moveTo>
                    <a:cubicBezTo>
                      <a:pt x="1178" y="3348"/>
                      <a:pt x="1162" y="3353"/>
                      <a:pt x="1147" y="3362"/>
                    </a:cubicBezTo>
                    <a:cubicBezTo>
                      <a:pt x="1034" y="3423"/>
                      <a:pt x="919" y="3480"/>
                      <a:pt x="802" y="3535"/>
                    </a:cubicBezTo>
                    <a:cubicBezTo>
                      <a:pt x="751" y="3559"/>
                      <a:pt x="730" y="3617"/>
                      <a:pt x="755" y="3665"/>
                    </a:cubicBezTo>
                    <a:cubicBezTo>
                      <a:pt x="771" y="3702"/>
                      <a:pt x="805" y="3723"/>
                      <a:pt x="843" y="3723"/>
                    </a:cubicBezTo>
                    <a:cubicBezTo>
                      <a:pt x="857" y="3723"/>
                      <a:pt x="870" y="3720"/>
                      <a:pt x="884" y="3713"/>
                    </a:cubicBezTo>
                    <a:cubicBezTo>
                      <a:pt x="1004" y="3658"/>
                      <a:pt x="1123" y="3597"/>
                      <a:pt x="1242" y="3532"/>
                    </a:cubicBezTo>
                    <a:cubicBezTo>
                      <a:pt x="1287" y="3505"/>
                      <a:pt x="1304" y="3447"/>
                      <a:pt x="1280" y="3398"/>
                    </a:cubicBezTo>
                    <a:cubicBezTo>
                      <a:pt x="1262" y="3366"/>
                      <a:pt x="1228" y="3348"/>
                      <a:pt x="1194" y="3348"/>
                    </a:cubicBezTo>
                    <a:close/>
                    <a:moveTo>
                      <a:pt x="477" y="3677"/>
                    </a:moveTo>
                    <a:cubicBezTo>
                      <a:pt x="467" y="3677"/>
                      <a:pt x="457" y="3678"/>
                      <a:pt x="447" y="3682"/>
                    </a:cubicBezTo>
                    <a:cubicBezTo>
                      <a:pt x="325" y="3730"/>
                      <a:pt x="229" y="3757"/>
                      <a:pt x="164" y="3778"/>
                    </a:cubicBezTo>
                    <a:cubicBezTo>
                      <a:pt x="79" y="3805"/>
                      <a:pt x="58" y="3812"/>
                      <a:pt x="38" y="3833"/>
                    </a:cubicBezTo>
                    <a:cubicBezTo>
                      <a:pt x="0" y="3874"/>
                      <a:pt x="0" y="3935"/>
                      <a:pt x="38" y="3972"/>
                    </a:cubicBezTo>
                    <a:cubicBezTo>
                      <a:pt x="58" y="3992"/>
                      <a:pt x="82" y="4000"/>
                      <a:pt x="106" y="4000"/>
                    </a:cubicBezTo>
                    <a:cubicBezTo>
                      <a:pt x="123" y="4000"/>
                      <a:pt x="144" y="3997"/>
                      <a:pt x="157" y="3986"/>
                    </a:cubicBezTo>
                    <a:cubicBezTo>
                      <a:pt x="171" y="3983"/>
                      <a:pt x="191" y="3976"/>
                      <a:pt x="222" y="3965"/>
                    </a:cubicBezTo>
                    <a:cubicBezTo>
                      <a:pt x="290" y="3945"/>
                      <a:pt x="389" y="3915"/>
                      <a:pt x="512" y="3866"/>
                    </a:cubicBezTo>
                    <a:cubicBezTo>
                      <a:pt x="563" y="3849"/>
                      <a:pt x="591" y="3792"/>
                      <a:pt x="570" y="3740"/>
                    </a:cubicBezTo>
                    <a:cubicBezTo>
                      <a:pt x="557" y="3702"/>
                      <a:pt x="517" y="3677"/>
                      <a:pt x="477" y="3677"/>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flipH="1">
                <a:off x="6419402" y="1504025"/>
                <a:ext cx="113340" cy="130021"/>
              </a:xfrm>
              <a:custGeom>
                <a:avLst/>
                <a:gdLst/>
                <a:ahLst/>
                <a:cxnLst/>
                <a:rect l="l" t="t" r="r" b="b"/>
                <a:pathLst>
                  <a:path w="1787" h="2050" extrusionOk="0">
                    <a:moveTo>
                      <a:pt x="411" y="1"/>
                    </a:moveTo>
                    <a:cubicBezTo>
                      <a:pt x="165" y="1"/>
                      <a:pt x="0" y="387"/>
                      <a:pt x="266" y="558"/>
                    </a:cubicBezTo>
                    <a:cubicBezTo>
                      <a:pt x="727" y="859"/>
                      <a:pt x="1034" y="1305"/>
                      <a:pt x="1164" y="1838"/>
                    </a:cubicBezTo>
                    <a:cubicBezTo>
                      <a:pt x="1201" y="1985"/>
                      <a:pt x="1313" y="2049"/>
                      <a:pt x="1429" y="2049"/>
                    </a:cubicBezTo>
                    <a:cubicBezTo>
                      <a:pt x="1604" y="2049"/>
                      <a:pt x="1787" y="1905"/>
                      <a:pt x="1734" y="1681"/>
                    </a:cubicBezTo>
                    <a:cubicBezTo>
                      <a:pt x="1567" y="1002"/>
                      <a:pt x="1150" y="432"/>
                      <a:pt x="563" y="49"/>
                    </a:cubicBezTo>
                    <a:cubicBezTo>
                      <a:pt x="511" y="15"/>
                      <a:pt x="460" y="1"/>
                      <a:pt x="41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flipH="1">
                <a:off x="7156921" y="1045327"/>
                <a:ext cx="157104" cy="290423"/>
              </a:xfrm>
              <a:custGeom>
                <a:avLst/>
                <a:gdLst/>
                <a:ahLst/>
                <a:cxnLst/>
                <a:rect l="l" t="t" r="r" b="b"/>
                <a:pathLst>
                  <a:path w="2477" h="4579" extrusionOk="0">
                    <a:moveTo>
                      <a:pt x="2191" y="1"/>
                    </a:moveTo>
                    <a:cubicBezTo>
                      <a:pt x="2043" y="1"/>
                      <a:pt x="1886" y="95"/>
                      <a:pt x="1869" y="283"/>
                    </a:cubicBezTo>
                    <a:cubicBezTo>
                      <a:pt x="1736" y="1714"/>
                      <a:pt x="1077" y="2970"/>
                      <a:pt x="182" y="4062"/>
                    </a:cubicBezTo>
                    <a:cubicBezTo>
                      <a:pt x="1" y="4283"/>
                      <a:pt x="196" y="4579"/>
                      <a:pt x="406" y="4579"/>
                    </a:cubicBezTo>
                    <a:cubicBezTo>
                      <a:pt x="473" y="4579"/>
                      <a:pt x="540" y="4549"/>
                      <a:pt x="599" y="4479"/>
                    </a:cubicBezTo>
                    <a:cubicBezTo>
                      <a:pt x="1602" y="3253"/>
                      <a:pt x="2313" y="1885"/>
                      <a:pt x="2459" y="283"/>
                    </a:cubicBezTo>
                    <a:cubicBezTo>
                      <a:pt x="2476" y="94"/>
                      <a:pt x="2338" y="1"/>
                      <a:pt x="219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flipH="1">
                <a:off x="7046305" y="1401021"/>
                <a:ext cx="76935" cy="145116"/>
              </a:xfrm>
              <a:custGeom>
                <a:avLst/>
                <a:gdLst/>
                <a:ahLst/>
                <a:cxnLst/>
                <a:rect l="l" t="t" r="r" b="b"/>
                <a:pathLst>
                  <a:path w="1213" h="2288" extrusionOk="0">
                    <a:moveTo>
                      <a:pt x="400" y="0"/>
                    </a:moveTo>
                    <a:cubicBezTo>
                      <a:pt x="161" y="0"/>
                      <a:pt x="1" y="383"/>
                      <a:pt x="257" y="564"/>
                    </a:cubicBezTo>
                    <a:cubicBezTo>
                      <a:pt x="666" y="851"/>
                      <a:pt x="609" y="1574"/>
                      <a:pt x="588" y="2004"/>
                    </a:cubicBezTo>
                    <a:cubicBezTo>
                      <a:pt x="578" y="2192"/>
                      <a:pt x="721" y="2288"/>
                      <a:pt x="868" y="2288"/>
                    </a:cubicBezTo>
                    <a:cubicBezTo>
                      <a:pt x="1014" y="2288"/>
                      <a:pt x="1168" y="2192"/>
                      <a:pt x="1178" y="2004"/>
                    </a:cubicBezTo>
                    <a:cubicBezTo>
                      <a:pt x="1213" y="1311"/>
                      <a:pt x="1175" y="489"/>
                      <a:pt x="554" y="55"/>
                    </a:cubicBezTo>
                    <a:cubicBezTo>
                      <a:pt x="502" y="18"/>
                      <a:pt x="448" y="0"/>
                      <a:pt x="40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flipH="1">
                <a:off x="7039771" y="1560411"/>
                <a:ext cx="48393" cy="37484"/>
              </a:xfrm>
              <a:custGeom>
                <a:avLst/>
                <a:gdLst/>
                <a:ahLst/>
                <a:cxnLst/>
                <a:rect l="l" t="t" r="r" b="b"/>
                <a:pathLst>
                  <a:path w="763" h="591" extrusionOk="0">
                    <a:moveTo>
                      <a:pt x="379" y="0"/>
                    </a:moveTo>
                    <a:cubicBezTo>
                      <a:pt x="1" y="0"/>
                      <a:pt x="1" y="591"/>
                      <a:pt x="379" y="591"/>
                    </a:cubicBezTo>
                    <a:cubicBezTo>
                      <a:pt x="762" y="591"/>
                      <a:pt x="762"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flipH="1">
                <a:off x="6626677" y="1448020"/>
                <a:ext cx="24989" cy="125201"/>
              </a:xfrm>
              <a:custGeom>
                <a:avLst/>
                <a:gdLst/>
                <a:ahLst/>
                <a:cxnLst/>
                <a:rect l="l" t="t" r="r" b="b"/>
                <a:pathLst>
                  <a:path w="394" h="1974" extrusionOk="0">
                    <a:moveTo>
                      <a:pt x="1" y="1"/>
                    </a:moveTo>
                    <a:lnTo>
                      <a:pt x="1" y="1"/>
                    </a:lnTo>
                    <a:cubicBezTo>
                      <a:pt x="59" y="687"/>
                      <a:pt x="127" y="1345"/>
                      <a:pt x="171" y="1974"/>
                    </a:cubicBezTo>
                    <a:cubicBezTo>
                      <a:pt x="274" y="1936"/>
                      <a:pt x="356" y="1847"/>
                      <a:pt x="363" y="1707"/>
                    </a:cubicBezTo>
                    <a:cubicBezTo>
                      <a:pt x="393" y="1131"/>
                      <a:pt x="369" y="458"/>
                      <a:pt x="1"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flipH="1">
                <a:off x="6640758" y="1429182"/>
                <a:ext cx="54165" cy="145370"/>
              </a:xfrm>
              <a:custGeom>
                <a:avLst/>
                <a:gdLst/>
                <a:ahLst/>
                <a:cxnLst/>
                <a:rect l="l" t="t" r="r" b="b"/>
                <a:pathLst>
                  <a:path w="854" h="2292" extrusionOk="0">
                    <a:moveTo>
                      <a:pt x="270" y="0"/>
                    </a:moveTo>
                    <a:cubicBezTo>
                      <a:pt x="136" y="0"/>
                      <a:pt x="27" y="120"/>
                      <a:pt x="0" y="260"/>
                    </a:cubicBezTo>
                    <a:cubicBezTo>
                      <a:pt x="31" y="325"/>
                      <a:pt x="41" y="393"/>
                      <a:pt x="31" y="462"/>
                    </a:cubicBezTo>
                    <a:cubicBezTo>
                      <a:pt x="54" y="499"/>
                      <a:pt x="86" y="536"/>
                      <a:pt x="126" y="564"/>
                    </a:cubicBezTo>
                    <a:cubicBezTo>
                      <a:pt x="533" y="851"/>
                      <a:pt x="478" y="1578"/>
                      <a:pt x="457" y="2004"/>
                    </a:cubicBezTo>
                    <a:cubicBezTo>
                      <a:pt x="447" y="2195"/>
                      <a:pt x="590" y="2291"/>
                      <a:pt x="738" y="2291"/>
                    </a:cubicBezTo>
                    <a:cubicBezTo>
                      <a:pt x="775" y="2291"/>
                      <a:pt x="815" y="2285"/>
                      <a:pt x="853" y="2271"/>
                    </a:cubicBezTo>
                    <a:cubicBezTo>
                      <a:pt x="809" y="1642"/>
                      <a:pt x="741" y="984"/>
                      <a:pt x="683" y="298"/>
                    </a:cubicBezTo>
                    <a:cubicBezTo>
                      <a:pt x="607" y="209"/>
                      <a:pt x="525" y="127"/>
                      <a:pt x="423" y="55"/>
                    </a:cubicBezTo>
                    <a:cubicBezTo>
                      <a:pt x="372" y="18"/>
                      <a:pt x="317" y="0"/>
                      <a:pt x="27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flipH="1">
                <a:off x="6692259" y="1445673"/>
                <a:ext cx="3362" cy="12812"/>
              </a:xfrm>
              <a:custGeom>
                <a:avLst/>
                <a:gdLst/>
                <a:ahLst/>
                <a:cxnLst/>
                <a:rect l="l" t="t" r="r" b="b"/>
                <a:pathLst>
                  <a:path w="53" h="202" extrusionOk="0">
                    <a:moveTo>
                      <a:pt x="11" y="0"/>
                    </a:moveTo>
                    <a:lnTo>
                      <a:pt x="11" y="0"/>
                    </a:lnTo>
                    <a:cubicBezTo>
                      <a:pt x="1" y="65"/>
                      <a:pt x="7" y="140"/>
                      <a:pt x="42" y="202"/>
                    </a:cubicBezTo>
                    <a:cubicBezTo>
                      <a:pt x="52" y="133"/>
                      <a:pt x="42" y="65"/>
                      <a:pt x="11" y="0"/>
                    </a:cubicBezTo>
                    <a:close/>
                  </a:path>
                </a:pathLst>
              </a:custGeom>
              <a:solidFill>
                <a:srgbClr val="A6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flipH="1">
                <a:off x="6621285" y="1588953"/>
                <a:ext cx="18457" cy="36216"/>
              </a:xfrm>
              <a:custGeom>
                <a:avLst/>
                <a:gdLst/>
                <a:ahLst/>
                <a:cxnLst/>
                <a:rect l="l" t="t" r="r" b="b"/>
                <a:pathLst>
                  <a:path w="291" h="571" extrusionOk="0">
                    <a:moveTo>
                      <a:pt x="0" y="1"/>
                    </a:moveTo>
                    <a:lnTo>
                      <a:pt x="0" y="1"/>
                    </a:lnTo>
                    <a:cubicBezTo>
                      <a:pt x="11" y="196"/>
                      <a:pt x="21" y="387"/>
                      <a:pt x="24" y="571"/>
                    </a:cubicBezTo>
                    <a:cubicBezTo>
                      <a:pt x="290" y="489"/>
                      <a:pt x="281" y="59"/>
                      <a:pt x="0"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flipH="1">
                <a:off x="6638157" y="1588572"/>
                <a:ext cx="29937" cy="37484"/>
              </a:xfrm>
              <a:custGeom>
                <a:avLst/>
                <a:gdLst/>
                <a:ahLst/>
                <a:cxnLst/>
                <a:rect l="l" t="t" r="r" b="b"/>
                <a:pathLst>
                  <a:path w="472" h="591" extrusionOk="0">
                    <a:moveTo>
                      <a:pt x="379" y="0"/>
                    </a:moveTo>
                    <a:cubicBezTo>
                      <a:pt x="0" y="0"/>
                      <a:pt x="0" y="591"/>
                      <a:pt x="379" y="591"/>
                    </a:cubicBezTo>
                    <a:cubicBezTo>
                      <a:pt x="413" y="591"/>
                      <a:pt x="444" y="587"/>
                      <a:pt x="471" y="577"/>
                    </a:cubicBezTo>
                    <a:cubicBezTo>
                      <a:pt x="468" y="393"/>
                      <a:pt x="458" y="202"/>
                      <a:pt x="447" y="7"/>
                    </a:cubicBezTo>
                    <a:cubicBezTo>
                      <a:pt x="427" y="3"/>
                      <a:pt x="403"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28"/>
            <p:cNvGrpSpPr/>
            <p:nvPr/>
          </p:nvGrpSpPr>
          <p:grpSpPr>
            <a:xfrm>
              <a:off x="4792158" y="1351068"/>
              <a:ext cx="2055745" cy="3313254"/>
              <a:chOff x="4319342" y="1130177"/>
              <a:chExt cx="2130085" cy="3433068"/>
            </a:xfrm>
          </p:grpSpPr>
          <p:grpSp>
            <p:nvGrpSpPr>
              <p:cNvPr id="739" name="Google Shape;739;p28"/>
              <p:cNvGrpSpPr/>
              <p:nvPr/>
            </p:nvGrpSpPr>
            <p:grpSpPr>
              <a:xfrm>
                <a:off x="4319342" y="1130177"/>
                <a:ext cx="2130085" cy="3433068"/>
                <a:chOff x="4633351" y="1345102"/>
                <a:chExt cx="2130085" cy="3433068"/>
              </a:xfrm>
            </p:grpSpPr>
            <p:sp>
              <p:nvSpPr>
                <p:cNvPr id="740" name="Google Shape;740;p28"/>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28"/>
              <p:cNvSpPr/>
              <p:nvPr/>
            </p:nvSpPr>
            <p:spPr>
              <a:xfrm>
                <a:off x="5789650" y="2289345"/>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6" name="Google Shape;766;p28"/>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smtClean="0"/>
              <a:t>5</a:t>
            </a:r>
            <a:endParaRPr sz="9600" dirty="0">
              <a:solidFill>
                <a:srgbClr val="FF7C3E"/>
              </a:solidFill>
            </a:endParaRPr>
          </a:p>
        </p:txBody>
      </p:sp>
    </p:spTree>
    <p:extLst>
      <p:ext uri="{BB962C8B-B14F-4D97-AF65-F5344CB8AC3E}">
        <p14:creationId xmlns:p14="http://schemas.microsoft.com/office/powerpoint/2010/main" val="2924315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770"/>
        <p:cNvGrpSpPr/>
        <p:nvPr/>
      </p:nvGrpSpPr>
      <p:grpSpPr>
        <a:xfrm>
          <a:off x="0" y="0"/>
          <a:ext cx="0" cy="0"/>
          <a:chOff x="0" y="0"/>
          <a:chExt cx="0" cy="0"/>
        </a:xfrm>
      </p:grpSpPr>
      <p:sp>
        <p:nvSpPr>
          <p:cNvPr id="771" name="Google Shape;771;p29"/>
          <p:cNvSpPr txBox="1">
            <a:spLocks noGrp="1"/>
          </p:cNvSpPr>
          <p:nvPr>
            <p:ph type="subTitle" idx="1"/>
          </p:nvPr>
        </p:nvSpPr>
        <p:spPr>
          <a:xfrm>
            <a:off x="5217716" y="1316016"/>
            <a:ext cx="3505043" cy="3267344"/>
          </a:xfrm>
          <a:prstGeom prst="rect">
            <a:avLst/>
          </a:prstGeom>
        </p:spPr>
        <p:txBody>
          <a:bodyPr spcFirstLastPara="1" wrap="square" lIns="91425" tIns="91425" rIns="91425" bIns="91425" anchor="t" anchorCtr="0">
            <a:noAutofit/>
          </a:bodyPr>
          <a:lstStyle/>
          <a:p>
            <a:pPr marL="0" indent="0" algn="just"/>
            <a:r>
              <a:rPr lang="id-ID" dirty="0" smtClean="0"/>
              <a:t>Metode </a:t>
            </a:r>
            <a:r>
              <a:rPr lang="id-ID" dirty="0"/>
              <a:t>yang akan digunakan dalam pengambilan keputusan untuk menentukan lamanya waktu mencuci pada mesin cuci adalah metode Mamdani. Metode ini dipilih karena setiap konsekuen pada aturan yang </a:t>
            </a:r>
            <a:r>
              <a:rPr lang="id-ID" dirty="0" smtClean="0"/>
              <a:t>berbentuk IF-THEN </a:t>
            </a:r>
            <a:r>
              <a:rPr lang="id-ID" dirty="0"/>
              <a:t>direpresentasikan dengan himpunan fuzzy dengan fungsi keanggotaan yang monoton. Sebagai hasilnya, output dari setiap aturan diberikan secara tegas berdasarkan α, kemudian diperoleh hasil akhir dengan menggunakan rata-rata terpusat. Metode Mamdani akan digunakan untuk menentukan lamanya waktu pencucian berdasarkan jenis kain atau pakaian dan tipe kotoran pakaian yang merupakan variabel-variabel yang diinputkan untuk direpresentasikan dengan fungsi keanggotaan fuzzy, kemudian mengolah </a:t>
            </a:r>
            <a:r>
              <a:rPr lang="id-ID" dirty="0" smtClean="0"/>
              <a:t>data - </a:t>
            </a:r>
            <a:r>
              <a:rPr lang="id-ID" dirty="0"/>
              <a:t>data inputan sehingga menampilkan keluaran (output) berupa lama waktu cuci pada mesin cuci.</a:t>
            </a:r>
          </a:p>
          <a:p>
            <a:pPr marL="0" lvl="0" indent="0" algn="just" rtl="0">
              <a:spcBef>
                <a:spcPts val="0"/>
              </a:spcBef>
              <a:spcAft>
                <a:spcPts val="0"/>
              </a:spcAft>
              <a:buNone/>
            </a:pPr>
            <a:endParaRPr dirty="0"/>
          </a:p>
        </p:txBody>
      </p:sp>
      <p:sp>
        <p:nvSpPr>
          <p:cNvPr id="773" name="Google Shape;773;p29"/>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METODE PENELITIAN</a:t>
            </a:r>
            <a:endParaRPr dirty="0"/>
          </a:p>
        </p:txBody>
      </p:sp>
      <p:sp>
        <p:nvSpPr>
          <p:cNvPr id="774" name="Google Shape;774;p29"/>
          <p:cNvSpPr/>
          <p:nvPr/>
        </p:nvSpPr>
        <p:spPr>
          <a:xfrm flipH="1">
            <a:off x="3547282" y="2253823"/>
            <a:ext cx="1580770" cy="1388823"/>
          </a:xfrm>
          <a:custGeom>
            <a:avLst/>
            <a:gdLst/>
            <a:ahLst/>
            <a:cxnLst/>
            <a:rect l="l" t="t" r="r" b="b"/>
            <a:pathLst>
              <a:path w="49322" h="43333" extrusionOk="0">
                <a:moveTo>
                  <a:pt x="19367" y="0"/>
                </a:moveTo>
                <a:cubicBezTo>
                  <a:pt x="18773" y="0"/>
                  <a:pt x="18179" y="19"/>
                  <a:pt x="17583" y="55"/>
                </a:cubicBezTo>
                <a:cubicBezTo>
                  <a:pt x="17130" y="82"/>
                  <a:pt x="16663" y="48"/>
                  <a:pt x="16220" y="136"/>
                </a:cubicBezTo>
                <a:cubicBezTo>
                  <a:pt x="15125" y="356"/>
                  <a:pt x="14019" y="525"/>
                  <a:pt x="12940" y="859"/>
                </a:cubicBezTo>
                <a:cubicBezTo>
                  <a:pt x="10638" y="1580"/>
                  <a:pt x="8531" y="2672"/>
                  <a:pt x="6523" y="3977"/>
                </a:cubicBezTo>
                <a:cubicBezTo>
                  <a:pt x="6289" y="4129"/>
                  <a:pt x="6046" y="4292"/>
                  <a:pt x="5867" y="4501"/>
                </a:cubicBezTo>
                <a:cubicBezTo>
                  <a:pt x="5390" y="5063"/>
                  <a:pt x="4920" y="5631"/>
                  <a:pt x="4501" y="6232"/>
                </a:cubicBezTo>
                <a:cubicBezTo>
                  <a:pt x="3541" y="7611"/>
                  <a:pt x="2506" y="8954"/>
                  <a:pt x="2077" y="10628"/>
                </a:cubicBezTo>
                <a:cubicBezTo>
                  <a:pt x="2060" y="10695"/>
                  <a:pt x="2023" y="10759"/>
                  <a:pt x="1989" y="10820"/>
                </a:cubicBezTo>
                <a:cubicBezTo>
                  <a:pt x="1424" y="11882"/>
                  <a:pt x="1160" y="13052"/>
                  <a:pt x="782" y="14178"/>
                </a:cubicBezTo>
                <a:cubicBezTo>
                  <a:pt x="684" y="14479"/>
                  <a:pt x="623" y="14793"/>
                  <a:pt x="576" y="15105"/>
                </a:cubicBezTo>
                <a:cubicBezTo>
                  <a:pt x="447" y="15936"/>
                  <a:pt x="315" y="16764"/>
                  <a:pt x="220" y="17600"/>
                </a:cubicBezTo>
                <a:cubicBezTo>
                  <a:pt x="130" y="18367"/>
                  <a:pt x="0" y="19142"/>
                  <a:pt x="31" y="19909"/>
                </a:cubicBezTo>
                <a:cubicBezTo>
                  <a:pt x="163" y="23148"/>
                  <a:pt x="569" y="26339"/>
                  <a:pt x="1776" y="29390"/>
                </a:cubicBezTo>
                <a:cubicBezTo>
                  <a:pt x="2435" y="31057"/>
                  <a:pt x="3128" y="32693"/>
                  <a:pt x="4197" y="34160"/>
                </a:cubicBezTo>
                <a:cubicBezTo>
                  <a:pt x="5299" y="35679"/>
                  <a:pt x="6567" y="37027"/>
                  <a:pt x="7981" y="38241"/>
                </a:cubicBezTo>
                <a:cubicBezTo>
                  <a:pt x="9106" y="39212"/>
                  <a:pt x="10387" y="39945"/>
                  <a:pt x="11757" y="40514"/>
                </a:cubicBezTo>
                <a:cubicBezTo>
                  <a:pt x="12697" y="40905"/>
                  <a:pt x="13636" y="41295"/>
                  <a:pt x="14580" y="41673"/>
                </a:cubicBezTo>
                <a:cubicBezTo>
                  <a:pt x="15331" y="41971"/>
                  <a:pt x="16085" y="42248"/>
                  <a:pt x="16869" y="42447"/>
                </a:cubicBezTo>
                <a:cubicBezTo>
                  <a:pt x="18096" y="42762"/>
                  <a:pt x="19337" y="42971"/>
                  <a:pt x="20592" y="43151"/>
                </a:cubicBezTo>
                <a:cubicBezTo>
                  <a:pt x="21402" y="43269"/>
                  <a:pt x="22209" y="43333"/>
                  <a:pt x="23013" y="43333"/>
                </a:cubicBezTo>
                <a:cubicBezTo>
                  <a:pt x="24235" y="43333"/>
                  <a:pt x="25449" y="43185"/>
                  <a:pt x="26651" y="42857"/>
                </a:cubicBezTo>
                <a:cubicBezTo>
                  <a:pt x="28909" y="42238"/>
                  <a:pt x="31039" y="41359"/>
                  <a:pt x="32679" y="39584"/>
                </a:cubicBezTo>
                <a:cubicBezTo>
                  <a:pt x="32893" y="39354"/>
                  <a:pt x="33163" y="39175"/>
                  <a:pt x="33396" y="38962"/>
                </a:cubicBezTo>
                <a:cubicBezTo>
                  <a:pt x="34674" y="37792"/>
                  <a:pt x="35824" y="36528"/>
                  <a:pt x="36456" y="34867"/>
                </a:cubicBezTo>
                <a:cubicBezTo>
                  <a:pt x="36568" y="34573"/>
                  <a:pt x="36737" y="34302"/>
                  <a:pt x="36889" y="34025"/>
                </a:cubicBezTo>
                <a:cubicBezTo>
                  <a:pt x="37673" y="32602"/>
                  <a:pt x="38282" y="31104"/>
                  <a:pt x="38667" y="29532"/>
                </a:cubicBezTo>
                <a:cubicBezTo>
                  <a:pt x="38985" y="28237"/>
                  <a:pt x="39182" y="26915"/>
                  <a:pt x="39449" y="25606"/>
                </a:cubicBezTo>
                <a:cubicBezTo>
                  <a:pt x="39533" y="25197"/>
                  <a:pt x="39661" y="24791"/>
                  <a:pt x="39807" y="24396"/>
                </a:cubicBezTo>
                <a:cubicBezTo>
                  <a:pt x="39936" y="24041"/>
                  <a:pt x="40220" y="23848"/>
                  <a:pt x="40598" y="23783"/>
                </a:cubicBezTo>
                <a:cubicBezTo>
                  <a:pt x="41636" y="23605"/>
                  <a:pt x="42674" y="23435"/>
                  <a:pt x="43706" y="23232"/>
                </a:cubicBezTo>
                <a:cubicBezTo>
                  <a:pt x="44358" y="23104"/>
                  <a:pt x="48983" y="22073"/>
                  <a:pt x="49321" y="21988"/>
                </a:cubicBezTo>
                <a:cubicBezTo>
                  <a:pt x="49037" y="21779"/>
                  <a:pt x="48940" y="21673"/>
                  <a:pt x="48818" y="21623"/>
                </a:cubicBezTo>
                <a:cubicBezTo>
                  <a:pt x="47918" y="21227"/>
                  <a:pt x="47016" y="20842"/>
                  <a:pt x="46109" y="20460"/>
                </a:cubicBezTo>
                <a:cubicBezTo>
                  <a:pt x="45463" y="20186"/>
                  <a:pt x="44794" y="19963"/>
                  <a:pt x="44168" y="19649"/>
                </a:cubicBezTo>
                <a:cubicBezTo>
                  <a:pt x="42789" y="18955"/>
                  <a:pt x="41426" y="18229"/>
                  <a:pt x="39936" y="17792"/>
                </a:cubicBezTo>
                <a:cubicBezTo>
                  <a:pt x="39466" y="17657"/>
                  <a:pt x="39114" y="17383"/>
                  <a:pt x="38911" y="16947"/>
                </a:cubicBezTo>
                <a:cubicBezTo>
                  <a:pt x="38573" y="16216"/>
                  <a:pt x="38197" y="15493"/>
                  <a:pt x="37937" y="14735"/>
                </a:cubicBezTo>
                <a:cubicBezTo>
                  <a:pt x="37339" y="13001"/>
                  <a:pt x="36629" y="11324"/>
                  <a:pt x="35679" y="9755"/>
                </a:cubicBezTo>
                <a:cubicBezTo>
                  <a:pt x="35276" y="9089"/>
                  <a:pt x="34931" y="8403"/>
                  <a:pt x="34650" y="7683"/>
                </a:cubicBezTo>
                <a:cubicBezTo>
                  <a:pt x="34421" y="7087"/>
                  <a:pt x="34116" y="6543"/>
                  <a:pt x="33714" y="6043"/>
                </a:cubicBezTo>
                <a:cubicBezTo>
                  <a:pt x="33102" y="5278"/>
                  <a:pt x="32541" y="4467"/>
                  <a:pt x="31919" y="3710"/>
                </a:cubicBezTo>
                <a:cubicBezTo>
                  <a:pt x="31540" y="3250"/>
                  <a:pt x="31103" y="2851"/>
                  <a:pt x="30539" y="2594"/>
                </a:cubicBezTo>
                <a:cubicBezTo>
                  <a:pt x="28361" y="1603"/>
                  <a:pt x="26153" y="768"/>
                  <a:pt x="23767" y="362"/>
                </a:cubicBezTo>
                <a:cubicBezTo>
                  <a:pt x="22298" y="115"/>
                  <a:pt x="20835" y="0"/>
                  <a:pt x="193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txBox="1"/>
          <p:nvPr/>
        </p:nvSpPr>
        <p:spPr>
          <a:xfrm flipH="1">
            <a:off x="3509917" y="2611600"/>
            <a:ext cx="19296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smtClean="0">
                <a:solidFill>
                  <a:srgbClr val="FF7C3E"/>
                </a:solidFill>
                <a:latin typeface="Denk One"/>
                <a:ea typeface="Denk One"/>
                <a:cs typeface="Denk One"/>
                <a:sym typeface="Denk One"/>
              </a:rPr>
              <a:t>KEPUTUSAN</a:t>
            </a:r>
            <a:endParaRPr sz="1800" dirty="0">
              <a:solidFill>
                <a:srgbClr val="FF7C3E"/>
              </a:solidFill>
              <a:latin typeface="Denk One"/>
              <a:ea typeface="Denk One"/>
              <a:cs typeface="Denk One"/>
              <a:sym typeface="Denk One"/>
            </a:endParaRPr>
          </a:p>
        </p:txBody>
      </p:sp>
      <p:sp>
        <p:nvSpPr>
          <p:cNvPr id="776" name="Google Shape;776;p29"/>
          <p:cNvSpPr/>
          <p:nvPr/>
        </p:nvSpPr>
        <p:spPr>
          <a:xfrm rot="-264168" flipH="1">
            <a:off x="2199724" y="1375467"/>
            <a:ext cx="1574125" cy="657522"/>
          </a:xfrm>
          <a:custGeom>
            <a:avLst/>
            <a:gdLst/>
            <a:ahLst/>
            <a:cxnLst/>
            <a:rect l="l" t="t" r="r" b="b"/>
            <a:pathLst>
              <a:path w="29295" h="15681" extrusionOk="0">
                <a:moveTo>
                  <a:pt x="25769" y="1"/>
                </a:moveTo>
                <a:cubicBezTo>
                  <a:pt x="25603" y="1"/>
                  <a:pt x="25437" y="4"/>
                  <a:pt x="25271" y="16"/>
                </a:cubicBezTo>
                <a:cubicBezTo>
                  <a:pt x="24463" y="73"/>
                  <a:pt x="23652" y="147"/>
                  <a:pt x="22843" y="239"/>
                </a:cubicBezTo>
                <a:cubicBezTo>
                  <a:pt x="21731" y="364"/>
                  <a:pt x="20622" y="513"/>
                  <a:pt x="19513" y="651"/>
                </a:cubicBezTo>
                <a:cubicBezTo>
                  <a:pt x="19081" y="706"/>
                  <a:pt x="18651" y="763"/>
                  <a:pt x="18218" y="814"/>
                </a:cubicBezTo>
                <a:cubicBezTo>
                  <a:pt x="17711" y="875"/>
                  <a:pt x="17204" y="932"/>
                  <a:pt x="16697" y="979"/>
                </a:cubicBezTo>
                <a:cubicBezTo>
                  <a:pt x="15621" y="1081"/>
                  <a:pt x="14546" y="1199"/>
                  <a:pt x="13471" y="1260"/>
                </a:cubicBezTo>
                <a:cubicBezTo>
                  <a:pt x="12410" y="1321"/>
                  <a:pt x="11358" y="1422"/>
                  <a:pt x="10303" y="1554"/>
                </a:cubicBezTo>
                <a:cubicBezTo>
                  <a:pt x="9366" y="1672"/>
                  <a:pt x="8437" y="1835"/>
                  <a:pt x="7507" y="2004"/>
                </a:cubicBezTo>
                <a:cubicBezTo>
                  <a:pt x="7118" y="2078"/>
                  <a:pt x="6719" y="2098"/>
                  <a:pt x="6327" y="2159"/>
                </a:cubicBezTo>
                <a:cubicBezTo>
                  <a:pt x="5651" y="2264"/>
                  <a:pt x="4974" y="2325"/>
                  <a:pt x="4295" y="2373"/>
                </a:cubicBezTo>
                <a:cubicBezTo>
                  <a:pt x="4183" y="2379"/>
                  <a:pt x="4068" y="2393"/>
                  <a:pt x="3960" y="2416"/>
                </a:cubicBezTo>
                <a:cubicBezTo>
                  <a:pt x="3270" y="2588"/>
                  <a:pt x="2580" y="2761"/>
                  <a:pt x="1890" y="2937"/>
                </a:cubicBezTo>
                <a:cubicBezTo>
                  <a:pt x="1403" y="3059"/>
                  <a:pt x="995" y="3251"/>
                  <a:pt x="731" y="3573"/>
                </a:cubicBezTo>
                <a:cubicBezTo>
                  <a:pt x="511" y="3840"/>
                  <a:pt x="261" y="4107"/>
                  <a:pt x="180" y="4404"/>
                </a:cubicBezTo>
                <a:cubicBezTo>
                  <a:pt x="92" y="4723"/>
                  <a:pt x="17" y="5043"/>
                  <a:pt x="58" y="5368"/>
                </a:cubicBezTo>
                <a:cubicBezTo>
                  <a:pt x="78" y="5544"/>
                  <a:pt x="44" y="5726"/>
                  <a:pt x="38" y="5906"/>
                </a:cubicBezTo>
                <a:cubicBezTo>
                  <a:pt x="24" y="6240"/>
                  <a:pt x="4" y="6575"/>
                  <a:pt x="4" y="6910"/>
                </a:cubicBezTo>
                <a:cubicBezTo>
                  <a:pt x="0" y="7231"/>
                  <a:pt x="21" y="7552"/>
                  <a:pt x="35" y="7870"/>
                </a:cubicBezTo>
                <a:cubicBezTo>
                  <a:pt x="61" y="8370"/>
                  <a:pt x="78" y="8871"/>
                  <a:pt x="119" y="9368"/>
                </a:cubicBezTo>
                <a:cubicBezTo>
                  <a:pt x="177" y="10021"/>
                  <a:pt x="288" y="10667"/>
                  <a:pt x="308" y="11319"/>
                </a:cubicBezTo>
                <a:cubicBezTo>
                  <a:pt x="328" y="11989"/>
                  <a:pt x="400" y="12647"/>
                  <a:pt x="551" y="13300"/>
                </a:cubicBezTo>
                <a:cubicBezTo>
                  <a:pt x="653" y="13740"/>
                  <a:pt x="805" y="14166"/>
                  <a:pt x="1093" y="14558"/>
                </a:cubicBezTo>
                <a:cubicBezTo>
                  <a:pt x="1502" y="15116"/>
                  <a:pt x="2144" y="15458"/>
                  <a:pt x="3047" y="15589"/>
                </a:cubicBezTo>
                <a:cubicBezTo>
                  <a:pt x="3496" y="15654"/>
                  <a:pt x="3952" y="15681"/>
                  <a:pt x="4412" y="15681"/>
                </a:cubicBezTo>
                <a:cubicBezTo>
                  <a:pt x="4908" y="15681"/>
                  <a:pt x="5408" y="15650"/>
                  <a:pt x="5907" y="15603"/>
                </a:cubicBezTo>
                <a:cubicBezTo>
                  <a:pt x="7206" y="15478"/>
                  <a:pt x="8504" y="15329"/>
                  <a:pt x="9805" y="15200"/>
                </a:cubicBezTo>
                <a:cubicBezTo>
                  <a:pt x="11013" y="15085"/>
                  <a:pt x="12213" y="14943"/>
                  <a:pt x="13413" y="14768"/>
                </a:cubicBezTo>
                <a:cubicBezTo>
                  <a:pt x="14181" y="14656"/>
                  <a:pt x="14952" y="14568"/>
                  <a:pt x="15723" y="14481"/>
                </a:cubicBezTo>
                <a:cubicBezTo>
                  <a:pt x="16890" y="14345"/>
                  <a:pt x="18056" y="14220"/>
                  <a:pt x="19212" y="14010"/>
                </a:cubicBezTo>
                <a:cubicBezTo>
                  <a:pt x="19473" y="13963"/>
                  <a:pt x="19736" y="13922"/>
                  <a:pt x="19997" y="13899"/>
                </a:cubicBezTo>
                <a:cubicBezTo>
                  <a:pt x="20041" y="13895"/>
                  <a:pt x="20085" y="13893"/>
                  <a:pt x="20128" y="13893"/>
                </a:cubicBezTo>
                <a:cubicBezTo>
                  <a:pt x="20306" y="13893"/>
                  <a:pt x="20467" y="13930"/>
                  <a:pt x="20595" y="14034"/>
                </a:cubicBezTo>
                <a:cubicBezTo>
                  <a:pt x="20849" y="14240"/>
                  <a:pt x="21136" y="14426"/>
                  <a:pt x="21389" y="14632"/>
                </a:cubicBezTo>
                <a:cubicBezTo>
                  <a:pt x="21586" y="14795"/>
                  <a:pt x="21809" y="14933"/>
                  <a:pt x="21961" y="15122"/>
                </a:cubicBezTo>
                <a:cubicBezTo>
                  <a:pt x="22083" y="15282"/>
                  <a:pt x="22258" y="15427"/>
                  <a:pt x="22502" y="15559"/>
                </a:cubicBezTo>
                <a:cubicBezTo>
                  <a:pt x="22509" y="15491"/>
                  <a:pt x="22522" y="15458"/>
                  <a:pt x="22512" y="15427"/>
                </a:cubicBezTo>
                <a:cubicBezTo>
                  <a:pt x="22367" y="14899"/>
                  <a:pt x="22360" y="14362"/>
                  <a:pt x="22367" y="13821"/>
                </a:cubicBezTo>
                <a:cubicBezTo>
                  <a:pt x="22374" y="13487"/>
                  <a:pt x="22539" y="13351"/>
                  <a:pt x="23016" y="13256"/>
                </a:cubicBezTo>
                <a:cubicBezTo>
                  <a:pt x="23107" y="13239"/>
                  <a:pt x="23205" y="13233"/>
                  <a:pt x="23296" y="13219"/>
                </a:cubicBezTo>
                <a:cubicBezTo>
                  <a:pt x="24023" y="13094"/>
                  <a:pt x="24750" y="12966"/>
                  <a:pt x="25477" y="12844"/>
                </a:cubicBezTo>
                <a:cubicBezTo>
                  <a:pt x="26201" y="12719"/>
                  <a:pt x="26924" y="12570"/>
                  <a:pt x="27658" y="12485"/>
                </a:cubicBezTo>
                <a:cubicBezTo>
                  <a:pt x="28051" y="12441"/>
                  <a:pt x="28341" y="12333"/>
                  <a:pt x="28581" y="12127"/>
                </a:cubicBezTo>
                <a:cubicBezTo>
                  <a:pt x="28689" y="12032"/>
                  <a:pt x="28791" y="11931"/>
                  <a:pt x="28872" y="11826"/>
                </a:cubicBezTo>
                <a:cubicBezTo>
                  <a:pt x="29136" y="11474"/>
                  <a:pt x="29281" y="11113"/>
                  <a:pt x="29281" y="10731"/>
                </a:cubicBezTo>
                <a:cubicBezTo>
                  <a:pt x="29285" y="9855"/>
                  <a:pt x="29295" y="8983"/>
                  <a:pt x="29295" y="8106"/>
                </a:cubicBezTo>
                <a:cubicBezTo>
                  <a:pt x="29295" y="7850"/>
                  <a:pt x="29268" y="7596"/>
                  <a:pt x="29240" y="7340"/>
                </a:cubicBezTo>
                <a:cubicBezTo>
                  <a:pt x="29176" y="6690"/>
                  <a:pt x="29095" y="6044"/>
                  <a:pt x="29028" y="5395"/>
                </a:cubicBezTo>
                <a:cubicBezTo>
                  <a:pt x="28967" y="4783"/>
                  <a:pt x="28855" y="4178"/>
                  <a:pt x="28713" y="3579"/>
                </a:cubicBezTo>
                <a:cubicBezTo>
                  <a:pt x="28608" y="3140"/>
                  <a:pt x="28541" y="2697"/>
                  <a:pt x="28446" y="2257"/>
                </a:cubicBezTo>
                <a:cubicBezTo>
                  <a:pt x="28385" y="1984"/>
                  <a:pt x="28321" y="1706"/>
                  <a:pt x="28230" y="1436"/>
                </a:cubicBezTo>
                <a:cubicBezTo>
                  <a:pt x="28068" y="976"/>
                  <a:pt x="27767" y="570"/>
                  <a:pt x="27293" y="232"/>
                </a:cubicBezTo>
                <a:cubicBezTo>
                  <a:pt x="27104" y="98"/>
                  <a:pt x="26892" y="5"/>
                  <a:pt x="26599" y="5"/>
                </a:cubicBezTo>
                <a:cubicBezTo>
                  <a:pt x="26590" y="5"/>
                  <a:pt x="26580" y="5"/>
                  <a:pt x="26570" y="5"/>
                </a:cubicBezTo>
                <a:cubicBezTo>
                  <a:pt x="26519" y="6"/>
                  <a:pt x="26469" y="7"/>
                  <a:pt x="26419" y="7"/>
                </a:cubicBezTo>
                <a:cubicBezTo>
                  <a:pt x="26202" y="7"/>
                  <a:pt x="25986" y="1"/>
                  <a:pt x="257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9"/>
          <p:cNvGrpSpPr/>
          <p:nvPr/>
        </p:nvGrpSpPr>
        <p:grpSpPr>
          <a:xfrm>
            <a:off x="755856" y="1978199"/>
            <a:ext cx="3078801" cy="2763652"/>
            <a:chOff x="755856" y="1978199"/>
            <a:chExt cx="3078801" cy="2763652"/>
          </a:xfrm>
        </p:grpSpPr>
        <p:sp>
          <p:nvSpPr>
            <p:cNvPr id="778" name="Google Shape;778;p29"/>
            <p:cNvSpPr/>
            <p:nvPr/>
          </p:nvSpPr>
          <p:spPr>
            <a:xfrm>
              <a:off x="1368680" y="3485360"/>
              <a:ext cx="1335134" cy="1076407"/>
            </a:xfrm>
            <a:custGeom>
              <a:avLst/>
              <a:gdLst/>
              <a:ahLst/>
              <a:cxnLst/>
              <a:rect l="l" t="t" r="r" b="b"/>
              <a:pathLst>
                <a:path w="37965" h="30608" extrusionOk="0">
                  <a:moveTo>
                    <a:pt x="2551" y="0"/>
                  </a:moveTo>
                  <a:cubicBezTo>
                    <a:pt x="0" y="0"/>
                    <a:pt x="1410" y="11200"/>
                    <a:pt x="1190" y="13802"/>
                  </a:cubicBezTo>
                  <a:cubicBezTo>
                    <a:pt x="961" y="16579"/>
                    <a:pt x="5280" y="30454"/>
                    <a:pt x="11444" y="30606"/>
                  </a:cubicBezTo>
                  <a:cubicBezTo>
                    <a:pt x="11492" y="30607"/>
                    <a:pt x="11541" y="30608"/>
                    <a:pt x="11589" y="30608"/>
                  </a:cubicBezTo>
                  <a:cubicBezTo>
                    <a:pt x="17757" y="30608"/>
                    <a:pt x="26883" y="20806"/>
                    <a:pt x="28560" y="19659"/>
                  </a:cubicBezTo>
                  <a:cubicBezTo>
                    <a:pt x="29584" y="18960"/>
                    <a:pt x="30646" y="18372"/>
                    <a:pt x="31218" y="18372"/>
                  </a:cubicBezTo>
                  <a:cubicBezTo>
                    <a:pt x="31465" y="18372"/>
                    <a:pt x="31621" y="18481"/>
                    <a:pt x="31644" y="18736"/>
                  </a:cubicBezTo>
                  <a:cubicBezTo>
                    <a:pt x="31686" y="19221"/>
                    <a:pt x="32104" y="20972"/>
                    <a:pt x="32801" y="20972"/>
                  </a:cubicBezTo>
                  <a:cubicBezTo>
                    <a:pt x="33248" y="20972"/>
                    <a:pt x="33535" y="20230"/>
                    <a:pt x="33683" y="19704"/>
                  </a:cubicBezTo>
                  <a:cubicBezTo>
                    <a:pt x="33702" y="19637"/>
                    <a:pt x="33759" y="19603"/>
                    <a:pt x="33816" y="19603"/>
                  </a:cubicBezTo>
                  <a:cubicBezTo>
                    <a:pt x="33871" y="19603"/>
                    <a:pt x="33925" y="19634"/>
                    <a:pt x="33945" y="19696"/>
                  </a:cubicBezTo>
                  <a:cubicBezTo>
                    <a:pt x="34117" y="20196"/>
                    <a:pt x="34437" y="20894"/>
                    <a:pt x="34880" y="20894"/>
                  </a:cubicBezTo>
                  <a:cubicBezTo>
                    <a:pt x="35368" y="20894"/>
                    <a:pt x="35664" y="20249"/>
                    <a:pt x="35799" y="19865"/>
                  </a:cubicBezTo>
                  <a:cubicBezTo>
                    <a:pt x="35814" y="19818"/>
                    <a:pt x="35854" y="19794"/>
                    <a:pt x="35895" y="19794"/>
                  </a:cubicBezTo>
                  <a:cubicBezTo>
                    <a:pt x="35934" y="19794"/>
                    <a:pt x="35972" y="19814"/>
                    <a:pt x="35992" y="19856"/>
                  </a:cubicBezTo>
                  <a:cubicBezTo>
                    <a:pt x="36152" y="20196"/>
                    <a:pt x="36491" y="20742"/>
                    <a:pt x="37034" y="20742"/>
                  </a:cubicBezTo>
                  <a:cubicBezTo>
                    <a:pt x="37061" y="20742"/>
                    <a:pt x="37088" y="20740"/>
                    <a:pt x="37115" y="20738"/>
                  </a:cubicBezTo>
                  <a:cubicBezTo>
                    <a:pt x="37965" y="20664"/>
                    <a:pt x="37501" y="17966"/>
                    <a:pt x="37501" y="17966"/>
                  </a:cubicBezTo>
                  <a:cubicBezTo>
                    <a:pt x="37261" y="16219"/>
                    <a:pt x="35560" y="15271"/>
                    <a:pt x="32620" y="15271"/>
                  </a:cubicBezTo>
                  <a:cubicBezTo>
                    <a:pt x="31798" y="15271"/>
                    <a:pt x="30879" y="15345"/>
                    <a:pt x="29869" y="15496"/>
                  </a:cubicBezTo>
                  <a:cubicBezTo>
                    <a:pt x="25891" y="16096"/>
                    <a:pt x="15345" y="23714"/>
                    <a:pt x="11547" y="23714"/>
                  </a:cubicBezTo>
                  <a:cubicBezTo>
                    <a:pt x="10931" y="23714"/>
                    <a:pt x="10492" y="23514"/>
                    <a:pt x="10288" y="23051"/>
                  </a:cubicBezTo>
                  <a:cubicBezTo>
                    <a:pt x="8824" y="19738"/>
                    <a:pt x="6432" y="1855"/>
                    <a:pt x="3119" y="157"/>
                  </a:cubicBezTo>
                  <a:cubicBezTo>
                    <a:pt x="2911" y="50"/>
                    <a:pt x="2722" y="0"/>
                    <a:pt x="2551" y="0"/>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1361928" y="3455046"/>
              <a:ext cx="332649" cy="604424"/>
            </a:xfrm>
            <a:custGeom>
              <a:avLst/>
              <a:gdLst/>
              <a:ahLst/>
              <a:cxnLst/>
              <a:rect l="l" t="t" r="r" b="b"/>
              <a:pathLst>
                <a:path w="9459" h="17187" extrusionOk="0">
                  <a:moveTo>
                    <a:pt x="2918" y="0"/>
                  </a:moveTo>
                  <a:cubicBezTo>
                    <a:pt x="1187" y="0"/>
                    <a:pt x="710" y="3076"/>
                    <a:pt x="369" y="6194"/>
                  </a:cubicBezTo>
                  <a:cubicBezTo>
                    <a:pt x="0" y="9579"/>
                    <a:pt x="1321" y="17187"/>
                    <a:pt x="1321" y="17187"/>
                  </a:cubicBezTo>
                  <a:lnTo>
                    <a:pt x="9459" y="14492"/>
                  </a:lnTo>
                  <a:cubicBezTo>
                    <a:pt x="9459" y="14492"/>
                    <a:pt x="5497" y="649"/>
                    <a:pt x="3380" y="67"/>
                  </a:cubicBezTo>
                  <a:cubicBezTo>
                    <a:pt x="3217" y="22"/>
                    <a:pt x="3063" y="0"/>
                    <a:pt x="2918"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948709" y="4237727"/>
              <a:ext cx="76173" cy="45753"/>
            </a:xfrm>
            <a:custGeom>
              <a:avLst/>
              <a:gdLst/>
              <a:ahLst/>
              <a:cxnLst/>
              <a:rect l="l" t="t" r="r" b="b"/>
              <a:pathLst>
                <a:path w="2166" h="1301" extrusionOk="0">
                  <a:moveTo>
                    <a:pt x="8" y="0"/>
                  </a:moveTo>
                  <a:cubicBezTo>
                    <a:pt x="4" y="0"/>
                    <a:pt x="0" y="4"/>
                    <a:pt x="0" y="12"/>
                  </a:cubicBezTo>
                  <a:lnTo>
                    <a:pt x="0" y="1288"/>
                  </a:lnTo>
                  <a:cubicBezTo>
                    <a:pt x="0" y="1297"/>
                    <a:pt x="4" y="1301"/>
                    <a:pt x="8" y="1301"/>
                  </a:cubicBezTo>
                  <a:lnTo>
                    <a:pt x="2153" y="1301"/>
                  </a:lnTo>
                  <a:cubicBezTo>
                    <a:pt x="2157" y="1301"/>
                    <a:pt x="2166" y="1297"/>
                    <a:pt x="2166" y="1288"/>
                  </a:cubicBezTo>
                  <a:lnTo>
                    <a:pt x="2166" y="12"/>
                  </a:lnTo>
                  <a:cubicBezTo>
                    <a:pt x="2166" y="4"/>
                    <a:pt x="2157" y="0"/>
                    <a:pt x="215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840816" y="4237727"/>
              <a:ext cx="76173" cy="45753"/>
            </a:xfrm>
            <a:custGeom>
              <a:avLst/>
              <a:gdLst/>
              <a:ahLst/>
              <a:cxnLst/>
              <a:rect l="l" t="t" r="r" b="b"/>
              <a:pathLst>
                <a:path w="2166" h="1301" extrusionOk="0">
                  <a:moveTo>
                    <a:pt x="13" y="0"/>
                  </a:moveTo>
                  <a:cubicBezTo>
                    <a:pt x="4" y="0"/>
                    <a:pt x="0" y="4"/>
                    <a:pt x="0" y="12"/>
                  </a:cubicBezTo>
                  <a:lnTo>
                    <a:pt x="0" y="1288"/>
                  </a:lnTo>
                  <a:cubicBezTo>
                    <a:pt x="0" y="1297"/>
                    <a:pt x="4" y="1301"/>
                    <a:pt x="13" y="1301"/>
                  </a:cubicBezTo>
                  <a:lnTo>
                    <a:pt x="2154" y="1301"/>
                  </a:lnTo>
                  <a:cubicBezTo>
                    <a:pt x="2158" y="1301"/>
                    <a:pt x="2166" y="1297"/>
                    <a:pt x="2166" y="1288"/>
                  </a:cubicBezTo>
                  <a:lnTo>
                    <a:pt x="2166" y="12"/>
                  </a:lnTo>
                  <a:cubicBezTo>
                    <a:pt x="2166" y="4"/>
                    <a:pt x="2158" y="0"/>
                    <a:pt x="21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699866" y="4237727"/>
              <a:ext cx="76208" cy="45753"/>
            </a:xfrm>
            <a:custGeom>
              <a:avLst/>
              <a:gdLst/>
              <a:ahLst/>
              <a:cxnLst/>
              <a:rect l="l" t="t" r="r" b="b"/>
              <a:pathLst>
                <a:path w="2167" h="1301" extrusionOk="0">
                  <a:moveTo>
                    <a:pt x="14" y="0"/>
                  </a:moveTo>
                  <a:cubicBezTo>
                    <a:pt x="5" y="0"/>
                    <a:pt x="1" y="4"/>
                    <a:pt x="1" y="12"/>
                  </a:cubicBezTo>
                  <a:lnTo>
                    <a:pt x="1" y="1288"/>
                  </a:lnTo>
                  <a:cubicBezTo>
                    <a:pt x="1" y="1297"/>
                    <a:pt x="5" y="1301"/>
                    <a:pt x="14" y="1301"/>
                  </a:cubicBezTo>
                  <a:lnTo>
                    <a:pt x="2155" y="1301"/>
                  </a:lnTo>
                  <a:cubicBezTo>
                    <a:pt x="2162" y="1301"/>
                    <a:pt x="2166" y="1297"/>
                    <a:pt x="2166" y="1288"/>
                  </a:cubicBezTo>
                  <a:lnTo>
                    <a:pt x="2166" y="12"/>
                  </a:lnTo>
                  <a:cubicBezTo>
                    <a:pt x="2166" y="4"/>
                    <a:pt x="2162" y="0"/>
                    <a:pt x="21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595876" y="4237727"/>
              <a:ext cx="76208" cy="45753"/>
            </a:xfrm>
            <a:custGeom>
              <a:avLst/>
              <a:gdLst/>
              <a:ahLst/>
              <a:cxnLst/>
              <a:rect l="l" t="t" r="r" b="b"/>
              <a:pathLst>
                <a:path w="2167" h="1301" extrusionOk="0">
                  <a:moveTo>
                    <a:pt x="9" y="0"/>
                  </a:moveTo>
                  <a:cubicBezTo>
                    <a:pt x="5" y="0"/>
                    <a:pt x="1" y="4"/>
                    <a:pt x="1" y="12"/>
                  </a:cubicBezTo>
                  <a:lnTo>
                    <a:pt x="1" y="1288"/>
                  </a:lnTo>
                  <a:cubicBezTo>
                    <a:pt x="1" y="1297"/>
                    <a:pt x="5" y="1301"/>
                    <a:pt x="9" y="1301"/>
                  </a:cubicBezTo>
                  <a:lnTo>
                    <a:pt x="2155" y="1301"/>
                  </a:lnTo>
                  <a:cubicBezTo>
                    <a:pt x="2158" y="1301"/>
                    <a:pt x="2166" y="1297"/>
                    <a:pt x="2166" y="1288"/>
                  </a:cubicBezTo>
                  <a:lnTo>
                    <a:pt x="2166" y="12"/>
                  </a:lnTo>
                  <a:cubicBezTo>
                    <a:pt x="2166" y="4"/>
                    <a:pt x="2158" y="0"/>
                    <a:pt x="21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491746" y="4237727"/>
              <a:ext cx="76208" cy="45753"/>
            </a:xfrm>
            <a:custGeom>
              <a:avLst/>
              <a:gdLst/>
              <a:ahLst/>
              <a:cxnLst/>
              <a:rect l="l" t="t" r="r" b="b"/>
              <a:pathLst>
                <a:path w="2167" h="1301" extrusionOk="0">
                  <a:moveTo>
                    <a:pt x="13" y="0"/>
                  </a:moveTo>
                  <a:cubicBezTo>
                    <a:pt x="5" y="0"/>
                    <a:pt x="1" y="4"/>
                    <a:pt x="1" y="12"/>
                  </a:cubicBezTo>
                  <a:lnTo>
                    <a:pt x="1" y="1288"/>
                  </a:lnTo>
                  <a:cubicBezTo>
                    <a:pt x="1" y="1297"/>
                    <a:pt x="5" y="1301"/>
                    <a:pt x="13" y="1301"/>
                  </a:cubicBezTo>
                  <a:lnTo>
                    <a:pt x="2154" y="1301"/>
                  </a:lnTo>
                  <a:cubicBezTo>
                    <a:pt x="2162" y="1301"/>
                    <a:pt x="2166" y="1297"/>
                    <a:pt x="2166" y="1288"/>
                  </a:cubicBezTo>
                  <a:lnTo>
                    <a:pt x="2166" y="12"/>
                  </a:lnTo>
                  <a:cubicBezTo>
                    <a:pt x="2166" y="4"/>
                    <a:pt x="2162" y="0"/>
                    <a:pt x="21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339437" y="4237727"/>
              <a:ext cx="125653" cy="45753"/>
            </a:xfrm>
            <a:custGeom>
              <a:avLst/>
              <a:gdLst/>
              <a:ahLst/>
              <a:cxnLst/>
              <a:rect l="l" t="t" r="r" b="b"/>
              <a:pathLst>
                <a:path w="3573" h="1301" extrusionOk="0">
                  <a:moveTo>
                    <a:pt x="12" y="0"/>
                  </a:moveTo>
                  <a:cubicBezTo>
                    <a:pt x="5" y="0"/>
                    <a:pt x="1" y="4"/>
                    <a:pt x="1" y="12"/>
                  </a:cubicBezTo>
                  <a:lnTo>
                    <a:pt x="1" y="1288"/>
                  </a:lnTo>
                  <a:cubicBezTo>
                    <a:pt x="1" y="1297"/>
                    <a:pt x="5" y="1301"/>
                    <a:pt x="12" y="1301"/>
                  </a:cubicBezTo>
                  <a:lnTo>
                    <a:pt x="3565" y="1301"/>
                  </a:lnTo>
                  <a:cubicBezTo>
                    <a:pt x="3569" y="1301"/>
                    <a:pt x="3573" y="1297"/>
                    <a:pt x="3573" y="1288"/>
                  </a:cubicBezTo>
                  <a:lnTo>
                    <a:pt x="3573" y="12"/>
                  </a:lnTo>
                  <a:cubicBezTo>
                    <a:pt x="3573" y="4"/>
                    <a:pt x="3569" y="0"/>
                    <a:pt x="35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322416" y="4281862"/>
              <a:ext cx="741120" cy="130858"/>
            </a:xfrm>
            <a:custGeom>
              <a:avLst/>
              <a:gdLst/>
              <a:ahLst/>
              <a:cxnLst/>
              <a:rect l="l" t="t" r="r" b="b"/>
              <a:pathLst>
                <a:path w="21074" h="3721" extrusionOk="0">
                  <a:moveTo>
                    <a:pt x="13" y="0"/>
                  </a:moveTo>
                  <a:cubicBezTo>
                    <a:pt x="4" y="0"/>
                    <a:pt x="0" y="4"/>
                    <a:pt x="0" y="12"/>
                  </a:cubicBezTo>
                  <a:lnTo>
                    <a:pt x="0" y="3708"/>
                  </a:lnTo>
                  <a:cubicBezTo>
                    <a:pt x="0" y="3712"/>
                    <a:pt x="4" y="3720"/>
                    <a:pt x="13" y="3720"/>
                  </a:cubicBezTo>
                  <a:lnTo>
                    <a:pt x="21062" y="3720"/>
                  </a:lnTo>
                  <a:cubicBezTo>
                    <a:pt x="21070" y="3720"/>
                    <a:pt x="21073" y="3712"/>
                    <a:pt x="21073" y="3708"/>
                  </a:cubicBezTo>
                  <a:lnTo>
                    <a:pt x="21073" y="12"/>
                  </a:lnTo>
                  <a:cubicBezTo>
                    <a:pt x="21073" y="4"/>
                    <a:pt x="21070" y="0"/>
                    <a:pt x="210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763769" y="3400783"/>
              <a:ext cx="993412" cy="1338475"/>
            </a:xfrm>
            <a:custGeom>
              <a:avLst/>
              <a:gdLst/>
              <a:ahLst/>
              <a:cxnLst/>
              <a:rect l="l" t="t" r="r" b="b"/>
              <a:pathLst>
                <a:path w="28248" h="38060" extrusionOk="0">
                  <a:moveTo>
                    <a:pt x="15584" y="0"/>
                  </a:moveTo>
                  <a:cubicBezTo>
                    <a:pt x="14397" y="0"/>
                    <a:pt x="13573" y="309"/>
                    <a:pt x="13573" y="309"/>
                  </a:cubicBezTo>
                  <a:cubicBezTo>
                    <a:pt x="10340" y="494"/>
                    <a:pt x="5172" y="7508"/>
                    <a:pt x="2588" y="16002"/>
                  </a:cubicBezTo>
                  <a:cubicBezTo>
                    <a:pt x="0" y="24492"/>
                    <a:pt x="1297" y="38060"/>
                    <a:pt x="1297" y="38060"/>
                  </a:cubicBezTo>
                  <a:lnTo>
                    <a:pt x="28248" y="38060"/>
                  </a:lnTo>
                  <a:cubicBezTo>
                    <a:pt x="28248" y="38060"/>
                    <a:pt x="22911" y="4375"/>
                    <a:pt x="19954" y="1700"/>
                  </a:cubicBezTo>
                  <a:cubicBezTo>
                    <a:pt x="18449" y="335"/>
                    <a:pt x="16820" y="0"/>
                    <a:pt x="15584"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21478" y="2419724"/>
              <a:ext cx="1580744" cy="1183035"/>
            </a:xfrm>
            <a:custGeom>
              <a:avLst/>
              <a:gdLst/>
              <a:ahLst/>
              <a:cxnLst/>
              <a:rect l="l" t="t" r="r" b="b"/>
              <a:pathLst>
                <a:path w="44949" h="33640" extrusionOk="0">
                  <a:moveTo>
                    <a:pt x="43609" y="0"/>
                  </a:moveTo>
                  <a:cubicBezTo>
                    <a:pt x="43604" y="0"/>
                    <a:pt x="43600" y="0"/>
                    <a:pt x="43595" y="1"/>
                  </a:cubicBezTo>
                  <a:cubicBezTo>
                    <a:pt x="37127" y="83"/>
                    <a:pt x="9491" y="440"/>
                    <a:pt x="3101" y="521"/>
                  </a:cubicBezTo>
                  <a:cubicBezTo>
                    <a:pt x="2367" y="530"/>
                    <a:pt x="1776" y="1129"/>
                    <a:pt x="1776" y="1859"/>
                  </a:cubicBezTo>
                  <a:lnTo>
                    <a:pt x="1776" y="11945"/>
                  </a:lnTo>
                  <a:cubicBezTo>
                    <a:pt x="1776" y="11945"/>
                    <a:pt x="0" y="14828"/>
                    <a:pt x="1407" y="19426"/>
                  </a:cubicBezTo>
                  <a:cubicBezTo>
                    <a:pt x="2502" y="22989"/>
                    <a:pt x="8125" y="23462"/>
                    <a:pt x="10603" y="23490"/>
                  </a:cubicBezTo>
                  <a:cubicBezTo>
                    <a:pt x="11251" y="23498"/>
                    <a:pt x="11771" y="24036"/>
                    <a:pt x="11771" y="24683"/>
                  </a:cubicBezTo>
                  <a:lnTo>
                    <a:pt x="11771" y="29359"/>
                  </a:lnTo>
                  <a:cubicBezTo>
                    <a:pt x="11771" y="29359"/>
                    <a:pt x="13305" y="31812"/>
                    <a:pt x="15512" y="33223"/>
                  </a:cubicBezTo>
                  <a:cubicBezTo>
                    <a:pt x="15970" y="33515"/>
                    <a:pt x="16399" y="33639"/>
                    <a:pt x="16791" y="33639"/>
                  </a:cubicBezTo>
                  <a:cubicBezTo>
                    <a:pt x="18291" y="33639"/>
                    <a:pt x="19252" y="31827"/>
                    <a:pt x="19252" y="30709"/>
                  </a:cubicBezTo>
                  <a:lnTo>
                    <a:pt x="19252" y="26353"/>
                  </a:lnTo>
                  <a:cubicBezTo>
                    <a:pt x="19252" y="26353"/>
                    <a:pt x="29679" y="25742"/>
                    <a:pt x="36487" y="25188"/>
                  </a:cubicBezTo>
                  <a:cubicBezTo>
                    <a:pt x="43296" y="24638"/>
                    <a:pt x="44948" y="19733"/>
                    <a:pt x="44948" y="17522"/>
                  </a:cubicBezTo>
                  <a:lnTo>
                    <a:pt x="44948" y="1342"/>
                  </a:lnTo>
                  <a:cubicBezTo>
                    <a:pt x="44948" y="600"/>
                    <a:pt x="44350" y="0"/>
                    <a:pt x="43609" y="0"/>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960353" y="2923986"/>
              <a:ext cx="247122" cy="185966"/>
            </a:xfrm>
            <a:custGeom>
              <a:avLst/>
              <a:gdLst/>
              <a:ahLst/>
              <a:cxnLst/>
              <a:rect l="l" t="t" r="r" b="b"/>
              <a:pathLst>
                <a:path w="7027" h="5288" extrusionOk="0">
                  <a:moveTo>
                    <a:pt x="4091" y="1"/>
                  </a:moveTo>
                  <a:cubicBezTo>
                    <a:pt x="3610" y="1"/>
                    <a:pt x="3088" y="172"/>
                    <a:pt x="2539" y="608"/>
                  </a:cubicBezTo>
                  <a:cubicBezTo>
                    <a:pt x="1" y="2626"/>
                    <a:pt x="2539" y="4836"/>
                    <a:pt x="2539" y="4836"/>
                  </a:cubicBezTo>
                  <a:cubicBezTo>
                    <a:pt x="3152" y="5177"/>
                    <a:pt x="3829" y="5288"/>
                    <a:pt x="4449" y="5288"/>
                  </a:cubicBezTo>
                  <a:cubicBezTo>
                    <a:pt x="5607" y="5288"/>
                    <a:pt x="6571" y="4902"/>
                    <a:pt x="6571" y="4902"/>
                  </a:cubicBezTo>
                  <a:lnTo>
                    <a:pt x="6571" y="4902"/>
                  </a:lnTo>
                  <a:cubicBezTo>
                    <a:pt x="6425" y="4945"/>
                    <a:pt x="6268" y="4965"/>
                    <a:pt x="6106" y="4965"/>
                  </a:cubicBezTo>
                  <a:cubicBezTo>
                    <a:pt x="5047" y="4965"/>
                    <a:pt x="3812" y="4099"/>
                    <a:pt x="4492" y="3081"/>
                  </a:cubicBezTo>
                  <a:cubicBezTo>
                    <a:pt x="4993" y="2329"/>
                    <a:pt x="5899" y="2195"/>
                    <a:pt x="6481" y="2195"/>
                  </a:cubicBezTo>
                  <a:cubicBezTo>
                    <a:pt x="6804" y="2195"/>
                    <a:pt x="7027" y="2236"/>
                    <a:pt x="7027" y="2236"/>
                  </a:cubicBezTo>
                  <a:cubicBezTo>
                    <a:pt x="7027" y="2236"/>
                    <a:pt x="5828" y="1"/>
                    <a:pt x="4091"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998455" y="3157391"/>
              <a:ext cx="66959" cy="32600"/>
            </a:xfrm>
            <a:custGeom>
              <a:avLst/>
              <a:gdLst/>
              <a:ahLst/>
              <a:cxnLst/>
              <a:rect l="l" t="t" r="r" b="b"/>
              <a:pathLst>
                <a:path w="1904" h="927" extrusionOk="0">
                  <a:moveTo>
                    <a:pt x="1" y="0"/>
                  </a:moveTo>
                  <a:lnTo>
                    <a:pt x="771" y="927"/>
                  </a:lnTo>
                  <a:lnTo>
                    <a:pt x="1903" y="0"/>
                  </a:ln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1450655" y="2940163"/>
              <a:ext cx="384838" cy="336694"/>
            </a:xfrm>
            <a:custGeom>
              <a:avLst/>
              <a:gdLst/>
              <a:ahLst/>
              <a:cxnLst/>
              <a:rect l="l" t="t" r="r" b="b"/>
              <a:pathLst>
                <a:path w="10943" h="9574" extrusionOk="0">
                  <a:moveTo>
                    <a:pt x="5471" y="0"/>
                  </a:moveTo>
                  <a:cubicBezTo>
                    <a:pt x="2448" y="0"/>
                    <a:pt x="0" y="2141"/>
                    <a:pt x="0" y="4786"/>
                  </a:cubicBezTo>
                  <a:cubicBezTo>
                    <a:pt x="0" y="7427"/>
                    <a:pt x="2448" y="9573"/>
                    <a:pt x="5471" y="9573"/>
                  </a:cubicBezTo>
                  <a:cubicBezTo>
                    <a:pt x="8494" y="9573"/>
                    <a:pt x="10942" y="7427"/>
                    <a:pt x="10942" y="4786"/>
                  </a:cubicBezTo>
                  <a:cubicBezTo>
                    <a:pt x="10942" y="2141"/>
                    <a:pt x="8494" y="0"/>
                    <a:pt x="5471" y="0"/>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2189589" y="2945614"/>
              <a:ext cx="214803" cy="258376"/>
            </a:xfrm>
            <a:custGeom>
              <a:avLst/>
              <a:gdLst/>
              <a:ahLst/>
              <a:cxnLst/>
              <a:rect l="l" t="t" r="r" b="b"/>
              <a:pathLst>
                <a:path w="6108" h="7347" extrusionOk="0">
                  <a:moveTo>
                    <a:pt x="4528" y="1"/>
                  </a:moveTo>
                  <a:cubicBezTo>
                    <a:pt x="2026" y="1"/>
                    <a:pt x="0" y="1650"/>
                    <a:pt x="0" y="3679"/>
                  </a:cubicBezTo>
                  <a:cubicBezTo>
                    <a:pt x="0" y="5612"/>
                    <a:pt x="1829" y="7191"/>
                    <a:pt x="4154" y="7346"/>
                  </a:cubicBezTo>
                  <a:cubicBezTo>
                    <a:pt x="5631" y="5702"/>
                    <a:pt x="6107" y="3749"/>
                    <a:pt x="6107" y="2568"/>
                  </a:cubicBezTo>
                  <a:lnTo>
                    <a:pt x="6107" y="234"/>
                  </a:lnTo>
                  <a:cubicBezTo>
                    <a:pt x="5615" y="87"/>
                    <a:pt x="5085" y="1"/>
                    <a:pt x="4528"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755856" y="1978199"/>
              <a:ext cx="1943497" cy="926031"/>
            </a:xfrm>
            <a:custGeom>
              <a:avLst/>
              <a:gdLst/>
              <a:ahLst/>
              <a:cxnLst/>
              <a:rect l="l" t="t" r="r" b="b"/>
              <a:pathLst>
                <a:path w="55264" h="26332" extrusionOk="0">
                  <a:moveTo>
                    <a:pt x="15341" y="1"/>
                  </a:moveTo>
                  <a:cubicBezTo>
                    <a:pt x="14337" y="1"/>
                    <a:pt x="12723" y="2528"/>
                    <a:pt x="12723" y="2528"/>
                  </a:cubicBezTo>
                  <a:cubicBezTo>
                    <a:pt x="12723" y="2528"/>
                    <a:pt x="12326" y="696"/>
                    <a:pt x="10697" y="696"/>
                  </a:cubicBezTo>
                  <a:cubicBezTo>
                    <a:pt x="10498" y="696"/>
                    <a:pt x="10281" y="723"/>
                    <a:pt x="10044" y="785"/>
                  </a:cubicBezTo>
                  <a:cubicBezTo>
                    <a:pt x="8592" y="1158"/>
                    <a:pt x="9885" y="2556"/>
                    <a:pt x="10902" y="3446"/>
                  </a:cubicBezTo>
                  <a:cubicBezTo>
                    <a:pt x="4053" y="3491"/>
                    <a:pt x="0" y="10919"/>
                    <a:pt x="0" y="15989"/>
                  </a:cubicBezTo>
                  <a:cubicBezTo>
                    <a:pt x="0" y="21074"/>
                    <a:pt x="2912" y="26160"/>
                    <a:pt x="2912" y="26160"/>
                  </a:cubicBezTo>
                  <a:cubicBezTo>
                    <a:pt x="2912" y="26160"/>
                    <a:pt x="3663" y="23724"/>
                    <a:pt x="5369" y="22547"/>
                  </a:cubicBezTo>
                  <a:cubicBezTo>
                    <a:pt x="6732" y="21606"/>
                    <a:pt x="8352" y="21206"/>
                    <a:pt x="9502" y="21206"/>
                  </a:cubicBezTo>
                  <a:cubicBezTo>
                    <a:pt x="9694" y="21206"/>
                    <a:pt x="9874" y="21217"/>
                    <a:pt x="10037" y="21239"/>
                  </a:cubicBezTo>
                  <a:cubicBezTo>
                    <a:pt x="11685" y="21456"/>
                    <a:pt x="14084" y="24385"/>
                    <a:pt x="15368" y="26103"/>
                  </a:cubicBezTo>
                  <a:cubicBezTo>
                    <a:pt x="15483" y="26260"/>
                    <a:pt x="15649" y="26331"/>
                    <a:pt x="15812" y="26331"/>
                  </a:cubicBezTo>
                  <a:cubicBezTo>
                    <a:pt x="16084" y="26331"/>
                    <a:pt x="16352" y="26135"/>
                    <a:pt x="16377" y="25812"/>
                  </a:cubicBezTo>
                  <a:lnTo>
                    <a:pt x="17029" y="17846"/>
                  </a:lnTo>
                  <a:lnTo>
                    <a:pt x="33120" y="17846"/>
                  </a:lnTo>
                  <a:lnTo>
                    <a:pt x="34604" y="13229"/>
                  </a:lnTo>
                  <a:lnTo>
                    <a:pt x="36015" y="18003"/>
                  </a:lnTo>
                  <a:lnTo>
                    <a:pt x="53541" y="18003"/>
                  </a:lnTo>
                  <a:cubicBezTo>
                    <a:pt x="53541" y="18003"/>
                    <a:pt x="55264" y="3368"/>
                    <a:pt x="38284" y="3368"/>
                  </a:cubicBezTo>
                  <a:cubicBezTo>
                    <a:pt x="24289" y="3368"/>
                    <a:pt x="19482" y="3422"/>
                    <a:pt x="14372" y="3438"/>
                  </a:cubicBezTo>
                  <a:cubicBezTo>
                    <a:pt x="15065" y="2511"/>
                    <a:pt x="16344" y="612"/>
                    <a:pt x="15647" y="99"/>
                  </a:cubicBezTo>
                  <a:cubicBezTo>
                    <a:pt x="15555" y="31"/>
                    <a:pt x="15452" y="1"/>
                    <a:pt x="15341" y="1"/>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887548" y="2723523"/>
              <a:ext cx="399257" cy="173235"/>
            </a:xfrm>
            <a:custGeom>
              <a:avLst/>
              <a:gdLst/>
              <a:ahLst/>
              <a:cxnLst/>
              <a:rect l="l" t="t" r="r" b="b"/>
              <a:pathLst>
                <a:path w="11353" h="4926" extrusionOk="0">
                  <a:moveTo>
                    <a:pt x="5356" y="1"/>
                  </a:moveTo>
                  <a:cubicBezTo>
                    <a:pt x="1674" y="1"/>
                    <a:pt x="0" y="3232"/>
                    <a:pt x="0" y="3232"/>
                  </a:cubicBezTo>
                  <a:cubicBezTo>
                    <a:pt x="0" y="3232"/>
                    <a:pt x="1129" y="1113"/>
                    <a:pt x="4425" y="1113"/>
                  </a:cubicBezTo>
                  <a:cubicBezTo>
                    <a:pt x="4634" y="1113"/>
                    <a:pt x="4851" y="1122"/>
                    <a:pt x="5078" y="1140"/>
                  </a:cubicBezTo>
                  <a:cubicBezTo>
                    <a:pt x="8880" y="1448"/>
                    <a:pt x="11353" y="4926"/>
                    <a:pt x="11353" y="4926"/>
                  </a:cubicBezTo>
                  <a:cubicBezTo>
                    <a:pt x="11353" y="4926"/>
                    <a:pt x="8551" y="144"/>
                    <a:pt x="5652" y="8"/>
                  </a:cubicBezTo>
                  <a:cubicBezTo>
                    <a:pt x="5552" y="3"/>
                    <a:pt x="5453" y="1"/>
                    <a:pt x="5356"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1706075" y="2782333"/>
              <a:ext cx="90310" cy="151959"/>
            </a:xfrm>
            <a:custGeom>
              <a:avLst/>
              <a:gdLst/>
              <a:ahLst/>
              <a:cxnLst/>
              <a:rect l="l" t="t" r="r" b="b"/>
              <a:pathLst>
                <a:path w="2568" h="4321" extrusionOk="0">
                  <a:moveTo>
                    <a:pt x="1284" y="1"/>
                  </a:moveTo>
                  <a:cubicBezTo>
                    <a:pt x="575" y="1"/>
                    <a:pt x="1" y="969"/>
                    <a:pt x="1" y="2158"/>
                  </a:cubicBezTo>
                  <a:cubicBezTo>
                    <a:pt x="1" y="3351"/>
                    <a:pt x="575" y="4320"/>
                    <a:pt x="1284" y="4320"/>
                  </a:cubicBezTo>
                  <a:cubicBezTo>
                    <a:pt x="1994" y="4320"/>
                    <a:pt x="2568" y="3351"/>
                    <a:pt x="2568" y="2158"/>
                  </a:cubicBezTo>
                  <a:cubicBezTo>
                    <a:pt x="2568" y="969"/>
                    <a:pt x="1994" y="1"/>
                    <a:pt x="1284"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253629" y="2782333"/>
              <a:ext cx="90451" cy="151959"/>
            </a:xfrm>
            <a:custGeom>
              <a:avLst/>
              <a:gdLst/>
              <a:ahLst/>
              <a:cxnLst/>
              <a:rect l="l" t="t" r="r" b="b"/>
              <a:pathLst>
                <a:path w="2572" h="4321" extrusionOk="0">
                  <a:moveTo>
                    <a:pt x="1288" y="1"/>
                  </a:moveTo>
                  <a:cubicBezTo>
                    <a:pt x="578" y="1"/>
                    <a:pt x="0" y="969"/>
                    <a:pt x="0" y="2158"/>
                  </a:cubicBezTo>
                  <a:cubicBezTo>
                    <a:pt x="0" y="3351"/>
                    <a:pt x="578" y="4320"/>
                    <a:pt x="1288" y="4320"/>
                  </a:cubicBezTo>
                  <a:cubicBezTo>
                    <a:pt x="1998" y="4320"/>
                    <a:pt x="2572" y="3351"/>
                    <a:pt x="2572" y="2158"/>
                  </a:cubicBezTo>
                  <a:cubicBezTo>
                    <a:pt x="2572" y="969"/>
                    <a:pt x="1998" y="1"/>
                    <a:pt x="1288"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628461" y="2624045"/>
              <a:ext cx="196938" cy="96886"/>
            </a:xfrm>
            <a:custGeom>
              <a:avLst/>
              <a:gdLst/>
              <a:ahLst/>
              <a:cxnLst/>
              <a:rect l="l" t="t" r="r" b="b"/>
              <a:pathLst>
                <a:path w="5600" h="2755" extrusionOk="0">
                  <a:moveTo>
                    <a:pt x="3706" y="0"/>
                  </a:moveTo>
                  <a:cubicBezTo>
                    <a:pt x="2062" y="0"/>
                    <a:pt x="1" y="989"/>
                    <a:pt x="99" y="2754"/>
                  </a:cubicBezTo>
                  <a:lnTo>
                    <a:pt x="5600" y="905"/>
                  </a:lnTo>
                  <a:cubicBezTo>
                    <a:pt x="5365" y="291"/>
                    <a:pt x="4597" y="0"/>
                    <a:pt x="3706" y="0"/>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247439" y="2639800"/>
              <a:ext cx="160891" cy="91471"/>
            </a:xfrm>
            <a:custGeom>
              <a:avLst/>
              <a:gdLst/>
              <a:ahLst/>
              <a:cxnLst/>
              <a:rect l="l" t="t" r="r" b="b"/>
              <a:pathLst>
                <a:path w="4575" h="2601" extrusionOk="0">
                  <a:moveTo>
                    <a:pt x="1426" y="1"/>
                  </a:moveTo>
                  <a:cubicBezTo>
                    <a:pt x="1008" y="1"/>
                    <a:pt x="646" y="161"/>
                    <a:pt x="434" y="559"/>
                  </a:cubicBezTo>
                  <a:cubicBezTo>
                    <a:pt x="1" y="1378"/>
                    <a:pt x="2043" y="2600"/>
                    <a:pt x="3277" y="2600"/>
                  </a:cubicBezTo>
                  <a:cubicBezTo>
                    <a:pt x="3607" y="2600"/>
                    <a:pt x="3880" y="2513"/>
                    <a:pt x="4031" y="2306"/>
                  </a:cubicBezTo>
                  <a:cubicBezTo>
                    <a:pt x="4575" y="1567"/>
                    <a:pt x="2731" y="1"/>
                    <a:pt x="1426"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990367" y="3055652"/>
              <a:ext cx="99278" cy="80815"/>
            </a:xfrm>
            <a:custGeom>
              <a:avLst/>
              <a:gdLst/>
              <a:ahLst/>
              <a:cxnLst/>
              <a:rect l="l" t="t" r="r" b="b"/>
              <a:pathLst>
                <a:path w="2823" h="2298" extrusionOk="0">
                  <a:moveTo>
                    <a:pt x="225" y="0"/>
                  </a:moveTo>
                  <a:cubicBezTo>
                    <a:pt x="217" y="0"/>
                    <a:pt x="210" y="0"/>
                    <a:pt x="202" y="1"/>
                  </a:cubicBezTo>
                  <a:cubicBezTo>
                    <a:pt x="87" y="18"/>
                    <a:pt x="0" y="120"/>
                    <a:pt x="17" y="239"/>
                  </a:cubicBezTo>
                  <a:cubicBezTo>
                    <a:pt x="25" y="297"/>
                    <a:pt x="197" y="1663"/>
                    <a:pt x="870" y="2134"/>
                  </a:cubicBezTo>
                  <a:cubicBezTo>
                    <a:pt x="1030" y="2241"/>
                    <a:pt x="1202" y="2298"/>
                    <a:pt x="1383" y="2298"/>
                  </a:cubicBezTo>
                  <a:cubicBezTo>
                    <a:pt x="1457" y="2298"/>
                    <a:pt x="1535" y="2286"/>
                    <a:pt x="1613" y="2269"/>
                  </a:cubicBezTo>
                  <a:cubicBezTo>
                    <a:pt x="2601" y="2036"/>
                    <a:pt x="2822" y="949"/>
                    <a:pt x="2802" y="412"/>
                  </a:cubicBezTo>
                  <a:cubicBezTo>
                    <a:pt x="2798" y="295"/>
                    <a:pt x="2711" y="206"/>
                    <a:pt x="2592" y="206"/>
                  </a:cubicBezTo>
                  <a:cubicBezTo>
                    <a:pt x="2589" y="206"/>
                    <a:pt x="2587" y="206"/>
                    <a:pt x="2584" y="206"/>
                  </a:cubicBezTo>
                  <a:cubicBezTo>
                    <a:pt x="2466" y="211"/>
                    <a:pt x="2376" y="309"/>
                    <a:pt x="2379" y="427"/>
                  </a:cubicBezTo>
                  <a:cubicBezTo>
                    <a:pt x="2379" y="440"/>
                    <a:pt x="2412" y="1642"/>
                    <a:pt x="1514" y="1855"/>
                  </a:cubicBezTo>
                  <a:cubicBezTo>
                    <a:pt x="1469" y="1866"/>
                    <a:pt x="1426" y="1872"/>
                    <a:pt x="1384" y="1872"/>
                  </a:cubicBezTo>
                  <a:cubicBezTo>
                    <a:pt x="1288" y="1872"/>
                    <a:pt x="1199" y="1843"/>
                    <a:pt x="1117" y="1786"/>
                  </a:cubicBezTo>
                  <a:cubicBezTo>
                    <a:pt x="685" y="1486"/>
                    <a:pt x="481" y="531"/>
                    <a:pt x="435" y="186"/>
                  </a:cubicBezTo>
                  <a:cubicBezTo>
                    <a:pt x="424" y="79"/>
                    <a:pt x="333" y="0"/>
                    <a:pt x="225" y="0"/>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292543" y="2484537"/>
              <a:ext cx="1358063" cy="709821"/>
            </a:xfrm>
            <a:custGeom>
              <a:avLst/>
              <a:gdLst/>
              <a:ahLst/>
              <a:cxnLst/>
              <a:rect l="l" t="t" r="r" b="b"/>
              <a:pathLst>
                <a:path w="38617" h="20184" extrusionOk="0">
                  <a:moveTo>
                    <a:pt x="30875" y="1656"/>
                  </a:moveTo>
                  <a:cubicBezTo>
                    <a:pt x="31113" y="1656"/>
                    <a:pt x="31351" y="1675"/>
                    <a:pt x="31591" y="1714"/>
                  </a:cubicBezTo>
                  <a:cubicBezTo>
                    <a:pt x="34999" y="2276"/>
                    <a:pt x="34695" y="6750"/>
                    <a:pt x="34593" y="8531"/>
                  </a:cubicBezTo>
                  <a:cubicBezTo>
                    <a:pt x="34491" y="10310"/>
                    <a:pt x="34186" y="15954"/>
                    <a:pt x="28895" y="16209"/>
                  </a:cubicBezTo>
                  <a:cubicBezTo>
                    <a:pt x="28766" y="16215"/>
                    <a:pt x="28641" y="16218"/>
                    <a:pt x="28518" y="16218"/>
                  </a:cubicBezTo>
                  <a:cubicBezTo>
                    <a:pt x="23604" y="16218"/>
                    <a:pt x="23528" y="11342"/>
                    <a:pt x="24421" y="7817"/>
                  </a:cubicBezTo>
                  <a:cubicBezTo>
                    <a:pt x="25267" y="4480"/>
                    <a:pt x="27973" y="1656"/>
                    <a:pt x="30875" y="1656"/>
                  </a:cubicBezTo>
                  <a:close/>
                  <a:moveTo>
                    <a:pt x="11542" y="1612"/>
                  </a:moveTo>
                  <a:cubicBezTo>
                    <a:pt x="15840" y="1612"/>
                    <a:pt x="19967" y="8208"/>
                    <a:pt x="15881" y="14121"/>
                  </a:cubicBezTo>
                  <a:cubicBezTo>
                    <a:pt x="14224" y="16520"/>
                    <a:pt x="12269" y="17582"/>
                    <a:pt x="10450" y="17582"/>
                  </a:cubicBezTo>
                  <a:cubicBezTo>
                    <a:pt x="7660" y="17582"/>
                    <a:pt x="5190" y="15084"/>
                    <a:pt x="4606" y="11081"/>
                  </a:cubicBezTo>
                  <a:cubicBezTo>
                    <a:pt x="3828" y="5741"/>
                    <a:pt x="6062" y="2079"/>
                    <a:pt x="11181" y="1627"/>
                  </a:cubicBezTo>
                  <a:cubicBezTo>
                    <a:pt x="11301" y="1617"/>
                    <a:pt x="11421" y="1612"/>
                    <a:pt x="11542" y="1612"/>
                  </a:cubicBezTo>
                  <a:close/>
                  <a:moveTo>
                    <a:pt x="10398" y="0"/>
                  </a:moveTo>
                  <a:cubicBezTo>
                    <a:pt x="4018" y="0"/>
                    <a:pt x="1" y="2661"/>
                    <a:pt x="1" y="2661"/>
                  </a:cubicBezTo>
                  <a:lnTo>
                    <a:pt x="112" y="8042"/>
                  </a:lnTo>
                  <a:lnTo>
                    <a:pt x="2039" y="7927"/>
                  </a:lnTo>
                  <a:lnTo>
                    <a:pt x="2039" y="7927"/>
                  </a:lnTo>
                  <a:cubicBezTo>
                    <a:pt x="2039" y="7927"/>
                    <a:pt x="1390" y="20184"/>
                    <a:pt x="9638" y="20184"/>
                  </a:cubicBezTo>
                  <a:cubicBezTo>
                    <a:pt x="9837" y="20184"/>
                    <a:pt x="10041" y="20177"/>
                    <a:pt x="10251" y="20162"/>
                  </a:cubicBezTo>
                  <a:cubicBezTo>
                    <a:pt x="19138" y="19539"/>
                    <a:pt x="19593" y="10479"/>
                    <a:pt x="19593" y="10479"/>
                  </a:cubicBezTo>
                  <a:lnTo>
                    <a:pt x="22018" y="10511"/>
                  </a:lnTo>
                  <a:cubicBezTo>
                    <a:pt x="22018" y="10511"/>
                    <a:pt x="20676" y="18474"/>
                    <a:pt x="28371" y="18474"/>
                  </a:cubicBezTo>
                  <a:cubicBezTo>
                    <a:pt x="28555" y="18474"/>
                    <a:pt x="28743" y="18469"/>
                    <a:pt x="28937" y="18460"/>
                  </a:cubicBezTo>
                  <a:cubicBezTo>
                    <a:pt x="37259" y="18066"/>
                    <a:pt x="36467" y="8497"/>
                    <a:pt x="36467" y="8497"/>
                  </a:cubicBezTo>
                  <a:lnTo>
                    <a:pt x="37940" y="8100"/>
                  </a:lnTo>
                  <a:lnTo>
                    <a:pt x="38616" y="3457"/>
                  </a:lnTo>
                  <a:cubicBezTo>
                    <a:pt x="38616" y="3457"/>
                    <a:pt x="36877" y="487"/>
                    <a:pt x="31063" y="487"/>
                  </a:cubicBezTo>
                  <a:cubicBezTo>
                    <a:pt x="30762" y="487"/>
                    <a:pt x="30449" y="495"/>
                    <a:pt x="30126" y="512"/>
                  </a:cubicBezTo>
                  <a:cubicBezTo>
                    <a:pt x="23555" y="853"/>
                    <a:pt x="22186" y="8018"/>
                    <a:pt x="22186" y="8018"/>
                  </a:cubicBezTo>
                  <a:lnTo>
                    <a:pt x="19646" y="7985"/>
                  </a:lnTo>
                  <a:cubicBezTo>
                    <a:pt x="19646" y="7985"/>
                    <a:pt x="19311" y="569"/>
                    <a:pt x="12006" y="56"/>
                  </a:cubicBezTo>
                  <a:cubicBezTo>
                    <a:pt x="11455" y="18"/>
                    <a:pt x="10918" y="0"/>
                    <a:pt x="10398" y="0"/>
                  </a:cubicBezTo>
                  <a:close/>
                </a:path>
              </a:pathLst>
            </a:custGeom>
            <a:solidFill>
              <a:srgbClr val="9D3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1284877" y="2477152"/>
              <a:ext cx="1373502" cy="724697"/>
            </a:xfrm>
            <a:custGeom>
              <a:avLst/>
              <a:gdLst/>
              <a:ahLst/>
              <a:cxnLst/>
              <a:rect l="l" t="t" r="r" b="b"/>
              <a:pathLst>
                <a:path w="39056" h="20607" extrusionOk="0">
                  <a:moveTo>
                    <a:pt x="31080" y="1652"/>
                  </a:moveTo>
                  <a:cubicBezTo>
                    <a:pt x="27945" y="1652"/>
                    <a:pt x="25243" y="4781"/>
                    <a:pt x="24434" y="7978"/>
                  </a:cubicBezTo>
                  <a:cubicBezTo>
                    <a:pt x="24065" y="9434"/>
                    <a:pt x="23392" y="13047"/>
                    <a:pt x="25111" y="15151"/>
                  </a:cubicBezTo>
                  <a:cubicBezTo>
                    <a:pt x="25923" y="16139"/>
                    <a:pt x="27141" y="16640"/>
                    <a:pt x="28736" y="16640"/>
                  </a:cubicBezTo>
                  <a:cubicBezTo>
                    <a:pt x="28863" y="16640"/>
                    <a:pt x="28994" y="16640"/>
                    <a:pt x="29126" y="16631"/>
                  </a:cubicBezTo>
                  <a:cubicBezTo>
                    <a:pt x="34586" y="16370"/>
                    <a:pt x="34913" y="10651"/>
                    <a:pt x="35020" y="8769"/>
                  </a:cubicBezTo>
                  <a:lnTo>
                    <a:pt x="34811" y="8741"/>
                  </a:lnTo>
                  <a:lnTo>
                    <a:pt x="34597" y="8745"/>
                  </a:lnTo>
                  <a:cubicBezTo>
                    <a:pt x="34495" y="10533"/>
                    <a:pt x="34187" y="15963"/>
                    <a:pt x="29106" y="16209"/>
                  </a:cubicBezTo>
                  <a:cubicBezTo>
                    <a:pt x="28983" y="16215"/>
                    <a:pt x="28863" y="16218"/>
                    <a:pt x="28746" y="16218"/>
                  </a:cubicBezTo>
                  <a:cubicBezTo>
                    <a:pt x="27277" y="16218"/>
                    <a:pt x="26168" y="15769"/>
                    <a:pt x="25443" y="14880"/>
                  </a:cubicBezTo>
                  <a:cubicBezTo>
                    <a:pt x="23843" y="12928"/>
                    <a:pt x="24491" y="9475"/>
                    <a:pt x="24844" y="8080"/>
                  </a:cubicBezTo>
                  <a:cubicBezTo>
                    <a:pt x="25615" y="5049"/>
                    <a:pt x="28146" y="2076"/>
                    <a:pt x="31074" y="2076"/>
                  </a:cubicBezTo>
                  <a:cubicBezTo>
                    <a:pt x="31304" y="2076"/>
                    <a:pt x="31542" y="2096"/>
                    <a:pt x="31775" y="2137"/>
                  </a:cubicBezTo>
                  <a:cubicBezTo>
                    <a:pt x="34946" y="2653"/>
                    <a:pt x="34709" y="6858"/>
                    <a:pt x="34601" y="8654"/>
                  </a:cubicBezTo>
                  <a:lnTo>
                    <a:pt x="34597" y="8728"/>
                  </a:lnTo>
                  <a:lnTo>
                    <a:pt x="34811" y="8741"/>
                  </a:lnTo>
                  <a:lnTo>
                    <a:pt x="35024" y="8753"/>
                  </a:lnTo>
                  <a:lnTo>
                    <a:pt x="35029" y="8679"/>
                  </a:lnTo>
                  <a:cubicBezTo>
                    <a:pt x="35135" y="6768"/>
                    <a:pt x="35393" y="2297"/>
                    <a:pt x="31845" y="1714"/>
                  </a:cubicBezTo>
                  <a:cubicBezTo>
                    <a:pt x="31588" y="1672"/>
                    <a:pt x="31332" y="1652"/>
                    <a:pt x="31080" y="1652"/>
                  </a:cubicBezTo>
                  <a:close/>
                  <a:moveTo>
                    <a:pt x="11756" y="2034"/>
                  </a:moveTo>
                  <a:cubicBezTo>
                    <a:pt x="13532" y="2034"/>
                    <a:pt x="15361" y="3236"/>
                    <a:pt x="16489" y="5180"/>
                  </a:cubicBezTo>
                  <a:cubicBezTo>
                    <a:pt x="18113" y="7969"/>
                    <a:pt x="17905" y="11345"/>
                    <a:pt x="15923" y="14208"/>
                  </a:cubicBezTo>
                  <a:cubicBezTo>
                    <a:pt x="14412" y="16396"/>
                    <a:pt x="12542" y="17581"/>
                    <a:pt x="10670" y="17581"/>
                  </a:cubicBezTo>
                  <a:cubicBezTo>
                    <a:pt x="10332" y="17581"/>
                    <a:pt x="9993" y="17543"/>
                    <a:pt x="9657" y="17464"/>
                  </a:cubicBezTo>
                  <a:cubicBezTo>
                    <a:pt x="7281" y="16907"/>
                    <a:pt x="5513" y="14532"/>
                    <a:pt x="5034" y="11259"/>
                  </a:cubicBezTo>
                  <a:cubicBezTo>
                    <a:pt x="4620" y="8433"/>
                    <a:pt x="5074" y="6087"/>
                    <a:pt x="6342" y="4483"/>
                  </a:cubicBezTo>
                  <a:cubicBezTo>
                    <a:pt x="7461" y="3064"/>
                    <a:pt x="9172" y="2248"/>
                    <a:pt x="11420" y="2051"/>
                  </a:cubicBezTo>
                  <a:cubicBezTo>
                    <a:pt x="11531" y="2043"/>
                    <a:pt x="11645" y="2034"/>
                    <a:pt x="11756" y="2034"/>
                  </a:cubicBezTo>
                  <a:close/>
                  <a:moveTo>
                    <a:pt x="11752" y="1613"/>
                  </a:moveTo>
                  <a:cubicBezTo>
                    <a:pt x="11629" y="1613"/>
                    <a:pt x="11506" y="1618"/>
                    <a:pt x="11383" y="1629"/>
                  </a:cubicBezTo>
                  <a:cubicBezTo>
                    <a:pt x="9012" y="1833"/>
                    <a:pt x="7208" y="2708"/>
                    <a:pt x="6010" y="4221"/>
                  </a:cubicBezTo>
                  <a:cubicBezTo>
                    <a:pt x="4665" y="5919"/>
                    <a:pt x="4185" y="8376"/>
                    <a:pt x="4616" y="11321"/>
                  </a:cubicBezTo>
                  <a:cubicBezTo>
                    <a:pt x="5120" y="14770"/>
                    <a:pt x="7015" y="17280"/>
                    <a:pt x="9562" y="17875"/>
                  </a:cubicBezTo>
                  <a:cubicBezTo>
                    <a:pt x="9931" y="17965"/>
                    <a:pt x="10304" y="18006"/>
                    <a:pt x="10677" y="18006"/>
                  </a:cubicBezTo>
                  <a:cubicBezTo>
                    <a:pt x="12687" y="18006"/>
                    <a:pt x="14681" y="16754"/>
                    <a:pt x="16272" y="14450"/>
                  </a:cubicBezTo>
                  <a:cubicBezTo>
                    <a:pt x="18348" y="11448"/>
                    <a:pt x="18565" y="7904"/>
                    <a:pt x="16858" y="4967"/>
                  </a:cubicBezTo>
                  <a:cubicBezTo>
                    <a:pt x="15652" y="2893"/>
                    <a:pt x="13681" y="1613"/>
                    <a:pt x="11752" y="1613"/>
                  </a:cubicBezTo>
                  <a:close/>
                  <a:moveTo>
                    <a:pt x="10625" y="425"/>
                  </a:moveTo>
                  <a:cubicBezTo>
                    <a:pt x="11138" y="425"/>
                    <a:pt x="11665" y="442"/>
                    <a:pt x="12207" y="480"/>
                  </a:cubicBezTo>
                  <a:cubicBezTo>
                    <a:pt x="19233" y="972"/>
                    <a:pt x="19639" y="7912"/>
                    <a:pt x="19656" y="8207"/>
                  </a:cubicBezTo>
                  <a:lnTo>
                    <a:pt x="19664" y="8404"/>
                  </a:lnTo>
                  <a:lnTo>
                    <a:pt x="22576" y="8441"/>
                  </a:lnTo>
                  <a:lnTo>
                    <a:pt x="22609" y="8264"/>
                  </a:lnTo>
                  <a:cubicBezTo>
                    <a:pt x="22626" y="8195"/>
                    <a:pt x="24032" y="1260"/>
                    <a:pt x="30353" y="936"/>
                  </a:cubicBezTo>
                  <a:cubicBezTo>
                    <a:pt x="30673" y="919"/>
                    <a:pt x="30981" y="911"/>
                    <a:pt x="31279" y="911"/>
                  </a:cubicBezTo>
                  <a:cubicBezTo>
                    <a:pt x="36441" y="911"/>
                    <a:pt x="38330" y="3309"/>
                    <a:pt x="38613" y="3717"/>
                  </a:cubicBezTo>
                  <a:lnTo>
                    <a:pt x="37969" y="8141"/>
                  </a:lnTo>
                  <a:lnTo>
                    <a:pt x="36460" y="8548"/>
                  </a:lnTo>
                  <a:lnTo>
                    <a:pt x="36472" y="8724"/>
                  </a:lnTo>
                  <a:cubicBezTo>
                    <a:pt x="36476" y="8769"/>
                    <a:pt x="36820" y="13326"/>
                    <a:pt x="34319" y="16173"/>
                  </a:cubicBezTo>
                  <a:cubicBezTo>
                    <a:pt x="33079" y="17587"/>
                    <a:pt x="31337" y="18354"/>
                    <a:pt x="29142" y="18461"/>
                  </a:cubicBezTo>
                  <a:cubicBezTo>
                    <a:pt x="28957" y="18470"/>
                    <a:pt x="28776" y="18474"/>
                    <a:pt x="28598" y="18474"/>
                  </a:cubicBezTo>
                  <a:cubicBezTo>
                    <a:pt x="26505" y="18474"/>
                    <a:pt x="24910" y="17876"/>
                    <a:pt x="23851" y="16685"/>
                  </a:cubicBezTo>
                  <a:cubicBezTo>
                    <a:pt x="21854" y="14437"/>
                    <a:pt x="22440" y="10795"/>
                    <a:pt x="22444" y="10759"/>
                  </a:cubicBezTo>
                  <a:lnTo>
                    <a:pt x="22486" y="10513"/>
                  </a:lnTo>
                  <a:lnTo>
                    <a:pt x="19607" y="10471"/>
                  </a:lnTo>
                  <a:lnTo>
                    <a:pt x="19599" y="10676"/>
                  </a:lnTo>
                  <a:cubicBezTo>
                    <a:pt x="19594" y="10767"/>
                    <a:pt x="19057" y="19556"/>
                    <a:pt x="10452" y="20159"/>
                  </a:cubicBezTo>
                  <a:cubicBezTo>
                    <a:pt x="10253" y="20173"/>
                    <a:pt x="10058" y="20180"/>
                    <a:pt x="9866" y="20180"/>
                  </a:cubicBezTo>
                  <a:cubicBezTo>
                    <a:pt x="8109" y="20180"/>
                    <a:pt x="6638" y="19608"/>
                    <a:pt x="5481" y="18473"/>
                  </a:cubicBezTo>
                  <a:cubicBezTo>
                    <a:pt x="2138" y="15188"/>
                    <a:pt x="2462" y="8220"/>
                    <a:pt x="2466" y="8150"/>
                  </a:cubicBezTo>
                  <a:lnTo>
                    <a:pt x="2479" y="7912"/>
                  </a:lnTo>
                  <a:lnTo>
                    <a:pt x="538" y="8027"/>
                  </a:lnTo>
                  <a:lnTo>
                    <a:pt x="432" y="2990"/>
                  </a:lnTo>
                  <a:cubicBezTo>
                    <a:pt x="1083" y="2595"/>
                    <a:pt x="4918" y="425"/>
                    <a:pt x="10625" y="425"/>
                  </a:cubicBezTo>
                  <a:close/>
                  <a:moveTo>
                    <a:pt x="10620" y="1"/>
                  </a:moveTo>
                  <a:cubicBezTo>
                    <a:pt x="4243" y="1"/>
                    <a:pt x="145" y="2668"/>
                    <a:pt x="99" y="2695"/>
                  </a:cubicBezTo>
                  <a:lnTo>
                    <a:pt x="1" y="2761"/>
                  </a:lnTo>
                  <a:lnTo>
                    <a:pt x="124" y="8478"/>
                  </a:lnTo>
                  <a:lnTo>
                    <a:pt x="2036" y="8363"/>
                  </a:lnTo>
                  <a:lnTo>
                    <a:pt x="2036" y="8363"/>
                  </a:lnTo>
                  <a:cubicBezTo>
                    <a:pt x="2003" y="9651"/>
                    <a:pt x="2019" y="15668"/>
                    <a:pt x="5186" y="18777"/>
                  </a:cubicBezTo>
                  <a:cubicBezTo>
                    <a:pt x="6420" y="19991"/>
                    <a:pt x="7987" y="20606"/>
                    <a:pt x="9853" y="20606"/>
                  </a:cubicBezTo>
                  <a:cubicBezTo>
                    <a:pt x="10058" y="20606"/>
                    <a:pt x="10267" y="20598"/>
                    <a:pt x="10481" y="20582"/>
                  </a:cubicBezTo>
                  <a:cubicBezTo>
                    <a:pt x="18704" y="20008"/>
                    <a:pt x="19864" y="12268"/>
                    <a:pt x="20004" y="10902"/>
                  </a:cubicBezTo>
                  <a:lnTo>
                    <a:pt x="21994" y="10931"/>
                  </a:lnTo>
                  <a:cubicBezTo>
                    <a:pt x="21891" y="11817"/>
                    <a:pt x="21690" y="14884"/>
                    <a:pt x="23536" y="16964"/>
                  </a:cubicBezTo>
                  <a:cubicBezTo>
                    <a:pt x="24674" y="18250"/>
                    <a:pt x="26370" y="18898"/>
                    <a:pt x="28588" y="18898"/>
                  </a:cubicBezTo>
                  <a:cubicBezTo>
                    <a:pt x="28776" y="18898"/>
                    <a:pt x="28967" y="18893"/>
                    <a:pt x="29163" y="18884"/>
                  </a:cubicBezTo>
                  <a:cubicBezTo>
                    <a:pt x="31476" y="18772"/>
                    <a:pt x="33318" y="17956"/>
                    <a:pt x="34639" y="16451"/>
                  </a:cubicBezTo>
                  <a:cubicBezTo>
                    <a:pt x="37001" y="13757"/>
                    <a:pt x="36952" y="9761"/>
                    <a:pt x="36907" y="8868"/>
                  </a:cubicBezTo>
                  <a:lnTo>
                    <a:pt x="38346" y="8478"/>
                  </a:lnTo>
                  <a:lnTo>
                    <a:pt x="39056" y="3622"/>
                  </a:lnTo>
                  <a:lnTo>
                    <a:pt x="39019" y="3560"/>
                  </a:lnTo>
                  <a:cubicBezTo>
                    <a:pt x="38940" y="3428"/>
                    <a:pt x="37146" y="484"/>
                    <a:pt x="31274" y="484"/>
                  </a:cubicBezTo>
                  <a:cubicBezTo>
                    <a:pt x="30971" y="484"/>
                    <a:pt x="30657" y="492"/>
                    <a:pt x="30332" y="508"/>
                  </a:cubicBezTo>
                  <a:cubicBezTo>
                    <a:pt x="24254" y="824"/>
                    <a:pt x="22503" y="6899"/>
                    <a:pt x="22236" y="8010"/>
                  </a:cubicBezTo>
                  <a:lnTo>
                    <a:pt x="20061" y="7986"/>
                  </a:lnTo>
                  <a:cubicBezTo>
                    <a:pt x="19934" y="6780"/>
                    <a:pt x="18963" y="525"/>
                    <a:pt x="12236" y="58"/>
                  </a:cubicBezTo>
                  <a:cubicBezTo>
                    <a:pt x="11682" y="19"/>
                    <a:pt x="11143" y="1"/>
                    <a:pt x="10620"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1337276" y="2469696"/>
              <a:ext cx="1358169" cy="709680"/>
            </a:xfrm>
            <a:custGeom>
              <a:avLst/>
              <a:gdLst/>
              <a:ahLst/>
              <a:cxnLst/>
              <a:rect l="l" t="t" r="r" b="b"/>
              <a:pathLst>
                <a:path w="38620" h="20180" extrusionOk="0">
                  <a:moveTo>
                    <a:pt x="30907" y="2078"/>
                  </a:moveTo>
                  <a:cubicBezTo>
                    <a:pt x="31145" y="2078"/>
                    <a:pt x="31384" y="2097"/>
                    <a:pt x="31623" y="2136"/>
                  </a:cubicBezTo>
                  <a:cubicBezTo>
                    <a:pt x="35027" y="2698"/>
                    <a:pt x="34724" y="7172"/>
                    <a:pt x="34621" y="8953"/>
                  </a:cubicBezTo>
                  <a:cubicBezTo>
                    <a:pt x="34518" y="10732"/>
                    <a:pt x="34215" y="16376"/>
                    <a:pt x="28924" y="16631"/>
                  </a:cubicBezTo>
                  <a:cubicBezTo>
                    <a:pt x="28795" y="16637"/>
                    <a:pt x="28669" y="16640"/>
                    <a:pt x="28546" y="16640"/>
                  </a:cubicBezTo>
                  <a:cubicBezTo>
                    <a:pt x="23632" y="16640"/>
                    <a:pt x="23557" y="11764"/>
                    <a:pt x="24449" y="8239"/>
                  </a:cubicBezTo>
                  <a:cubicBezTo>
                    <a:pt x="25294" y="4902"/>
                    <a:pt x="28004" y="2078"/>
                    <a:pt x="30907" y="2078"/>
                  </a:cubicBezTo>
                  <a:close/>
                  <a:moveTo>
                    <a:pt x="11574" y="2034"/>
                  </a:moveTo>
                  <a:cubicBezTo>
                    <a:pt x="15872" y="2034"/>
                    <a:pt x="19996" y="8630"/>
                    <a:pt x="15910" y="14543"/>
                  </a:cubicBezTo>
                  <a:cubicBezTo>
                    <a:pt x="14252" y="16942"/>
                    <a:pt x="12298" y="18004"/>
                    <a:pt x="10479" y="18004"/>
                  </a:cubicBezTo>
                  <a:cubicBezTo>
                    <a:pt x="7690" y="18004"/>
                    <a:pt x="5220" y="15506"/>
                    <a:pt x="4635" y="11503"/>
                  </a:cubicBezTo>
                  <a:cubicBezTo>
                    <a:pt x="3855" y="6163"/>
                    <a:pt x="6091" y="2501"/>
                    <a:pt x="11213" y="2049"/>
                  </a:cubicBezTo>
                  <a:cubicBezTo>
                    <a:pt x="11333" y="2039"/>
                    <a:pt x="11454" y="2034"/>
                    <a:pt x="11574" y="2034"/>
                  </a:cubicBezTo>
                  <a:close/>
                  <a:moveTo>
                    <a:pt x="10398" y="0"/>
                  </a:moveTo>
                  <a:cubicBezTo>
                    <a:pt x="4018" y="0"/>
                    <a:pt x="0" y="2661"/>
                    <a:pt x="0" y="2661"/>
                  </a:cubicBezTo>
                  <a:lnTo>
                    <a:pt x="115" y="8042"/>
                  </a:lnTo>
                  <a:lnTo>
                    <a:pt x="2039" y="7927"/>
                  </a:lnTo>
                  <a:lnTo>
                    <a:pt x="2039" y="7927"/>
                  </a:lnTo>
                  <a:cubicBezTo>
                    <a:pt x="2039" y="7927"/>
                    <a:pt x="1390" y="20180"/>
                    <a:pt x="9634" y="20180"/>
                  </a:cubicBezTo>
                  <a:cubicBezTo>
                    <a:pt x="9834" y="20180"/>
                    <a:pt x="10039" y="20172"/>
                    <a:pt x="10250" y="20158"/>
                  </a:cubicBezTo>
                  <a:cubicBezTo>
                    <a:pt x="19137" y="19535"/>
                    <a:pt x="19593" y="10475"/>
                    <a:pt x="19593" y="10475"/>
                  </a:cubicBezTo>
                  <a:lnTo>
                    <a:pt x="22017" y="10511"/>
                  </a:lnTo>
                  <a:cubicBezTo>
                    <a:pt x="22017" y="10511"/>
                    <a:pt x="20675" y="18473"/>
                    <a:pt x="28371" y="18473"/>
                  </a:cubicBezTo>
                  <a:cubicBezTo>
                    <a:pt x="28554" y="18473"/>
                    <a:pt x="28743" y="18469"/>
                    <a:pt x="28937" y="18460"/>
                  </a:cubicBezTo>
                  <a:cubicBezTo>
                    <a:pt x="37258" y="18062"/>
                    <a:pt x="36467" y="8493"/>
                    <a:pt x="36467" y="8493"/>
                  </a:cubicBezTo>
                  <a:lnTo>
                    <a:pt x="37939" y="8095"/>
                  </a:lnTo>
                  <a:lnTo>
                    <a:pt x="38620" y="3452"/>
                  </a:lnTo>
                  <a:cubicBezTo>
                    <a:pt x="38620" y="3452"/>
                    <a:pt x="36876" y="484"/>
                    <a:pt x="31054" y="484"/>
                  </a:cubicBezTo>
                  <a:cubicBezTo>
                    <a:pt x="30756" y="484"/>
                    <a:pt x="30446" y="491"/>
                    <a:pt x="30126" y="508"/>
                  </a:cubicBezTo>
                  <a:cubicBezTo>
                    <a:pt x="23555" y="847"/>
                    <a:pt x="22185" y="8014"/>
                    <a:pt x="22185" y="8014"/>
                  </a:cubicBezTo>
                  <a:lnTo>
                    <a:pt x="19650" y="7984"/>
                  </a:lnTo>
                  <a:cubicBezTo>
                    <a:pt x="19650" y="7984"/>
                    <a:pt x="19310" y="565"/>
                    <a:pt x="12006" y="56"/>
                  </a:cubicBezTo>
                  <a:cubicBezTo>
                    <a:pt x="11455" y="18"/>
                    <a:pt x="10918" y="0"/>
                    <a:pt x="10398" y="0"/>
                  </a:cubicBezTo>
                  <a:close/>
                </a:path>
              </a:pathLst>
            </a:custGeom>
            <a:solidFill>
              <a:srgbClr val="D96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1034908" y="2579559"/>
              <a:ext cx="261576" cy="195180"/>
            </a:xfrm>
            <a:custGeom>
              <a:avLst/>
              <a:gdLst/>
              <a:ahLst/>
              <a:cxnLst/>
              <a:rect l="l" t="t" r="r" b="b"/>
              <a:pathLst>
                <a:path w="7438" h="5550" extrusionOk="0">
                  <a:moveTo>
                    <a:pt x="7315" y="0"/>
                  </a:moveTo>
                  <a:lnTo>
                    <a:pt x="1" y="4171"/>
                  </a:lnTo>
                  <a:lnTo>
                    <a:pt x="1" y="4171"/>
                  </a:lnTo>
                  <a:lnTo>
                    <a:pt x="604" y="4118"/>
                  </a:lnTo>
                  <a:cubicBezTo>
                    <a:pt x="753" y="4105"/>
                    <a:pt x="901" y="4099"/>
                    <a:pt x="1049" y="4099"/>
                  </a:cubicBezTo>
                  <a:cubicBezTo>
                    <a:pt x="2395" y="4099"/>
                    <a:pt x="3692" y="4614"/>
                    <a:pt x="4652" y="5549"/>
                  </a:cubicBezTo>
                  <a:lnTo>
                    <a:pt x="7438" y="5242"/>
                  </a:lnTo>
                  <a:lnTo>
                    <a:pt x="7315" y="0"/>
                  </a:lnTo>
                  <a:close/>
                </a:path>
              </a:pathLst>
            </a:custGeom>
            <a:solidFill>
              <a:srgbClr val="D96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1001886" y="2566969"/>
              <a:ext cx="302229" cy="215401"/>
            </a:xfrm>
            <a:custGeom>
              <a:avLst/>
              <a:gdLst/>
              <a:ahLst/>
              <a:cxnLst/>
              <a:rect l="l" t="t" r="r" b="b"/>
              <a:pathLst>
                <a:path w="8594" h="6125" extrusionOk="0">
                  <a:moveTo>
                    <a:pt x="8052" y="715"/>
                  </a:moveTo>
                  <a:lnTo>
                    <a:pt x="8163" y="5411"/>
                  </a:lnTo>
                  <a:lnTo>
                    <a:pt x="5670" y="5686"/>
                  </a:lnTo>
                  <a:cubicBezTo>
                    <a:pt x="4673" y="4759"/>
                    <a:pt x="3364" y="4247"/>
                    <a:pt x="2003" y="4247"/>
                  </a:cubicBezTo>
                  <a:cubicBezTo>
                    <a:pt x="1954" y="4247"/>
                    <a:pt x="1905" y="4247"/>
                    <a:pt x="1855" y="4250"/>
                  </a:cubicBezTo>
                  <a:lnTo>
                    <a:pt x="8052" y="715"/>
                  </a:lnTo>
                  <a:close/>
                  <a:moveTo>
                    <a:pt x="8458" y="1"/>
                  </a:moveTo>
                  <a:lnTo>
                    <a:pt x="1" y="4824"/>
                  </a:lnTo>
                  <a:lnTo>
                    <a:pt x="1564" y="4686"/>
                  </a:lnTo>
                  <a:cubicBezTo>
                    <a:pt x="1708" y="4673"/>
                    <a:pt x="1851" y="4667"/>
                    <a:pt x="1994" y="4667"/>
                  </a:cubicBezTo>
                  <a:cubicBezTo>
                    <a:pt x="3282" y="4667"/>
                    <a:pt x="4521" y="5162"/>
                    <a:pt x="5448" y="6060"/>
                  </a:cubicBezTo>
                  <a:lnTo>
                    <a:pt x="5517" y="6125"/>
                  </a:lnTo>
                  <a:lnTo>
                    <a:pt x="8593" y="5789"/>
                  </a:lnTo>
                  <a:lnTo>
                    <a:pt x="8458" y="1"/>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1187252" y="2717555"/>
              <a:ext cx="109230" cy="61684"/>
            </a:xfrm>
            <a:custGeom>
              <a:avLst/>
              <a:gdLst/>
              <a:ahLst/>
              <a:cxnLst/>
              <a:rect l="l" t="t" r="r" b="b"/>
              <a:pathLst>
                <a:path w="3106" h="1754" extrusionOk="0">
                  <a:moveTo>
                    <a:pt x="2921" y="1"/>
                  </a:moveTo>
                  <a:lnTo>
                    <a:pt x="0" y="1187"/>
                  </a:lnTo>
                  <a:lnTo>
                    <a:pt x="542" y="1753"/>
                  </a:lnTo>
                  <a:lnTo>
                    <a:pt x="3106" y="1416"/>
                  </a:lnTo>
                  <a:lnTo>
                    <a:pt x="2921" y="1"/>
                  </a:lnTo>
                  <a:close/>
                </a:path>
              </a:pathLst>
            </a:custGeom>
            <a:solidFill>
              <a:srgbClr val="9D3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1174241" y="2707040"/>
              <a:ext cx="130577" cy="79971"/>
            </a:xfrm>
            <a:custGeom>
              <a:avLst/>
              <a:gdLst/>
              <a:ahLst/>
              <a:cxnLst/>
              <a:rect l="l" t="t" r="r" b="b"/>
              <a:pathLst>
                <a:path w="3713" h="2274" extrusionOk="0">
                  <a:moveTo>
                    <a:pt x="3115" y="600"/>
                  </a:moveTo>
                  <a:lnTo>
                    <a:pt x="3238" y="1535"/>
                  </a:lnTo>
                  <a:lnTo>
                    <a:pt x="990" y="1826"/>
                  </a:lnTo>
                  <a:lnTo>
                    <a:pt x="739" y="1564"/>
                  </a:lnTo>
                  <a:lnTo>
                    <a:pt x="3115" y="600"/>
                  </a:lnTo>
                  <a:close/>
                  <a:moveTo>
                    <a:pt x="3463" y="1"/>
                  </a:moveTo>
                  <a:lnTo>
                    <a:pt x="1" y="1407"/>
                  </a:lnTo>
                  <a:lnTo>
                    <a:pt x="834" y="2274"/>
                  </a:lnTo>
                  <a:lnTo>
                    <a:pt x="3713" y="1900"/>
                  </a:lnTo>
                  <a:lnTo>
                    <a:pt x="3463" y="1"/>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2402175" y="2611279"/>
              <a:ext cx="106909" cy="406642"/>
            </a:xfrm>
            <a:custGeom>
              <a:avLst/>
              <a:gdLst/>
              <a:ahLst/>
              <a:cxnLst/>
              <a:rect l="l" t="t" r="r" b="b"/>
              <a:pathLst>
                <a:path w="3040" h="11563" extrusionOk="0">
                  <a:moveTo>
                    <a:pt x="0" y="1"/>
                  </a:moveTo>
                  <a:lnTo>
                    <a:pt x="0" y="9725"/>
                  </a:lnTo>
                  <a:cubicBezTo>
                    <a:pt x="21" y="9729"/>
                    <a:pt x="42" y="9733"/>
                    <a:pt x="62" y="9741"/>
                  </a:cubicBezTo>
                  <a:lnTo>
                    <a:pt x="62" y="11562"/>
                  </a:lnTo>
                  <a:cubicBezTo>
                    <a:pt x="2544" y="9918"/>
                    <a:pt x="2749" y="6321"/>
                    <a:pt x="2826" y="4931"/>
                  </a:cubicBezTo>
                  <a:lnTo>
                    <a:pt x="3040" y="4927"/>
                  </a:lnTo>
                  <a:lnTo>
                    <a:pt x="2826" y="4914"/>
                  </a:lnTo>
                  <a:lnTo>
                    <a:pt x="2830" y="4840"/>
                  </a:lnTo>
                  <a:cubicBezTo>
                    <a:pt x="2900" y="3683"/>
                    <a:pt x="3023" y="1527"/>
                    <a:pt x="2252" y="1"/>
                  </a:cubicBez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2170529" y="2611279"/>
              <a:ext cx="237873" cy="390922"/>
            </a:xfrm>
            <a:custGeom>
              <a:avLst/>
              <a:gdLst/>
              <a:ahLst/>
              <a:cxnLst/>
              <a:rect l="l" t="t" r="r" b="b"/>
              <a:pathLst>
                <a:path w="6764" h="11116" extrusionOk="0">
                  <a:moveTo>
                    <a:pt x="3613" y="813"/>
                  </a:moveTo>
                  <a:cubicBezTo>
                    <a:pt x="4918" y="813"/>
                    <a:pt x="6763" y="2379"/>
                    <a:pt x="6218" y="3117"/>
                  </a:cubicBezTo>
                  <a:cubicBezTo>
                    <a:pt x="6067" y="3323"/>
                    <a:pt x="5796" y="3413"/>
                    <a:pt x="5464" y="3413"/>
                  </a:cubicBezTo>
                  <a:cubicBezTo>
                    <a:pt x="4229" y="3413"/>
                    <a:pt x="2186" y="2186"/>
                    <a:pt x="2621" y="1370"/>
                  </a:cubicBezTo>
                  <a:cubicBezTo>
                    <a:pt x="2835" y="973"/>
                    <a:pt x="3195" y="813"/>
                    <a:pt x="3613" y="813"/>
                  </a:cubicBezTo>
                  <a:close/>
                  <a:moveTo>
                    <a:pt x="3651" y="4865"/>
                  </a:moveTo>
                  <a:cubicBezTo>
                    <a:pt x="4361" y="4865"/>
                    <a:pt x="4935" y="5833"/>
                    <a:pt x="4935" y="7022"/>
                  </a:cubicBezTo>
                  <a:cubicBezTo>
                    <a:pt x="4935" y="8215"/>
                    <a:pt x="4361" y="9184"/>
                    <a:pt x="3651" y="9184"/>
                  </a:cubicBezTo>
                  <a:cubicBezTo>
                    <a:pt x="2941" y="9184"/>
                    <a:pt x="2363" y="8215"/>
                    <a:pt x="2363" y="7022"/>
                  </a:cubicBezTo>
                  <a:cubicBezTo>
                    <a:pt x="2363" y="5833"/>
                    <a:pt x="2941" y="4865"/>
                    <a:pt x="3651" y="4865"/>
                  </a:cubicBezTo>
                  <a:close/>
                  <a:moveTo>
                    <a:pt x="3093" y="1"/>
                  </a:moveTo>
                  <a:cubicBezTo>
                    <a:pt x="2019" y="1100"/>
                    <a:pt x="1186" y="2568"/>
                    <a:pt x="772" y="4155"/>
                  </a:cubicBezTo>
                  <a:cubicBezTo>
                    <a:pt x="768" y="4164"/>
                    <a:pt x="768" y="4172"/>
                    <a:pt x="764" y="4180"/>
                  </a:cubicBezTo>
                  <a:cubicBezTo>
                    <a:pt x="764" y="4188"/>
                    <a:pt x="764" y="4192"/>
                    <a:pt x="759" y="4196"/>
                  </a:cubicBezTo>
                  <a:cubicBezTo>
                    <a:pt x="759" y="4204"/>
                    <a:pt x="755" y="4209"/>
                    <a:pt x="755" y="4213"/>
                  </a:cubicBezTo>
                  <a:cubicBezTo>
                    <a:pt x="173" y="6517"/>
                    <a:pt x="1" y="9397"/>
                    <a:pt x="1325" y="11115"/>
                  </a:cubicBezTo>
                  <a:cubicBezTo>
                    <a:pt x="2142" y="10144"/>
                    <a:pt x="3515" y="9508"/>
                    <a:pt x="5070" y="9508"/>
                  </a:cubicBezTo>
                  <a:cubicBezTo>
                    <a:pt x="5603" y="9508"/>
                    <a:pt x="6112" y="9586"/>
                    <a:pt x="6587" y="9725"/>
                  </a:cubicBezTo>
                  <a:lnTo>
                    <a:pt x="6587" y="1"/>
                  </a:ln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2217090" y="2945614"/>
              <a:ext cx="187302" cy="101880"/>
            </a:xfrm>
            <a:custGeom>
              <a:avLst/>
              <a:gdLst/>
              <a:ahLst/>
              <a:cxnLst/>
              <a:rect l="l" t="t" r="r" b="b"/>
              <a:pathLst>
                <a:path w="5326" h="2897" extrusionOk="0">
                  <a:moveTo>
                    <a:pt x="3746" y="1"/>
                  </a:moveTo>
                  <a:cubicBezTo>
                    <a:pt x="2191" y="1"/>
                    <a:pt x="818" y="637"/>
                    <a:pt x="1" y="1608"/>
                  </a:cubicBezTo>
                  <a:cubicBezTo>
                    <a:pt x="449" y="2191"/>
                    <a:pt x="1064" y="2638"/>
                    <a:pt x="1892" y="2888"/>
                  </a:cubicBezTo>
                  <a:cubicBezTo>
                    <a:pt x="2003" y="2892"/>
                    <a:pt x="2117" y="2897"/>
                    <a:pt x="2232" y="2897"/>
                  </a:cubicBezTo>
                  <a:cubicBezTo>
                    <a:pt x="2352" y="2897"/>
                    <a:pt x="2475" y="2892"/>
                    <a:pt x="2598" y="2888"/>
                  </a:cubicBezTo>
                  <a:cubicBezTo>
                    <a:pt x="3726" y="2831"/>
                    <a:pt x="4619" y="2523"/>
                    <a:pt x="5325" y="2055"/>
                  </a:cubicBezTo>
                  <a:lnTo>
                    <a:pt x="5325" y="234"/>
                  </a:lnTo>
                  <a:cubicBezTo>
                    <a:pt x="5305" y="226"/>
                    <a:pt x="5284" y="222"/>
                    <a:pt x="5263" y="218"/>
                  </a:cubicBezTo>
                  <a:cubicBezTo>
                    <a:pt x="4788" y="79"/>
                    <a:pt x="4279" y="1"/>
                    <a:pt x="3746" y="1"/>
                  </a:cubicBezTo>
                  <a:close/>
                </a:path>
              </a:pathLst>
            </a:custGeom>
            <a:solidFill>
              <a:srgbClr val="A1A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2279266" y="2550124"/>
              <a:ext cx="202143" cy="61191"/>
            </a:xfrm>
            <a:custGeom>
              <a:avLst/>
              <a:gdLst/>
              <a:ahLst/>
              <a:cxnLst/>
              <a:rect l="l" t="t" r="r" b="b"/>
              <a:pathLst>
                <a:path w="5748" h="1740" extrusionOk="0">
                  <a:moveTo>
                    <a:pt x="2798" y="1"/>
                  </a:moveTo>
                  <a:cubicBezTo>
                    <a:pt x="2778" y="1"/>
                    <a:pt x="2757" y="5"/>
                    <a:pt x="2736" y="5"/>
                  </a:cubicBezTo>
                  <a:cubicBezTo>
                    <a:pt x="1740" y="304"/>
                    <a:pt x="805" y="919"/>
                    <a:pt x="1" y="1740"/>
                  </a:cubicBezTo>
                  <a:lnTo>
                    <a:pt x="5747" y="1740"/>
                  </a:lnTo>
                  <a:cubicBezTo>
                    <a:pt x="5325" y="894"/>
                    <a:pt x="4627" y="247"/>
                    <a:pt x="3499" y="62"/>
                  </a:cubicBezTo>
                  <a:cubicBezTo>
                    <a:pt x="3266" y="21"/>
                    <a:pt x="3028" y="1"/>
                    <a:pt x="2798" y="1"/>
                  </a:cubicBezTo>
                  <a:close/>
                </a:path>
              </a:pathLst>
            </a:custGeom>
            <a:solidFill>
              <a:srgbClr val="94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2253629" y="2782333"/>
              <a:ext cx="90451" cy="151959"/>
            </a:xfrm>
            <a:custGeom>
              <a:avLst/>
              <a:gdLst/>
              <a:ahLst/>
              <a:cxnLst/>
              <a:rect l="l" t="t" r="r" b="b"/>
              <a:pathLst>
                <a:path w="2572" h="4321" extrusionOk="0">
                  <a:moveTo>
                    <a:pt x="1288" y="1"/>
                  </a:moveTo>
                  <a:cubicBezTo>
                    <a:pt x="578" y="1"/>
                    <a:pt x="0" y="969"/>
                    <a:pt x="0" y="2158"/>
                  </a:cubicBezTo>
                  <a:cubicBezTo>
                    <a:pt x="0" y="3351"/>
                    <a:pt x="578" y="4320"/>
                    <a:pt x="1288" y="4320"/>
                  </a:cubicBezTo>
                  <a:cubicBezTo>
                    <a:pt x="1998" y="4320"/>
                    <a:pt x="2572" y="3351"/>
                    <a:pt x="2572" y="2158"/>
                  </a:cubicBezTo>
                  <a:cubicBezTo>
                    <a:pt x="2572" y="969"/>
                    <a:pt x="1998" y="1"/>
                    <a:pt x="1288"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2247404" y="2639870"/>
              <a:ext cx="160997" cy="91435"/>
            </a:xfrm>
            <a:custGeom>
              <a:avLst/>
              <a:gdLst/>
              <a:ahLst/>
              <a:cxnLst/>
              <a:rect l="l" t="t" r="r" b="b"/>
              <a:pathLst>
                <a:path w="4578" h="2600" extrusionOk="0">
                  <a:moveTo>
                    <a:pt x="1427" y="0"/>
                  </a:moveTo>
                  <a:cubicBezTo>
                    <a:pt x="1009" y="0"/>
                    <a:pt x="649" y="160"/>
                    <a:pt x="435" y="557"/>
                  </a:cubicBezTo>
                  <a:cubicBezTo>
                    <a:pt x="0" y="1373"/>
                    <a:pt x="2043" y="2600"/>
                    <a:pt x="3278" y="2600"/>
                  </a:cubicBezTo>
                  <a:cubicBezTo>
                    <a:pt x="3610" y="2600"/>
                    <a:pt x="3881" y="2510"/>
                    <a:pt x="4032" y="2304"/>
                  </a:cubicBezTo>
                  <a:cubicBezTo>
                    <a:pt x="4577" y="1566"/>
                    <a:pt x="2732" y="0"/>
                    <a:pt x="1427" y="0"/>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359904" y="2542739"/>
              <a:ext cx="209176" cy="511511"/>
            </a:xfrm>
            <a:custGeom>
              <a:avLst/>
              <a:gdLst/>
              <a:ahLst/>
              <a:cxnLst/>
              <a:rect l="l" t="t" r="r" b="b"/>
              <a:pathLst>
                <a:path w="5948" h="14545" extrusionOk="0">
                  <a:moveTo>
                    <a:pt x="1891" y="1"/>
                  </a:moveTo>
                  <a:lnTo>
                    <a:pt x="1891" y="1"/>
                  </a:lnTo>
                  <a:cubicBezTo>
                    <a:pt x="4791" y="977"/>
                    <a:pt x="4562" y="5021"/>
                    <a:pt x="4460" y="6814"/>
                  </a:cubicBezTo>
                  <a:lnTo>
                    <a:pt x="4455" y="6888"/>
                  </a:lnTo>
                  <a:lnTo>
                    <a:pt x="4242" y="6876"/>
                  </a:lnTo>
                  <a:lnTo>
                    <a:pt x="4451" y="6904"/>
                  </a:lnTo>
                  <a:cubicBezTo>
                    <a:pt x="4356" y="8602"/>
                    <a:pt x="4078" y="13434"/>
                    <a:pt x="0" y="14545"/>
                  </a:cubicBezTo>
                  <a:cubicBezTo>
                    <a:pt x="1547" y="14439"/>
                    <a:pt x="2654" y="13861"/>
                    <a:pt x="3451" y="13060"/>
                  </a:cubicBezTo>
                  <a:cubicBezTo>
                    <a:pt x="5226" y="11268"/>
                    <a:pt x="5456" y="8360"/>
                    <a:pt x="5533" y="7035"/>
                  </a:cubicBezTo>
                  <a:cubicBezTo>
                    <a:pt x="5533" y="7011"/>
                    <a:pt x="5533" y="6990"/>
                    <a:pt x="5537" y="6965"/>
                  </a:cubicBezTo>
                  <a:cubicBezTo>
                    <a:pt x="5537" y="6937"/>
                    <a:pt x="5542" y="6904"/>
                    <a:pt x="5542" y="6876"/>
                  </a:cubicBezTo>
                  <a:cubicBezTo>
                    <a:pt x="5645" y="5095"/>
                    <a:pt x="5948" y="621"/>
                    <a:pt x="2544" y="59"/>
                  </a:cubicBezTo>
                  <a:cubicBezTo>
                    <a:pt x="2326" y="26"/>
                    <a:pt x="2109" y="6"/>
                    <a:pt x="1891" y="1"/>
                  </a:cubicBezTo>
                  <a:close/>
                </a:path>
              </a:pathLst>
            </a:custGeom>
            <a:solidFill>
              <a:srgbClr val="535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283591" y="2542739"/>
              <a:ext cx="244836" cy="512250"/>
            </a:xfrm>
            <a:custGeom>
              <a:avLst/>
              <a:gdLst/>
              <a:ahLst/>
              <a:cxnLst/>
              <a:rect l="l" t="t" r="r" b="b"/>
              <a:pathLst>
                <a:path w="6962" h="14566" extrusionOk="0">
                  <a:moveTo>
                    <a:pt x="3991" y="1"/>
                  </a:moveTo>
                  <a:cubicBezTo>
                    <a:pt x="3524" y="1"/>
                    <a:pt x="3061" y="75"/>
                    <a:pt x="2613" y="215"/>
                  </a:cubicBezTo>
                  <a:cubicBezTo>
                    <a:pt x="2634" y="215"/>
                    <a:pt x="2655" y="211"/>
                    <a:pt x="2675" y="211"/>
                  </a:cubicBezTo>
                  <a:cubicBezTo>
                    <a:pt x="2905" y="211"/>
                    <a:pt x="3143" y="231"/>
                    <a:pt x="3376" y="272"/>
                  </a:cubicBezTo>
                  <a:cubicBezTo>
                    <a:pt x="4504" y="457"/>
                    <a:pt x="5202" y="1104"/>
                    <a:pt x="5624" y="1950"/>
                  </a:cubicBezTo>
                  <a:cubicBezTo>
                    <a:pt x="6395" y="3476"/>
                    <a:pt x="6272" y="5632"/>
                    <a:pt x="6202" y="6789"/>
                  </a:cubicBezTo>
                  <a:lnTo>
                    <a:pt x="6198" y="6863"/>
                  </a:lnTo>
                  <a:lnTo>
                    <a:pt x="6412" y="6876"/>
                  </a:lnTo>
                  <a:lnTo>
                    <a:pt x="6625" y="6888"/>
                  </a:lnTo>
                  <a:lnTo>
                    <a:pt x="6630" y="6814"/>
                  </a:lnTo>
                  <a:cubicBezTo>
                    <a:pt x="6732" y="5021"/>
                    <a:pt x="6961" y="977"/>
                    <a:pt x="4061" y="1"/>
                  </a:cubicBezTo>
                  <a:close/>
                  <a:moveTo>
                    <a:pt x="6412" y="6876"/>
                  </a:moveTo>
                  <a:lnTo>
                    <a:pt x="6198" y="6880"/>
                  </a:lnTo>
                  <a:cubicBezTo>
                    <a:pt x="6121" y="8270"/>
                    <a:pt x="5916" y="11867"/>
                    <a:pt x="3434" y="13511"/>
                  </a:cubicBezTo>
                  <a:cubicBezTo>
                    <a:pt x="2728" y="13979"/>
                    <a:pt x="1835" y="14287"/>
                    <a:pt x="707" y="14344"/>
                  </a:cubicBezTo>
                  <a:cubicBezTo>
                    <a:pt x="584" y="14348"/>
                    <a:pt x="461" y="14353"/>
                    <a:pt x="341" y="14353"/>
                  </a:cubicBezTo>
                  <a:cubicBezTo>
                    <a:pt x="226" y="14353"/>
                    <a:pt x="112" y="14348"/>
                    <a:pt x="1" y="14344"/>
                  </a:cubicBezTo>
                  <a:lnTo>
                    <a:pt x="1" y="14344"/>
                  </a:lnTo>
                  <a:cubicBezTo>
                    <a:pt x="453" y="14480"/>
                    <a:pt x="969" y="14558"/>
                    <a:pt x="1551" y="14562"/>
                  </a:cubicBezTo>
                  <a:cubicBezTo>
                    <a:pt x="1580" y="14566"/>
                    <a:pt x="1609" y="14566"/>
                    <a:pt x="1638" y="14566"/>
                  </a:cubicBezTo>
                  <a:cubicBezTo>
                    <a:pt x="1761" y="14566"/>
                    <a:pt x="1888" y="14562"/>
                    <a:pt x="2015" y="14554"/>
                  </a:cubicBezTo>
                  <a:lnTo>
                    <a:pt x="2032" y="14554"/>
                  </a:lnTo>
                  <a:cubicBezTo>
                    <a:pt x="2081" y="14554"/>
                    <a:pt x="2126" y="14550"/>
                    <a:pt x="2170" y="14545"/>
                  </a:cubicBezTo>
                  <a:cubicBezTo>
                    <a:pt x="6248" y="13434"/>
                    <a:pt x="6526" y="8602"/>
                    <a:pt x="6621" y="6904"/>
                  </a:cubicBezTo>
                  <a:lnTo>
                    <a:pt x="6412" y="6876"/>
                  </a:ln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97643" y="2542739"/>
              <a:ext cx="283626" cy="511828"/>
            </a:xfrm>
            <a:custGeom>
              <a:avLst/>
              <a:gdLst/>
              <a:ahLst/>
              <a:cxnLst/>
              <a:rect l="l" t="t" r="r" b="b"/>
              <a:pathLst>
                <a:path w="8065" h="14554" extrusionOk="0">
                  <a:moveTo>
                    <a:pt x="6435" y="1"/>
                  </a:moveTo>
                  <a:cubicBezTo>
                    <a:pt x="3552" y="1"/>
                    <a:pt x="862" y="2795"/>
                    <a:pt x="1" y="6104"/>
                  </a:cubicBezTo>
                  <a:cubicBezTo>
                    <a:pt x="415" y="4517"/>
                    <a:pt x="1248" y="3049"/>
                    <a:pt x="2322" y="1950"/>
                  </a:cubicBezTo>
                  <a:cubicBezTo>
                    <a:pt x="3126" y="1129"/>
                    <a:pt x="4061" y="514"/>
                    <a:pt x="5057" y="215"/>
                  </a:cubicBezTo>
                  <a:cubicBezTo>
                    <a:pt x="5505" y="75"/>
                    <a:pt x="5968" y="1"/>
                    <a:pt x="6435" y="1"/>
                  </a:cubicBezTo>
                  <a:close/>
                  <a:moveTo>
                    <a:pt x="8064" y="13061"/>
                  </a:moveTo>
                  <a:cubicBezTo>
                    <a:pt x="7358" y="13771"/>
                    <a:pt x="6408" y="14304"/>
                    <a:pt x="5124" y="14491"/>
                  </a:cubicBezTo>
                  <a:lnTo>
                    <a:pt x="5124" y="14491"/>
                  </a:lnTo>
                  <a:cubicBezTo>
                    <a:pt x="6408" y="14305"/>
                    <a:pt x="7358" y="13770"/>
                    <a:pt x="8064" y="13061"/>
                  </a:cubicBezTo>
                  <a:close/>
                  <a:moveTo>
                    <a:pt x="5124" y="14491"/>
                  </a:moveTo>
                  <a:lnTo>
                    <a:pt x="5124" y="14491"/>
                  </a:lnTo>
                  <a:cubicBezTo>
                    <a:pt x="4960" y="14515"/>
                    <a:pt x="4790" y="14533"/>
                    <a:pt x="4614" y="14545"/>
                  </a:cubicBezTo>
                  <a:cubicBezTo>
                    <a:pt x="4610" y="14545"/>
                    <a:pt x="4606" y="14546"/>
                    <a:pt x="4602" y="14546"/>
                  </a:cubicBezTo>
                  <a:lnTo>
                    <a:pt x="4602" y="14546"/>
                  </a:lnTo>
                  <a:cubicBezTo>
                    <a:pt x="4782" y="14534"/>
                    <a:pt x="4956" y="14515"/>
                    <a:pt x="5124" y="14491"/>
                  </a:cubicBezTo>
                  <a:close/>
                  <a:moveTo>
                    <a:pt x="4602" y="14546"/>
                  </a:moveTo>
                  <a:cubicBezTo>
                    <a:pt x="4560" y="14549"/>
                    <a:pt x="4518" y="14552"/>
                    <a:pt x="4476" y="14554"/>
                  </a:cubicBezTo>
                  <a:cubicBezTo>
                    <a:pt x="4520" y="14554"/>
                    <a:pt x="4562" y="14550"/>
                    <a:pt x="4602" y="14546"/>
                  </a:cubicBezTo>
                  <a:close/>
                </a:path>
              </a:pathLst>
            </a:custGeom>
            <a:solidFill>
              <a:srgbClr val="88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1494931" y="2605793"/>
              <a:ext cx="426969" cy="416454"/>
            </a:xfrm>
            <a:custGeom>
              <a:avLst/>
              <a:gdLst/>
              <a:ahLst/>
              <a:cxnLst/>
              <a:rect l="l" t="t" r="r" b="b"/>
              <a:pathLst>
                <a:path w="12141" h="11842" extrusionOk="0">
                  <a:moveTo>
                    <a:pt x="7502" y="517"/>
                  </a:moveTo>
                  <a:cubicBezTo>
                    <a:pt x="8392" y="517"/>
                    <a:pt x="9163" y="809"/>
                    <a:pt x="9397" y="1424"/>
                  </a:cubicBezTo>
                  <a:lnTo>
                    <a:pt x="3896" y="3273"/>
                  </a:lnTo>
                  <a:cubicBezTo>
                    <a:pt x="3798" y="1506"/>
                    <a:pt x="5857" y="517"/>
                    <a:pt x="7502" y="517"/>
                  </a:cubicBezTo>
                  <a:close/>
                  <a:moveTo>
                    <a:pt x="7288" y="5021"/>
                  </a:moveTo>
                  <a:cubicBezTo>
                    <a:pt x="7998" y="5021"/>
                    <a:pt x="8572" y="5989"/>
                    <a:pt x="8572" y="7178"/>
                  </a:cubicBezTo>
                  <a:cubicBezTo>
                    <a:pt x="8572" y="8371"/>
                    <a:pt x="7998" y="9340"/>
                    <a:pt x="7288" y="9340"/>
                  </a:cubicBezTo>
                  <a:cubicBezTo>
                    <a:pt x="6579" y="9340"/>
                    <a:pt x="6005" y="8371"/>
                    <a:pt x="6005" y="7178"/>
                  </a:cubicBezTo>
                  <a:cubicBezTo>
                    <a:pt x="6005" y="5989"/>
                    <a:pt x="6579" y="5021"/>
                    <a:pt x="7288" y="5021"/>
                  </a:cubicBezTo>
                  <a:close/>
                  <a:moveTo>
                    <a:pt x="2149" y="0"/>
                  </a:moveTo>
                  <a:cubicBezTo>
                    <a:pt x="722" y="1309"/>
                    <a:pt x="0" y="3249"/>
                    <a:pt x="0" y="5640"/>
                  </a:cubicBezTo>
                  <a:cubicBezTo>
                    <a:pt x="0" y="6272"/>
                    <a:pt x="49" y="6940"/>
                    <a:pt x="152" y="7633"/>
                  </a:cubicBezTo>
                  <a:cubicBezTo>
                    <a:pt x="184" y="7855"/>
                    <a:pt x="222" y="8072"/>
                    <a:pt x="267" y="8282"/>
                  </a:cubicBezTo>
                  <a:cubicBezTo>
                    <a:pt x="426" y="9069"/>
                    <a:pt x="665" y="9791"/>
                    <a:pt x="968" y="10439"/>
                  </a:cubicBezTo>
                  <a:cubicBezTo>
                    <a:pt x="1874" y="9853"/>
                    <a:pt x="2998" y="9508"/>
                    <a:pt x="4212" y="9508"/>
                  </a:cubicBezTo>
                  <a:cubicBezTo>
                    <a:pt x="6209" y="9508"/>
                    <a:pt x="7957" y="10444"/>
                    <a:pt x="8913" y="11841"/>
                  </a:cubicBezTo>
                  <a:cubicBezTo>
                    <a:pt x="9274" y="11460"/>
                    <a:pt x="9622" y="11029"/>
                    <a:pt x="9950" y="10550"/>
                  </a:cubicBezTo>
                  <a:cubicBezTo>
                    <a:pt x="11932" y="7687"/>
                    <a:pt x="12140" y="4311"/>
                    <a:pt x="10516" y="1522"/>
                  </a:cubicBezTo>
                  <a:cubicBezTo>
                    <a:pt x="10184" y="944"/>
                    <a:pt x="9787" y="436"/>
                    <a:pt x="9348" y="0"/>
                  </a:cubicBez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1528937" y="2940163"/>
              <a:ext cx="279441" cy="155229"/>
            </a:xfrm>
            <a:custGeom>
              <a:avLst/>
              <a:gdLst/>
              <a:ahLst/>
              <a:cxnLst/>
              <a:rect l="l" t="t" r="r" b="b"/>
              <a:pathLst>
                <a:path w="7946" h="4414" extrusionOk="0">
                  <a:moveTo>
                    <a:pt x="3245" y="0"/>
                  </a:moveTo>
                  <a:cubicBezTo>
                    <a:pt x="2031" y="0"/>
                    <a:pt x="907" y="345"/>
                    <a:pt x="1" y="931"/>
                  </a:cubicBezTo>
                  <a:cubicBezTo>
                    <a:pt x="830" y="2723"/>
                    <a:pt x="2142" y="3946"/>
                    <a:pt x="3639" y="4413"/>
                  </a:cubicBezTo>
                  <a:lnTo>
                    <a:pt x="3733" y="4413"/>
                  </a:lnTo>
                  <a:cubicBezTo>
                    <a:pt x="5193" y="4413"/>
                    <a:pt x="6654" y="3692"/>
                    <a:pt x="7946" y="2333"/>
                  </a:cubicBezTo>
                  <a:cubicBezTo>
                    <a:pt x="6990" y="936"/>
                    <a:pt x="5242" y="0"/>
                    <a:pt x="3245" y="0"/>
                  </a:cubicBezTo>
                  <a:close/>
                </a:path>
              </a:pathLst>
            </a:custGeom>
            <a:solidFill>
              <a:srgbClr val="A1A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1570470" y="2548682"/>
              <a:ext cx="253206" cy="57147"/>
            </a:xfrm>
            <a:custGeom>
              <a:avLst/>
              <a:gdLst/>
              <a:ahLst/>
              <a:cxnLst/>
              <a:rect l="l" t="t" r="r" b="b"/>
              <a:pathLst>
                <a:path w="7200" h="1625" extrusionOk="0">
                  <a:moveTo>
                    <a:pt x="3635" y="0"/>
                  </a:moveTo>
                  <a:cubicBezTo>
                    <a:pt x="3524" y="0"/>
                    <a:pt x="3410" y="9"/>
                    <a:pt x="3299" y="17"/>
                  </a:cubicBezTo>
                  <a:cubicBezTo>
                    <a:pt x="3249" y="21"/>
                    <a:pt x="3196" y="25"/>
                    <a:pt x="3147" y="29"/>
                  </a:cubicBezTo>
                  <a:cubicBezTo>
                    <a:pt x="1867" y="333"/>
                    <a:pt x="817" y="874"/>
                    <a:pt x="1" y="1624"/>
                  </a:cubicBezTo>
                  <a:lnTo>
                    <a:pt x="7200" y="1624"/>
                  </a:lnTo>
                  <a:cubicBezTo>
                    <a:pt x="6162" y="595"/>
                    <a:pt x="4886" y="0"/>
                    <a:pt x="3635" y="0"/>
                  </a:cubicBezTo>
                  <a:close/>
                </a:path>
              </a:pathLst>
            </a:custGeom>
            <a:solidFill>
              <a:srgbClr val="94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1706075" y="2782333"/>
              <a:ext cx="90310" cy="151959"/>
            </a:xfrm>
            <a:custGeom>
              <a:avLst/>
              <a:gdLst/>
              <a:ahLst/>
              <a:cxnLst/>
              <a:rect l="l" t="t" r="r" b="b"/>
              <a:pathLst>
                <a:path w="2568" h="4321" extrusionOk="0">
                  <a:moveTo>
                    <a:pt x="1284" y="1"/>
                  </a:moveTo>
                  <a:cubicBezTo>
                    <a:pt x="575" y="1"/>
                    <a:pt x="1" y="969"/>
                    <a:pt x="1" y="2158"/>
                  </a:cubicBezTo>
                  <a:cubicBezTo>
                    <a:pt x="1" y="3351"/>
                    <a:pt x="575" y="4320"/>
                    <a:pt x="1284" y="4320"/>
                  </a:cubicBezTo>
                  <a:cubicBezTo>
                    <a:pt x="1994" y="4320"/>
                    <a:pt x="2568" y="3351"/>
                    <a:pt x="2568" y="2158"/>
                  </a:cubicBezTo>
                  <a:cubicBezTo>
                    <a:pt x="2568" y="969"/>
                    <a:pt x="1994" y="1"/>
                    <a:pt x="1284"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1628461" y="2623975"/>
              <a:ext cx="196938" cy="96957"/>
            </a:xfrm>
            <a:custGeom>
              <a:avLst/>
              <a:gdLst/>
              <a:ahLst/>
              <a:cxnLst/>
              <a:rect l="l" t="t" r="r" b="b"/>
              <a:pathLst>
                <a:path w="5600" h="2757" extrusionOk="0">
                  <a:moveTo>
                    <a:pt x="3705" y="0"/>
                  </a:moveTo>
                  <a:cubicBezTo>
                    <a:pt x="2060" y="0"/>
                    <a:pt x="1" y="989"/>
                    <a:pt x="99" y="2756"/>
                  </a:cubicBezTo>
                  <a:lnTo>
                    <a:pt x="5600" y="907"/>
                  </a:lnTo>
                  <a:cubicBezTo>
                    <a:pt x="5366" y="292"/>
                    <a:pt x="4595" y="0"/>
                    <a:pt x="3705" y="0"/>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1711420" y="2541332"/>
              <a:ext cx="299592" cy="561379"/>
            </a:xfrm>
            <a:custGeom>
              <a:avLst/>
              <a:gdLst/>
              <a:ahLst/>
              <a:cxnLst/>
              <a:rect l="l" t="t" r="r" b="b"/>
              <a:pathLst>
                <a:path w="8519" h="15963" extrusionOk="0">
                  <a:moveTo>
                    <a:pt x="997" y="1"/>
                  </a:moveTo>
                  <a:lnTo>
                    <a:pt x="997" y="1"/>
                  </a:lnTo>
                  <a:cubicBezTo>
                    <a:pt x="2449" y="444"/>
                    <a:pt x="3811" y="1563"/>
                    <a:pt x="4729" y="3142"/>
                  </a:cubicBezTo>
                  <a:cubicBezTo>
                    <a:pt x="6436" y="6079"/>
                    <a:pt x="6219" y="9623"/>
                    <a:pt x="4143" y="12625"/>
                  </a:cubicBezTo>
                  <a:cubicBezTo>
                    <a:pt x="2937" y="14372"/>
                    <a:pt x="1501" y="15512"/>
                    <a:pt x="0" y="15963"/>
                  </a:cubicBezTo>
                  <a:cubicBezTo>
                    <a:pt x="1772" y="15902"/>
                    <a:pt x="3663" y="14836"/>
                    <a:pt x="5271" y="12506"/>
                  </a:cubicBezTo>
                  <a:cubicBezTo>
                    <a:pt x="5677" y="11915"/>
                    <a:pt x="6001" y="11321"/>
                    <a:pt x="6255" y="10726"/>
                  </a:cubicBezTo>
                  <a:cubicBezTo>
                    <a:pt x="8519" y="5373"/>
                    <a:pt x="4844" y="58"/>
                    <a:pt x="997" y="1"/>
                  </a:cubicBezTo>
                  <a:close/>
                </a:path>
              </a:pathLst>
            </a:custGeom>
            <a:solidFill>
              <a:srgbClr val="535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1656876" y="2541332"/>
              <a:ext cx="280918" cy="561555"/>
            </a:xfrm>
            <a:custGeom>
              <a:avLst/>
              <a:gdLst/>
              <a:ahLst/>
              <a:cxnLst/>
              <a:rect l="l" t="t" r="r" b="b"/>
              <a:pathLst>
                <a:path w="7988" h="15968" extrusionOk="0">
                  <a:moveTo>
                    <a:pt x="2486" y="1"/>
                  </a:moveTo>
                  <a:cubicBezTo>
                    <a:pt x="2363" y="1"/>
                    <a:pt x="2244" y="5"/>
                    <a:pt x="2125" y="12"/>
                  </a:cubicBezTo>
                  <a:cubicBezTo>
                    <a:pt x="1617" y="58"/>
                    <a:pt x="1141" y="135"/>
                    <a:pt x="690" y="238"/>
                  </a:cubicBezTo>
                  <a:cubicBezTo>
                    <a:pt x="739" y="234"/>
                    <a:pt x="792" y="230"/>
                    <a:pt x="842" y="226"/>
                  </a:cubicBezTo>
                  <a:cubicBezTo>
                    <a:pt x="953" y="218"/>
                    <a:pt x="1067" y="209"/>
                    <a:pt x="1178" y="209"/>
                  </a:cubicBezTo>
                  <a:cubicBezTo>
                    <a:pt x="2429" y="209"/>
                    <a:pt x="3705" y="804"/>
                    <a:pt x="4743" y="1833"/>
                  </a:cubicBezTo>
                  <a:cubicBezTo>
                    <a:pt x="5182" y="2269"/>
                    <a:pt x="5579" y="2777"/>
                    <a:pt x="5911" y="3355"/>
                  </a:cubicBezTo>
                  <a:cubicBezTo>
                    <a:pt x="7535" y="6144"/>
                    <a:pt x="7327" y="9520"/>
                    <a:pt x="5345" y="12383"/>
                  </a:cubicBezTo>
                  <a:cubicBezTo>
                    <a:pt x="5017" y="12862"/>
                    <a:pt x="4669" y="13293"/>
                    <a:pt x="4308" y="13674"/>
                  </a:cubicBezTo>
                  <a:cubicBezTo>
                    <a:pt x="3016" y="15033"/>
                    <a:pt x="1555" y="15754"/>
                    <a:pt x="95" y="15754"/>
                  </a:cubicBezTo>
                  <a:lnTo>
                    <a:pt x="1" y="15754"/>
                  </a:lnTo>
                  <a:cubicBezTo>
                    <a:pt x="391" y="15877"/>
                    <a:pt x="788" y="15947"/>
                    <a:pt x="1199" y="15963"/>
                  </a:cubicBezTo>
                  <a:cubicBezTo>
                    <a:pt x="1260" y="15968"/>
                    <a:pt x="1326" y="15968"/>
                    <a:pt x="1392" y="15968"/>
                  </a:cubicBezTo>
                  <a:cubicBezTo>
                    <a:pt x="1445" y="15968"/>
                    <a:pt x="1498" y="15968"/>
                    <a:pt x="1551" y="15963"/>
                  </a:cubicBezTo>
                  <a:cubicBezTo>
                    <a:pt x="3052" y="15512"/>
                    <a:pt x="4488" y="14372"/>
                    <a:pt x="5694" y="12625"/>
                  </a:cubicBezTo>
                  <a:cubicBezTo>
                    <a:pt x="7770" y="9623"/>
                    <a:pt x="7987" y="6079"/>
                    <a:pt x="6280" y="3142"/>
                  </a:cubicBezTo>
                  <a:cubicBezTo>
                    <a:pt x="5362" y="1563"/>
                    <a:pt x="4000" y="444"/>
                    <a:pt x="2548"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1705793" y="2981098"/>
              <a:ext cx="190995" cy="121785"/>
            </a:xfrm>
            <a:custGeom>
              <a:avLst/>
              <a:gdLst/>
              <a:ahLst/>
              <a:cxnLst/>
              <a:rect l="l" t="t" r="r" b="b"/>
              <a:pathLst>
                <a:path w="5431" h="3463" extrusionOk="0">
                  <a:moveTo>
                    <a:pt x="5431" y="1"/>
                  </a:moveTo>
                  <a:lnTo>
                    <a:pt x="5431" y="1"/>
                  </a:lnTo>
                  <a:cubicBezTo>
                    <a:pt x="4752" y="984"/>
                    <a:pt x="4023" y="1743"/>
                    <a:pt x="3273" y="2296"/>
                  </a:cubicBezTo>
                  <a:lnTo>
                    <a:pt x="3273" y="2296"/>
                  </a:lnTo>
                  <a:cubicBezTo>
                    <a:pt x="4023" y="1743"/>
                    <a:pt x="4752" y="985"/>
                    <a:pt x="5431" y="1"/>
                  </a:cubicBezTo>
                  <a:close/>
                  <a:moveTo>
                    <a:pt x="3273" y="2296"/>
                  </a:moveTo>
                  <a:cubicBezTo>
                    <a:pt x="2248" y="3052"/>
                    <a:pt x="1184" y="3423"/>
                    <a:pt x="160" y="3458"/>
                  </a:cubicBezTo>
                  <a:cubicBezTo>
                    <a:pt x="137" y="3460"/>
                    <a:pt x="113" y="3461"/>
                    <a:pt x="89" y="3462"/>
                  </a:cubicBezTo>
                  <a:lnTo>
                    <a:pt x="89" y="3462"/>
                  </a:lnTo>
                  <a:cubicBezTo>
                    <a:pt x="1134" y="3442"/>
                    <a:pt x="2224" y="3071"/>
                    <a:pt x="3273" y="2296"/>
                  </a:cubicBezTo>
                  <a:close/>
                  <a:moveTo>
                    <a:pt x="89" y="3462"/>
                  </a:moveTo>
                  <a:cubicBezTo>
                    <a:pt x="60" y="3463"/>
                    <a:pt x="30" y="3463"/>
                    <a:pt x="1" y="3463"/>
                  </a:cubicBezTo>
                  <a:cubicBezTo>
                    <a:pt x="30" y="3463"/>
                    <a:pt x="60" y="3463"/>
                    <a:pt x="89" y="3462"/>
                  </a:cubicBezTo>
                  <a:close/>
                </a:path>
              </a:pathLst>
            </a:custGeom>
            <a:solidFill>
              <a:srgbClr val="88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2029297" y="2843910"/>
              <a:ext cx="172567" cy="164654"/>
            </a:xfrm>
            <a:custGeom>
              <a:avLst/>
              <a:gdLst/>
              <a:ahLst/>
              <a:cxnLst/>
              <a:rect l="l" t="t" r="r" b="b"/>
              <a:pathLst>
                <a:path w="4907" h="4682" extrusionOk="0">
                  <a:moveTo>
                    <a:pt x="50" y="1"/>
                  </a:moveTo>
                  <a:lnTo>
                    <a:pt x="1" y="4682"/>
                  </a:lnTo>
                  <a:lnTo>
                    <a:pt x="1399" y="4496"/>
                  </a:lnTo>
                  <a:cubicBezTo>
                    <a:pt x="3171" y="4263"/>
                    <a:pt x="4907" y="2221"/>
                    <a:pt x="4484" y="1375"/>
                  </a:cubicBezTo>
                  <a:cubicBezTo>
                    <a:pt x="4321" y="1049"/>
                    <a:pt x="3868" y="951"/>
                    <a:pt x="3353" y="951"/>
                  </a:cubicBezTo>
                  <a:cubicBezTo>
                    <a:pt x="2561" y="951"/>
                    <a:pt x="1622" y="1184"/>
                    <a:pt x="1354" y="1184"/>
                  </a:cubicBezTo>
                  <a:cubicBezTo>
                    <a:pt x="1342" y="1184"/>
                    <a:pt x="1331" y="1183"/>
                    <a:pt x="1322" y="1182"/>
                  </a:cubicBezTo>
                  <a:cubicBezTo>
                    <a:pt x="977" y="1142"/>
                    <a:pt x="1289" y="80"/>
                    <a:pt x="1289" y="80"/>
                  </a:cubicBezTo>
                  <a:lnTo>
                    <a:pt x="50" y="1"/>
                  </a:ln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2056903" y="2892265"/>
              <a:ext cx="151291" cy="111868"/>
            </a:xfrm>
            <a:custGeom>
              <a:avLst/>
              <a:gdLst/>
              <a:ahLst/>
              <a:cxnLst/>
              <a:rect l="l" t="t" r="r" b="b"/>
              <a:pathLst>
                <a:path w="4302" h="3181" extrusionOk="0">
                  <a:moveTo>
                    <a:pt x="3699" y="0"/>
                  </a:moveTo>
                  <a:lnTo>
                    <a:pt x="24" y="2317"/>
                  </a:lnTo>
                  <a:cubicBezTo>
                    <a:pt x="24" y="2317"/>
                    <a:pt x="1" y="3181"/>
                    <a:pt x="776" y="3181"/>
                  </a:cubicBezTo>
                  <a:cubicBezTo>
                    <a:pt x="862" y="3181"/>
                    <a:pt x="959" y="3170"/>
                    <a:pt x="1066" y="3146"/>
                  </a:cubicBezTo>
                  <a:cubicBezTo>
                    <a:pt x="2132" y="2904"/>
                    <a:pt x="4302" y="615"/>
                    <a:pt x="3699" y="0"/>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060314" y="2836314"/>
              <a:ext cx="138103" cy="179178"/>
            </a:xfrm>
            <a:custGeom>
              <a:avLst/>
              <a:gdLst/>
              <a:ahLst/>
              <a:cxnLst/>
              <a:rect l="l" t="t" r="r" b="b"/>
              <a:pathLst>
                <a:path w="3927" h="5095" extrusionOk="0">
                  <a:moveTo>
                    <a:pt x="481" y="0"/>
                  </a:moveTo>
                  <a:cubicBezTo>
                    <a:pt x="292" y="410"/>
                    <a:pt x="1" y="1148"/>
                    <a:pt x="173" y="1447"/>
                  </a:cubicBezTo>
                  <a:cubicBezTo>
                    <a:pt x="226" y="1538"/>
                    <a:pt x="313" y="1595"/>
                    <a:pt x="415" y="1608"/>
                  </a:cubicBezTo>
                  <a:cubicBezTo>
                    <a:pt x="432" y="1610"/>
                    <a:pt x="450" y="1610"/>
                    <a:pt x="470" y="1610"/>
                  </a:cubicBezTo>
                  <a:cubicBezTo>
                    <a:pt x="581" y="1610"/>
                    <a:pt x="746" y="1583"/>
                    <a:pt x="1038" y="1538"/>
                  </a:cubicBezTo>
                  <a:cubicBezTo>
                    <a:pt x="1407" y="1476"/>
                    <a:pt x="1989" y="1380"/>
                    <a:pt x="2489" y="1380"/>
                  </a:cubicBezTo>
                  <a:cubicBezTo>
                    <a:pt x="2924" y="1380"/>
                    <a:pt x="3297" y="1453"/>
                    <a:pt x="3413" y="1686"/>
                  </a:cubicBezTo>
                  <a:cubicBezTo>
                    <a:pt x="3483" y="1825"/>
                    <a:pt x="3434" y="2075"/>
                    <a:pt x="3278" y="2371"/>
                  </a:cubicBezTo>
                  <a:cubicBezTo>
                    <a:pt x="2770" y="3326"/>
                    <a:pt x="1297" y="4516"/>
                    <a:pt x="91" y="4671"/>
                  </a:cubicBezTo>
                  <a:lnTo>
                    <a:pt x="144" y="5094"/>
                  </a:lnTo>
                  <a:cubicBezTo>
                    <a:pt x="1515" y="4913"/>
                    <a:pt x="3094" y="3618"/>
                    <a:pt x="3652" y="2568"/>
                  </a:cubicBezTo>
                  <a:cubicBezTo>
                    <a:pt x="3881" y="2141"/>
                    <a:pt x="3926" y="1767"/>
                    <a:pt x="3790" y="1493"/>
                  </a:cubicBezTo>
                  <a:cubicBezTo>
                    <a:pt x="3581" y="1075"/>
                    <a:pt x="3063" y="951"/>
                    <a:pt x="2478" y="951"/>
                  </a:cubicBezTo>
                  <a:cubicBezTo>
                    <a:pt x="1973" y="951"/>
                    <a:pt x="1418" y="1043"/>
                    <a:pt x="969" y="1120"/>
                  </a:cubicBezTo>
                  <a:cubicBezTo>
                    <a:pt x="813" y="1144"/>
                    <a:pt x="641" y="1173"/>
                    <a:pt x="542" y="1182"/>
                  </a:cubicBezTo>
                  <a:cubicBezTo>
                    <a:pt x="546" y="1000"/>
                    <a:pt x="686" y="570"/>
                    <a:pt x="866" y="173"/>
                  </a:cubicBezTo>
                  <a:lnTo>
                    <a:pt x="481" y="0"/>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1905121" y="4406741"/>
              <a:ext cx="1929535" cy="335111"/>
            </a:xfrm>
            <a:custGeom>
              <a:avLst/>
              <a:gdLst/>
              <a:ahLst/>
              <a:cxnLst/>
              <a:rect l="l" t="t" r="r" b="b"/>
              <a:pathLst>
                <a:path w="54867" h="9529" extrusionOk="0">
                  <a:moveTo>
                    <a:pt x="1" y="1"/>
                  </a:moveTo>
                  <a:lnTo>
                    <a:pt x="1" y="9529"/>
                  </a:lnTo>
                  <a:lnTo>
                    <a:pt x="54866" y="9529"/>
                  </a:lnTo>
                  <a:lnTo>
                    <a:pt x="54866"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3517740" y="3474529"/>
              <a:ext cx="113415" cy="824959"/>
            </a:xfrm>
            <a:custGeom>
              <a:avLst/>
              <a:gdLst/>
              <a:ahLst/>
              <a:cxnLst/>
              <a:rect l="l" t="t" r="r" b="b"/>
              <a:pathLst>
                <a:path w="3225" h="23458" extrusionOk="0">
                  <a:moveTo>
                    <a:pt x="0" y="1"/>
                  </a:moveTo>
                  <a:lnTo>
                    <a:pt x="0" y="23457"/>
                  </a:lnTo>
                  <a:lnTo>
                    <a:pt x="3224" y="23457"/>
                  </a:lnTo>
                  <a:lnTo>
                    <a:pt x="32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3395685" y="3467038"/>
              <a:ext cx="235306" cy="113415"/>
            </a:xfrm>
            <a:custGeom>
              <a:avLst/>
              <a:gdLst/>
              <a:ahLst/>
              <a:cxnLst/>
              <a:rect l="l" t="t" r="r" b="b"/>
              <a:pathLst>
                <a:path w="6691" h="3225" extrusionOk="0">
                  <a:moveTo>
                    <a:pt x="0" y="0"/>
                  </a:moveTo>
                  <a:lnTo>
                    <a:pt x="0" y="3224"/>
                  </a:lnTo>
                  <a:lnTo>
                    <a:pt x="6690" y="3224"/>
                  </a:lnTo>
                  <a:lnTo>
                    <a:pt x="669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3233986" y="4292220"/>
              <a:ext cx="468818" cy="113275"/>
            </a:xfrm>
            <a:custGeom>
              <a:avLst/>
              <a:gdLst/>
              <a:ahLst/>
              <a:cxnLst/>
              <a:rect l="l" t="t" r="r" b="b"/>
              <a:pathLst>
                <a:path w="13331" h="3221" extrusionOk="0">
                  <a:moveTo>
                    <a:pt x="0" y="0"/>
                  </a:moveTo>
                  <a:lnTo>
                    <a:pt x="0" y="3220"/>
                  </a:lnTo>
                  <a:lnTo>
                    <a:pt x="13331" y="3220"/>
                  </a:lnTo>
                  <a:lnTo>
                    <a:pt x="133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3150499" y="2644442"/>
              <a:ext cx="366973" cy="1518181"/>
            </a:xfrm>
            <a:custGeom>
              <a:avLst/>
              <a:gdLst/>
              <a:ahLst/>
              <a:cxnLst/>
              <a:rect l="l" t="t" r="r" b="b"/>
              <a:pathLst>
                <a:path w="10435" h="43170" extrusionOk="0">
                  <a:moveTo>
                    <a:pt x="5326" y="0"/>
                  </a:moveTo>
                  <a:cubicBezTo>
                    <a:pt x="5304" y="0"/>
                    <a:pt x="5283" y="20"/>
                    <a:pt x="5278" y="42"/>
                  </a:cubicBezTo>
                  <a:lnTo>
                    <a:pt x="4" y="42484"/>
                  </a:lnTo>
                  <a:cubicBezTo>
                    <a:pt x="0" y="42513"/>
                    <a:pt x="21" y="42537"/>
                    <a:pt x="49" y="42542"/>
                  </a:cubicBezTo>
                  <a:lnTo>
                    <a:pt x="5098" y="43169"/>
                  </a:lnTo>
                  <a:cubicBezTo>
                    <a:pt x="5101" y="43170"/>
                    <a:pt x="5103" y="43170"/>
                    <a:pt x="5105" y="43170"/>
                  </a:cubicBezTo>
                  <a:cubicBezTo>
                    <a:pt x="5131" y="43170"/>
                    <a:pt x="5152" y="43150"/>
                    <a:pt x="5155" y="43124"/>
                  </a:cubicBezTo>
                  <a:lnTo>
                    <a:pt x="10430" y="682"/>
                  </a:lnTo>
                  <a:cubicBezTo>
                    <a:pt x="10434" y="658"/>
                    <a:pt x="10418" y="633"/>
                    <a:pt x="10389" y="628"/>
                  </a:cubicBezTo>
                  <a:lnTo>
                    <a:pt x="5332" y="1"/>
                  </a:lnTo>
                  <a:cubicBezTo>
                    <a:pt x="5330" y="1"/>
                    <a:pt x="5328" y="0"/>
                    <a:pt x="53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19895" y="3467425"/>
              <a:ext cx="1484983" cy="1115935"/>
            </a:xfrm>
            <a:custGeom>
              <a:avLst/>
              <a:gdLst/>
              <a:ahLst/>
              <a:cxnLst/>
              <a:rect l="l" t="t" r="r" b="b"/>
              <a:pathLst>
                <a:path w="42226" h="31732" extrusionOk="0">
                  <a:moveTo>
                    <a:pt x="12127" y="1"/>
                  </a:moveTo>
                  <a:cubicBezTo>
                    <a:pt x="11850" y="1"/>
                    <a:pt x="11557" y="46"/>
                    <a:pt x="11250" y="142"/>
                  </a:cubicBezTo>
                  <a:cubicBezTo>
                    <a:pt x="6677" y="1569"/>
                    <a:pt x="0" y="29717"/>
                    <a:pt x="14913" y="31592"/>
                  </a:cubicBezTo>
                  <a:cubicBezTo>
                    <a:pt x="15664" y="31687"/>
                    <a:pt x="16386" y="31731"/>
                    <a:pt x="17080" y="31731"/>
                  </a:cubicBezTo>
                  <a:cubicBezTo>
                    <a:pt x="28591" y="31731"/>
                    <a:pt x="32459" y="19474"/>
                    <a:pt x="35031" y="19234"/>
                  </a:cubicBezTo>
                  <a:cubicBezTo>
                    <a:pt x="35227" y="19215"/>
                    <a:pt x="35419" y="19207"/>
                    <a:pt x="35606" y="19207"/>
                  </a:cubicBezTo>
                  <a:cubicBezTo>
                    <a:pt x="37326" y="19207"/>
                    <a:pt x="38629" y="19917"/>
                    <a:pt x="39493" y="19917"/>
                  </a:cubicBezTo>
                  <a:cubicBezTo>
                    <a:pt x="39837" y="19917"/>
                    <a:pt x="40111" y="19804"/>
                    <a:pt x="40314" y="19489"/>
                  </a:cubicBezTo>
                  <a:cubicBezTo>
                    <a:pt x="41042" y="18354"/>
                    <a:pt x="39387" y="17913"/>
                    <a:pt x="39220" y="17872"/>
                  </a:cubicBezTo>
                  <a:lnTo>
                    <a:pt x="39220" y="17872"/>
                  </a:lnTo>
                  <a:cubicBezTo>
                    <a:pt x="39296" y="17889"/>
                    <a:pt x="39683" y="17975"/>
                    <a:pt x="40121" y="17975"/>
                  </a:cubicBezTo>
                  <a:cubicBezTo>
                    <a:pt x="40611" y="17975"/>
                    <a:pt x="41165" y="17868"/>
                    <a:pt x="41421" y="17442"/>
                  </a:cubicBezTo>
                  <a:cubicBezTo>
                    <a:pt x="41934" y="16589"/>
                    <a:pt x="39888" y="15822"/>
                    <a:pt x="39887" y="15822"/>
                  </a:cubicBezTo>
                  <a:lnTo>
                    <a:pt x="39887" y="15822"/>
                  </a:lnTo>
                  <a:cubicBezTo>
                    <a:pt x="39888" y="15822"/>
                    <a:pt x="40561" y="15961"/>
                    <a:pt x="41168" y="15961"/>
                  </a:cubicBezTo>
                  <a:cubicBezTo>
                    <a:pt x="41724" y="15961"/>
                    <a:pt x="42226" y="15844"/>
                    <a:pt x="42102" y="15395"/>
                  </a:cubicBezTo>
                  <a:cubicBezTo>
                    <a:pt x="41912" y="14697"/>
                    <a:pt x="40015" y="14331"/>
                    <a:pt x="38426" y="14331"/>
                  </a:cubicBezTo>
                  <a:cubicBezTo>
                    <a:pt x="37886" y="14331"/>
                    <a:pt x="37381" y="14373"/>
                    <a:pt x="36991" y="14460"/>
                  </a:cubicBezTo>
                  <a:lnTo>
                    <a:pt x="36393" y="13094"/>
                  </a:lnTo>
                  <a:cubicBezTo>
                    <a:pt x="36393" y="13094"/>
                    <a:pt x="24770" y="24238"/>
                    <a:pt x="18109" y="24238"/>
                  </a:cubicBezTo>
                  <a:cubicBezTo>
                    <a:pt x="17170" y="24238"/>
                    <a:pt x="16330" y="24017"/>
                    <a:pt x="15635" y="23512"/>
                  </a:cubicBezTo>
                  <a:cubicBezTo>
                    <a:pt x="10012" y="19419"/>
                    <a:pt x="14064" y="9091"/>
                    <a:pt x="14831" y="5765"/>
                  </a:cubicBezTo>
                  <a:cubicBezTo>
                    <a:pt x="15512" y="2816"/>
                    <a:pt x="14312" y="1"/>
                    <a:pt x="12127" y="1"/>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971044" y="3444039"/>
              <a:ext cx="472229" cy="602454"/>
            </a:xfrm>
            <a:custGeom>
              <a:avLst/>
              <a:gdLst/>
              <a:ahLst/>
              <a:cxnLst/>
              <a:rect l="l" t="t" r="r" b="b"/>
              <a:pathLst>
                <a:path w="13428" h="17131" extrusionOk="0">
                  <a:moveTo>
                    <a:pt x="8296" y="1"/>
                  </a:moveTo>
                  <a:cubicBezTo>
                    <a:pt x="8264" y="1"/>
                    <a:pt x="8232" y="2"/>
                    <a:pt x="8200" y="3"/>
                  </a:cubicBezTo>
                  <a:cubicBezTo>
                    <a:pt x="5997" y="84"/>
                    <a:pt x="4266" y="1402"/>
                    <a:pt x="2133" y="7200"/>
                  </a:cubicBezTo>
                  <a:cubicBezTo>
                    <a:pt x="1" y="12996"/>
                    <a:pt x="202" y="17131"/>
                    <a:pt x="202" y="17131"/>
                  </a:cubicBezTo>
                  <a:lnTo>
                    <a:pt x="10664" y="15929"/>
                  </a:lnTo>
                  <a:cubicBezTo>
                    <a:pt x="10664" y="15929"/>
                    <a:pt x="13427" y="1"/>
                    <a:pt x="8296"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9"/>
          <p:cNvSpPr txBox="1"/>
          <p:nvPr/>
        </p:nvSpPr>
        <p:spPr>
          <a:xfrm flipH="1">
            <a:off x="2015102" y="1367600"/>
            <a:ext cx="19434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1800" dirty="0" smtClean="0">
                <a:solidFill>
                  <a:srgbClr val="FF7C3E"/>
                </a:solidFill>
                <a:latin typeface="Denk One"/>
                <a:ea typeface="Denk One"/>
                <a:cs typeface="Denk One"/>
                <a:sym typeface="Denk One"/>
              </a:rPr>
              <a:t>PENGAMBILAN</a:t>
            </a:r>
            <a:endParaRPr sz="1800" dirty="0">
              <a:solidFill>
                <a:srgbClr val="FF7C3E"/>
              </a:solidFill>
              <a:latin typeface="Denk One"/>
              <a:ea typeface="Denk One"/>
              <a:cs typeface="Denk One"/>
              <a:sym typeface="Denk One"/>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pSp>
        <p:nvGrpSpPr>
          <p:cNvPr id="388" name="Google Shape;388;p25"/>
          <p:cNvGrpSpPr/>
          <p:nvPr/>
        </p:nvGrpSpPr>
        <p:grpSpPr>
          <a:xfrm>
            <a:off x="5795689" y="406139"/>
            <a:ext cx="2963700" cy="4381551"/>
            <a:chOff x="6128789" y="804382"/>
            <a:chExt cx="2694273" cy="3983228"/>
          </a:xfrm>
        </p:grpSpPr>
        <p:sp>
          <p:nvSpPr>
            <p:cNvPr id="389" name="Google Shape;389;p25"/>
            <p:cNvSpPr/>
            <p:nvPr/>
          </p:nvSpPr>
          <p:spPr>
            <a:xfrm>
              <a:off x="6128789" y="804382"/>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6184746" y="833574"/>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25"/>
          <p:cNvSpPr/>
          <p:nvPr/>
        </p:nvSpPr>
        <p:spPr>
          <a:xfrm flipH="1">
            <a:off x="4735345" y="4663800"/>
            <a:ext cx="3481330" cy="175301"/>
          </a:xfrm>
          <a:custGeom>
            <a:avLst/>
            <a:gdLst/>
            <a:ahLst/>
            <a:cxnLst/>
            <a:rect l="l" t="t" r="r" b="b"/>
            <a:pathLst>
              <a:path w="106536" h="4404" extrusionOk="0">
                <a:moveTo>
                  <a:pt x="45572" y="0"/>
                </a:moveTo>
                <a:cubicBezTo>
                  <a:pt x="19799" y="157"/>
                  <a:pt x="0" y="1078"/>
                  <a:pt x="0" y="2192"/>
                </a:cubicBezTo>
                <a:cubicBezTo>
                  <a:pt x="0" y="3413"/>
                  <a:pt x="23847" y="4404"/>
                  <a:pt x="53266" y="4404"/>
                </a:cubicBezTo>
                <a:cubicBezTo>
                  <a:pt x="82688" y="4404"/>
                  <a:pt x="106536" y="3413"/>
                  <a:pt x="106536" y="2192"/>
                </a:cubicBezTo>
                <a:cubicBezTo>
                  <a:pt x="106536" y="1771"/>
                  <a:pt x="103736" y="1382"/>
                  <a:pt x="98871" y="1048"/>
                </a:cubicBezTo>
                <a:cubicBezTo>
                  <a:pt x="98441" y="2116"/>
                  <a:pt x="97394" y="2874"/>
                  <a:pt x="96175" y="2874"/>
                </a:cubicBezTo>
                <a:lnTo>
                  <a:pt x="48480" y="2874"/>
                </a:lnTo>
                <a:cubicBezTo>
                  <a:pt x="46889" y="2874"/>
                  <a:pt x="45589" y="1584"/>
                  <a:pt x="4557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25"/>
          <p:cNvGrpSpPr/>
          <p:nvPr/>
        </p:nvGrpSpPr>
        <p:grpSpPr>
          <a:xfrm>
            <a:off x="4959642" y="1345102"/>
            <a:ext cx="2130085" cy="3433068"/>
            <a:chOff x="4633351" y="1345102"/>
            <a:chExt cx="2130085" cy="3433068"/>
          </a:xfrm>
        </p:grpSpPr>
        <p:sp>
          <p:nvSpPr>
            <p:cNvPr id="393" name="Google Shape;393;p25"/>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5"/>
          <p:cNvGrpSpPr/>
          <p:nvPr/>
        </p:nvGrpSpPr>
        <p:grpSpPr>
          <a:xfrm>
            <a:off x="4538210" y="3675500"/>
            <a:ext cx="990781" cy="1129042"/>
            <a:chOff x="2670950" y="1672175"/>
            <a:chExt cx="143500" cy="163525"/>
          </a:xfrm>
        </p:grpSpPr>
        <p:sp>
          <p:nvSpPr>
            <p:cNvPr id="419" name="Google Shape;419;p25"/>
            <p:cNvSpPr/>
            <p:nvPr/>
          </p:nvSpPr>
          <p:spPr>
            <a:xfrm>
              <a:off x="2678200" y="1681125"/>
              <a:ext cx="29550" cy="60025"/>
            </a:xfrm>
            <a:custGeom>
              <a:avLst/>
              <a:gdLst/>
              <a:ahLst/>
              <a:cxnLst/>
              <a:rect l="l" t="t" r="r" b="b"/>
              <a:pathLst>
                <a:path w="1182" h="2401" extrusionOk="0">
                  <a:moveTo>
                    <a:pt x="604" y="1762"/>
                  </a:moveTo>
                  <a:cubicBezTo>
                    <a:pt x="604" y="1762"/>
                    <a:pt x="605" y="1766"/>
                    <a:pt x="608" y="1770"/>
                  </a:cubicBezTo>
                  <a:lnTo>
                    <a:pt x="608" y="1770"/>
                  </a:lnTo>
                  <a:cubicBezTo>
                    <a:pt x="604" y="1769"/>
                    <a:pt x="604" y="1765"/>
                    <a:pt x="604" y="1765"/>
                  </a:cubicBezTo>
                  <a:lnTo>
                    <a:pt x="604" y="1762"/>
                  </a:lnTo>
                  <a:close/>
                  <a:moveTo>
                    <a:pt x="440" y="1"/>
                  </a:moveTo>
                  <a:cubicBezTo>
                    <a:pt x="437" y="103"/>
                    <a:pt x="433" y="209"/>
                    <a:pt x="430" y="311"/>
                  </a:cubicBezTo>
                  <a:cubicBezTo>
                    <a:pt x="430" y="414"/>
                    <a:pt x="430" y="516"/>
                    <a:pt x="437" y="618"/>
                  </a:cubicBezTo>
                  <a:cubicBezTo>
                    <a:pt x="444" y="752"/>
                    <a:pt x="454" y="885"/>
                    <a:pt x="471" y="1015"/>
                  </a:cubicBezTo>
                  <a:cubicBezTo>
                    <a:pt x="317" y="905"/>
                    <a:pt x="161" y="796"/>
                    <a:pt x="0" y="697"/>
                  </a:cubicBezTo>
                  <a:lnTo>
                    <a:pt x="0" y="697"/>
                  </a:lnTo>
                  <a:cubicBezTo>
                    <a:pt x="153" y="840"/>
                    <a:pt x="317" y="974"/>
                    <a:pt x="481" y="1103"/>
                  </a:cubicBezTo>
                  <a:cubicBezTo>
                    <a:pt x="488" y="1144"/>
                    <a:pt x="495" y="1189"/>
                    <a:pt x="501" y="1233"/>
                  </a:cubicBezTo>
                  <a:cubicBezTo>
                    <a:pt x="529" y="1387"/>
                    <a:pt x="560" y="1540"/>
                    <a:pt x="604" y="1691"/>
                  </a:cubicBezTo>
                  <a:cubicBezTo>
                    <a:pt x="588" y="1684"/>
                    <a:pt x="574" y="1677"/>
                    <a:pt x="560" y="1670"/>
                  </a:cubicBezTo>
                  <a:cubicBezTo>
                    <a:pt x="509" y="1647"/>
                    <a:pt x="461" y="1626"/>
                    <a:pt x="413" y="1606"/>
                  </a:cubicBezTo>
                  <a:cubicBezTo>
                    <a:pt x="314" y="1565"/>
                    <a:pt x="215" y="1530"/>
                    <a:pt x="112" y="1499"/>
                  </a:cubicBezTo>
                  <a:lnTo>
                    <a:pt x="112" y="1499"/>
                  </a:lnTo>
                  <a:cubicBezTo>
                    <a:pt x="202" y="1554"/>
                    <a:pt x="297" y="1606"/>
                    <a:pt x="389" y="1653"/>
                  </a:cubicBezTo>
                  <a:lnTo>
                    <a:pt x="529" y="1724"/>
                  </a:lnTo>
                  <a:cubicBezTo>
                    <a:pt x="553" y="1738"/>
                    <a:pt x="577" y="1752"/>
                    <a:pt x="597" y="1762"/>
                  </a:cubicBezTo>
                  <a:cubicBezTo>
                    <a:pt x="600" y="1765"/>
                    <a:pt x="606" y="1770"/>
                    <a:pt x="607" y="1770"/>
                  </a:cubicBezTo>
                  <a:cubicBezTo>
                    <a:pt x="608" y="1770"/>
                    <a:pt x="608" y="1770"/>
                    <a:pt x="608" y="1770"/>
                  </a:cubicBezTo>
                  <a:lnTo>
                    <a:pt x="608" y="1770"/>
                  </a:lnTo>
                  <a:cubicBezTo>
                    <a:pt x="610" y="1772"/>
                    <a:pt x="612" y="1775"/>
                    <a:pt x="615" y="1776"/>
                  </a:cubicBezTo>
                  <a:cubicBezTo>
                    <a:pt x="621" y="1783"/>
                    <a:pt x="624" y="1783"/>
                    <a:pt x="632" y="1786"/>
                  </a:cubicBezTo>
                  <a:cubicBezTo>
                    <a:pt x="635" y="1800"/>
                    <a:pt x="642" y="1817"/>
                    <a:pt x="645" y="1834"/>
                  </a:cubicBezTo>
                  <a:cubicBezTo>
                    <a:pt x="683" y="1946"/>
                    <a:pt x="724" y="2056"/>
                    <a:pt x="768" y="2162"/>
                  </a:cubicBezTo>
                  <a:cubicBezTo>
                    <a:pt x="700" y="2148"/>
                    <a:pt x="632" y="2134"/>
                    <a:pt x="560" y="2124"/>
                  </a:cubicBezTo>
                  <a:cubicBezTo>
                    <a:pt x="478" y="2110"/>
                    <a:pt x="393" y="2101"/>
                    <a:pt x="311" y="2097"/>
                  </a:cubicBezTo>
                  <a:lnTo>
                    <a:pt x="311" y="2097"/>
                  </a:lnTo>
                  <a:cubicBezTo>
                    <a:pt x="389" y="2128"/>
                    <a:pt x="468" y="2155"/>
                    <a:pt x="550" y="2175"/>
                  </a:cubicBezTo>
                  <a:cubicBezTo>
                    <a:pt x="628" y="2200"/>
                    <a:pt x="710" y="2220"/>
                    <a:pt x="792" y="2237"/>
                  </a:cubicBezTo>
                  <a:lnTo>
                    <a:pt x="802" y="2237"/>
                  </a:lnTo>
                  <a:cubicBezTo>
                    <a:pt x="829" y="2295"/>
                    <a:pt x="860" y="2350"/>
                    <a:pt x="891" y="2400"/>
                  </a:cubicBezTo>
                  <a:cubicBezTo>
                    <a:pt x="867" y="2346"/>
                    <a:pt x="843" y="2288"/>
                    <a:pt x="823" y="2230"/>
                  </a:cubicBezTo>
                  <a:lnTo>
                    <a:pt x="829" y="2220"/>
                  </a:lnTo>
                  <a:cubicBezTo>
                    <a:pt x="864" y="2151"/>
                    <a:pt x="898" y="2083"/>
                    <a:pt x="925" y="2015"/>
                  </a:cubicBezTo>
                  <a:cubicBezTo>
                    <a:pt x="942" y="1984"/>
                    <a:pt x="956" y="1946"/>
                    <a:pt x="973" y="1913"/>
                  </a:cubicBezTo>
                  <a:cubicBezTo>
                    <a:pt x="986" y="1878"/>
                    <a:pt x="1000" y="1844"/>
                    <a:pt x="1018" y="1810"/>
                  </a:cubicBezTo>
                  <a:lnTo>
                    <a:pt x="1018" y="1810"/>
                  </a:lnTo>
                  <a:cubicBezTo>
                    <a:pt x="986" y="1838"/>
                    <a:pt x="966" y="1868"/>
                    <a:pt x="942" y="1899"/>
                  </a:cubicBezTo>
                  <a:lnTo>
                    <a:pt x="881" y="1991"/>
                  </a:lnTo>
                  <a:cubicBezTo>
                    <a:pt x="850" y="2042"/>
                    <a:pt x="823" y="2093"/>
                    <a:pt x="792" y="2145"/>
                  </a:cubicBezTo>
                  <a:cubicBezTo>
                    <a:pt x="788" y="2134"/>
                    <a:pt x="785" y="2124"/>
                    <a:pt x="782" y="2114"/>
                  </a:cubicBezTo>
                  <a:cubicBezTo>
                    <a:pt x="751" y="2019"/>
                    <a:pt x="720" y="1919"/>
                    <a:pt x="696" y="1820"/>
                  </a:cubicBezTo>
                  <a:cubicBezTo>
                    <a:pt x="690" y="1800"/>
                    <a:pt x="686" y="1779"/>
                    <a:pt x="683" y="1756"/>
                  </a:cubicBezTo>
                  <a:cubicBezTo>
                    <a:pt x="686" y="1749"/>
                    <a:pt x="693" y="1745"/>
                    <a:pt x="696" y="1738"/>
                  </a:cubicBezTo>
                  <a:cubicBezTo>
                    <a:pt x="764" y="1653"/>
                    <a:pt x="823" y="1568"/>
                    <a:pt x="881" y="1479"/>
                  </a:cubicBezTo>
                  <a:cubicBezTo>
                    <a:pt x="939" y="1390"/>
                    <a:pt x="990" y="1298"/>
                    <a:pt x="1038" y="1206"/>
                  </a:cubicBezTo>
                  <a:lnTo>
                    <a:pt x="1038" y="1206"/>
                  </a:lnTo>
                  <a:cubicBezTo>
                    <a:pt x="969" y="1285"/>
                    <a:pt x="901" y="1363"/>
                    <a:pt x="837" y="1448"/>
                  </a:cubicBezTo>
                  <a:lnTo>
                    <a:pt x="662" y="1674"/>
                  </a:lnTo>
                  <a:cubicBezTo>
                    <a:pt x="628" y="1524"/>
                    <a:pt x="594" y="1373"/>
                    <a:pt x="570" y="1223"/>
                  </a:cubicBezTo>
                  <a:cubicBezTo>
                    <a:pt x="563" y="1179"/>
                    <a:pt x="556" y="1138"/>
                    <a:pt x="550" y="1094"/>
                  </a:cubicBezTo>
                  <a:cubicBezTo>
                    <a:pt x="659" y="974"/>
                    <a:pt x="764" y="854"/>
                    <a:pt x="870" y="732"/>
                  </a:cubicBezTo>
                  <a:cubicBezTo>
                    <a:pt x="977" y="602"/>
                    <a:pt x="1082" y="472"/>
                    <a:pt x="1181" y="336"/>
                  </a:cubicBezTo>
                  <a:lnTo>
                    <a:pt x="1181" y="336"/>
                  </a:lnTo>
                  <a:cubicBezTo>
                    <a:pt x="1059" y="451"/>
                    <a:pt x="939" y="571"/>
                    <a:pt x="826" y="691"/>
                  </a:cubicBezTo>
                  <a:cubicBezTo>
                    <a:pt x="727" y="796"/>
                    <a:pt x="632" y="902"/>
                    <a:pt x="536" y="1008"/>
                  </a:cubicBezTo>
                  <a:cubicBezTo>
                    <a:pt x="533" y="981"/>
                    <a:pt x="529" y="950"/>
                    <a:pt x="526" y="919"/>
                  </a:cubicBezTo>
                  <a:cubicBezTo>
                    <a:pt x="509" y="817"/>
                    <a:pt x="501" y="718"/>
                    <a:pt x="488" y="615"/>
                  </a:cubicBezTo>
                  <a:cubicBezTo>
                    <a:pt x="468" y="410"/>
                    <a:pt x="457" y="209"/>
                    <a:pt x="44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683750" y="1672175"/>
              <a:ext cx="13250" cy="11575"/>
            </a:xfrm>
            <a:custGeom>
              <a:avLst/>
              <a:gdLst/>
              <a:ahLst/>
              <a:cxnLst/>
              <a:rect l="l" t="t" r="r" b="b"/>
              <a:pathLst>
                <a:path w="530" h="463" extrusionOk="0">
                  <a:moveTo>
                    <a:pt x="268" y="1"/>
                  </a:moveTo>
                  <a:cubicBezTo>
                    <a:pt x="239" y="1"/>
                    <a:pt x="210" y="6"/>
                    <a:pt x="181" y="18"/>
                  </a:cubicBezTo>
                  <a:cubicBezTo>
                    <a:pt x="58" y="62"/>
                    <a:pt x="0" y="195"/>
                    <a:pt x="44" y="314"/>
                  </a:cubicBezTo>
                  <a:cubicBezTo>
                    <a:pt x="81" y="407"/>
                    <a:pt x="171" y="463"/>
                    <a:pt x="266" y="463"/>
                  </a:cubicBezTo>
                  <a:cubicBezTo>
                    <a:pt x="293" y="463"/>
                    <a:pt x="321" y="458"/>
                    <a:pt x="348" y="448"/>
                  </a:cubicBezTo>
                  <a:cubicBezTo>
                    <a:pt x="468" y="400"/>
                    <a:pt x="529" y="267"/>
                    <a:pt x="481" y="147"/>
                  </a:cubicBezTo>
                  <a:cubicBezTo>
                    <a:pt x="445" y="56"/>
                    <a:pt x="359" y="1"/>
                    <a:pt x="26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699850" y="1685175"/>
              <a:ext cx="13275" cy="11575"/>
            </a:xfrm>
            <a:custGeom>
              <a:avLst/>
              <a:gdLst/>
              <a:ahLst/>
              <a:cxnLst/>
              <a:rect l="l" t="t" r="r" b="b"/>
              <a:pathLst>
                <a:path w="531" h="463" extrusionOk="0">
                  <a:moveTo>
                    <a:pt x="266" y="0"/>
                  </a:moveTo>
                  <a:cubicBezTo>
                    <a:pt x="238" y="0"/>
                    <a:pt x="210" y="6"/>
                    <a:pt x="182" y="17"/>
                  </a:cubicBezTo>
                  <a:cubicBezTo>
                    <a:pt x="62" y="61"/>
                    <a:pt x="1" y="198"/>
                    <a:pt x="49" y="313"/>
                  </a:cubicBezTo>
                  <a:cubicBezTo>
                    <a:pt x="83" y="405"/>
                    <a:pt x="172" y="463"/>
                    <a:pt x="265" y="463"/>
                  </a:cubicBezTo>
                  <a:cubicBezTo>
                    <a:pt x="293" y="463"/>
                    <a:pt x="322" y="458"/>
                    <a:pt x="349" y="447"/>
                  </a:cubicBezTo>
                  <a:cubicBezTo>
                    <a:pt x="472" y="402"/>
                    <a:pt x="530" y="269"/>
                    <a:pt x="483" y="149"/>
                  </a:cubicBezTo>
                  <a:cubicBezTo>
                    <a:pt x="449" y="58"/>
                    <a:pt x="360" y="0"/>
                    <a:pt x="26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699350" y="1703950"/>
              <a:ext cx="12150" cy="10625"/>
            </a:xfrm>
            <a:custGeom>
              <a:avLst/>
              <a:gdLst/>
              <a:ahLst/>
              <a:cxnLst/>
              <a:rect l="l" t="t" r="r" b="b"/>
              <a:pathLst>
                <a:path w="486" h="425" extrusionOk="0">
                  <a:moveTo>
                    <a:pt x="244" y="1"/>
                  </a:moveTo>
                  <a:cubicBezTo>
                    <a:pt x="218" y="1"/>
                    <a:pt x="190" y="6"/>
                    <a:pt x="164" y="17"/>
                  </a:cubicBezTo>
                  <a:cubicBezTo>
                    <a:pt x="55" y="58"/>
                    <a:pt x="0" y="181"/>
                    <a:pt x="41" y="290"/>
                  </a:cubicBezTo>
                  <a:cubicBezTo>
                    <a:pt x="75" y="373"/>
                    <a:pt x="155" y="425"/>
                    <a:pt x="240" y="425"/>
                  </a:cubicBezTo>
                  <a:cubicBezTo>
                    <a:pt x="266" y="425"/>
                    <a:pt x="292" y="420"/>
                    <a:pt x="318" y="409"/>
                  </a:cubicBezTo>
                  <a:cubicBezTo>
                    <a:pt x="427" y="368"/>
                    <a:pt x="485" y="245"/>
                    <a:pt x="441" y="136"/>
                  </a:cubicBezTo>
                  <a:cubicBezTo>
                    <a:pt x="410" y="53"/>
                    <a:pt x="329" y="1"/>
                    <a:pt x="24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674950" y="1713325"/>
              <a:ext cx="12125" cy="10600"/>
            </a:xfrm>
            <a:custGeom>
              <a:avLst/>
              <a:gdLst/>
              <a:ahLst/>
              <a:cxnLst/>
              <a:rect l="l" t="t" r="r" b="b"/>
              <a:pathLst>
                <a:path w="485" h="424" extrusionOk="0">
                  <a:moveTo>
                    <a:pt x="240" y="0"/>
                  </a:moveTo>
                  <a:cubicBezTo>
                    <a:pt x="215" y="0"/>
                    <a:pt x="189" y="4"/>
                    <a:pt x="165" y="14"/>
                  </a:cubicBezTo>
                  <a:cubicBezTo>
                    <a:pt x="55" y="55"/>
                    <a:pt x="1" y="178"/>
                    <a:pt x="42" y="287"/>
                  </a:cubicBezTo>
                  <a:cubicBezTo>
                    <a:pt x="76" y="371"/>
                    <a:pt x="158" y="423"/>
                    <a:pt x="243" y="423"/>
                  </a:cubicBezTo>
                  <a:cubicBezTo>
                    <a:pt x="268" y="423"/>
                    <a:pt x="293" y="419"/>
                    <a:pt x="318" y="409"/>
                  </a:cubicBezTo>
                  <a:cubicBezTo>
                    <a:pt x="431" y="365"/>
                    <a:pt x="485" y="242"/>
                    <a:pt x="441" y="137"/>
                  </a:cubicBezTo>
                  <a:cubicBezTo>
                    <a:pt x="409" y="52"/>
                    <a:pt x="326" y="0"/>
                    <a:pt x="24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682800" y="1730200"/>
              <a:ext cx="8300" cy="7325"/>
            </a:xfrm>
            <a:custGeom>
              <a:avLst/>
              <a:gdLst/>
              <a:ahLst/>
              <a:cxnLst/>
              <a:rect l="l" t="t" r="r" b="b"/>
              <a:pathLst>
                <a:path w="332" h="293" extrusionOk="0">
                  <a:moveTo>
                    <a:pt x="164" y="1"/>
                  </a:moveTo>
                  <a:cubicBezTo>
                    <a:pt x="149" y="1"/>
                    <a:pt x="134" y="3"/>
                    <a:pt x="120" y="7"/>
                  </a:cubicBezTo>
                  <a:cubicBezTo>
                    <a:pt x="41" y="35"/>
                    <a:pt x="0" y="117"/>
                    <a:pt x="27" y="196"/>
                  </a:cubicBezTo>
                  <a:cubicBezTo>
                    <a:pt x="49" y="255"/>
                    <a:pt x="105" y="293"/>
                    <a:pt x="166" y="293"/>
                  </a:cubicBezTo>
                  <a:cubicBezTo>
                    <a:pt x="182" y="293"/>
                    <a:pt x="199" y="290"/>
                    <a:pt x="215" y="284"/>
                  </a:cubicBezTo>
                  <a:cubicBezTo>
                    <a:pt x="290" y="257"/>
                    <a:pt x="331" y="175"/>
                    <a:pt x="308" y="100"/>
                  </a:cubicBezTo>
                  <a:cubicBezTo>
                    <a:pt x="286"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699700" y="1721675"/>
              <a:ext cx="8300" cy="7325"/>
            </a:xfrm>
            <a:custGeom>
              <a:avLst/>
              <a:gdLst/>
              <a:ahLst/>
              <a:cxnLst/>
              <a:rect l="l" t="t" r="r" b="b"/>
              <a:pathLst>
                <a:path w="332" h="293" extrusionOk="0">
                  <a:moveTo>
                    <a:pt x="164" y="1"/>
                  </a:moveTo>
                  <a:cubicBezTo>
                    <a:pt x="149" y="1"/>
                    <a:pt x="134" y="3"/>
                    <a:pt x="120" y="7"/>
                  </a:cubicBezTo>
                  <a:cubicBezTo>
                    <a:pt x="41" y="34"/>
                    <a:pt x="0" y="116"/>
                    <a:pt x="27" y="195"/>
                  </a:cubicBezTo>
                  <a:cubicBezTo>
                    <a:pt x="46" y="254"/>
                    <a:pt x="103" y="292"/>
                    <a:pt x="165" y="292"/>
                  </a:cubicBezTo>
                  <a:cubicBezTo>
                    <a:pt x="181" y="292"/>
                    <a:pt x="198" y="289"/>
                    <a:pt x="215" y="284"/>
                  </a:cubicBezTo>
                  <a:cubicBezTo>
                    <a:pt x="290" y="260"/>
                    <a:pt x="331" y="175"/>
                    <a:pt x="304" y="99"/>
                  </a:cubicBezTo>
                  <a:cubicBezTo>
                    <a:pt x="285"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670950" y="1691275"/>
              <a:ext cx="13250" cy="11550"/>
            </a:xfrm>
            <a:custGeom>
              <a:avLst/>
              <a:gdLst/>
              <a:ahLst/>
              <a:cxnLst/>
              <a:rect l="l" t="t" r="r" b="b"/>
              <a:pathLst>
                <a:path w="530" h="462" extrusionOk="0">
                  <a:moveTo>
                    <a:pt x="264" y="0"/>
                  </a:moveTo>
                  <a:cubicBezTo>
                    <a:pt x="236" y="0"/>
                    <a:pt x="208" y="5"/>
                    <a:pt x="181" y="15"/>
                  </a:cubicBezTo>
                  <a:cubicBezTo>
                    <a:pt x="62" y="63"/>
                    <a:pt x="0" y="196"/>
                    <a:pt x="48" y="315"/>
                  </a:cubicBezTo>
                  <a:cubicBezTo>
                    <a:pt x="84" y="406"/>
                    <a:pt x="170" y="462"/>
                    <a:pt x="262" y="462"/>
                  </a:cubicBezTo>
                  <a:cubicBezTo>
                    <a:pt x="291" y="462"/>
                    <a:pt x="320" y="456"/>
                    <a:pt x="348" y="445"/>
                  </a:cubicBezTo>
                  <a:cubicBezTo>
                    <a:pt x="471" y="401"/>
                    <a:pt x="529" y="267"/>
                    <a:pt x="484" y="148"/>
                  </a:cubicBezTo>
                  <a:cubicBezTo>
                    <a:pt x="448" y="55"/>
                    <a:pt x="358" y="0"/>
                    <a:pt x="26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703350" y="1723000"/>
              <a:ext cx="4050" cy="3500"/>
            </a:xfrm>
            <a:custGeom>
              <a:avLst/>
              <a:gdLst/>
              <a:ahLst/>
              <a:cxnLst/>
              <a:rect l="l" t="t" r="r" b="b"/>
              <a:pathLst>
                <a:path w="162" h="140" extrusionOk="0">
                  <a:moveTo>
                    <a:pt x="81" y="1"/>
                  </a:moveTo>
                  <a:cubicBezTo>
                    <a:pt x="73" y="1"/>
                    <a:pt x="65" y="2"/>
                    <a:pt x="56" y="5"/>
                  </a:cubicBezTo>
                  <a:cubicBezTo>
                    <a:pt x="21" y="19"/>
                    <a:pt x="1" y="60"/>
                    <a:pt x="15" y="95"/>
                  </a:cubicBezTo>
                  <a:cubicBezTo>
                    <a:pt x="25" y="123"/>
                    <a:pt x="52" y="140"/>
                    <a:pt x="81" y="140"/>
                  </a:cubicBezTo>
                  <a:cubicBezTo>
                    <a:pt x="90" y="140"/>
                    <a:pt x="98" y="138"/>
                    <a:pt x="107" y="135"/>
                  </a:cubicBezTo>
                  <a:cubicBezTo>
                    <a:pt x="141" y="122"/>
                    <a:pt x="162" y="81"/>
                    <a:pt x="144" y="46"/>
                  </a:cubicBezTo>
                  <a:cubicBezTo>
                    <a:pt x="134" y="17"/>
                    <a:pt x="109" y="1"/>
                    <a:pt x="8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684075" y="1731150"/>
              <a:ext cx="2850" cy="2475"/>
            </a:xfrm>
            <a:custGeom>
              <a:avLst/>
              <a:gdLst/>
              <a:ahLst/>
              <a:cxnLst/>
              <a:rect l="l" t="t" r="r" b="b"/>
              <a:pathLst>
                <a:path w="114" h="99" extrusionOk="0">
                  <a:moveTo>
                    <a:pt x="57" y="0"/>
                  </a:moveTo>
                  <a:cubicBezTo>
                    <a:pt x="51" y="0"/>
                    <a:pt x="44" y="1"/>
                    <a:pt x="38" y="4"/>
                  </a:cubicBezTo>
                  <a:cubicBezTo>
                    <a:pt x="14" y="14"/>
                    <a:pt x="0" y="41"/>
                    <a:pt x="11" y="65"/>
                  </a:cubicBezTo>
                  <a:cubicBezTo>
                    <a:pt x="19" y="87"/>
                    <a:pt x="39" y="98"/>
                    <a:pt x="60" y="98"/>
                  </a:cubicBezTo>
                  <a:cubicBezTo>
                    <a:pt x="65" y="98"/>
                    <a:pt x="70" y="97"/>
                    <a:pt x="76" y="96"/>
                  </a:cubicBezTo>
                  <a:cubicBezTo>
                    <a:pt x="99" y="86"/>
                    <a:pt x="113" y="55"/>
                    <a:pt x="103" y="31"/>
                  </a:cubicBezTo>
                  <a:cubicBezTo>
                    <a:pt x="95" y="12"/>
                    <a:pt x="77" y="0"/>
                    <a:pt x="57"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676575" y="1714825"/>
              <a:ext cx="4550" cy="4025"/>
            </a:xfrm>
            <a:custGeom>
              <a:avLst/>
              <a:gdLst/>
              <a:ahLst/>
              <a:cxnLst/>
              <a:rect l="l" t="t" r="r" b="b"/>
              <a:pathLst>
                <a:path w="182" h="161" extrusionOk="0">
                  <a:moveTo>
                    <a:pt x="87" y="1"/>
                  </a:moveTo>
                  <a:cubicBezTo>
                    <a:pt x="79" y="1"/>
                    <a:pt x="70" y="2"/>
                    <a:pt x="62" y="5"/>
                  </a:cubicBezTo>
                  <a:cubicBezTo>
                    <a:pt x="21" y="22"/>
                    <a:pt x="0" y="66"/>
                    <a:pt x="13" y="110"/>
                  </a:cubicBezTo>
                  <a:cubicBezTo>
                    <a:pt x="27" y="142"/>
                    <a:pt x="58" y="161"/>
                    <a:pt x="90" y="161"/>
                  </a:cubicBezTo>
                  <a:cubicBezTo>
                    <a:pt x="100" y="161"/>
                    <a:pt x="110" y="159"/>
                    <a:pt x="120" y="155"/>
                  </a:cubicBezTo>
                  <a:cubicBezTo>
                    <a:pt x="161" y="138"/>
                    <a:pt x="181" y="94"/>
                    <a:pt x="168" y="53"/>
                  </a:cubicBezTo>
                  <a:cubicBezTo>
                    <a:pt x="154" y="20"/>
                    <a:pt x="121" y="1"/>
                    <a:pt x="87"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672725" y="1692550"/>
              <a:ext cx="5400" cy="4700"/>
            </a:xfrm>
            <a:custGeom>
              <a:avLst/>
              <a:gdLst/>
              <a:ahLst/>
              <a:cxnLst/>
              <a:rect l="l" t="t" r="r" b="b"/>
              <a:pathLst>
                <a:path w="216" h="188" extrusionOk="0">
                  <a:moveTo>
                    <a:pt x="111" y="1"/>
                  </a:moveTo>
                  <a:cubicBezTo>
                    <a:pt x="99" y="1"/>
                    <a:pt x="87" y="3"/>
                    <a:pt x="76" y="8"/>
                  </a:cubicBezTo>
                  <a:cubicBezTo>
                    <a:pt x="28" y="25"/>
                    <a:pt x="0" y="80"/>
                    <a:pt x="21" y="128"/>
                  </a:cubicBezTo>
                  <a:cubicBezTo>
                    <a:pt x="34" y="165"/>
                    <a:pt x="73" y="188"/>
                    <a:pt x="111" y="188"/>
                  </a:cubicBezTo>
                  <a:cubicBezTo>
                    <a:pt x="122" y="188"/>
                    <a:pt x="133" y="186"/>
                    <a:pt x="144" y="182"/>
                  </a:cubicBezTo>
                  <a:cubicBezTo>
                    <a:pt x="192" y="166"/>
                    <a:pt x="216" y="111"/>
                    <a:pt x="199" y="59"/>
                  </a:cubicBezTo>
                  <a:cubicBezTo>
                    <a:pt x="183" y="23"/>
                    <a:pt x="148" y="1"/>
                    <a:pt x="11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707900" y="1687925"/>
              <a:ext cx="3950" cy="3500"/>
            </a:xfrm>
            <a:custGeom>
              <a:avLst/>
              <a:gdLst/>
              <a:ahLst/>
              <a:cxnLst/>
              <a:rect l="l" t="t" r="r" b="b"/>
              <a:pathLst>
                <a:path w="158" h="140" extrusionOk="0">
                  <a:moveTo>
                    <a:pt x="79" y="1"/>
                  </a:moveTo>
                  <a:cubicBezTo>
                    <a:pt x="71" y="1"/>
                    <a:pt x="63" y="2"/>
                    <a:pt x="55" y="6"/>
                  </a:cubicBezTo>
                  <a:cubicBezTo>
                    <a:pt x="17" y="19"/>
                    <a:pt x="0" y="60"/>
                    <a:pt x="14" y="94"/>
                  </a:cubicBezTo>
                  <a:cubicBezTo>
                    <a:pt x="24" y="123"/>
                    <a:pt x="50" y="140"/>
                    <a:pt x="79" y="140"/>
                  </a:cubicBezTo>
                  <a:cubicBezTo>
                    <a:pt x="88" y="140"/>
                    <a:pt x="97" y="138"/>
                    <a:pt x="106" y="135"/>
                  </a:cubicBezTo>
                  <a:cubicBezTo>
                    <a:pt x="140" y="121"/>
                    <a:pt x="157" y="80"/>
                    <a:pt x="143" y="47"/>
                  </a:cubicBezTo>
                  <a:cubicBezTo>
                    <a:pt x="133" y="18"/>
                    <a:pt x="106" y="1"/>
                    <a:pt x="79"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705750" y="1706025"/>
              <a:ext cx="4200" cy="3675"/>
            </a:xfrm>
            <a:custGeom>
              <a:avLst/>
              <a:gdLst/>
              <a:ahLst/>
              <a:cxnLst/>
              <a:rect l="l" t="t" r="r" b="b"/>
              <a:pathLst>
                <a:path w="168" h="147" extrusionOk="0">
                  <a:moveTo>
                    <a:pt x="85" y="0"/>
                  </a:moveTo>
                  <a:cubicBezTo>
                    <a:pt x="76" y="0"/>
                    <a:pt x="67" y="2"/>
                    <a:pt x="59" y="5"/>
                  </a:cubicBezTo>
                  <a:cubicBezTo>
                    <a:pt x="18" y="22"/>
                    <a:pt x="1" y="63"/>
                    <a:pt x="14" y="101"/>
                  </a:cubicBezTo>
                  <a:cubicBezTo>
                    <a:pt x="27" y="130"/>
                    <a:pt x="55" y="146"/>
                    <a:pt x="84" y="146"/>
                  </a:cubicBezTo>
                  <a:cubicBezTo>
                    <a:pt x="92" y="146"/>
                    <a:pt x="101" y="145"/>
                    <a:pt x="110" y="142"/>
                  </a:cubicBezTo>
                  <a:cubicBezTo>
                    <a:pt x="147" y="128"/>
                    <a:pt x="168" y="87"/>
                    <a:pt x="154" y="49"/>
                  </a:cubicBezTo>
                  <a:cubicBezTo>
                    <a:pt x="141" y="18"/>
                    <a:pt x="113" y="0"/>
                    <a:pt x="85"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688875" y="1727850"/>
              <a:ext cx="67675" cy="91750"/>
            </a:xfrm>
            <a:custGeom>
              <a:avLst/>
              <a:gdLst/>
              <a:ahLst/>
              <a:cxnLst/>
              <a:rect l="l" t="t" r="r" b="b"/>
              <a:pathLst>
                <a:path w="2707" h="3670" extrusionOk="0">
                  <a:moveTo>
                    <a:pt x="667" y="0"/>
                  </a:moveTo>
                  <a:cubicBezTo>
                    <a:pt x="252" y="0"/>
                    <a:pt x="0" y="413"/>
                    <a:pt x="30" y="1279"/>
                  </a:cubicBezTo>
                  <a:cubicBezTo>
                    <a:pt x="85" y="2747"/>
                    <a:pt x="2089" y="3669"/>
                    <a:pt x="2089" y="3669"/>
                  </a:cubicBezTo>
                  <a:cubicBezTo>
                    <a:pt x="2089" y="3669"/>
                    <a:pt x="2707" y="1505"/>
                    <a:pt x="1720" y="576"/>
                  </a:cubicBezTo>
                  <a:cubicBezTo>
                    <a:pt x="1318" y="197"/>
                    <a:pt x="953" y="0"/>
                    <a:pt x="667"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694825" y="1730625"/>
              <a:ext cx="42450" cy="81175"/>
            </a:xfrm>
            <a:custGeom>
              <a:avLst/>
              <a:gdLst/>
              <a:ahLst/>
              <a:cxnLst/>
              <a:rect l="l" t="t" r="r" b="b"/>
              <a:pathLst>
                <a:path w="1698" h="3247" extrusionOk="0">
                  <a:moveTo>
                    <a:pt x="1246" y="2257"/>
                  </a:moveTo>
                  <a:lnTo>
                    <a:pt x="1246" y="2260"/>
                  </a:lnTo>
                  <a:cubicBezTo>
                    <a:pt x="1246" y="2260"/>
                    <a:pt x="1245" y="2258"/>
                    <a:pt x="1244" y="2257"/>
                  </a:cubicBezTo>
                  <a:close/>
                  <a:moveTo>
                    <a:pt x="383" y="1"/>
                  </a:moveTo>
                  <a:cubicBezTo>
                    <a:pt x="444" y="134"/>
                    <a:pt x="489" y="270"/>
                    <a:pt x="540" y="407"/>
                  </a:cubicBezTo>
                  <a:lnTo>
                    <a:pt x="693" y="817"/>
                  </a:lnTo>
                  <a:lnTo>
                    <a:pt x="789" y="1073"/>
                  </a:lnTo>
                  <a:cubicBezTo>
                    <a:pt x="673" y="1018"/>
                    <a:pt x="557" y="964"/>
                    <a:pt x="441" y="912"/>
                  </a:cubicBezTo>
                  <a:cubicBezTo>
                    <a:pt x="366" y="878"/>
                    <a:pt x="294" y="847"/>
                    <a:pt x="222" y="817"/>
                  </a:cubicBezTo>
                  <a:cubicBezTo>
                    <a:pt x="148" y="789"/>
                    <a:pt x="76" y="759"/>
                    <a:pt x="0" y="732"/>
                  </a:cubicBezTo>
                  <a:lnTo>
                    <a:pt x="0" y="732"/>
                  </a:lnTo>
                  <a:cubicBezTo>
                    <a:pt x="69" y="773"/>
                    <a:pt x="137" y="810"/>
                    <a:pt x="205" y="850"/>
                  </a:cubicBezTo>
                  <a:cubicBezTo>
                    <a:pt x="274" y="888"/>
                    <a:pt x="342" y="926"/>
                    <a:pt x="414" y="964"/>
                  </a:cubicBezTo>
                  <a:cubicBezTo>
                    <a:pt x="550" y="1035"/>
                    <a:pt x="687" y="1107"/>
                    <a:pt x="827" y="1172"/>
                  </a:cubicBezTo>
                  <a:lnTo>
                    <a:pt x="983" y="1588"/>
                  </a:lnTo>
                  <a:cubicBezTo>
                    <a:pt x="857" y="1540"/>
                    <a:pt x="728" y="1493"/>
                    <a:pt x="598" y="1449"/>
                  </a:cubicBezTo>
                  <a:lnTo>
                    <a:pt x="362" y="1373"/>
                  </a:lnTo>
                  <a:cubicBezTo>
                    <a:pt x="284" y="1349"/>
                    <a:pt x="205" y="1322"/>
                    <a:pt x="123" y="1308"/>
                  </a:cubicBezTo>
                  <a:lnTo>
                    <a:pt x="123" y="1308"/>
                  </a:lnTo>
                  <a:cubicBezTo>
                    <a:pt x="199" y="1339"/>
                    <a:pt x="274" y="1373"/>
                    <a:pt x="349" y="1408"/>
                  </a:cubicBezTo>
                  <a:lnTo>
                    <a:pt x="578" y="1503"/>
                  </a:lnTo>
                  <a:cubicBezTo>
                    <a:pt x="725" y="1564"/>
                    <a:pt x="871" y="1622"/>
                    <a:pt x="1021" y="1680"/>
                  </a:cubicBezTo>
                  <a:cubicBezTo>
                    <a:pt x="1090" y="1851"/>
                    <a:pt x="1158" y="2025"/>
                    <a:pt x="1226" y="2199"/>
                  </a:cubicBezTo>
                  <a:lnTo>
                    <a:pt x="1223" y="2199"/>
                  </a:lnTo>
                  <a:lnTo>
                    <a:pt x="1120" y="2169"/>
                  </a:lnTo>
                  <a:lnTo>
                    <a:pt x="912" y="2104"/>
                  </a:lnTo>
                  <a:cubicBezTo>
                    <a:pt x="772" y="2063"/>
                    <a:pt x="632" y="2022"/>
                    <a:pt x="489" y="1988"/>
                  </a:cubicBezTo>
                  <a:lnTo>
                    <a:pt x="489" y="1988"/>
                  </a:lnTo>
                  <a:cubicBezTo>
                    <a:pt x="622" y="2049"/>
                    <a:pt x="755" y="2107"/>
                    <a:pt x="892" y="2158"/>
                  </a:cubicBezTo>
                  <a:cubicBezTo>
                    <a:pt x="960" y="2186"/>
                    <a:pt x="1029" y="2210"/>
                    <a:pt x="1097" y="2233"/>
                  </a:cubicBezTo>
                  <a:cubicBezTo>
                    <a:pt x="1131" y="2243"/>
                    <a:pt x="1168" y="2257"/>
                    <a:pt x="1202" y="2268"/>
                  </a:cubicBezTo>
                  <a:cubicBezTo>
                    <a:pt x="1219" y="2271"/>
                    <a:pt x="1237" y="2278"/>
                    <a:pt x="1257" y="2281"/>
                  </a:cubicBezTo>
                  <a:lnTo>
                    <a:pt x="1260" y="2281"/>
                  </a:lnTo>
                  <a:cubicBezTo>
                    <a:pt x="1281" y="2336"/>
                    <a:pt x="1301" y="2387"/>
                    <a:pt x="1325" y="2442"/>
                  </a:cubicBezTo>
                  <a:lnTo>
                    <a:pt x="1489" y="2845"/>
                  </a:lnTo>
                  <a:cubicBezTo>
                    <a:pt x="1547" y="2977"/>
                    <a:pt x="1605" y="3114"/>
                    <a:pt x="1663" y="3247"/>
                  </a:cubicBezTo>
                  <a:cubicBezTo>
                    <a:pt x="1618" y="3108"/>
                    <a:pt x="1571" y="2971"/>
                    <a:pt x="1523" y="2831"/>
                  </a:cubicBezTo>
                  <a:lnTo>
                    <a:pt x="1377" y="2421"/>
                  </a:lnTo>
                  <a:cubicBezTo>
                    <a:pt x="1356" y="2366"/>
                    <a:pt x="1336" y="2309"/>
                    <a:pt x="1315" y="2254"/>
                  </a:cubicBezTo>
                  <a:lnTo>
                    <a:pt x="1315" y="2251"/>
                  </a:lnTo>
                  <a:cubicBezTo>
                    <a:pt x="1319" y="2243"/>
                    <a:pt x="1315" y="2237"/>
                    <a:pt x="1315" y="2233"/>
                  </a:cubicBezTo>
                  <a:lnTo>
                    <a:pt x="1315" y="2233"/>
                  </a:lnTo>
                  <a:lnTo>
                    <a:pt x="1319" y="2237"/>
                  </a:lnTo>
                  <a:lnTo>
                    <a:pt x="1319" y="2243"/>
                  </a:lnTo>
                  <a:lnTo>
                    <a:pt x="1328" y="2227"/>
                  </a:lnTo>
                  <a:cubicBezTo>
                    <a:pt x="1387" y="2097"/>
                    <a:pt x="1455" y="1967"/>
                    <a:pt x="1516" y="1838"/>
                  </a:cubicBezTo>
                  <a:cubicBezTo>
                    <a:pt x="1582" y="1707"/>
                    <a:pt x="1639" y="1578"/>
                    <a:pt x="1697" y="1444"/>
                  </a:cubicBezTo>
                  <a:lnTo>
                    <a:pt x="1697" y="1444"/>
                  </a:lnTo>
                  <a:cubicBezTo>
                    <a:pt x="1615" y="1564"/>
                    <a:pt x="1536" y="1687"/>
                    <a:pt x="1465" y="1813"/>
                  </a:cubicBezTo>
                  <a:cubicBezTo>
                    <a:pt x="1400" y="1926"/>
                    <a:pt x="1339" y="2038"/>
                    <a:pt x="1281" y="2155"/>
                  </a:cubicBezTo>
                  <a:cubicBezTo>
                    <a:pt x="1216" y="1988"/>
                    <a:pt x="1151" y="1821"/>
                    <a:pt x="1090" y="1653"/>
                  </a:cubicBezTo>
                  <a:cubicBezTo>
                    <a:pt x="1151" y="1517"/>
                    <a:pt x="1213" y="1380"/>
                    <a:pt x="1270" y="1240"/>
                  </a:cubicBezTo>
                  <a:lnTo>
                    <a:pt x="1363" y="1028"/>
                  </a:lnTo>
                  <a:cubicBezTo>
                    <a:pt x="1393" y="957"/>
                    <a:pt x="1418" y="885"/>
                    <a:pt x="1459" y="817"/>
                  </a:cubicBezTo>
                  <a:lnTo>
                    <a:pt x="1459" y="817"/>
                  </a:lnTo>
                  <a:cubicBezTo>
                    <a:pt x="1428" y="844"/>
                    <a:pt x="1410" y="882"/>
                    <a:pt x="1390" y="912"/>
                  </a:cubicBezTo>
                  <a:lnTo>
                    <a:pt x="1328" y="1011"/>
                  </a:lnTo>
                  <a:cubicBezTo>
                    <a:pt x="1291" y="1080"/>
                    <a:pt x="1257" y="1148"/>
                    <a:pt x="1219" y="1219"/>
                  </a:cubicBezTo>
                  <a:cubicBezTo>
                    <a:pt x="1161" y="1329"/>
                    <a:pt x="1106" y="1444"/>
                    <a:pt x="1052" y="1558"/>
                  </a:cubicBezTo>
                  <a:cubicBezTo>
                    <a:pt x="997" y="1421"/>
                    <a:pt x="943" y="1285"/>
                    <a:pt x="888" y="1148"/>
                  </a:cubicBezTo>
                  <a:cubicBezTo>
                    <a:pt x="922" y="1018"/>
                    <a:pt x="956" y="885"/>
                    <a:pt x="983" y="752"/>
                  </a:cubicBezTo>
                  <a:cubicBezTo>
                    <a:pt x="1015" y="619"/>
                    <a:pt x="1042" y="482"/>
                    <a:pt x="1065" y="346"/>
                  </a:cubicBezTo>
                  <a:lnTo>
                    <a:pt x="1065" y="346"/>
                  </a:lnTo>
                  <a:cubicBezTo>
                    <a:pt x="1018" y="475"/>
                    <a:pt x="974" y="605"/>
                    <a:pt x="933" y="738"/>
                  </a:cubicBezTo>
                  <a:cubicBezTo>
                    <a:pt x="902" y="837"/>
                    <a:pt x="871" y="937"/>
                    <a:pt x="844" y="1039"/>
                  </a:cubicBezTo>
                  <a:cubicBezTo>
                    <a:pt x="810" y="957"/>
                    <a:pt x="779" y="875"/>
                    <a:pt x="745" y="796"/>
                  </a:cubicBezTo>
                  <a:cubicBezTo>
                    <a:pt x="629" y="530"/>
                    <a:pt x="523" y="257"/>
                    <a:pt x="383"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778050" y="1758925"/>
              <a:ext cx="12900" cy="76025"/>
            </a:xfrm>
            <a:custGeom>
              <a:avLst/>
              <a:gdLst/>
              <a:ahLst/>
              <a:cxnLst/>
              <a:rect l="l" t="t" r="r" b="b"/>
              <a:pathLst>
                <a:path w="516" h="3041" extrusionOk="0">
                  <a:moveTo>
                    <a:pt x="509" y="1"/>
                  </a:moveTo>
                  <a:cubicBezTo>
                    <a:pt x="507" y="1"/>
                    <a:pt x="504" y="3"/>
                    <a:pt x="501" y="5"/>
                  </a:cubicBezTo>
                  <a:cubicBezTo>
                    <a:pt x="501" y="5"/>
                    <a:pt x="0" y="992"/>
                    <a:pt x="0" y="2125"/>
                  </a:cubicBezTo>
                  <a:cubicBezTo>
                    <a:pt x="0" y="2422"/>
                    <a:pt x="34" y="2729"/>
                    <a:pt x="123" y="3033"/>
                  </a:cubicBezTo>
                  <a:cubicBezTo>
                    <a:pt x="123" y="3037"/>
                    <a:pt x="126" y="3041"/>
                    <a:pt x="129" y="3041"/>
                  </a:cubicBezTo>
                  <a:cubicBezTo>
                    <a:pt x="133" y="3037"/>
                    <a:pt x="137" y="3033"/>
                    <a:pt x="133" y="3030"/>
                  </a:cubicBezTo>
                  <a:cubicBezTo>
                    <a:pt x="48" y="2729"/>
                    <a:pt x="14" y="2422"/>
                    <a:pt x="14" y="2125"/>
                  </a:cubicBezTo>
                  <a:cubicBezTo>
                    <a:pt x="14" y="1559"/>
                    <a:pt x="137" y="1029"/>
                    <a:pt x="263" y="644"/>
                  </a:cubicBezTo>
                  <a:cubicBezTo>
                    <a:pt x="328" y="449"/>
                    <a:pt x="389" y="292"/>
                    <a:pt x="437" y="183"/>
                  </a:cubicBezTo>
                  <a:cubicBezTo>
                    <a:pt x="460" y="128"/>
                    <a:pt x="478" y="84"/>
                    <a:pt x="492" y="54"/>
                  </a:cubicBezTo>
                  <a:cubicBezTo>
                    <a:pt x="498" y="40"/>
                    <a:pt x="506" y="30"/>
                    <a:pt x="509" y="22"/>
                  </a:cubicBezTo>
                  <a:cubicBezTo>
                    <a:pt x="512" y="16"/>
                    <a:pt x="515" y="9"/>
                    <a:pt x="515" y="9"/>
                  </a:cubicBezTo>
                  <a:cubicBezTo>
                    <a:pt x="515" y="5"/>
                    <a:pt x="515" y="2"/>
                    <a:pt x="512" y="2"/>
                  </a:cubicBezTo>
                  <a:cubicBezTo>
                    <a:pt x="511" y="1"/>
                    <a:pt x="510" y="1"/>
                    <a:pt x="509"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749600" y="1767775"/>
              <a:ext cx="31875" cy="67150"/>
            </a:xfrm>
            <a:custGeom>
              <a:avLst/>
              <a:gdLst/>
              <a:ahLst/>
              <a:cxnLst/>
              <a:rect l="l" t="t" r="r" b="b"/>
              <a:pathLst>
                <a:path w="1275" h="2686" extrusionOk="0">
                  <a:moveTo>
                    <a:pt x="8" y="0"/>
                  </a:moveTo>
                  <a:cubicBezTo>
                    <a:pt x="6" y="0"/>
                    <a:pt x="3" y="1"/>
                    <a:pt x="1" y="4"/>
                  </a:cubicBezTo>
                  <a:lnTo>
                    <a:pt x="1" y="10"/>
                  </a:lnTo>
                  <a:cubicBezTo>
                    <a:pt x="5" y="13"/>
                    <a:pt x="5" y="17"/>
                    <a:pt x="8" y="24"/>
                  </a:cubicBezTo>
                  <a:cubicBezTo>
                    <a:pt x="15" y="44"/>
                    <a:pt x="25" y="95"/>
                    <a:pt x="32" y="167"/>
                  </a:cubicBezTo>
                  <a:cubicBezTo>
                    <a:pt x="66" y="413"/>
                    <a:pt x="124" y="908"/>
                    <a:pt x="295" y="1409"/>
                  </a:cubicBezTo>
                  <a:cubicBezTo>
                    <a:pt x="469" y="1908"/>
                    <a:pt x="759" y="2416"/>
                    <a:pt x="1264" y="2683"/>
                  </a:cubicBezTo>
                  <a:cubicBezTo>
                    <a:pt x="1266" y="2685"/>
                    <a:pt x="1267" y="2686"/>
                    <a:pt x="1269" y="2686"/>
                  </a:cubicBezTo>
                  <a:cubicBezTo>
                    <a:pt x="1270" y="2686"/>
                    <a:pt x="1271" y="2685"/>
                    <a:pt x="1271" y="2683"/>
                  </a:cubicBezTo>
                  <a:cubicBezTo>
                    <a:pt x="1275" y="2679"/>
                    <a:pt x="1271" y="2673"/>
                    <a:pt x="1267" y="2673"/>
                  </a:cubicBezTo>
                  <a:cubicBezTo>
                    <a:pt x="681" y="2359"/>
                    <a:pt x="383" y="1713"/>
                    <a:pt x="226" y="1137"/>
                  </a:cubicBezTo>
                  <a:cubicBezTo>
                    <a:pt x="148" y="847"/>
                    <a:pt x="103" y="577"/>
                    <a:pt x="76" y="372"/>
                  </a:cubicBezTo>
                  <a:cubicBezTo>
                    <a:pt x="59" y="270"/>
                    <a:pt x="49" y="180"/>
                    <a:pt x="42" y="119"/>
                  </a:cubicBezTo>
                  <a:cubicBezTo>
                    <a:pt x="35" y="89"/>
                    <a:pt x="32" y="61"/>
                    <a:pt x="29" y="44"/>
                  </a:cubicBezTo>
                  <a:cubicBezTo>
                    <a:pt x="25" y="34"/>
                    <a:pt x="21" y="24"/>
                    <a:pt x="21" y="17"/>
                  </a:cubicBezTo>
                  <a:cubicBezTo>
                    <a:pt x="18" y="10"/>
                    <a:pt x="15" y="7"/>
                    <a:pt x="12" y="4"/>
                  </a:cubicBezTo>
                  <a:cubicBezTo>
                    <a:pt x="12" y="1"/>
                    <a:pt x="10" y="0"/>
                    <a:pt x="8"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2723775" y="1814525"/>
              <a:ext cx="57700" cy="21175"/>
            </a:xfrm>
            <a:custGeom>
              <a:avLst/>
              <a:gdLst/>
              <a:ahLst/>
              <a:cxnLst/>
              <a:rect l="l" t="t" r="r" b="b"/>
              <a:pathLst>
                <a:path w="2308" h="847" extrusionOk="0">
                  <a:moveTo>
                    <a:pt x="255" y="0"/>
                  </a:moveTo>
                  <a:cubicBezTo>
                    <a:pt x="79" y="0"/>
                    <a:pt x="0" y="46"/>
                    <a:pt x="92" y="147"/>
                  </a:cubicBezTo>
                  <a:cubicBezTo>
                    <a:pt x="424" y="509"/>
                    <a:pt x="2287" y="837"/>
                    <a:pt x="2300" y="847"/>
                  </a:cubicBezTo>
                  <a:lnTo>
                    <a:pt x="2308" y="799"/>
                  </a:lnTo>
                  <a:cubicBezTo>
                    <a:pt x="1841" y="317"/>
                    <a:pt x="716" y="0"/>
                    <a:pt x="25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726825" y="1816825"/>
              <a:ext cx="51250" cy="16325"/>
            </a:xfrm>
            <a:custGeom>
              <a:avLst/>
              <a:gdLst/>
              <a:ahLst/>
              <a:cxnLst/>
              <a:rect l="l" t="t" r="r" b="b"/>
              <a:pathLst>
                <a:path w="2050" h="653" extrusionOk="0">
                  <a:moveTo>
                    <a:pt x="1" y="0"/>
                  </a:moveTo>
                  <a:cubicBezTo>
                    <a:pt x="86" y="35"/>
                    <a:pt x="171" y="62"/>
                    <a:pt x="253" y="93"/>
                  </a:cubicBezTo>
                  <a:lnTo>
                    <a:pt x="461" y="161"/>
                  </a:lnTo>
                  <a:cubicBezTo>
                    <a:pt x="445" y="172"/>
                    <a:pt x="428" y="181"/>
                    <a:pt x="410" y="192"/>
                  </a:cubicBezTo>
                  <a:cubicBezTo>
                    <a:pt x="387" y="205"/>
                    <a:pt x="363" y="222"/>
                    <a:pt x="342" y="240"/>
                  </a:cubicBezTo>
                  <a:cubicBezTo>
                    <a:pt x="370" y="233"/>
                    <a:pt x="397" y="226"/>
                    <a:pt x="424" y="216"/>
                  </a:cubicBezTo>
                  <a:cubicBezTo>
                    <a:pt x="448" y="205"/>
                    <a:pt x="472" y="195"/>
                    <a:pt x="499" y="185"/>
                  </a:cubicBezTo>
                  <a:lnTo>
                    <a:pt x="513" y="178"/>
                  </a:lnTo>
                  <a:cubicBezTo>
                    <a:pt x="592" y="205"/>
                    <a:pt x="673" y="233"/>
                    <a:pt x="755" y="260"/>
                  </a:cubicBezTo>
                  <a:cubicBezTo>
                    <a:pt x="745" y="267"/>
                    <a:pt x="738" y="274"/>
                    <a:pt x="728" y="281"/>
                  </a:cubicBezTo>
                  <a:cubicBezTo>
                    <a:pt x="711" y="298"/>
                    <a:pt x="691" y="315"/>
                    <a:pt x="673" y="335"/>
                  </a:cubicBezTo>
                  <a:cubicBezTo>
                    <a:pt x="701" y="328"/>
                    <a:pt x="724" y="315"/>
                    <a:pt x="745" y="304"/>
                  </a:cubicBezTo>
                  <a:cubicBezTo>
                    <a:pt x="762" y="295"/>
                    <a:pt x="779" y="284"/>
                    <a:pt x="796" y="274"/>
                  </a:cubicBezTo>
                  <a:cubicBezTo>
                    <a:pt x="871" y="298"/>
                    <a:pt x="946" y="322"/>
                    <a:pt x="1022" y="345"/>
                  </a:cubicBezTo>
                  <a:cubicBezTo>
                    <a:pt x="1031" y="349"/>
                    <a:pt x="1045" y="352"/>
                    <a:pt x="1059" y="356"/>
                  </a:cubicBezTo>
                  <a:cubicBezTo>
                    <a:pt x="1035" y="376"/>
                    <a:pt x="1011" y="400"/>
                    <a:pt x="991" y="427"/>
                  </a:cubicBezTo>
                  <a:cubicBezTo>
                    <a:pt x="1031" y="410"/>
                    <a:pt x="1066" y="390"/>
                    <a:pt x="1096" y="369"/>
                  </a:cubicBezTo>
                  <a:cubicBezTo>
                    <a:pt x="1192" y="397"/>
                    <a:pt x="1288" y="427"/>
                    <a:pt x="1380" y="454"/>
                  </a:cubicBezTo>
                  <a:cubicBezTo>
                    <a:pt x="1349" y="479"/>
                    <a:pt x="1315" y="503"/>
                    <a:pt x="1288" y="533"/>
                  </a:cubicBezTo>
                  <a:cubicBezTo>
                    <a:pt x="1339" y="520"/>
                    <a:pt x="1383" y="495"/>
                    <a:pt x="1428" y="471"/>
                  </a:cubicBezTo>
                  <a:cubicBezTo>
                    <a:pt x="1462" y="482"/>
                    <a:pt x="1496" y="492"/>
                    <a:pt x="1534" y="503"/>
                  </a:cubicBezTo>
                  <a:cubicBezTo>
                    <a:pt x="1581" y="516"/>
                    <a:pt x="1629" y="530"/>
                    <a:pt x="1677" y="547"/>
                  </a:cubicBezTo>
                  <a:cubicBezTo>
                    <a:pt x="1663" y="557"/>
                    <a:pt x="1649" y="571"/>
                    <a:pt x="1636" y="588"/>
                  </a:cubicBezTo>
                  <a:cubicBezTo>
                    <a:pt x="1663" y="581"/>
                    <a:pt x="1690" y="571"/>
                    <a:pt x="1718" y="557"/>
                  </a:cubicBezTo>
                  <a:cubicBezTo>
                    <a:pt x="1827" y="591"/>
                    <a:pt x="1940" y="622"/>
                    <a:pt x="2049" y="653"/>
                  </a:cubicBezTo>
                  <a:lnTo>
                    <a:pt x="1797" y="561"/>
                  </a:lnTo>
                  <a:lnTo>
                    <a:pt x="1725" y="536"/>
                  </a:lnTo>
                  <a:cubicBezTo>
                    <a:pt x="1711" y="509"/>
                    <a:pt x="1698" y="485"/>
                    <a:pt x="1680" y="462"/>
                  </a:cubicBezTo>
                  <a:cubicBezTo>
                    <a:pt x="1666" y="441"/>
                    <a:pt x="1649" y="417"/>
                    <a:pt x="1625" y="400"/>
                  </a:cubicBezTo>
                  <a:lnTo>
                    <a:pt x="1625" y="400"/>
                  </a:lnTo>
                  <a:cubicBezTo>
                    <a:pt x="1629" y="427"/>
                    <a:pt x="1643" y="454"/>
                    <a:pt x="1653" y="479"/>
                  </a:cubicBezTo>
                  <a:cubicBezTo>
                    <a:pt x="1660" y="492"/>
                    <a:pt x="1666" y="506"/>
                    <a:pt x="1674" y="520"/>
                  </a:cubicBezTo>
                  <a:lnTo>
                    <a:pt x="1540" y="475"/>
                  </a:lnTo>
                  <a:cubicBezTo>
                    <a:pt x="1506" y="465"/>
                    <a:pt x="1472" y="451"/>
                    <a:pt x="1435" y="441"/>
                  </a:cubicBezTo>
                  <a:cubicBezTo>
                    <a:pt x="1424" y="417"/>
                    <a:pt x="1411" y="393"/>
                    <a:pt x="1397" y="372"/>
                  </a:cubicBezTo>
                  <a:cubicBezTo>
                    <a:pt x="1383" y="349"/>
                    <a:pt x="1367" y="325"/>
                    <a:pt x="1346" y="301"/>
                  </a:cubicBezTo>
                  <a:lnTo>
                    <a:pt x="1346" y="301"/>
                  </a:lnTo>
                  <a:cubicBezTo>
                    <a:pt x="1353" y="331"/>
                    <a:pt x="1359" y="359"/>
                    <a:pt x="1370" y="383"/>
                  </a:cubicBezTo>
                  <a:cubicBezTo>
                    <a:pt x="1376" y="397"/>
                    <a:pt x="1383" y="410"/>
                    <a:pt x="1387" y="424"/>
                  </a:cubicBezTo>
                  <a:cubicBezTo>
                    <a:pt x="1294" y="397"/>
                    <a:pt x="1203" y="366"/>
                    <a:pt x="1107" y="335"/>
                  </a:cubicBezTo>
                  <a:cubicBezTo>
                    <a:pt x="1100" y="308"/>
                    <a:pt x="1090" y="284"/>
                    <a:pt x="1076" y="260"/>
                  </a:cubicBezTo>
                  <a:cubicBezTo>
                    <a:pt x="1063" y="233"/>
                    <a:pt x="1049" y="208"/>
                    <a:pt x="1028" y="185"/>
                  </a:cubicBezTo>
                  <a:lnTo>
                    <a:pt x="1028" y="185"/>
                  </a:lnTo>
                  <a:cubicBezTo>
                    <a:pt x="1031" y="216"/>
                    <a:pt x="1039" y="243"/>
                    <a:pt x="1045" y="274"/>
                  </a:cubicBezTo>
                  <a:cubicBezTo>
                    <a:pt x="1052" y="287"/>
                    <a:pt x="1059" y="304"/>
                    <a:pt x="1063" y="322"/>
                  </a:cubicBezTo>
                  <a:cubicBezTo>
                    <a:pt x="1052" y="318"/>
                    <a:pt x="1042" y="315"/>
                    <a:pt x="1031" y="308"/>
                  </a:cubicBezTo>
                  <a:cubicBezTo>
                    <a:pt x="960" y="287"/>
                    <a:pt x="888" y="267"/>
                    <a:pt x="820" y="243"/>
                  </a:cubicBezTo>
                  <a:lnTo>
                    <a:pt x="817" y="240"/>
                  </a:lnTo>
                  <a:cubicBezTo>
                    <a:pt x="803" y="199"/>
                    <a:pt x="786" y="161"/>
                    <a:pt x="759" y="123"/>
                  </a:cubicBezTo>
                  <a:lnTo>
                    <a:pt x="759" y="123"/>
                  </a:lnTo>
                  <a:cubicBezTo>
                    <a:pt x="759" y="161"/>
                    <a:pt x="765" y="195"/>
                    <a:pt x="776" y="229"/>
                  </a:cubicBezTo>
                  <a:cubicBezTo>
                    <a:pt x="691" y="202"/>
                    <a:pt x="605" y="178"/>
                    <a:pt x="516" y="151"/>
                  </a:cubicBezTo>
                  <a:lnTo>
                    <a:pt x="502" y="147"/>
                  </a:lnTo>
                  <a:cubicBezTo>
                    <a:pt x="492" y="123"/>
                    <a:pt x="482" y="103"/>
                    <a:pt x="472" y="79"/>
                  </a:cubicBezTo>
                  <a:cubicBezTo>
                    <a:pt x="458" y="52"/>
                    <a:pt x="445" y="28"/>
                    <a:pt x="428" y="0"/>
                  </a:cubicBezTo>
                  <a:lnTo>
                    <a:pt x="428" y="0"/>
                  </a:lnTo>
                  <a:cubicBezTo>
                    <a:pt x="431" y="32"/>
                    <a:pt x="438" y="62"/>
                    <a:pt x="445" y="90"/>
                  </a:cubicBezTo>
                  <a:cubicBezTo>
                    <a:pt x="448" y="106"/>
                    <a:pt x="455" y="120"/>
                    <a:pt x="458" y="134"/>
                  </a:cubicBezTo>
                  <a:lnTo>
                    <a:pt x="261" y="76"/>
                  </a:lnTo>
                  <a:cubicBezTo>
                    <a:pt x="175" y="52"/>
                    <a:pt x="89" y="24"/>
                    <a:pt x="1"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728625" y="1732525"/>
              <a:ext cx="44150" cy="39025"/>
            </a:xfrm>
            <a:custGeom>
              <a:avLst/>
              <a:gdLst/>
              <a:ahLst/>
              <a:cxnLst/>
              <a:rect l="l" t="t" r="r" b="b"/>
              <a:pathLst>
                <a:path w="1766" h="1561" extrusionOk="0">
                  <a:moveTo>
                    <a:pt x="885" y="0"/>
                  </a:moveTo>
                  <a:cubicBezTo>
                    <a:pt x="397" y="0"/>
                    <a:pt x="0" y="348"/>
                    <a:pt x="0" y="779"/>
                  </a:cubicBezTo>
                  <a:cubicBezTo>
                    <a:pt x="0" y="1212"/>
                    <a:pt x="397" y="1560"/>
                    <a:pt x="885" y="1560"/>
                  </a:cubicBezTo>
                  <a:cubicBezTo>
                    <a:pt x="1372" y="1560"/>
                    <a:pt x="1766" y="1212"/>
                    <a:pt x="1766" y="779"/>
                  </a:cubicBezTo>
                  <a:cubicBezTo>
                    <a:pt x="1766" y="348"/>
                    <a:pt x="1372" y="0"/>
                    <a:pt x="88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2740900" y="1737300"/>
              <a:ext cx="17775" cy="8125"/>
            </a:xfrm>
            <a:custGeom>
              <a:avLst/>
              <a:gdLst/>
              <a:ahLst/>
              <a:cxnLst/>
              <a:rect l="l" t="t" r="r" b="b"/>
              <a:pathLst>
                <a:path w="711" h="325" extrusionOk="0">
                  <a:moveTo>
                    <a:pt x="356" y="0"/>
                  </a:moveTo>
                  <a:cubicBezTo>
                    <a:pt x="161" y="0"/>
                    <a:pt x="1" y="71"/>
                    <a:pt x="1" y="161"/>
                  </a:cubicBezTo>
                  <a:cubicBezTo>
                    <a:pt x="1" y="253"/>
                    <a:pt x="161" y="325"/>
                    <a:pt x="356" y="325"/>
                  </a:cubicBezTo>
                  <a:cubicBezTo>
                    <a:pt x="554" y="325"/>
                    <a:pt x="711" y="253"/>
                    <a:pt x="711" y="161"/>
                  </a:cubicBezTo>
                  <a:cubicBezTo>
                    <a:pt x="711" y="71"/>
                    <a:pt x="554" y="0"/>
                    <a:pt x="356"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733225" y="1751125"/>
              <a:ext cx="12575" cy="5475"/>
            </a:xfrm>
            <a:custGeom>
              <a:avLst/>
              <a:gdLst/>
              <a:ahLst/>
              <a:cxnLst/>
              <a:rect l="l" t="t" r="r" b="b"/>
              <a:pathLst>
                <a:path w="503" h="219" extrusionOk="0">
                  <a:moveTo>
                    <a:pt x="43" y="0"/>
                  </a:moveTo>
                  <a:cubicBezTo>
                    <a:pt x="34" y="0"/>
                    <a:pt x="25" y="3"/>
                    <a:pt x="18" y="10"/>
                  </a:cubicBezTo>
                  <a:cubicBezTo>
                    <a:pt x="5" y="24"/>
                    <a:pt x="0" y="48"/>
                    <a:pt x="14" y="62"/>
                  </a:cubicBezTo>
                  <a:cubicBezTo>
                    <a:pt x="21" y="68"/>
                    <a:pt x="172" y="219"/>
                    <a:pt x="414" y="219"/>
                  </a:cubicBezTo>
                  <a:cubicBezTo>
                    <a:pt x="431" y="219"/>
                    <a:pt x="451" y="215"/>
                    <a:pt x="468" y="215"/>
                  </a:cubicBezTo>
                  <a:cubicBezTo>
                    <a:pt x="489" y="212"/>
                    <a:pt x="503" y="194"/>
                    <a:pt x="499" y="174"/>
                  </a:cubicBezTo>
                  <a:cubicBezTo>
                    <a:pt x="499" y="159"/>
                    <a:pt x="485" y="143"/>
                    <a:pt x="467" y="143"/>
                  </a:cubicBezTo>
                  <a:cubicBezTo>
                    <a:pt x="465" y="143"/>
                    <a:pt x="463" y="143"/>
                    <a:pt x="462" y="144"/>
                  </a:cubicBezTo>
                  <a:cubicBezTo>
                    <a:pt x="446" y="145"/>
                    <a:pt x="432" y="145"/>
                    <a:pt x="417" y="145"/>
                  </a:cubicBezTo>
                  <a:cubicBezTo>
                    <a:pt x="204" y="145"/>
                    <a:pt x="69" y="14"/>
                    <a:pt x="69" y="10"/>
                  </a:cubicBezTo>
                  <a:cubicBezTo>
                    <a:pt x="62" y="3"/>
                    <a:pt x="53" y="0"/>
                    <a:pt x="43"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749800" y="1758275"/>
              <a:ext cx="12475" cy="5825"/>
            </a:xfrm>
            <a:custGeom>
              <a:avLst/>
              <a:gdLst/>
              <a:ahLst/>
              <a:cxnLst/>
              <a:rect l="l" t="t" r="r" b="b"/>
              <a:pathLst>
                <a:path w="499" h="233" extrusionOk="0">
                  <a:moveTo>
                    <a:pt x="459" y="1"/>
                  </a:moveTo>
                  <a:cubicBezTo>
                    <a:pt x="450" y="1"/>
                    <a:pt x="441" y="4"/>
                    <a:pt x="434" y="11"/>
                  </a:cubicBezTo>
                  <a:cubicBezTo>
                    <a:pt x="294" y="144"/>
                    <a:pt x="38" y="161"/>
                    <a:pt x="34" y="161"/>
                  </a:cubicBezTo>
                  <a:cubicBezTo>
                    <a:pt x="13" y="161"/>
                    <a:pt x="0" y="179"/>
                    <a:pt x="0" y="199"/>
                  </a:cubicBezTo>
                  <a:cubicBezTo>
                    <a:pt x="4" y="220"/>
                    <a:pt x="17" y="233"/>
                    <a:pt x="38" y="233"/>
                  </a:cubicBezTo>
                  <a:cubicBezTo>
                    <a:pt x="51" y="233"/>
                    <a:pt x="325" y="216"/>
                    <a:pt x="481" y="62"/>
                  </a:cubicBezTo>
                  <a:cubicBezTo>
                    <a:pt x="498" y="48"/>
                    <a:pt x="498" y="28"/>
                    <a:pt x="484" y="11"/>
                  </a:cubicBezTo>
                  <a:cubicBezTo>
                    <a:pt x="478" y="4"/>
                    <a:pt x="469" y="1"/>
                    <a:pt x="459"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2760200" y="1745350"/>
              <a:ext cx="10600" cy="5625"/>
            </a:xfrm>
            <a:custGeom>
              <a:avLst/>
              <a:gdLst/>
              <a:ahLst/>
              <a:cxnLst/>
              <a:rect l="l" t="t" r="r" b="b"/>
              <a:pathLst>
                <a:path w="424" h="225" extrusionOk="0">
                  <a:moveTo>
                    <a:pt x="383" y="1"/>
                  </a:moveTo>
                  <a:cubicBezTo>
                    <a:pt x="371" y="1"/>
                    <a:pt x="359" y="8"/>
                    <a:pt x="352" y="20"/>
                  </a:cubicBezTo>
                  <a:cubicBezTo>
                    <a:pt x="342" y="40"/>
                    <a:pt x="290" y="91"/>
                    <a:pt x="45" y="153"/>
                  </a:cubicBezTo>
                  <a:lnTo>
                    <a:pt x="32" y="156"/>
                  </a:lnTo>
                  <a:cubicBezTo>
                    <a:pt x="11" y="159"/>
                    <a:pt x="0" y="180"/>
                    <a:pt x="7" y="200"/>
                  </a:cubicBezTo>
                  <a:cubicBezTo>
                    <a:pt x="11" y="214"/>
                    <a:pt x="24" y="225"/>
                    <a:pt x="41" y="225"/>
                  </a:cubicBezTo>
                  <a:lnTo>
                    <a:pt x="52" y="225"/>
                  </a:lnTo>
                  <a:lnTo>
                    <a:pt x="62" y="221"/>
                  </a:lnTo>
                  <a:cubicBezTo>
                    <a:pt x="270" y="170"/>
                    <a:pt x="383" y="115"/>
                    <a:pt x="417" y="53"/>
                  </a:cubicBezTo>
                  <a:cubicBezTo>
                    <a:pt x="424" y="36"/>
                    <a:pt x="421" y="16"/>
                    <a:pt x="400" y="6"/>
                  </a:cubicBezTo>
                  <a:cubicBezTo>
                    <a:pt x="395" y="2"/>
                    <a:pt x="389" y="1"/>
                    <a:pt x="383"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2780525" y="1743475"/>
              <a:ext cx="24400" cy="19850"/>
            </a:xfrm>
            <a:custGeom>
              <a:avLst/>
              <a:gdLst/>
              <a:ahLst/>
              <a:cxnLst/>
              <a:rect l="l" t="t" r="r" b="b"/>
              <a:pathLst>
                <a:path w="976" h="794" extrusionOk="0">
                  <a:moveTo>
                    <a:pt x="457" y="1"/>
                  </a:moveTo>
                  <a:cubicBezTo>
                    <a:pt x="284" y="1"/>
                    <a:pt x="127" y="98"/>
                    <a:pt x="71" y="255"/>
                  </a:cubicBezTo>
                  <a:cubicBezTo>
                    <a:pt x="0" y="456"/>
                    <a:pt x="130" y="685"/>
                    <a:pt x="358" y="767"/>
                  </a:cubicBezTo>
                  <a:cubicBezTo>
                    <a:pt x="411" y="785"/>
                    <a:pt x="465" y="793"/>
                    <a:pt x="517" y="793"/>
                  </a:cubicBezTo>
                  <a:cubicBezTo>
                    <a:pt x="693" y="793"/>
                    <a:pt x="849" y="697"/>
                    <a:pt x="905" y="541"/>
                  </a:cubicBezTo>
                  <a:cubicBezTo>
                    <a:pt x="976" y="336"/>
                    <a:pt x="850" y="108"/>
                    <a:pt x="618" y="29"/>
                  </a:cubicBezTo>
                  <a:cubicBezTo>
                    <a:pt x="564" y="10"/>
                    <a:pt x="510" y="1"/>
                    <a:pt x="45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2789550" y="1745800"/>
              <a:ext cx="9075" cy="4825"/>
            </a:xfrm>
            <a:custGeom>
              <a:avLst/>
              <a:gdLst/>
              <a:ahLst/>
              <a:cxnLst/>
              <a:rect l="l" t="t" r="r" b="b"/>
              <a:pathLst>
                <a:path w="363" h="193" extrusionOk="0">
                  <a:moveTo>
                    <a:pt x="106" y="1"/>
                  </a:moveTo>
                  <a:cubicBezTo>
                    <a:pt x="59" y="1"/>
                    <a:pt x="23" y="14"/>
                    <a:pt x="14" y="39"/>
                  </a:cubicBezTo>
                  <a:cubicBezTo>
                    <a:pt x="0" y="80"/>
                    <a:pt x="62" y="141"/>
                    <a:pt x="154" y="172"/>
                  </a:cubicBezTo>
                  <a:cubicBezTo>
                    <a:pt x="192" y="186"/>
                    <a:pt x="229" y="193"/>
                    <a:pt x="261" y="193"/>
                  </a:cubicBezTo>
                  <a:cubicBezTo>
                    <a:pt x="307" y="193"/>
                    <a:pt x="341" y="179"/>
                    <a:pt x="349" y="155"/>
                  </a:cubicBezTo>
                  <a:cubicBezTo>
                    <a:pt x="363" y="111"/>
                    <a:pt x="301" y="53"/>
                    <a:pt x="209" y="18"/>
                  </a:cubicBezTo>
                  <a:cubicBezTo>
                    <a:pt x="173" y="6"/>
                    <a:pt x="137" y="1"/>
                    <a:pt x="106"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2784425" y="1750225"/>
              <a:ext cx="5500" cy="4350"/>
            </a:xfrm>
            <a:custGeom>
              <a:avLst/>
              <a:gdLst/>
              <a:ahLst/>
              <a:cxnLst/>
              <a:rect l="l" t="t" r="r" b="b"/>
              <a:pathLst>
                <a:path w="220" h="174" extrusionOk="0">
                  <a:moveTo>
                    <a:pt x="22" y="1"/>
                  </a:moveTo>
                  <a:cubicBezTo>
                    <a:pt x="20" y="1"/>
                    <a:pt x="17" y="1"/>
                    <a:pt x="15" y="2"/>
                  </a:cubicBezTo>
                  <a:cubicBezTo>
                    <a:pt x="5" y="9"/>
                    <a:pt x="1" y="19"/>
                    <a:pt x="5" y="26"/>
                  </a:cubicBezTo>
                  <a:cubicBezTo>
                    <a:pt x="8" y="33"/>
                    <a:pt x="52" y="125"/>
                    <a:pt x="169" y="166"/>
                  </a:cubicBezTo>
                  <a:cubicBezTo>
                    <a:pt x="175" y="169"/>
                    <a:pt x="185" y="173"/>
                    <a:pt x="192" y="173"/>
                  </a:cubicBezTo>
                  <a:cubicBezTo>
                    <a:pt x="194" y="174"/>
                    <a:pt x="196" y="174"/>
                    <a:pt x="197" y="174"/>
                  </a:cubicBezTo>
                  <a:cubicBezTo>
                    <a:pt x="206" y="174"/>
                    <a:pt x="213" y="168"/>
                    <a:pt x="216" y="162"/>
                  </a:cubicBezTo>
                  <a:cubicBezTo>
                    <a:pt x="219" y="153"/>
                    <a:pt x="213" y="142"/>
                    <a:pt x="202" y="139"/>
                  </a:cubicBezTo>
                  <a:cubicBezTo>
                    <a:pt x="87" y="112"/>
                    <a:pt x="38" y="12"/>
                    <a:pt x="38" y="12"/>
                  </a:cubicBezTo>
                  <a:cubicBezTo>
                    <a:pt x="36" y="4"/>
                    <a:pt x="30" y="1"/>
                    <a:pt x="2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2790325" y="1758050"/>
              <a:ext cx="6675" cy="1450"/>
            </a:xfrm>
            <a:custGeom>
              <a:avLst/>
              <a:gdLst/>
              <a:ahLst/>
              <a:cxnLst/>
              <a:rect l="l" t="t" r="r" b="b"/>
              <a:pathLst>
                <a:path w="267" h="58" extrusionOk="0">
                  <a:moveTo>
                    <a:pt x="249" y="0"/>
                  </a:moveTo>
                  <a:cubicBezTo>
                    <a:pt x="246" y="0"/>
                    <a:pt x="243" y="1"/>
                    <a:pt x="240" y="3"/>
                  </a:cubicBezTo>
                  <a:cubicBezTo>
                    <a:pt x="207" y="17"/>
                    <a:pt x="169" y="21"/>
                    <a:pt x="135" y="21"/>
                  </a:cubicBezTo>
                  <a:cubicBezTo>
                    <a:pt x="76" y="21"/>
                    <a:pt x="28" y="9"/>
                    <a:pt x="28" y="7"/>
                  </a:cubicBezTo>
                  <a:cubicBezTo>
                    <a:pt x="18" y="7"/>
                    <a:pt x="7" y="10"/>
                    <a:pt x="4" y="20"/>
                  </a:cubicBezTo>
                  <a:cubicBezTo>
                    <a:pt x="1" y="30"/>
                    <a:pt x="7" y="40"/>
                    <a:pt x="18" y="40"/>
                  </a:cubicBezTo>
                  <a:lnTo>
                    <a:pt x="18" y="44"/>
                  </a:lnTo>
                  <a:cubicBezTo>
                    <a:pt x="22" y="44"/>
                    <a:pt x="71" y="58"/>
                    <a:pt x="132" y="58"/>
                  </a:cubicBezTo>
                  <a:cubicBezTo>
                    <a:pt x="172" y="58"/>
                    <a:pt x="216" y="52"/>
                    <a:pt x="256" y="34"/>
                  </a:cubicBezTo>
                  <a:cubicBezTo>
                    <a:pt x="264" y="30"/>
                    <a:pt x="267" y="20"/>
                    <a:pt x="264" y="10"/>
                  </a:cubicBezTo>
                  <a:cubicBezTo>
                    <a:pt x="261" y="5"/>
                    <a:pt x="255" y="0"/>
                    <a:pt x="249"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2720025" y="1736525"/>
              <a:ext cx="59575" cy="97825"/>
            </a:xfrm>
            <a:custGeom>
              <a:avLst/>
              <a:gdLst/>
              <a:ahLst/>
              <a:cxnLst/>
              <a:rect l="l" t="t" r="r" b="b"/>
              <a:pathLst>
                <a:path w="2383" h="3913" extrusionOk="0">
                  <a:moveTo>
                    <a:pt x="10" y="0"/>
                  </a:moveTo>
                  <a:cubicBezTo>
                    <a:pt x="7" y="0"/>
                    <a:pt x="3" y="4"/>
                    <a:pt x="3" y="4"/>
                  </a:cubicBezTo>
                  <a:cubicBezTo>
                    <a:pt x="0" y="7"/>
                    <a:pt x="0" y="14"/>
                    <a:pt x="3" y="14"/>
                  </a:cubicBezTo>
                  <a:cubicBezTo>
                    <a:pt x="5" y="16"/>
                    <a:pt x="7" y="16"/>
                    <a:pt x="8" y="16"/>
                  </a:cubicBezTo>
                  <a:cubicBezTo>
                    <a:pt x="9" y="16"/>
                    <a:pt x="10" y="16"/>
                    <a:pt x="10" y="16"/>
                  </a:cubicBezTo>
                  <a:lnTo>
                    <a:pt x="10" y="16"/>
                  </a:lnTo>
                  <a:cubicBezTo>
                    <a:pt x="11" y="19"/>
                    <a:pt x="13" y="23"/>
                    <a:pt x="13" y="31"/>
                  </a:cubicBezTo>
                  <a:cubicBezTo>
                    <a:pt x="21" y="61"/>
                    <a:pt x="27" y="130"/>
                    <a:pt x="37" y="229"/>
                  </a:cubicBezTo>
                  <a:cubicBezTo>
                    <a:pt x="71" y="578"/>
                    <a:pt x="153" y="1281"/>
                    <a:pt x="474" y="2007"/>
                  </a:cubicBezTo>
                  <a:cubicBezTo>
                    <a:pt x="799" y="2731"/>
                    <a:pt x="1365" y="3479"/>
                    <a:pt x="2372" y="3912"/>
                  </a:cubicBezTo>
                  <a:cubicBezTo>
                    <a:pt x="2376" y="3912"/>
                    <a:pt x="2379" y="3912"/>
                    <a:pt x="2382" y="3909"/>
                  </a:cubicBezTo>
                  <a:cubicBezTo>
                    <a:pt x="2382" y="3905"/>
                    <a:pt x="2382" y="3902"/>
                    <a:pt x="2379" y="3899"/>
                  </a:cubicBezTo>
                  <a:cubicBezTo>
                    <a:pt x="1171" y="3384"/>
                    <a:pt x="601" y="2410"/>
                    <a:pt x="320" y="1567"/>
                  </a:cubicBezTo>
                  <a:cubicBezTo>
                    <a:pt x="180" y="1144"/>
                    <a:pt x="116" y="755"/>
                    <a:pt x="78" y="471"/>
                  </a:cubicBezTo>
                  <a:cubicBezTo>
                    <a:pt x="61" y="328"/>
                    <a:pt x="51" y="212"/>
                    <a:pt x="41" y="134"/>
                  </a:cubicBezTo>
                  <a:cubicBezTo>
                    <a:pt x="37" y="93"/>
                    <a:pt x="34" y="61"/>
                    <a:pt x="30" y="38"/>
                  </a:cubicBezTo>
                  <a:cubicBezTo>
                    <a:pt x="27" y="28"/>
                    <a:pt x="27" y="21"/>
                    <a:pt x="24" y="14"/>
                  </a:cubicBezTo>
                  <a:cubicBezTo>
                    <a:pt x="24" y="11"/>
                    <a:pt x="21" y="7"/>
                    <a:pt x="21" y="7"/>
                  </a:cubicBezTo>
                  <a:cubicBezTo>
                    <a:pt x="16" y="4"/>
                    <a:pt x="16" y="0"/>
                    <a:pt x="1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2705400" y="1729625"/>
              <a:ext cx="27450" cy="20325"/>
            </a:xfrm>
            <a:custGeom>
              <a:avLst/>
              <a:gdLst/>
              <a:ahLst/>
              <a:cxnLst/>
              <a:rect l="l" t="t" r="r" b="b"/>
              <a:pathLst>
                <a:path w="1098" h="813" extrusionOk="0">
                  <a:moveTo>
                    <a:pt x="630" y="0"/>
                  </a:moveTo>
                  <a:cubicBezTo>
                    <a:pt x="557" y="0"/>
                    <a:pt x="480" y="14"/>
                    <a:pt x="404" y="44"/>
                  </a:cubicBezTo>
                  <a:cubicBezTo>
                    <a:pt x="148" y="147"/>
                    <a:pt x="1" y="389"/>
                    <a:pt x="83" y="591"/>
                  </a:cubicBezTo>
                  <a:cubicBezTo>
                    <a:pt x="138" y="732"/>
                    <a:pt x="291" y="813"/>
                    <a:pt x="465" y="813"/>
                  </a:cubicBezTo>
                  <a:cubicBezTo>
                    <a:pt x="539" y="813"/>
                    <a:pt x="618" y="798"/>
                    <a:pt x="694" y="768"/>
                  </a:cubicBezTo>
                  <a:cubicBezTo>
                    <a:pt x="954" y="669"/>
                    <a:pt x="1097" y="424"/>
                    <a:pt x="1018" y="225"/>
                  </a:cubicBezTo>
                  <a:cubicBezTo>
                    <a:pt x="960" y="83"/>
                    <a:pt x="807" y="0"/>
                    <a:pt x="63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2711550" y="1732375"/>
              <a:ext cx="10275" cy="5275"/>
            </a:xfrm>
            <a:custGeom>
              <a:avLst/>
              <a:gdLst/>
              <a:ahLst/>
              <a:cxnLst/>
              <a:rect l="l" t="t" r="r" b="b"/>
              <a:pathLst>
                <a:path w="411" h="211" extrusionOk="0">
                  <a:moveTo>
                    <a:pt x="311" y="1"/>
                  </a:moveTo>
                  <a:cubicBezTo>
                    <a:pt x="273" y="1"/>
                    <a:pt x="224" y="10"/>
                    <a:pt x="175" y="30"/>
                  </a:cubicBezTo>
                  <a:cubicBezTo>
                    <a:pt x="73" y="71"/>
                    <a:pt x="1" y="139"/>
                    <a:pt x="18" y="180"/>
                  </a:cubicBezTo>
                  <a:cubicBezTo>
                    <a:pt x="26" y="200"/>
                    <a:pt x="55" y="211"/>
                    <a:pt x="94" y="211"/>
                  </a:cubicBezTo>
                  <a:cubicBezTo>
                    <a:pt x="133" y="211"/>
                    <a:pt x="183" y="200"/>
                    <a:pt x="237" y="180"/>
                  </a:cubicBezTo>
                  <a:cubicBezTo>
                    <a:pt x="339" y="139"/>
                    <a:pt x="410" y="74"/>
                    <a:pt x="393" y="33"/>
                  </a:cubicBezTo>
                  <a:cubicBezTo>
                    <a:pt x="384" y="12"/>
                    <a:pt x="353" y="1"/>
                    <a:pt x="311"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2709850" y="1742200"/>
              <a:ext cx="7450" cy="1850"/>
            </a:xfrm>
            <a:custGeom>
              <a:avLst/>
              <a:gdLst/>
              <a:ahLst/>
              <a:cxnLst/>
              <a:rect l="l" t="t" r="r" b="b"/>
              <a:pathLst>
                <a:path w="298" h="74" extrusionOk="0">
                  <a:moveTo>
                    <a:pt x="275" y="1"/>
                  </a:moveTo>
                  <a:cubicBezTo>
                    <a:pt x="272" y="1"/>
                    <a:pt x="270" y="1"/>
                    <a:pt x="267" y="2"/>
                  </a:cubicBezTo>
                  <a:cubicBezTo>
                    <a:pt x="214" y="29"/>
                    <a:pt x="164" y="36"/>
                    <a:pt x="124" y="36"/>
                  </a:cubicBezTo>
                  <a:cubicBezTo>
                    <a:pt x="70" y="36"/>
                    <a:pt x="33" y="23"/>
                    <a:pt x="31" y="23"/>
                  </a:cubicBezTo>
                  <a:cubicBezTo>
                    <a:pt x="28" y="22"/>
                    <a:pt x="26" y="21"/>
                    <a:pt x="23" y="21"/>
                  </a:cubicBezTo>
                  <a:cubicBezTo>
                    <a:pt x="16" y="21"/>
                    <a:pt x="9" y="25"/>
                    <a:pt x="4" y="33"/>
                  </a:cubicBezTo>
                  <a:cubicBezTo>
                    <a:pt x="1" y="43"/>
                    <a:pt x="4" y="53"/>
                    <a:pt x="14" y="57"/>
                  </a:cubicBezTo>
                  <a:cubicBezTo>
                    <a:pt x="16" y="58"/>
                    <a:pt x="57" y="73"/>
                    <a:pt x="117" y="73"/>
                  </a:cubicBezTo>
                  <a:cubicBezTo>
                    <a:pt x="156" y="73"/>
                    <a:pt x="203" y="67"/>
                    <a:pt x="253" y="47"/>
                  </a:cubicBezTo>
                  <a:cubicBezTo>
                    <a:pt x="264" y="43"/>
                    <a:pt x="274" y="39"/>
                    <a:pt x="280" y="36"/>
                  </a:cubicBezTo>
                  <a:cubicBezTo>
                    <a:pt x="294" y="29"/>
                    <a:pt x="297" y="19"/>
                    <a:pt x="291" y="9"/>
                  </a:cubicBezTo>
                  <a:cubicBezTo>
                    <a:pt x="288" y="4"/>
                    <a:pt x="282" y="1"/>
                    <a:pt x="275"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2720600" y="1740500"/>
              <a:ext cx="6000" cy="4950"/>
            </a:xfrm>
            <a:custGeom>
              <a:avLst/>
              <a:gdLst/>
              <a:ahLst/>
              <a:cxnLst/>
              <a:rect l="l" t="t" r="r" b="b"/>
              <a:pathLst>
                <a:path w="240" h="198" extrusionOk="0">
                  <a:moveTo>
                    <a:pt x="218" y="0"/>
                  </a:moveTo>
                  <a:cubicBezTo>
                    <a:pt x="211" y="0"/>
                    <a:pt x="204" y="4"/>
                    <a:pt x="198" y="12"/>
                  </a:cubicBezTo>
                  <a:cubicBezTo>
                    <a:pt x="151" y="101"/>
                    <a:pt x="18" y="162"/>
                    <a:pt x="18" y="162"/>
                  </a:cubicBezTo>
                  <a:cubicBezTo>
                    <a:pt x="7" y="169"/>
                    <a:pt x="1" y="179"/>
                    <a:pt x="7" y="189"/>
                  </a:cubicBezTo>
                  <a:cubicBezTo>
                    <a:pt x="10" y="195"/>
                    <a:pt x="16" y="198"/>
                    <a:pt x="23" y="198"/>
                  </a:cubicBezTo>
                  <a:cubicBezTo>
                    <a:pt x="26" y="198"/>
                    <a:pt x="29" y="197"/>
                    <a:pt x="31" y="197"/>
                  </a:cubicBezTo>
                  <a:cubicBezTo>
                    <a:pt x="38" y="193"/>
                    <a:pt x="182" y="128"/>
                    <a:pt x="236" y="25"/>
                  </a:cubicBezTo>
                  <a:cubicBezTo>
                    <a:pt x="239" y="16"/>
                    <a:pt x="236" y="5"/>
                    <a:pt x="226" y="2"/>
                  </a:cubicBezTo>
                  <a:cubicBezTo>
                    <a:pt x="223" y="1"/>
                    <a:pt x="221" y="0"/>
                    <a:pt x="21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2723750" y="1732675"/>
              <a:ext cx="5000" cy="4500"/>
            </a:xfrm>
            <a:custGeom>
              <a:avLst/>
              <a:gdLst/>
              <a:ahLst/>
              <a:cxnLst/>
              <a:rect l="l" t="t" r="r" b="b"/>
              <a:pathLst>
                <a:path w="200" h="180" extrusionOk="0">
                  <a:moveTo>
                    <a:pt x="182" y="1"/>
                  </a:moveTo>
                  <a:cubicBezTo>
                    <a:pt x="168" y="1"/>
                    <a:pt x="158" y="7"/>
                    <a:pt x="158" y="18"/>
                  </a:cubicBezTo>
                  <a:cubicBezTo>
                    <a:pt x="154" y="28"/>
                    <a:pt x="138" y="62"/>
                    <a:pt x="18" y="144"/>
                  </a:cubicBezTo>
                  <a:lnTo>
                    <a:pt x="11" y="147"/>
                  </a:lnTo>
                  <a:cubicBezTo>
                    <a:pt x="4" y="154"/>
                    <a:pt x="1" y="165"/>
                    <a:pt x="8" y="175"/>
                  </a:cubicBezTo>
                  <a:cubicBezTo>
                    <a:pt x="10" y="177"/>
                    <a:pt x="16" y="180"/>
                    <a:pt x="23" y="180"/>
                  </a:cubicBezTo>
                  <a:cubicBezTo>
                    <a:pt x="26" y="180"/>
                    <a:pt x="28" y="180"/>
                    <a:pt x="31" y="179"/>
                  </a:cubicBezTo>
                  <a:cubicBezTo>
                    <a:pt x="31" y="179"/>
                    <a:pt x="35" y="179"/>
                    <a:pt x="35" y="175"/>
                  </a:cubicBezTo>
                  <a:lnTo>
                    <a:pt x="42" y="171"/>
                  </a:lnTo>
                  <a:cubicBezTo>
                    <a:pt x="141" y="107"/>
                    <a:pt x="192" y="59"/>
                    <a:pt x="199" y="21"/>
                  </a:cubicBezTo>
                  <a:cubicBezTo>
                    <a:pt x="199" y="11"/>
                    <a:pt x="192" y="4"/>
                    <a:pt x="18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2780525" y="1790900"/>
              <a:ext cx="33925" cy="44800"/>
            </a:xfrm>
            <a:custGeom>
              <a:avLst/>
              <a:gdLst/>
              <a:ahLst/>
              <a:cxnLst/>
              <a:rect l="l" t="t" r="r" b="b"/>
              <a:pathLst>
                <a:path w="1357" h="1792" extrusionOk="0">
                  <a:moveTo>
                    <a:pt x="1118" y="1"/>
                  </a:moveTo>
                  <a:cubicBezTo>
                    <a:pt x="1102" y="1"/>
                    <a:pt x="1082" y="7"/>
                    <a:pt x="1058" y="21"/>
                  </a:cubicBezTo>
                  <a:cubicBezTo>
                    <a:pt x="673" y="232"/>
                    <a:pt x="13" y="1765"/>
                    <a:pt x="0" y="1775"/>
                  </a:cubicBezTo>
                  <a:lnTo>
                    <a:pt x="41" y="1792"/>
                  </a:lnTo>
                  <a:cubicBezTo>
                    <a:pt x="710" y="1399"/>
                    <a:pt x="1357" y="1"/>
                    <a:pt x="1118"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2783400" y="1792325"/>
              <a:ext cx="24600" cy="40750"/>
            </a:xfrm>
            <a:custGeom>
              <a:avLst/>
              <a:gdLst/>
              <a:ahLst/>
              <a:cxnLst/>
              <a:rect l="l" t="t" r="r" b="b"/>
              <a:pathLst>
                <a:path w="984" h="1630" extrusionOk="0">
                  <a:moveTo>
                    <a:pt x="984" y="1"/>
                  </a:moveTo>
                  <a:lnTo>
                    <a:pt x="984" y="1"/>
                  </a:lnTo>
                  <a:cubicBezTo>
                    <a:pt x="940" y="66"/>
                    <a:pt x="895" y="134"/>
                    <a:pt x="854" y="199"/>
                  </a:cubicBezTo>
                  <a:lnTo>
                    <a:pt x="749" y="363"/>
                  </a:lnTo>
                  <a:cubicBezTo>
                    <a:pt x="745" y="349"/>
                    <a:pt x="742" y="332"/>
                    <a:pt x="735" y="315"/>
                  </a:cubicBezTo>
                  <a:cubicBezTo>
                    <a:pt x="728" y="291"/>
                    <a:pt x="718" y="267"/>
                    <a:pt x="708" y="246"/>
                  </a:cubicBezTo>
                  <a:lnTo>
                    <a:pt x="708" y="246"/>
                  </a:lnTo>
                  <a:cubicBezTo>
                    <a:pt x="704" y="271"/>
                    <a:pt x="708" y="295"/>
                    <a:pt x="711" y="318"/>
                  </a:cubicBezTo>
                  <a:cubicBezTo>
                    <a:pt x="714" y="342"/>
                    <a:pt x="718" y="366"/>
                    <a:pt x="722" y="390"/>
                  </a:cubicBezTo>
                  <a:lnTo>
                    <a:pt x="725" y="404"/>
                  </a:lnTo>
                  <a:cubicBezTo>
                    <a:pt x="687" y="468"/>
                    <a:pt x="646" y="530"/>
                    <a:pt x="605" y="595"/>
                  </a:cubicBezTo>
                  <a:cubicBezTo>
                    <a:pt x="602" y="588"/>
                    <a:pt x="599" y="578"/>
                    <a:pt x="595" y="571"/>
                  </a:cubicBezTo>
                  <a:cubicBezTo>
                    <a:pt x="582" y="550"/>
                    <a:pt x="571" y="530"/>
                    <a:pt x="554" y="513"/>
                  </a:cubicBezTo>
                  <a:lnTo>
                    <a:pt x="554" y="513"/>
                  </a:lnTo>
                  <a:cubicBezTo>
                    <a:pt x="558" y="537"/>
                    <a:pt x="561" y="558"/>
                    <a:pt x="568" y="581"/>
                  </a:cubicBezTo>
                  <a:cubicBezTo>
                    <a:pt x="574" y="595"/>
                    <a:pt x="582" y="612"/>
                    <a:pt x="585" y="629"/>
                  </a:cubicBezTo>
                  <a:cubicBezTo>
                    <a:pt x="550" y="687"/>
                    <a:pt x="513" y="749"/>
                    <a:pt x="479" y="807"/>
                  </a:cubicBezTo>
                  <a:cubicBezTo>
                    <a:pt x="472" y="817"/>
                    <a:pt x="465" y="827"/>
                    <a:pt x="459" y="837"/>
                  </a:cubicBezTo>
                  <a:cubicBezTo>
                    <a:pt x="445" y="810"/>
                    <a:pt x="431" y="786"/>
                    <a:pt x="410" y="766"/>
                  </a:cubicBezTo>
                  <a:lnTo>
                    <a:pt x="410" y="766"/>
                  </a:lnTo>
                  <a:cubicBezTo>
                    <a:pt x="418" y="803"/>
                    <a:pt x="428" y="834"/>
                    <a:pt x="441" y="868"/>
                  </a:cubicBezTo>
                  <a:cubicBezTo>
                    <a:pt x="397" y="943"/>
                    <a:pt x="353" y="1018"/>
                    <a:pt x="308" y="1093"/>
                  </a:cubicBezTo>
                  <a:cubicBezTo>
                    <a:pt x="295" y="1059"/>
                    <a:pt x="281" y="1029"/>
                    <a:pt x="260" y="998"/>
                  </a:cubicBezTo>
                  <a:lnTo>
                    <a:pt x="260" y="998"/>
                  </a:lnTo>
                  <a:cubicBezTo>
                    <a:pt x="260" y="1042"/>
                    <a:pt x="274" y="1086"/>
                    <a:pt x="287" y="1131"/>
                  </a:cubicBezTo>
                  <a:cubicBezTo>
                    <a:pt x="271" y="1158"/>
                    <a:pt x="254" y="1185"/>
                    <a:pt x="237" y="1216"/>
                  </a:cubicBezTo>
                  <a:cubicBezTo>
                    <a:pt x="213" y="1254"/>
                    <a:pt x="192" y="1291"/>
                    <a:pt x="169" y="1332"/>
                  </a:cubicBezTo>
                  <a:cubicBezTo>
                    <a:pt x="161" y="1315"/>
                    <a:pt x="155" y="1298"/>
                    <a:pt x="141" y="1284"/>
                  </a:cubicBezTo>
                  <a:lnTo>
                    <a:pt x="141" y="1284"/>
                  </a:lnTo>
                  <a:cubicBezTo>
                    <a:pt x="141" y="1311"/>
                    <a:pt x="144" y="1336"/>
                    <a:pt x="151" y="1363"/>
                  </a:cubicBezTo>
                  <a:cubicBezTo>
                    <a:pt x="100" y="1451"/>
                    <a:pt x="52" y="1541"/>
                    <a:pt x="1" y="1629"/>
                  </a:cubicBezTo>
                  <a:lnTo>
                    <a:pt x="131" y="1428"/>
                  </a:lnTo>
                  <a:lnTo>
                    <a:pt x="169" y="1373"/>
                  </a:lnTo>
                  <a:cubicBezTo>
                    <a:pt x="196" y="1366"/>
                    <a:pt x="219" y="1360"/>
                    <a:pt x="240" y="1349"/>
                  </a:cubicBezTo>
                  <a:cubicBezTo>
                    <a:pt x="264" y="1343"/>
                    <a:pt x="287" y="1332"/>
                    <a:pt x="308" y="1315"/>
                  </a:cubicBezTo>
                  <a:cubicBezTo>
                    <a:pt x="281" y="1315"/>
                    <a:pt x="257" y="1319"/>
                    <a:pt x="233" y="1322"/>
                  </a:cubicBezTo>
                  <a:cubicBezTo>
                    <a:pt x="219" y="1325"/>
                    <a:pt x="205" y="1329"/>
                    <a:pt x="192" y="1332"/>
                  </a:cubicBezTo>
                  <a:lnTo>
                    <a:pt x="257" y="1226"/>
                  </a:lnTo>
                  <a:cubicBezTo>
                    <a:pt x="274" y="1199"/>
                    <a:pt x="292" y="1172"/>
                    <a:pt x="308" y="1144"/>
                  </a:cubicBezTo>
                  <a:cubicBezTo>
                    <a:pt x="332" y="1138"/>
                    <a:pt x="356" y="1131"/>
                    <a:pt x="380" y="1124"/>
                  </a:cubicBezTo>
                  <a:cubicBezTo>
                    <a:pt x="404" y="1117"/>
                    <a:pt x="428" y="1107"/>
                    <a:pt x="448" y="1097"/>
                  </a:cubicBezTo>
                  <a:cubicBezTo>
                    <a:pt x="441" y="1096"/>
                    <a:pt x="434" y="1095"/>
                    <a:pt x="426" y="1095"/>
                  </a:cubicBezTo>
                  <a:cubicBezTo>
                    <a:pt x="409" y="1095"/>
                    <a:pt x="390" y="1098"/>
                    <a:pt x="373" y="1100"/>
                  </a:cubicBezTo>
                  <a:cubicBezTo>
                    <a:pt x="360" y="1100"/>
                    <a:pt x="346" y="1103"/>
                    <a:pt x="332" y="1107"/>
                  </a:cubicBezTo>
                  <a:cubicBezTo>
                    <a:pt x="380" y="1032"/>
                    <a:pt x="424" y="957"/>
                    <a:pt x="468" y="885"/>
                  </a:cubicBezTo>
                  <a:cubicBezTo>
                    <a:pt x="492" y="881"/>
                    <a:pt x="517" y="878"/>
                    <a:pt x="541" y="871"/>
                  </a:cubicBezTo>
                  <a:cubicBezTo>
                    <a:pt x="568" y="865"/>
                    <a:pt x="591" y="857"/>
                    <a:pt x="615" y="848"/>
                  </a:cubicBezTo>
                  <a:cubicBezTo>
                    <a:pt x="602" y="844"/>
                    <a:pt x="590" y="843"/>
                    <a:pt x="578" y="843"/>
                  </a:cubicBezTo>
                  <a:cubicBezTo>
                    <a:pt x="565" y="843"/>
                    <a:pt x="552" y="844"/>
                    <a:pt x="537" y="844"/>
                  </a:cubicBezTo>
                  <a:cubicBezTo>
                    <a:pt x="520" y="844"/>
                    <a:pt x="506" y="848"/>
                    <a:pt x="489" y="848"/>
                  </a:cubicBezTo>
                  <a:cubicBezTo>
                    <a:pt x="496" y="840"/>
                    <a:pt x="503" y="830"/>
                    <a:pt x="506" y="824"/>
                  </a:cubicBezTo>
                  <a:cubicBezTo>
                    <a:pt x="541" y="766"/>
                    <a:pt x="574" y="711"/>
                    <a:pt x="609" y="653"/>
                  </a:cubicBezTo>
                  <a:cubicBezTo>
                    <a:pt x="650" y="649"/>
                    <a:pt x="687" y="643"/>
                    <a:pt x="725" y="626"/>
                  </a:cubicBezTo>
                  <a:cubicBezTo>
                    <a:pt x="690" y="619"/>
                    <a:pt x="660" y="619"/>
                    <a:pt x="626" y="619"/>
                  </a:cubicBezTo>
                  <a:cubicBezTo>
                    <a:pt x="667" y="550"/>
                    <a:pt x="708" y="482"/>
                    <a:pt x="749" y="414"/>
                  </a:cubicBezTo>
                  <a:lnTo>
                    <a:pt x="755" y="400"/>
                  </a:lnTo>
                  <a:cubicBezTo>
                    <a:pt x="776" y="397"/>
                    <a:pt x="799" y="394"/>
                    <a:pt x="820" y="390"/>
                  </a:cubicBezTo>
                  <a:cubicBezTo>
                    <a:pt x="848" y="383"/>
                    <a:pt x="872" y="377"/>
                    <a:pt x="899" y="366"/>
                  </a:cubicBezTo>
                  <a:cubicBezTo>
                    <a:pt x="872" y="363"/>
                    <a:pt x="845" y="363"/>
                    <a:pt x="817" y="363"/>
                  </a:cubicBezTo>
                  <a:cubicBezTo>
                    <a:pt x="804" y="366"/>
                    <a:pt x="790" y="366"/>
                    <a:pt x="776" y="366"/>
                  </a:cubicBezTo>
                  <a:lnTo>
                    <a:pt x="868" y="209"/>
                  </a:lnTo>
                  <a:cubicBezTo>
                    <a:pt x="906" y="141"/>
                    <a:pt x="947" y="73"/>
                    <a:pt x="98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5"/>
          <p:cNvGrpSpPr/>
          <p:nvPr/>
        </p:nvGrpSpPr>
        <p:grpSpPr>
          <a:xfrm>
            <a:off x="6644497" y="1585490"/>
            <a:ext cx="1952276" cy="3211617"/>
            <a:chOff x="6644497" y="1585490"/>
            <a:chExt cx="1952276" cy="3211617"/>
          </a:xfrm>
        </p:grpSpPr>
        <p:sp>
          <p:nvSpPr>
            <p:cNvPr id="457" name="Google Shape;457;p25"/>
            <p:cNvSpPr/>
            <p:nvPr/>
          </p:nvSpPr>
          <p:spPr>
            <a:xfrm flipH="1">
              <a:off x="7681797" y="2696870"/>
              <a:ext cx="35267" cy="26669"/>
            </a:xfrm>
            <a:custGeom>
              <a:avLst/>
              <a:gdLst/>
              <a:ahLst/>
              <a:cxnLst/>
              <a:rect l="l" t="t" r="r" b="b"/>
              <a:pathLst>
                <a:path w="886" h="670" extrusionOk="0">
                  <a:moveTo>
                    <a:pt x="445" y="1"/>
                  </a:moveTo>
                  <a:cubicBezTo>
                    <a:pt x="1" y="1"/>
                    <a:pt x="1" y="670"/>
                    <a:pt x="445" y="670"/>
                  </a:cubicBezTo>
                  <a:cubicBezTo>
                    <a:pt x="886" y="670"/>
                    <a:pt x="886" y="1"/>
                    <a:pt x="445" y="1"/>
                  </a:cubicBezTo>
                  <a:close/>
                </a:path>
              </a:pathLst>
            </a:custGeom>
            <a:solidFill>
              <a:srgbClr val="F4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flipH="1">
              <a:off x="7981308" y="1585490"/>
              <a:ext cx="615465" cy="557310"/>
            </a:xfrm>
            <a:custGeom>
              <a:avLst/>
              <a:gdLst/>
              <a:ahLst/>
              <a:cxnLst/>
              <a:rect l="l" t="t" r="r" b="b"/>
              <a:pathLst>
                <a:path w="15462" h="14001" extrusionOk="0">
                  <a:moveTo>
                    <a:pt x="7408" y="1"/>
                  </a:moveTo>
                  <a:cubicBezTo>
                    <a:pt x="6329" y="1"/>
                    <a:pt x="5134" y="282"/>
                    <a:pt x="3985" y="1072"/>
                  </a:cubicBezTo>
                  <a:cubicBezTo>
                    <a:pt x="1" y="3817"/>
                    <a:pt x="510" y="7033"/>
                    <a:pt x="1005" y="7781"/>
                  </a:cubicBezTo>
                  <a:lnTo>
                    <a:pt x="5153" y="14000"/>
                  </a:lnTo>
                  <a:lnTo>
                    <a:pt x="15461" y="7818"/>
                  </a:lnTo>
                  <a:lnTo>
                    <a:pt x="11140" y="1332"/>
                  </a:lnTo>
                  <a:cubicBezTo>
                    <a:pt x="10769" y="826"/>
                    <a:pt x="9257" y="1"/>
                    <a:pt x="740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flipH="1">
              <a:off x="6994112" y="3245714"/>
              <a:ext cx="55488" cy="89720"/>
            </a:xfrm>
            <a:custGeom>
              <a:avLst/>
              <a:gdLst/>
              <a:ahLst/>
              <a:cxnLst/>
              <a:rect l="l" t="t" r="r" b="b"/>
              <a:pathLst>
                <a:path w="1394" h="2254" extrusionOk="0">
                  <a:moveTo>
                    <a:pt x="273" y="0"/>
                  </a:moveTo>
                  <a:cubicBezTo>
                    <a:pt x="352" y="253"/>
                    <a:pt x="322" y="591"/>
                    <a:pt x="151" y="997"/>
                  </a:cubicBezTo>
                  <a:cubicBezTo>
                    <a:pt x="103" y="1110"/>
                    <a:pt x="52" y="1219"/>
                    <a:pt x="1" y="1322"/>
                  </a:cubicBezTo>
                  <a:lnTo>
                    <a:pt x="618" y="2253"/>
                  </a:lnTo>
                  <a:cubicBezTo>
                    <a:pt x="755" y="2048"/>
                    <a:pt x="881" y="1816"/>
                    <a:pt x="990" y="1553"/>
                  </a:cubicBezTo>
                  <a:cubicBezTo>
                    <a:pt x="1393" y="594"/>
                    <a:pt x="1007" y="25"/>
                    <a:pt x="273" y="0"/>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flipH="1">
              <a:off x="7038694" y="3223542"/>
              <a:ext cx="39009" cy="55767"/>
            </a:xfrm>
            <a:custGeom>
              <a:avLst/>
              <a:gdLst/>
              <a:ahLst/>
              <a:cxnLst/>
              <a:rect l="l" t="t" r="r" b="b"/>
              <a:pathLst>
                <a:path w="980" h="1401" extrusionOk="0">
                  <a:moveTo>
                    <a:pt x="195" y="1"/>
                  </a:moveTo>
                  <a:cubicBezTo>
                    <a:pt x="201" y="213"/>
                    <a:pt x="150" y="462"/>
                    <a:pt x="31" y="746"/>
                  </a:cubicBezTo>
                  <a:cubicBezTo>
                    <a:pt x="21" y="769"/>
                    <a:pt x="10" y="793"/>
                    <a:pt x="0" y="817"/>
                  </a:cubicBezTo>
                  <a:lnTo>
                    <a:pt x="385" y="1401"/>
                  </a:lnTo>
                  <a:cubicBezTo>
                    <a:pt x="478" y="974"/>
                    <a:pt x="297" y="659"/>
                    <a:pt x="297" y="659"/>
                  </a:cubicBezTo>
                  <a:cubicBezTo>
                    <a:pt x="522" y="588"/>
                    <a:pt x="734" y="554"/>
                    <a:pt x="925" y="554"/>
                  </a:cubicBezTo>
                  <a:cubicBezTo>
                    <a:pt x="943" y="554"/>
                    <a:pt x="959" y="554"/>
                    <a:pt x="979" y="557"/>
                  </a:cubicBezTo>
                  <a:cubicBezTo>
                    <a:pt x="874" y="223"/>
                    <a:pt x="587" y="32"/>
                    <a:pt x="195"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flipH="1">
              <a:off x="7035549" y="3245554"/>
              <a:ext cx="30371" cy="52781"/>
            </a:xfrm>
            <a:custGeom>
              <a:avLst/>
              <a:gdLst/>
              <a:ahLst/>
              <a:cxnLst/>
              <a:rect l="l" t="t" r="r" b="b"/>
              <a:pathLst>
                <a:path w="763" h="1326" extrusionOk="0">
                  <a:moveTo>
                    <a:pt x="629" y="1"/>
                  </a:moveTo>
                  <a:cubicBezTo>
                    <a:pt x="438" y="1"/>
                    <a:pt x="226" y="35"/>
                    <a:pt x="1" y="106"/>
                  </a:cubicBezTo>
                  <a:cubicBezTo>
                    <a:pt x="1" y="106"/>
                    <a:pt x="182" y="421"/>
                    <a:pt x="89" y="848"/>
                  </a:cubicBezTo>
                  <a:lnTo>
                    <a:pt x="411" y="1326"/>
                  </a:lnTo>
                  <a:cubicBezTo>
                    <a:pt x="462" y="1223"/>
                    <a:pt x="513" y="1114"/>
                    <a:pt x="561" y="1001"/>
                  </a:cubicBezTo>
                  <a:cubicBezTo>
                    <a:pt x="732" y="595"/>
                    <a:pt x="762" y="257"/>
                    <a:pt x="683" y="4"/>
                  </a:cubicBezTo>
                  <a:cubicBezTo>
                    <a:pt x="663" y="1"/>
                    <a:pt x="647" y="1"/>
                    <a:pt x="629"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flipH="1">
              <a:off x="7069942" y="3191219"/>
              <a:ext cx="50035" cy="35745"/>
            </a:xfrm>
            <a:custGeom>
              <a:avLst/>
              <a:gdLst/>
              <a:ahLst/>
              <a:cxnLst/>
              <a:rect l="l" t="t" r="r" b="b"/>
              <a:pathLst>
                <a:path w="1257" h="898" extrusionOk="0">
                  <a:moveTo>
                    <a:pt x="321" y="1"/>
                  </a:moveTo>
                  <a:cubicBezTo>
                    <a:pt x="219" y="1"/>
                    <a:pt x="113" y="11"/>
                    <a:pt x="1" y="31"/>
                  </a:cubicBezTo>
                  <a:lnTo>
                    <a:pt x="577" y="898"/>
                  </a:lnTo>
                  <a:cubicBezTo>
                    <a:pt x="782" y="841"/>
                    <a:pt x="973" y="810"/>
                    <a:pt x="1148" y="810"/>
                  </a:cubicBezTo>
                  <a:cubicBezTo>
                    <a:pt x="1185" y="810"/>
                    <a:pt x="1219" y="813"/>
                    <a:pt x="1257" y="813"/>
                  </a:cubicBezTo>
                  <a:cubicBezTo>
                    <a:pt x="1236" y="291"/>
                    <a:pt x="867" y="1"/>
                    <a:pt x="321"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flipH="1">
              <a:off x="7069663" y="3223422"/>
              <a:ext cx="27346" cy="32640"/>
            </a:xfrm>
            <a:custGeom>
              <a:avLst/>
              <a:gdLst/>
              <a:ahLst/>
              <a:cxnLst/>
              <a:rect l="l" t="t" r="r" b="b"/>
              <a:pathLst>
                <a:path w="687" h="820" extrusionOk="0">
                  <a:moveTo>
                    <a:pt x="571" y="1"/>
                  </a:moveTo>
                  <a:cubicBezTo>
                    <a:pt x="396" y="1"/>
                    <a:pt x="205" y="32"/>
                    <a:pt x="0" y="89"/>
                  </a:cubicBezTo>
                  <a:lnTo>
                    <a:pt x="485" y="820"/>
                  </a:lnTo>
                  <a:cubicBezTo>
                    <a:pt x="495" y="796"/>
                    <a:pt x="506" y="772"/>
                    <a:pt x="516" y="749"/>
                  </a:cubicBezTo>
                  <a:cubicBezTo>
                    <a:pt x="635" y="465"/>
                    <a:pt x="686" y="216"/>
                    <a:pt x="680" y="4"/>
                  </a:cubicBezTo>
                  <a:cubicBezTo>
                    <a:pt x="642" y="4"/>
                    <a:pt x="608" y="1"/>
                    <a:pt x="571"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flipH="1">
              <a:off x="7326331" y="3715304"/>
              <a:ext cx="30769" cy="31844"/>
            </a:xfrm>
            <a:custGeom>
              <a:avLst/>
              <a:gdLst/>
              <a:ahLst/>
              <a:cxnLst/>
              <a:rect l="l" t="t" r="r" b="b"/>
              <a:pathLst>
                <a:path w="773" h="800" extrusionOk="0">
                  <a:moveTo>
                    <a:pt x="270" y="1"/>
                  </a:moveTo>
                  <a:cubicBezTo>
                    <a:pt x="215" y="38"/>
                    <a:pt x="154" y="62"/>
                    <a:pt x="93" y="79"/>
                  </a:cubicBezTo>
                  <a:cubicBezTo>
                    <a:pt x="1" y="277"/>
                    <a:pt x="45" y="520"/>
                    <a:pt x="219" y="673"/>
                  </a:cubicBezTo>
                  <a:cubicBezTo>
                    <a:pt x="318" y="758"/>
                    <a:pt x="441" y="799"/>
                    <a:pt x="564" y="799"/>
                  </a:cubicBezTo>
                  <a:cubicBezTo>
                    <a:pt x="636" y="799"/>
                    <a:pt x="707" y="786"/>
                    <a:pt x="772" y="758"/>
                  </a:cubicBezTo>
                  <a:lnTo>
                    <a:pt x="270" y="1"/>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flipH="1">
              <a:off x="7348622" y="3683817"/>
              <a:ext cx="32521" cy="35068"/>
            </a:xfrm>
            <a:custGeom>
              <a:avLst/>
              <a:gdLst/>
              <a:ahLst/>
              <a:cxnLst/>
              <a:rect l="l" t="t" r="r" b="b"/>
              <a:pathLst>
                <a:path w="817" h="881" extrusionOk="0">
                  <a:moveTo>
                    <a:pt x="348" y="0"/>
                  </a:moveTo>
                  <a:cubicBezTo>
                    <a:pt x="301" y="17"/>
                    <a:pt x="250" y="27"/>
                    <a:pt x="198" y="30"/>
                  </a:cubicBezTo>
                  <a:lnTo>
                    <a:pt x="192" y="34"/>
                  </a:lnTo>
                  <a:cubicBezTo>
                    <a:pt x="0" y="246"/>
                    <a:pt x="21" y="570"/>
                    <a:pt x="236" y="755"/>
                  </a:cubicBezTo>
                  <a:cubicBezTo>
                    <a:pt x="335" y="840"/>
                    <a:pt x="458" y="881"/>
                    <a:pt x="581" y="881"/>
                  </a:cubicBezTo>
                  <a:cubicBezTo>
                    <a:pt x="619" y="881"/>
                    <a:pt x="660" y="878"/>
                    <a:pt x="697" y="870"/>
                  </a:cubicBezTo>
                  <a:cubicBezTo>
                    <a:pt x="717" y="826"/>
                    <a:pt x="745" y="782"/>
                    <a:pt x="778" y="744"/>
                  </a:cubicBezTo>
                  <a:lnTo>
                    <a:pt x="816" y="703"/>
                  </a:lnTo>
                  <a:lnTo>
                    <a:pt x="348"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flipH="1">
              <a:off x="7346313" y="3711801"/>
              <a:ext cx="7125" cy="6687"/>
            </a:xfrm>
            <a:custGeom>
              <a:avLst/>
              <a:gdLst/>
              <a:ahLst/>
              <a:cxnLst/>
              <a:rect l="l" t="t" r="r" b="b"/>
              <a:pathLst>
                <a:path w="179" h="168" extrusionOk="0">
                  <a:moveTo>
                    <a:pt x="120" y="0"/>
                  </a:moveTo>
                  <a:lnTo>
                    <a:pt x="82" y="41"/>
                  </a:lnTo>
                  <a:cubicBezTo>
                    <a:pt x="49" y="79"/>
                    <a:pt x="21" y="123"/>
                    <a:pt x="1" y="167"/>
                  </a:cubicBezTo>
                  <a:cubicBezTo>
                    <a:pt x="62" y="150"/>
                    <a:pt x="123" y="126"/>
                    <a:pt x="178" y="89"/>
                  </a:cubicBezTo>
                  <a:lnTo>
                    <a:pt x="120"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flipH="1">
              <a:off x="7369401" y="3650778"/>
              <a:ext cx="28063" cy="34272"/>
            </a:xfrm>
            <a:custGeom>
              <a:avLst/>
              <a:gdLst/>
              <a:ahLst/>
              <a:cxnLst/>
              <a:rect l="l" t="t" r="r" b="b"/>
              <a:pathLst>
                <a:path w="705" h="861" extrusionOk="0">
                  <a:moveTo>
                    <a:pt x="205" y="0"/>
                  </a:moveTo>
                  <a:lnTo>
                    <a:pt x="192" y="14"/>
                  </a:lnTo>
                  <a:cubicBezTo>
                    <a:pt x="1" y="226"/>
                    <a:pt x="21" y="547"/>
                    <a:pt x="236" y="734"/>
                  </a:cubicBezTo>
                  <a:cubicBezTo>
                    <a:pt x="336" y="819"/>
                    <a:pt x="458" y="860"/>
                    <a:pt x="581" y="860"/>
                  </a:cubicBezTo>
                  <a:lnTo>
                    <a:pt x="608" y="860"/>
                  </a:lnTo>
                  <a:lnTo>
                    <a:pt x="704" y="751"/>
                  </a:lnTo>
                  <a:lnTo>
                    <a:pt x="205"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flipH="1">
              <a:off x="7367251" y="3680673"/>
              <a:ext cx="6011" cy="4379"/>
            </a:xfrm>
            <a:custGeom>
              <a:avLst/>
              <a:gdLst/>
              <a:ahLst/>
              <a:cxnLst/>
              <a:rect l="l" t="t" r="r" b="b"/>
              <a:pathLst>
                <a:path w="151" h="110" extrusionOk="0">
                  <a:moveTo>
                    <a:pt x="96" y="0"/>
                  </a:moveTo>
                  <a:lnTo>
                    <a:pt x="0" y="109"/>
                  </a:lnTo>
                  <a:cubicBezTo>
                    <a:pt x="52" y="106"/>
                    <a:pt x="103" y="96"/>
                    <a:pt x="150" y="79"/>
                  </a:cubicBezTo>
                  <a:lnTo>
                    <a:pt x="96"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flipH="1">
              <a:off x="6756464" y="1803149"/>
              <a:ext cx="1656286" cy="2222632"/>
            </a:xfrm>
            <a:custGeom>
              <a:avLst/>
              <a:gdLst/>
              <a:ahLst/>
              <a:cxnLst/>
              <a:rect l="l" t="t" r="r" b="b"/>
              <a:pathLst>
                <a:path w="41610" h="55838" extrusionOk="0">
                  <a:moveTo>
                    <a:pt x="6429" y="0"/>
                  </a:moveTo>
                  <a:cubicBezTo>
                    <a:pt x="5350" y="0"/>
                    <a:pt x="4156" y="282"/>
                    <a:pt x="3008" y="1073"/>
                  </a:cubicBezTo>
                  <a:cubicBezTo>
                    <a:pt x="1291" y="2254"/>
                    <a:pt x="410" y="3524"/>
                    <a:pt x="0" y="4644"/>
                  </a:cubicBezTo>
                  <a:lnTo>
                    <a:pt x="33324" y="55838"/>
                  </a:lnTo>
                  <a:lnTo>
                    <a:pt x="41609" y="50567"/>
                  </a:lnTo>
                  <a:lnTo>
                    <a:pt x="9080" y="578"/>
                  </a:lnTo>
                  <a:cubicBezTo>
                    <a:pt x="8397" y="260"/>
                    <a:pt x="7466" y="0"/>
                    <a:pt x="6429"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flipH="1">
              <a:off x="7086289" y="1988007"/>
              <a:ext cx="1348076" cy="2061859"/>
            </a:xfrm>
            <a:custGeom>
              <a:avLst/>
              <a:gdLst/>
              <a:ahLst/>
              <a:cxnLst/>
              <a:rect l="l" t="t" r="r" b="b"/>
              <a:pathLst>
                <a:path w="33867" h="51799" extrusionOk="0">
                  <a:moveTo>
                    <a:pt x="543" y="0"/>
                  </a:moveTo>
                  <a:lnTo>
                    <a:pt x="543" y="0"/>
                  </a:lnTo>
                  <a:cubicBezTo>
                    <a:pt x="1" y="1485"/>
                    <a:pt x="288" y="2710"/>
                    <a:pt x="570" y="3134"/>
                  </a:cubicBezTo>
                  <a:cubicBezTo>
                    <a:pt x="570" y="3134"/>
                    <a:pt x="570" y="3137"/>
                    <a:pt x="574" y="3137"/>
                  </a:cubicBezTo>
                  <a:lnTo>
                    <a:pt x="32918" y="51798"/>
                  </a:lnTo>
                  <a:lnTo>
                    <a:pt x="33867" y="51194"/>
                  </a:lnTo>
                  <a:lnTo>
                    <a:pt x="543" y="0"/>
                  </a:ln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flipH="1">
              <a:off x="6720593" y="1826156"/>
              <a:ext cx="1330721" cy="1989852"/>
            </a:xfrm>
            <a:custGeom>
              <a:avLst/>
              <a:gdLst/>
              <a:ahLst/>
              <a:cxnLst/>
              <a:rect l="l" t="t" r="r" b="b"/>
              <a:pathLst>
                <a:path w="33431" h="49990" extrusionOk="0">
                  <a:moveTo>
                    <a:pt x="0" y="0"/>
                  </a:moveTo>
                  <a:lnTo>
                    <a:pt x="32529" y="49989"/>
                  </a:lnTo>
                  <a:lnTo>
                    <a:pt x="33430" y="49416"/>
                  </a:lnTo>
                  <a:lnTo>
                    <a:pt x="1079" y="751"/>
                  </a:lnTo>
                  <a:cubicBezTo>
                    <a:pt x="915" y="529"/>
                    <a:pt x="537" y="246"/>
                    <a:pt x="0"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flipH="1">
              <a:off x="6649236" y="4100903"/>
              <a:ext cx="148711" cy="185451"/>
            </a:xfrm>
            <a:custGeom>
              <a:avLst/>
              <a:gdLst/>
              <a:ahLst/>
              <a:cxnLst/>
              <a:rect l="l" t="t" r="r" b="b"/>
              <a:pathLst>
                <a:path w="3736" h="4659" extrusionOk="0">
                  <a:moveTo>
                    <a:pt x="2690" y="0"/>
                  </a:moveTo>
                  <a:cubicBezTo>
                    <a:pt x="1917" y="0"/>
                    <a:pt x="908" y="240"/>
                    <a:pt x="1" y="1220"/>
                  </a:cubicBezTo>
                  <a:lnTo>
                    <a:pt x="3674" y="4658"/>
                  </a:lnTo>
                  <a:cubicBezTo>
                    <a:pt x="3735" y="3897"/>
                    <a:pt x="3015" y="56"/>
                    <a:pt x="3015" y="56"/>
                  </a:cubicBezTo>
                  <a:lnTo>
                    <a:pt x="3062" y="19"/>
                  </a:lnTo>
                  <a:cubicBezTo>
                    <a:pt x="2946" y="7"/>
                    <a:pt x="2822" y="0"/>
                    <a:pt x="2690"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flipH="1">
              <a:off x="6650467" y="4284369"/>
              <a:ext cx="716" cy="2508"/>
            </a:xfrm>
            <a:custGeom>
              <a:avLst/>
              <a:gdLst/>
              <a:ahLst/>
              <a:cxnLst/>
              <a:rect l="l" t="t" r="r" b="b"/>
              <a:pathLst>
                <a:path w="18" h="63" extrusionOk="0">
                  <a:moveTo>
                    <a:pt x="18" y="1"/>
                  </a:moveTo>
                  <a:lnTo>
                    <a:pt x="18" y="1"/>
                  </a:lnTo>
                  <a:cubicBezTo>
                    <a:pt x="10" y="25"/>
                    <a:pt x="4" y="42"/>
                    <a:pt x="1" y="59"/>
                  </a:cubicBezTo>
                  <a:lnTo>
                    <a:pt x="4" y="62"/>
                  </a:lnTo>
                  <a:cubicBezTo>
                    <a:pt x="7" y="46"/>
                    <a:pt x="14" y="25"/>
                    <a:pt x="1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flipH="1">
              <a:off x="6651028" y="4149466"/>
              <a:ext cx="190945" cy="145368"/>
            </a:xfrm>
            <a:custGeom>
              <a:avLst/>
              <a:gdLst/>
              <a:ahLst/>
              <a:cxnLst/>
              <a:rect l="l" t="t" r="r" b="b"/>
              <a:pathLst>
                <a:path w="4797" h="3652" extrusionOk="0">
                  <a:moveTo>
                    <a:pt x="1107" y="0"/>
                  </a:moveTo>
                  <a:cubicBezTo>
                    <a:pt x="707" y="434"/>
                    <a:pt x="329" y="1011"/>
                    <a:pt x="1" y="1776"/>
                  </a:cubicBezTo>
                  <a:cubicBezTo>
                    <a:pt x="2021" y="2826"/>
                    <a:pt x="3853" y="3652"/>
                    <a:pt x="4508" y="3652"/>
                  </a:cubicBezTo>
                  <a:cubicBezTo>
                    <a:pt x="4602" y="3652"/>
                    <a:pt x="4672" y="3635"/>
                    <a:pt x="4715" y="3599"/>
                  </a:cubicBezTo>
                  <a:cubicBezTo>
                    <a:pt x="4731" y="3586"/>
                    <a:pt x="4746" y="3566"/>
                    <a:pt x="4760" y="3539"/>
                  </a:cubicBezTo>
                  <a:lnTo>
                    <a:pt x="4760" y="3539"/>
                  </a:lnTo>
                  <a:cubicBezTo>
                    <a:pt x="4761" y="3539"/>
                    <a:pt x="4761" y="3538"/>
                    <a:pt x="4761" y="3537"/>
                  </a:cubicBezTo>
                  <a:lnTo>
                    <a:pt x="4761" y="3537"/>
                  </a:lnTo>
                  <a:cubicBezTo>
                    <a:pt x="4774" y="3513"/>
                    <a:pt x="4786" y="3485"/>
                    <a:pt x="4797" y="3451"/>
                  </a:cubicBezTo>
                  <a:lnTo>
                    <a:pt x="4794" y="3448"/>
                  </a:lnTo>
                  <a:cubicBezTo>
                    <a:pt x="4780" y="3489"/>
                    <a:pt x="4770" y="3513"/>
                    <a:pt x="4762" y="3527"/>
                  </a:cubicBezTo>
                  <a:cubicBezTo>
                    <a:pt x="4773" y="3506"/>
                    <a:pt x="4776" y="3476"/>
                    <a:pt x="4780" y="3438"/>
                  </a:cubicBezTo>
                  <a:lnTo>
                    <a:pt x="1107"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flipH="1">
              <a:off x="6644497" y="4101620"/>
              <a:ext cx="33476" cy="185093"/>
            </a:xfrm>
            <a:custGeom>
              <a:avLst/>
              <a:gdLst/>
              <a:ahLst/>
              <a:cxnLst/>
              <a:rect l="l" t="t" r="r" b="b"/>
              <a:pathLst>
                <a:path w="841" h="4650" extrusionOk="0">
                  <a:moveTo>
                    <a:pt x="48" y="1"/>
                  </a:moveTo>
                  <a:lnTo>
                    <a:pt x="1" y="38"/>
                  </a:lnTo>
                  <a:cubicBezTo>
                    <a:pt x="1" y="38"/>
                    <a:pt x="721" y="3879"/>
                    <a:pt x="660" y="4640"/>
                  </a:cubicBezTo>
                  <a:lnTo>
                    <a:pt x="674" y="4650"/>
                  </a:lnTo>
                  <a:cubicBezTo>
                    <a:pt x="677" y="4633"/>
                    <a:pt x="683" y="4616"/>
                    <a:pt x="691" y="4592"/>
                  </a:cubicBezTo>
                  <a:cubicBezTo>
                    <a:pt x="841" y="3961"/>
                    <a:pt x="697" y="2127"/>
                    <a:pt x="438" y="59"/>
                  </a:cubicBezTo>
                  <a:cubicBezTo>
                    <a:pt x="322" y="35"/>
                    <a:pt x="192" y="15"/>
                    <a:pt x="4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flipH="1">
              <a:off x="6651144" y="4286319"/>
              <a:ext cx="1274" cy="3543"/>
            </a:xfrm>
            <a:custGeom>
              <a:avLst/>
              <a:gdLst/>
              <a:ahLst/>
              <a:cxnLst/>
              <a:rect l="l" t="t" r="r" b="b"/>
              <a:pathLst>
                <a:path w="32" h="89" extrusionOk="0">
                  <a:moveTo>
                    <a:pt x="18" y="0"/>
                  </a:moveTo>
                  <a:cubicBezTo>
                    <a:pt x="14" y="38"/>
                    <a:pt x="11" y="68"/>
                    <a:pt x="0" y="89"/>
                  </a:cubicBezTo>
                  <a:cubicBezTo>
                    <a:pt x="8" y="75"/>
                    <a:pt x="18" y="51"/>
                    <a:pt x="32" y="10"/>
                  </a:cubicBezTo>
                  <a:lnTo>
                    <a:pt x="18"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flipH="1">
              <a:off x="6652378" y="4289822"/>
              <a:ext cx="159" cy="597"/>
            </a:xfrm>
            <a:custGeom>
              <a:avLst/>
              <a:gdLst/>
              <a:ahLst/>
              <a:cxnLst/>
              <a:rect l="l" t="t" r="r" b="b"/>
              <a:pathLst>
                <a:path w="4" h="15" extrusionOk="0">
                  <a:moveTo>
                    <a:pt x="3" y="1"/>
                  </a:moveTo>
                  <a:lnTo>
                    <a:pt x="3" y="1"/>
                  </a:lnTo>
                  <a:cubicBezTo>
                    <a:pt x="3" y="11"/>
                    <a:pt x="0" y="15"/>
                    <a:pt x="0" y="15"/>
                  </a:cubicBezTo>
                  <a:lnTo>
                    <a:pt x="0" y="15"/>
                  </a:lnTo>
                  <a:cubicBezTo>
                    <a:pt x="3" y="11"/>
                    <a:pt x="3" y="7"/>
                    <a:pt x="3"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flipH="1">
              <a:off x="6660548" y="3740182"/>
              <a:ext cx="503454" cy="479969"/>
            </a:xfrm>
            <a:custGeom>
              <a:avLst/>
              <a:gdLst/>
              <a:ahLst/>
              <a:cxnLst/>
              <a:rect l="l" t="t" r="r" b="b"/>
              <a:pathLst>
                <a:path w="12648" h="12058" extrusionOk="0">
                  <a:moveTo>
                    <a:pt x="7407" y="1"/>
                  </a:moveTo>
                  <a:cubicBezTo>
                    <a:pt x="6327" y="1"/>
                    <a:pt x="5133" y="282"/>
                    <a:pt x="3984" y="1072"/>
                  </a:cubicBezTo>
                  <a:cubicBezTo>
                    <a:pt x="1" y="3817"/>
                    <a:pt x="509" y="7032"/>
                    <a:pt x="1004" y="7780"/>
                  </a:cubicBezTo>
                  <a:cubicBezTo>
                    <a:pt x="1291" y="8211"/>
                    <a:pt x="4923" y="10409"/>
                    <a:pt x="8091" y="12058"/>
                  </a:cubicBezTo>
                  <a:cubicBezTo>
                    <a:pt x="9165" y="9561"/>
                    <a:pt x="10772" y="9062"/>
                    <a:pt x="11886" y="9062"/>
                  </a:cubicBezTo>
                  <a:cubicBezTo>
                    <a:pt x="12181" y="9062"/>
                    <a:pt x="12441" y="9097"/>
                    <a:pt x="12648" y="9139"/>
                  </a:cubicBezTo>
                  <a:cubicBezTo>
                    <a:pt x="12221" y="5780"/>
                    <a:pt x="11477" y="1796"/>
                    <a:pt x="11139" y="1332"/>
                  </a:cubicBezTo>
                  <a:cubicBezTo>
                    <a:pt x="10769" y="826"/>
                    <a:pt x="9256" y="1"/>
                    <a:pt x="7407"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flipH="1">
              <a:off x="6831471" y="3953661"/>
              <a:ext cx="305742" cy="266494"/>
            </a:xfrm>
            <a:custGeom>
              <a:avLst/>
              <a:gdLst/>
              <a:ahLst/>
              <a:cxnLst/>
              <a:rect l="l" t="t" r="r" b="b"/>
              <a:pathLst>
                <a:path w="7681" h="6695" extrusionOk="0">
                  <a:moveTo>
                    <a:pt x="99" y="1"/>
                  </a:moveTo>
                  <a:cubicBezTo>
                    <a:pt x="27" y="338"/>
                    <a:pt x="0" y="656"/>
                    <a:pt x="0" y="946"/>
                  </a:cubicBezTo>
                  <a:cubicBezTo>
                    <a:pt x="0" y="1639"/>
                    <a:pt x="167" y="2164"/>
                    <a:pt x="331" y="2417"/>
                  </a:cubicBezTo>
                  <a:cubicBezTo>
                    <a:pt x="618" y="2848"/>
                    <a:pt x="4250" y="5046"/>
                    <a:pt x="7418" y="6695"/>
                  </a:cubicBezTo>
                  <a:cubicBezTo>
                    <a:pt x="7503" y="6497"/>
                    <a:pt x="7592" y="6312"/>
                    <a:pt x="7681" y="6142"/>
                  </a:cubicBezTo>
                  <a:cubicBezTo>
                    <a:pt x="5127" y="4643"/>
                    <a:pt x="2205" y="2666"/>
                    <a:pt x="99"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flipH="1">
              <a:off x="6660541" y="3750094"/>
              <a:ext cx="138084" cy="353866"/>
            </a:xfrm>
            <a:custGeom>
              <a:avLst/>
              <a:gdLst/>
              <a:ahLst/>
              <a:cxnLst/>
              <a:rect l="l" t="t" r="r" b="b"/>
              <a:pathLst>
                <a:path w="3469" h="8890" extrusionOk="0">
                  <a:moveTo>
                    <a:pt x="1" y="1"/>
                  </a:moveTo>
                  <a:lnTo>
                    <a:pt x="1" y="1"/>
                  </a:lnTo>
                  <a:cubicBezTo>
                    <a:pt x="182" y="246"/>
                    <a:pt x="2438" y="3374"/>
                    <a:pt x="3025" y="8825"/>
                  </a:cubicBezTo>
                  <a:cubicBezTo>
                    <a:pt x="3193" y="8839"/>
                    <a:pt x="3339" y="8863"/>
                    <a:pt x="3469" y="8890"/>
                  </a:cubicBezTo>
                  <a:cubicBezTo>
                    <a:pt x="3042" y="5531"/>
                    <a:pt x="2298" y="1547"/>
                    <a:pt x="1960" y="1083"/>
                  </a:cubicBezTo>
                  <a:cubicBezTo>
                    <a:pt x="1718" y="752"/>
                    <a:pt x="990" y="287"/>
                    <a:pt x="1"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flipH="1">
              <a:off x="7324427" y="4518905"/>
              <a:ext cx="348294" cy="181192"/>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flipH="1">
              <a:off x="7174316" y="4579688"/>
              <a:ext cx="202767" cy="120410"/>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flipH="1">
              <a:off x="7161386" y="4700061"/>
              <a:ext cx="519654" cy="37815"/>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flipH="1">
              <a:off x="7460317" y="4552620"/>
              <a:ext cx="45855" cy="50075"/>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flipH="1">
              <a:off x="7407455" y="4577897"/>
              <a:ext cx="29973" cy="35785"/>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flipH="1">
              <a:off x="7394009" y="2635768"/>
              <a:ext cx="449796" cy="143218"/>
            </a:xfrm>
            <a:custGeom>
              <a:avLst/>
              <a:gdLst/>
              <a:ahLst/>
              <a:cxnLst/>
              <a:rect l="l" t="t" r="r" b="b"/>
              <a:pathLst>
                <a:path w="11300" h="3598" extrusionOk="0">
                  <a:moveTo>
                    <a:pt x="6127" y="1"/>
                  </a:moveTo>
                  <a:cubicBezTo>
                    <a:pt x="3420" y="1"/>
                    <a:pt x="1034" y="935"/>
                    <a:pt x="1034" y="935"/>
                  </a:cubicBezTo>
                  <a:cubicBezTo>
                    <a:pt x="0" y="1331"/>
                    <a:pt x="652" y="2942"/>
                    <a:pt x="652" y="2942"/>
                  </a:cubicBezTo>
                  <a:cubicBezTo>
                    <a:pt x="652" y="2942"/>
                    <a:pt x="1844" y="2649"/>
                    <a:pt x="5053" y="2420"/>
                  </a:cubicBezTo>
                  <a:cubicBezTo>
                    <a:pt x="5293" y="2402"/>
                    <a:pt x="5522" y="2394"/>
                    <a:pt x="5740" y="2394"/>
                  </a:cubicBezTo>
                  <a:cubicBezTo>
                    <a:pt x="8414" y="2394"/>
                    <a:pt x="9340" y="3598"/>
                    <a:pt x="9340" y="3598"/>
                  </a:cubicBezTo>
                  <a:lnTo>
                    <a:pt x="11300" y="1744"/>
                  </a:lnTo>
                  <a:cubicBezTo>
                    <a:pt x="9827" y="405"/>
                    <a:pt x="7908" y="1"/>
                    <a:pt x="6127"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flipH="1">
              <a:off x="7174690" y="3210167"/>
              <a:ext cx="990786" cy="1379323"/>
            </a:xfrm>
            <a:custGeom>
              <a:avLst/>
              <a:gdLst/>
              <a:ahLst/>
              <a:cxnLst/>
              <a:rect l="l" t="t" r="r" b="b"/>
              <a:pathLst>
                <a:path w="24891" h="34652" extrusionOk="0">
                  <a:moveTo>
                    <a:pt x="16890" y="0"/>
                  </a:moveTo>
                  <a:cubicBezTo>
                    <a:pt x="15672" y="0"/>
                    <a:pt x="14284" y="130"/>
                    <a:pt x="12713" y="453"/>
                  </a:cubicBezTo>
                  <a:cubicBezTo>
                    <a:pt x="4606" y="2119"/>
                    <a:pt x="1" y="5706"/>
                    <a:pt x="2998" y="18006"/>
                  </a:cubicBezTo>
                  <a:cubicBezTo>
                    <a:pt x="5006" y="26236"/>
                    <a:pt x="8948" y="34483"/>
                    <a:pt x="9375" y="34637"/>
                  </a:cubicBezTo>
                  <a:cubicBezTo>
                    <a:pt x="9401" y="34647"/>
                    <a:pt x="9432" y="34651"/>
                    <a:pt x="9466" y="34651"/>
                  </a:cubicBezTo>
                  <a:cubicBezTo>
                    <a:pt x="9915" y="34651"/>
                    <a:pt x="11037" y="33882"/>
                    <a:pt x="12392" y="33882"/>
                  </a:cubicBezTo>
                  <a:cubicBezTo>
                    <a:pt x="12614" y="33882"/>
                    <a:pt x="12843" y="33902"/>
                    <a:pt x="13075" y="33951"/>
                  </a:cubicBezTo>
                  <a:cubicBezTo>
                    <a:pt x="13075" y="33951"/>
                    <a:pt x="15227" y="32942"/>
                    <a:pt x="16520" y="32942"/>
                  </a:cubicBezTo>
                  <a:cubicBezTo>
                    <a:pt x="16551" y="32942"/>
                    <a:pt x="16581" y="32942"/>
                    <a:pt x="16611" y="32944"/>
                  </a:cubicBezTo>
                  <a:cubicBezTo>
                    <a:pt x="16611" y="32944"/>
                    <a:pt x="18489" y="22191"/>
                    <a:pt x="21848" y="12865"/>
                  </a:cubicBezTo>
                  <a:cubicBezTo>
                    <a:pt x="24890" y="4416"/>
                    <a:pt x="24074" y="2252"/>
                    <a:pt x="24074" y="2252"/>
                  </a:cubicBezTo>
                  <a:cubicBezTo>
                    <a:pt x="24074" y="2252"/>
                    <a:pt x="21957" y="0"/>
                    <a:pt x="16890"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flipH="1">
              <a:off x="7771762" y="3382527"/>
              <a:ext cx="246672" cy="258693"/>
            </a:xfrm>
            <a:custGeom>
              <a:avLst/>
              <a:gdLst/>
              <a:ahLst/>
              <a:cxnLst/>
              <a:rect l="l" t="t" r="r" b="b"/>
              <a:pathLst>
                <a:path w="6197" h="6499" extrusionOk="0">
                  <a:moveTo>
                    <a:pt x="5148" y="1"/>
                  </a:moveTo>
                  <a:lnTo>
                    <a:pt x="1" y="6235"/>
                  </a:lnTo>
                  <a:cubicBezTo>
                    <a:pt x="1" y="6235"/>
                    <a:pt x="548" y="6499"/>
                    <a:pt x="1529" y="6499"/>
                  </a:cubicBezTo>
                  <a:cubicBezTo>
                    <a:pt x="1576" y="6499"/>
                    <a:pt x="1624" y="6498"/>
                    <a:pt x="1673" y="6497"/>
                  </a:cubicBezTo>
                  <a:cubicBezTo>
                    <a:pt x="2749" y="6466"/>
                    <a:pt x="5900" y="4381"/>
                    <a:pt x="6077" y="1981"/>
                  </a:cubicBezTo>
                  <a:cubicBezTo>
                    <a:pt x="6196" y="325"/>
                    <a:pt x="5148" y="1"/>
                    <a:pt x="5148"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flipH="1">
              <a:off x="7449175" y="3516035"/>
              <a:ext cx="198826" cy="1045717"/>
            </a:xfrm>
            <a:custGeom>
              <a:avLst/>
              <a:gdLst/>
              <a:ahLst/>
              <a:cxnLst/>
              <a:rect l="l" t="t" r="r" b="b"/>
              <a:pathLst>
                <a:path w="4995" h="26271" extrusionOk="0">
                  <a:moveTo>
                    <a:pt x="4863" y="1"/>
                  </a:moveTo>
                  <a:cubicBezTo>
                    <a:pt x="4849" y="1"/>
                    <a:pt x="4834" y="3"/>
                    <a:pt x="4820" y="9"/>
                  </a:cubicBezTo>
                  <a:cubicBezTo>
                    <a:pt x="2940" y="791"/>
                    <a:pt x="2400" y="1617"/>
                    <a:pt x="1424" y="7960"/>
                  </a:cubicBezTo>
                  <a:cubicBezTo>
                    <a:pt x="986" y="10782"/>
                    <a:pt x="969" y="13073"/>
                    <a:pt x="956" y="15497"/>
                  </a:cubicBezTo>
                  <a:cubicBezTo>
                    <a:pt x="932" y="18549"/>
                    <a:pt x="912" y="21703"/>
                    <a:pt x="14" y="26137"/>
                  </a:cubicBezTo>
                  <a:cubicBezTo>
                    <a:pt x="0" y="26199"/>
                    <a:pt x="41" y="26257"/>
                    <a:pt x="102" y="26267"/>
                  </a:cubicBezTo>
                  <a:cubicBezTo>
                    <a:pt x="113" y="26271"/>
                    <a:pt x="120" y="26271"/>
                    <a:pt x="126" y="26271"/>
                  </a:cubicBezTo>
                  <a:cubicBezTo>
                    <a:pt x="181" y="26271"/>
                    <a:pt x="229" y="26233"/>
                    <a:pt x="239" y="26181"/>
                  </a:cubicBezTo>
                  <a:cubicBezTo>
                    <a:pt x="1140" y="21724"/>
                    <a:pt x="1161" y="18559"/>
                    <a:pt x="1181" y="15497"/>
                  </a:cubicBezTo>
                  <a:cubicBezTo>
                    <a:pt x="1199" y="13080"/>
                    <a:pt x="1215" y="10800"/>
                    <a:pt x="1649" y="7994"/>
                  </a:cubicBezTo>
                  <a:cubicBezTo>
                    <a:pt x="2659" y="1443"/>
                    <a:pt x="3236" y="910"/>
                    <a:pt x="4909" y="218"/>
                  </a:cubicBezTo>
                  <a:cubicBezTo>
                    <a:pt x="4967" y="193"/>
                    <a:pt x="4994" y="125"/>
                    <a:pt x="4971" y="70"/>
                  </a:cubicBezTo>
                  <a:cubicBezTo>
                    <a:pt x="4953" y="27"/>
                    <a:pt x="4909" y="1"/>
                    <a:pt x="4863"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flipH="1">
              <a:off x="7084772" y="2677644"/>
              <a:ext cx="1141170" cy="963440"/>
            </a:xfrm>
            <a:custGeom>
              <a:avLst/>
              <a:gdLst/>
              <a:ahLst/>
              <a:cxnLst/>
              <a:rect l="l" t="t" r="r" b="b"/>
              <a:pathLst>
                <a:path w="28669" h="24204" extrusionOk="0">
                  <a:moveTo>
                    <a:pt x="16003" y="1"/>
                  </a:moveTo>
                  <a:cubicBezTo>
                    <a:pt x="12601" y="1"/>
                    <a:pt x="7444" y="1556"/>
                    <a:pt x="3596" y="7287"/>
                  </a:cubicBezTo>
                  <a:cubicBezTo>
                    <a:pt x="1" y="12646"/>
                    <a:pt x="3930" y="22427"/>
                    <a:pt x="6463" y="24157"/>
                  </a:cubicBezTo>
                  <a:cubicBezTo>
                    <a:pt x="6463" y="24157"/>
                    <a:pt x="6624" y="24203"/>
                    <a:pt x="6900" y="24203"/>
                  </a:cubicBezTo>
                  <a:cubicBezTo>
                    <a:pt x="7465" y="24203"/>
                    <a:pt x="8515" y="24012"/>
                    <a:pt x="9679" y="22853"/>
                  </a:cubicBezTo>
                  <a:cubicBezTo>
                    <a:pt x="11417" y="21123"/>
                    <a:pt x="11515" y="19614"/>
                    <a:pt x="11054" y="19180"/>
                  </a:cubicBezTo>
                  <a:cubicBezTo>
                    <a:pt x="10733" y="18876"/>
                    <a:pt x="10252" y="18064"/>
                    <a:pt x="10252" y="18064"/>
                  </a:cubicBezTo>
                  <a:cubicBezTo>
                    <a:pt x="10252" y="18064"/>
                    <a:pt x="13485" y="14463"/>
                    <a:pt x="20674" y="14364"/>
                  </a:cubicBezTo>
                  <a:cubicBezTo>
                    <a:pt x="20762" y="14362"/>
                    <a:pt x="20848" y="14362"/>
                    <a:pt x="20933" y="14362"/>
                  </a:cubicBezTo>
                  <a:cubicBezTo>
                    <a:pt x="25762" y="14362"/>
                    <a:pt x="25378" y="16231"/>
                    <a:pt x="25691" y="16231"/>
                  </a:cubicBezTo>
                  <a:cubicBezTo>
                    <a:pt x="25691" y="16231"/>
                    <a:pt x="25692" y="16231"/>
                    <a:pt x="25692" y="16231"/>
                  </a:cubicBezTo>
                  <a:cubicBezTo>
                    <a:pt x="25781" y="16228"/>
                    <a:pt x="28669" y="6037"/>
                    <a:pt x="19077" y="597"/>
                  </a:cubicBezTo>
                  <a:cubicBezTo>
                    <a:pt x="18480" y="258"/>
                    <a:pt x="17387" y="1"/>
                    <a:pt x="1600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flipH="1">
              <a:off x="7699356" y="2945259"/>
              <a:ext cx="254633" cy="441000"/>
            </a:xfrm>
            <a:custGeom>
              <a:avLst/>
              <a:gdLst/>
              <a:ahLst/>
              <a:cxnLst/>
              <a:rect l="l" t="t" r="r" b="b"/>
              <a:pathLst>
                <a:path w="6397" h="11079" extrusionOk="0">
                  <a:moveTo>
                    <a:pt x="4485" y="1"/>
                  </a:moveTo>
                  <a:cubicBezTo>
                    <a:pt x="4485" y="1"/>
                    <a:pt x="0" y="7030"/>
                    <a:pt x="3389" y="11078"/>
                  </a:cubicBezTo>
                  <a:lnTo>
                    <a:pt x="6397" y="9074"/>
                  </a:lnTo>
                  <a:cubicBezTo>
                    <a:pt x="6397" y="9074"/>
                    <a:pt x="2396" y="6398"/>
                    <a:pt x="4485"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flipH="1">
              <a:off x="7617755" y="2672987"/>
              <a:ext cx="300130" cy="197990"/>
            </a:xfrm>
            <a:custGeom>
              <a:avLst/>
              <a:gdLst/>
              <a:ahLst/>
              <a:cxnLst/>
              <a:rect l="l" t="t" r="r" b="b"/>
              <a:pathLst>
                <a:path w="7540" h="4974" extrusionOk="0">
                  <a:moveTo>
                    <a:pt x="2830" y="0"/>
                  </a:moveTo>
                  <a:cubicBezTo>
                    <a:pt x="2830" y="0"/>
                    <a:pt x="1" y="1925"/>
                    <a:pt x="1837" y="3738"/>
                  </a:cubicBezTo>
                  <a:cubicBezTo>
                    <a:pt x="2998" y="4884"/>
                    <a:pt x="4799" y="4974"/>
                    <a:pt x="5334" y="4974"/>
                  </a:cubicBezTo>
                  <a:cubicBezTo>
                    <a:pt x="5434" y="4974"/>
                    <a:pt x="5490" y="4971"/>
                    <a:pt x="5490" y="4971"/>
                  </a:cubicBezTo>
                  <a:cubicBezTo>
                    <a:pt x="5490" y="4971"/>
                    <a:pt x="7540" y="2181"/>
                    <a:pt x="6194" y="2181"/>
                  </a:cubicBezTo>
                  <a:cubicBezTo>
                    <a:pt x="6193" y="2181"/>
                    <a:pt x="6191" y="2181"/>
                    <a:pt x="6189" y="2181"/>
                  </a:cubicBezTo>
                  <a:cubicBezTo>
                    <a:pt x="5779" y="2183"/>
                    <a:pt x="5473" y="2191"/>
                    <a:pt x="5226" y="2191"/>
                  </a:cubicBezTo>
                  <a:cubicBezTo>
                    <a:pt x="4602" y="2191"/>
                    <a:pt x="4358" y="2138"/>
                    <a:pt x="3776" y="1796"/>
                  </a:cubicBezTo>
                  <a:cubicBezTo>
                    <a:pt x="2237" y="891"/>
                    <a:pt x="2830" y="0"/>
                    <a:pt x="283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flipH="1">
              <a:off x="7685860" y="2660607"/>
              <a:ext cx="175222" cy="110499"/>
            </a:xfrm>
            <a:custGeom>
              <a:avLst/>
              <a:gdLst/>
              <a:ahLst/>
              <a:cxnLst/>
              <a:rect l="l" t="t" r="r" b="b"/>
              <a:pathLst>
                <a:path w="4402" h="2776" extrusionOk="0">
                  <a:moveTo>
                    <a:pt x="1421" y="1"/>
                  </a:moveTo>
                  <a:lnTo>
                    <a:pt x="1421" y="1"/>
                  </a:lnTo>
                  <a:cubicBezTo>
                    <a:pt x="1421" y="1"/>
                    <a:pt x="1" y="1444"/>
                    <a:pt x="2042" y="2263"/>
                  </a:cubicBezTo>
                  <a:cubicBezTo>
                    <a:pt x="3061" y="2673"/>
                    <a:pt x="3651" y="2775"/>
                    <a:pt x="3986" y="2775"/>
                  </a:cubicBezTo>
                  <a:cubicBezTo>
                    <a:pt x="4321" y="2775"/>
                    <a:pt x="4401" y="2673"/>
                    <a:pt x="4401" y="2673"/>
                  </a:cubicBezTo>
                  <a:lnTo>
                    <a:pt x="1421"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flipH="1">
              <a:off x="7283938" y="3268124"/>
              <a:ext cx="68266" cy="151936"/>
            </a:xfrm>
            <a:custGeom>
              <a:avLst/>
              <a:gdLst/>
              <a:ahLst/>
              <a:cxnLst/>
              <a:rect l="l" t="t" r="r" b="b"/>
              <a:pathLst>
                <a:path w="1715" h="3817" extrusionOk="0">
                  <a:moveTo>
                    <a:pt x="1400" y="1"/>
                  </a:moveTo>
                  <a:cubicBezTo>
                    <a:pt x="1398" y="1"/>
                    <a:pt x="1396" y="1"/>
                    <a:pt x="1393" y="1"/>
                  </a:cubicBezTo>
                  <a:cubicBezTo>
                    <a:pt x="1332" y="7"/>
                    <a:pt x="1284" y="62"/>
                    <a:pt x="1291" y="120"/>
                  </a:cubicBezTo>
                  <a:cubicBezTo>
                    <a:pt x="1294" y="141"/>
                    <a:pt x="1485" y="2052"/>
                    <a:pt x="1294" y="2919"/>
                  </a:cubicBezTo>
                  <a:cubicBezTo>
                    <a:pt x="1161" y="3518"/>
                    <a:pt x="572" y="3593"/>
                    <a:pt x="289" y="3593"/>
                  </a:cubicBezTo>
                  <a:cubicBezTo>
                    <a:pt x="204" y="3593"/>
                    <a:pt x="147" y="3587"/>
                    <a:pt x="137" y="3585"/>
                  </a:cubicBezTo>
                  <a:cubicBezTo>
                    <a:pt x="133" y="3585"/>
                    <a:pt x="129" y="3584"/>
                    <a:pt x="125" y="3584"/>
                  </a:cubicBezTo>
                  <a:cubicBezTo>
                    <a:pt x="68" y="3584"/>
                    <a:pt x="17" y="3624"/>
                    <a:pt x="10" y="3681"/>
                  </a:cubicBezTo>
                  <a:cubicBezTo>
                    <a:pt x="1" y="3742"/>
                    <a:pt x="45" y="3800"/>
                    <a:pt x="106" y="3807"/>
                  </a:cubicBezTo>
                  <a:cubicBezTo>
                    <a:pt x="164" y="3814"/>
                    <a:pt x="226" y="3817"/>
                    <a:pt x="294" y="3817"/>
                  </a:cubicBezTo>
                  <a:cubicBezTo>
                    <a:pt x="731" y="3817"/>
                    <a:pt x="1366" y="3646"/>
                    <a:pt x="1516" y="2967"/>
                  </a:cubicBezTo>
                  <a:cubicBezTo>
                    <a:pt x="1715" y="2066"/>
                    <a:pt x="1526" y="179"/>
                    <a:pt x="1520" y="100"/>
                  </a:cubicBezTo>
                  <a:cubicBezTo>
                    <a:pt x="1513" y="41"/>
                    <a:pt x="1459" y="1"/>
                    <a:pt x="1400"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flipH="1">
              <a:off x="7319962" y="3265258"/>
              <a:ext cx="30849" cy="50075"/>
            </a:xfrm>
            <a:custGeom>
              <a:avLst/>
              <a:gdLst/>
              <a:ahLst/>
              <a:cxnLst/>
              <a:rect l="l" t="t" r="r" b="b"/>
              <a:pathLst>
                <a:path w="775" h="1258" extrusionOk="0">
                  <a:moveTo>
                    <a:pt x="389" y="1"/>
                  </a:moveTo>
                  <a:cubicBezTo>
                    <a:pt x="174" y="1"/>
                    <a:pt x="0" y="281"/>
                    <a:pt x="0" y="629"/>
                  </a:cubicBezTo>
                  <a:cubicBezTo>
                    <a:pt x="0" y="977"/>
                    <a:pt x="174" y="1257"/>
                    <a:pt x="389" y="1257"/>
                  </a:cubicBezTo>
                  <a:cubicBezTo>
                    <a:pt x="601" y="1257"/>
                    <a:pt x="774" y="977"/>
                    <a:pt x="774" y="629"/>
                  </a:cubicBezTo>
                  <a:cubicBezTo>
                    <a:pt x="774" y="281"/>
                    <a:pt x="601" y="1"/>
                    <a:pt x="389"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flipH="1">
              <a:off x="7356512" y="3298934"/>
              <a:ext cx="418152" cy="143139"/>
            </a:xfrm>
            <a:custGeom>
              <a:avLst/>
              <a:gdLst/>
              <a:ahLst/>
              <a:cxnLst/>
              <a:rect l="l" t="t" r="r" b="b"/>
              <a:pathLst>
                <a:path w="10505" h="3596" extrusionOk="0">
                  <a:moveTo>
                    <a:pt x="8827" y="0"/>
                  </a:moveTo>
                  <a:cubicBezTo>
                    <a:pt x="3844" y="0"/>
                    <a:pt x="92" y="3365"/>
                    <a:pt x="52" y="3402"/>
                  </a:cubicBezTo>
                  <a:cubicBezTo>
                    <a:pt x="4" y="3446"/>
                    <a:pt x="1" y="3514"/>
                    <a:pt x="45" y="3562"/>
                  </a:cubicBezTo>
                  <a:cubicBezTo>
                    <a:pt x="69" y="3583"/>
                    <a:pt x="100" y="3596"/>
                    <a:pt x="130" y="3596"/>
                  </a:cubicBezTo>
                  <a:cubicBezTo>
                    <a:pt x="157" y="3596"/>
                    <a:pt x="185" y="3586"/>
                    <a:pt x="206" y="3566"/>
                  </a:cubicBezTo>
                  <a:cubicBezTo>
                    <a:pt x="246" y="3528"/>
                    <a:pt x="3931" y="225"/>
                    <a:pt x="8825" y="225"/>
                  </a:cubicBezTo>
                  <a:cubicBezTo>
                    <a:pt x="9326" y="225"/>
                    <a:pt x="9840" y="260"/>
                    <a:pt x="10365" y="336"/>
                  </a:cubicBezTo>
                  <a:cubicBezTo>
                    <a:pt x="10371" y="337"/>
                    <a:pt x="10377" y="338"/>
                    <a:pt x="10383" y="338"/>
                  </a:cubicBezTo>
                  <a:cubicBezTo>
                    <a:pt x="10440" y="338"/>
                    <a:pt x="10485" y="296"/>
                    <a:pt x="10494" y="240"/>
                  </a:cubicBezTo>
                  <a:cubicBezTo>
                    <a:pt x="10505" y="179"/>
                    <a:pt x="10460" y="125"/>
                    <a:pt x="10398" y="114"/>
                  </a:cubicBezTo>
                  <a:cubicBezTo>
                    <a:pt x="9863" y="36"/>
                    <a:pt x="9338" y="0"/>
                    <a:pt x="8827"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flipH="1">
              <a:off x="7204605" y="3317324"/>
              <a:ext cx="67430" cy="43905"/>
            </a:xfrm>
            <a:custGeom>
              <a:avLst/>
              <a:gdLst/>
              <a:ahLst/>
              <a:cxnLst/>
              <a:rect l="l" t="t" r="r" b="b"/>
              <a:pathLst>
                <a:path w="1694" h="1103" extrusionOk="0">
                  <a:moveTo>
                    <a:pt x="131" y="1"/>
                  </a:moveTo>
                  <a:cubicBezTo>
                    <a:pt x="79" y="1"/>
                    <a:pt x="32" y="32"/>
                    <a:pt x="18" y="82"/>
                  </a:cubicBezTo>
                  <a:cubicBezTo>
                    <a:pt x="0" y="140"/>
                    <a:pt x="38" y="202"/>
                    <a:pt x="96" y="219"/>
                  </a:cubicBezTo>
                  <a:cubicBezTo>
                    <a:pt x="106" y="222"/>
                    <a:pt x="1089" y="488"/>
                    <a:pt x="1469" y="1055"/>
                  </a:cubicBezTo>
                  <a:cubicBezTo>
                    <a:pt x="1492" y="1086"/>
                    <a:pt x="1527" y="1103"/>
                    <a:pt x="1564" y="1103"/>
                  </a:cubicBezTo>
                  <a:cubicBezTo>
                    <a:pt x="1588" y="1103"/>
                    <a:pt x="1609" y="1100"/>
                    <a:pt x="1629" y="1086"/>
                  </a:cubicBezTo>
                  <a:cubicBezTo>
                    <a:pt x="1680" y="1052"/>
                    <a:pt x="1694" y="983"/>
                    <a:pt x="1659" y="933"/>
                  </a:cubicBezTo>
                  <a:cubicBezTo>
                    <a:pt x="1233" y="298"/>
                    <a:pt x="202" y="17"/>
                    <a:pt x="158" y="3"/>
                  </a:cubicBezTo>
                  <a:cubicBezTo>
                    <a:pt x="149" y="2"/>
                    <a:pt x="140" y="1"/>
                    <a:pt x="131"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flipH="1">
              <a:off x="7663049" y="3302636"/>
              <a:ext cx="57677" cy="86456"/>
            </a:xfrm>
            <a:custGeom>
              <a:avLst/>
              <a:gdLst/>
              <a:ahLst/>
              <a:cxnLst/>
              <a:rect l="l" t="t" r="r" b="b"/>
              <a:pathLst>
                <a:path w="1449" h="2172" extrusionOk="0">
                  <a:moveTo>
                    <a:pt x="704" y="1"/>
                  </a:moveTo>
                  <a:lnTo>
                    <a:pt x="1" y="486"/>
                  </a:lnTo>
                  <a:cubicBezTo>
                    <a:pt x="1" y="486"/>
                    <a:pt x="15" y="1404"/>
                    <a:pt x="864" y="2172"/>
                  </a:cubicBezTo>
                  <a:lnTo>
                    <a:pt x="1449" y="1735"/>
                  </a:lnTo>
                  <a:cubicBezTo>
                    <a:pt x="1449" y="1735"/>
                    <a:pt x="745" y="963"/>
                    <a:pt x="704"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flipH="1">
              <a:off x="7658431" y="3298178"/>
              <a:ext cx="66793" cy="95293"/>
            </a:xfrm>
            <a:custGeom>
              <a:avLst/>
              <a:gdLst/>
              <a:ahLst/>
              <a:cxnLst/>
              <a:rect l="l" t="t" r="r" b="b"/>
              <a:pathLst>
                <a:path w="1678" h="2394" extrusionOk="0">
                  <a:moveTo>
                    <a:pt x="718" y="317"/>
                  </a:moveTo>
                  <a:cubicBezTo>
                    <a:pt x="814" y="1031"/>
                    <a:pt x="1223" y="1611"/>
                    <a:pt x="1398" y="1830"/>
                  </a:cubicBezTo>
                  <a:lnTo>
                    <a:pt x="984" y="2137"/>
                  </a:lnTo>
                  <a:cubicBezTo>
                    <a:pt x="366" y="1533"/>
                    <a:pt x="254" y="850"/>
                    <a:pt x="234" y="652"/>
                  </a:cubicBezTo>
                  <a:lnTo>
                    <a:pt x="718" y="317"/>
                  </a:lnTo>
                  <a:close/>
                  <a:moveTo>
                    <a:pt x="814" y="0"/>
                  </a:moveTo>
                  <a:cubicBezTo>
                    <a:pt x="791" y="0"/>
                    <a:pt x="768" y="7"/>
                    <a:pt x="749" y="21"/>
                  </a:cubicBezTo>
                  <a:lnTo>
                    <a:pt x="49" y="505"/>
                  </a:lnTo>
                  <a:cubicBezTo>
                    <a:pt x="18" y="525"/>
                    <a:pt x="1" y="560"/>
                    <a:pt x="1" y="598"/>
                  </a:cubicBezTo>
                  <a:cubicBezTo>
                    <a:pt x="1" y="639"/>
                    <a:pt x="25" y="1574"/>
                    <a:pt x="899" y="2366"/>
                  </a:cubicBezTo>
                  <a:cubicBezTo>
                    <a:pt x="919" y="2383"/>
                    <a:pt x="947" y="2393"/>
                    <a:pt x="977" y="2393"/>
                  </a:cubicBezTo>
                  <a:cubicBezTo>
                    <a:pt x="1001" y="2393"/>
                    <a:pt x="1025" y="2386"/>
                    <a:pt x="1045" y="2373"/>
                  </a:cubicBezTo>
                  <a:lnTo>
                    <a:pt x="1630" y="1935"/>
                  </a:lnTo>
                  <a:cubicBezTo>
                    <a:pt x="1657" y="1918"/>
                    <a:pt x="1674" y="1888"/>
                    <a:pt x="1674" y="1857"/>
                  </a:cubicBezTo>
                  <a:cubicBezTo>
                    <a:pt x="1677" y="1826"/>
                    <a:pt x="1667" y="1795"/>
                    <a:pt x="1647" y="1772"/>
                  </a:cubicBezTo>
                  <a:cubicBezTo>
                    <a:pt x="1639" y="1765"/>
                    <a:pt x="971" y="1017"/>
                    <a:pt x="930" y="109"/>
                  </a:cubicBezTo>
                  <a:cubicBezTo>
                    <a:pt x="930" y="68"/>
                    <a:pt x="902" y="31"/>
                    <a:pt x="865" y="13"/>
                  </a:cubicBezTo>
                  <a:cubicBezTo>
                    <a:pt x="849" y="4"/>
                    <a:pt x="831" y="0"/>
                    <a:pt x="814"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flipH="1">
              <a:off x="7460318" y="3240977"/>
              <a:ext cx="49119" cy="80884"/>
            </a:xfrm>
            <a:custGeom>
              <a:avLst/>
              <a:gdLst/>
              <a:ahLst/>
              <a:cxnLst/>
              <a:rect l="l" t="t" r="r" b="b"/>
              <a:pathLst>
                <a:path w="1234" h="2032" extrusionOk="0">
                  <a:moveTo>
                    <a:pt x="1233" y="0"/>
                  </a:moveTo>
                  <a:lnTo>
                    <a:pt x="390" y="147"/>
                  </a:lnTo>
                  <a:cubicBezTo>
                    <a:pt x="390" y="147"/>
                    <a:pt x="1" y="983"/>
                    <a:pt x="434" y="2031"/>
                  </a:cubicBezTo>
                  <a:lnTo>
                    <a:pt x="1154" y="1877"/>
                  </a:lnTo>
                  <a:cubicBezTo>
                    <a:pt x="1154" y="1877"/>
                    <a:pt x="855" y="888"/>
                    <a:pt x="123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flipH="1">
              <a:off x="7455422" y="3236519"/>
              <a:ext cx="58752" cy="89681"/>
            </a:xfrm>
            <a:custGeom>
              <a:avLst/>
              <a:gdLst/>
              <a:ahLst/>
              <a:cxnLst/>
              <a:rect l="l" t="t" r="r" b="b"/>
              <a:pathLst>
                <a:path w="1476" h="2253" extrusionOk="0">
                  <a:moveTo>
                    <a:pt x="1178" y="256"/>
                  </a:moveTo>
                  <a:lnTo>
                    <a:pt x="1178" y="256"/>
                  </a:lnTo>
                  <a:cubicBezTo>
                    <a:pt x="953" y="941"/>
                    <a:pt x="1073" y="1634"/>
                    <a:pt x="1134" y="1907"/>
                  </a:cubicBezTo>
                  <a:lnTo>
                    <a:pt x="625" y="2013"/>
                  </a:lnTo>
                  <a:cubicBezTo>
                    <a:pt x="325" y="1211"/>
                    <a:pt x="523" y="546"/>
                    <a:pt x="591" y="358"/>
                  </a:cubicBezTo>
                  <a:lnTo>
                    <a:pt x="1178" y="256"/>
                  </a:lnTo>
                  <a:close/>
                  <a:moveTo>
                    <a:pt x="1352" y="1"/>
                  </a:moveTo>
                  <a:cubicBezTo>
                    <a:pt x="1345" y="1"/>
                    <a:pt x="1338" y="1"/>
                    <a:pt x="1332" y="3"/>
                  </a:cubicBezTo>
                  <a:lnTo>
                    <a:pt x="489" y="149"/>
                  </a:lnTo>
                  <a:cubicBezTo>
                    <a:pt x="451" y="157"/>
                    <a:pt x="421" y="177"/>
                    <a:pt x="403" y="211"/>
                  </a:cubicBezTo>
                  <a:cubicBezTo>
                    <a:pt x="386" y="248"/>
                    <a:pt x="0" y="1105"/>
                    <a:pt x="448" y="2184"/>
                  </a:cubicBezTo>
                  <a:cubicBezTo>
                    <a:pt x="465" y="2225"/>
                    <a:pt x="509" y="2252"/>
                    <a:pt x="553" y="2252"/>
                  </a:cubicBezTo>
                  <a:lnTo>
                    <a:pt x="577" y="2252"/>
                  </a:lnTo>
                  <a:lnTo>
                    <a:pt x="1298" y="2099"/>
                  </a:lnTo>
                  <a:cubicBezTo>
                    <a:pt x="1328" y="2095"/>
                    <a:pt x="1355" y="2074"/>
                    <a:pt x="1373" y="2047"/>
                  </a:cubicBezTo>
                  <a:cubicBezTo>
                    <a:pt x="1387" y="2020"/>
                    <a:pt x="1393" y="1989"/>
                    <a:pt x="1383" y="1959"/>
                  </a:cubicBezTo>
                  <a:cubicBezTo>
                    <a:pt x="1380" y="1948"/>
                    <a:pt x="1100" y="996"/>
                    <a:pt x="1458" y="153"/>
                  </a:cubicBezTo>
                  <a:cubicBezTo>
                    <a:pt x="1475" y="116"/>
                    <a:pt x="1468" y="75"/>
                    <a:pt x="1441" y="40"/>
                  </a:cubicBezTo>
                  <a:cubicBezTo>
                    <a:pt x="1421" y="15"/>
                    <a:pt x="1386" y="1"/>
                    <a:pt x="1352"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flipH="1">
              <a:off x="7960238" y="3657028"/>
              <a:ext cx="9673" cy="26669"/>
            </a:xfrm>
            <a:custGeom>
              <a:avLst/>
              <a:gdLst/>
              <a:ahLst/>
              <a:cxnLst/>
              <a:rect l="l" t="t" r="r" b="b"/>
              <a:pathLst>
                <a:path w="243" h="670" extrusionOk="0">
                  <a:moveTo>
                    <a:pt x="123" y="0"/>
                  </a:moveTo>
                  <a:cubicBezTo>
                    <a:pt x="120" y="0"/>
                    <a:pt x="116" y="0"/>
                    <a:pt x="113" y="1"/>
                  </a:cubicBezTo>
                  <a:cubicBezTo>
                    <a:pt x="48" y="4"/>
                    <a:pt x="0" y="51"/>
                    <a:pt x="0" y="117"/>
                  </a:cubicBezTo>
                  <a:cubicBezTo>
                    <a:pt x="0" y="117"/>
                    <a:pt x="3" y="270"/>
                    <a:pt x="14" y="563"/>
                  </a:cubicBezTo>
                  <a:cubicBezTo>
                    <a:pt x="14" y="622"/>
                    <a:pt x="65" y="670"/>
                    <a:pt x="126" y="670"/>
                  </a:cubicBezTo>
                  <a:lnTo>
                    <a:pt x="130" y="670"/>
                  </a:lnTo>
                  <a:cubicBezTo>
                    <a:pt x="195" y="670"/>
                    <a:pt x="243" y="615"/>
                    <a:pt x="243" y="554"/>
                  </a:cubicBezTo>
                  <a:cubicBezTo>
                    <a:pt x="233" y="267"/>
                    <a:pt x="229" y="113"/>
                    <a:pt x="229" y="113"/>
                  </a:cubicBezTo>
                  <a:cubicBezTo>
                    <a:pt x="229" y="55"/>
                    <a:pt x="180" y="0"/>
                    <a:pt x="12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flipH="1">
              <a:off x="7790788" y="3710248"/>
              <a:ext cx="177212" cy="807206"/>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flipH="1">
              <a:off x="7768892" y="4540917"/>
              <a:ext cx="17992" cy="25077"/>
            </a:xfrm>
            <a:custGeom>
              <a:avLst/>
              <a:gdLst/>
              <a:ahLst/>
              <a:cxnLst/>
              <a:rect l="l" t="t" r="r" b="b"/>
              <a:pathLst>
                <a:path w="452" h="630" extrusionOk="0">
                  <a:moveTo>
                    <a:pt x="134" y="1"/>
                  </a:moveTo>
                  <a:cubicBezTo>
                    <a:pt x="118" y="1"/>
                    <a:pt x="102" y="4"/>
                    <a:pt x="86" y="12"/>
                  </a:cubicBezTo>
                  <a:cubicBezTo>
                    <a:pt x="28" y="35"/>
                    <a:pt x="1" y="103"/>
                    <a:pt x="28" y="158"/>
                  </a:cubicBezTo>
                  <a:cubicBezTo>
                    <a:pt x="89" y="294"/>
                    <a:pt x="154" y="431"/>
                    <a:pt x="219" y="565"/>
                  </a:cubicBezTo>
                  <a:cubicBezTo>
                    <a:pt x="236" y="606"/>
                    <a:pt x="277" y="629"/>
                    <a:pt x="321" y="629"/>
                  </a:cubicBezTo>
                  <a:cubicBezTo>
                    <a:pt x="338" y="629"/>
                    <a:pt x="352" y="626"/>
                    <a:pt x="369" y="619"/>
                  </a:cubicBezTo>
                  <a:cubicBezTo>
                    <a:pt x="427" y="595"/>
                    <a:pt x="451" y="527"/>
                    <a:pt x="423" y="472"/>
                  </a:cubicBezTo>
                  <a:cubicBezTo>
                    <a:pt x="362" y="339"/>
                    <a:pt x="297" y="203"/>
                    <a:pt x="236" y="66"/>
                  </a:cubicBezTo>
                  <a:cubicBezTo>
                    <a:pt x="218" y="26"/>
                    <a:pt x="177" y="1"/>
                    <a:pt x="134" y="1"/>
                  </a:cubicBezTo>
                  <a:close/>
                </a:path>
              </a:pathLst>
            </a:custGeom>
            <a:solidFill>
              <a:srgbClr val="859B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flipH="1">
              <a:off x="7260934" y="2688829"/>
              <a:ext cx="238591" cy="197154"/>
            </a:xfrm>
            <a:custGeom>
              <a:avLst/>
              <a:gdLst/>
              <a:ahLst/>
              <a:cxnLst/>
              <a:rect l="l" t="t" r="r" b="b"/>
              <a:pathLst>
                <a:path w="5994" h="4953" extrusionOk="0">
                  <a:moveTo>
                    <a:pt x="3526" y="1"/>
                  </a:moveTo>
                  <a:cubicBezTo>
                    <a:pt x="928" y="1"/>
                    <a:pt x="1" y="4050"/>
                    <a:pt x="1934" y="4801"/>
                  </a:cubicBezTo>
                  <a:cubicBezTo>
                    <a:pt x="2201" y="4905"/>
                    <a:pt x="2455" y="4952"/>
                    <a:pt x="2695" y="4952"/>
                  </a:cubicBezTo>
                  <a:cubicBezTo>
                    <a:pt x="4992" y="4952"/>
                    <a:pt x="5994" y="636"/>
                    <a:pt x="4278" y="108"/>
                  </a:cubicBezTo>
                  <a:cubicBezTo>
                    <a:pt x="4014" y="34"/>
                    <a:pt x="3763" y="1"/>
                    <a:pt x="3526" y="1"/>
                  </a:cubicBezTo>
                  <a:close/>
                </a:path>
              </a:pathLst>
            </a:custGeom>
            <a:solidFill>
              <a:srgbClr val="CF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flipH="1">
              <a:off x="7339547" y="2734049"/>
              <a:ext cx="79650" cy="98000"/>
            </a:xfrm>
            <a:custGeom>
              <a:avLst/>
              <a:gdLst/>
              <a:ahLst/>
              <a:cxnLst/>
              <a:rect l="l" t="t" r="r" b="b"/>
              <a:pathLst>
                <a:path w="2001" h="2462" extrusionOk="0">
                  <a:moveTo>
                    <a:pt x="1358" y="0"/>
                  </a:moveTo>
                  <a:cubicBezTo>
                    <a:pt x="998" y="0"/>
                    <a:pt x="560" y="369"/>
                    <a:pt x="305" y="924"/>
                  </a:cubicBezTo>
                  <a:cubicBezTo>
                    <a:pt x="1" y="1583"/>
                    <a:pt x="66" y="2252"/>
                    <a:pt x="451" y="2422"/>
                  </a:cubicBezTo>
                  <a:cubicBezTo>
                    <a:pt x="511" y="2449"/>
                    <a:pt x="576" y="2462"/>
                    <a:pt x="643" y="2462"/>
                  </a:cubicBezTo>
                  <a:cubicBezTo>
                    <a:pt x="1003" y="2462"/>
                    <a:pt x="1441" y="2094"/>
                    <a:pt x="1698" y="1538"/>
                  </a:cubicBezTo>
                  <a:cubicBezTo>
                    <a:pt x="2001" y="880"/>
                    <a:pt x="1936" y="207"/>
                    <a:pt x="1550" y="40"/>
                  </a:cubicBezTo>
                  <a:cubicBezTo>
                    <a:pt x="1490" y="13"/>
                    <a:pt x="1425" y="0"/>
                    <a:pt x="1358"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flipH="1">
              <a:off x="7274466" y="2694561"/>
              <a:ext cx="148114" cy="195124"/>
            </a:xfrm>
            <a:custGeom>
              <a:avLst/>
              <a:gdLst/>
              <a:ahLst/>
              <a:cxnLst/>
              <a:rect l="l" t="t" r="r" b="b"/>
              <a:pathLst>
                <a:path w="3721" h="4902" extrusionOk="0">
                  <a:moveTo>
                    <a:pt x="2451" y="0"/>
                  </a:moveTo>
                  <a:cubicBezTo>
                    <a:pt x="2451" y="1"/>
                    <a:pt x="3663" y="1012"/>
                    <a:pt x="2772" y="3131"/>
                  </a:cubicBezTo>
                  <a:cubicBezTo>
                    <a:pt x="2197" y="4498"/>
                    <a:pt x="987" y="4683"/>
                    <a:pt x="374" y="4683"/>
                  </a:cubicBezTo>
                  <a:cubicBezTo>
                    <a:pt x="146" y="4683"/>
                    <a:pt x="1" y="4657"/>
                    <a:pt x="1" y="4657"/>
                  </a:cubicBezTo>
                  <a:lnTo>
                    <a:pt x="1" y="4657"/>
                  </a:lnTo>
                  <a:cubicBezTo>
                    <a:pt x="325" y="4827"/>
                    <a:pt x="634" y="4902"/>
                    <a:pt x="924" y="4902"/>
                  </a:cubicBezTo>
                  <a:cubicBezTo>
                    <a:pt x="1992" y="4902"/>
                    <a:pt x="2806" y="3892"/>
                    <a:pt x="3209" y="2913"/>
                  </a:cubicBezTo>
                  <a:cubicBezTo>
                    <a:pt x="3721" y="1670"/>
                    <a:pt x="3506" y="373"/>
                    <a:pt x="2451"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flipH="1">
              <a:off x="7071456" y="2211915"/>
              <a:ext cx="136292" cy="194885"/>
            </a:xfrm>
            <a:custGeom>
              <a:avLst/>
              <a:gdLst/>
              <a:ahLst/>
              <a:cxnLst/>
              <a:rect l="l" t="t" r="r" b="b"/>
              <a:pathLst>
                <a:path w="3424" h="4896" extrusionOk="0">
                  <a:moveTo>
                    <a:pt x="3219" y="0"/>
                  </a:moveTo>
                  <a:lnTo>
                    <a:pt x="0" y="4623"/>
                  </a:lnTo>
                  <a:lnTo>
                    <a:pt x="519" y="4895"/>
                  </a:lnTo>
                  <a:lnTo>
                    <a:pt x="3424" y="803"/>
                  </a:lnTo>
                  <a:lnTo>
                    <a:pt x="3219"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flipH="1">
              <a:off x="7118605" y="1854100"/>
              <a:ext cx="1017336" cy="708489"/>
            </a:xfrm>
            <a:custGeom>
              <a:avLst/>
              <a:gdLst/>
              <a:ahLst/>
              <a:cxnLst/>
              <a:rect l="l" t="t" r="r" b="b"/>
              <a:pathLst>
                <a:path w="25558" h="17799" extrusionOk="0">
                  <a:moveTo>
                    <a:pt x="13637" y="0"/>
                  </a:moveTo>
                  <a:cubicBezTo>
                    <a:pt x="9901" y="0"/>
                    <a:pt x="5868" y="1293"/>
                    <a:pt x="2891" y="5320"/>
                  </a:cubicBezTo>
                  <a:cubicBezTo>
                    <a:pt x="0" y="9235"/>
                    <a:pt x="3208" y="14387"/>
                    <a:pt x="3550" y="15288"/>
                  </a:cubicBezTo>
                  <a:cubicBezTo>
                    <a:pt x="4236" y="17092"/>
                    <a:pt x="5648" y="17799"/>
                    <a:pt x="7438" y="17799"/>
                  </a:cubicBezTo>
                  <a:cubicBezTo>
                    <a:pt x="13890" y="17799"/>
                    <a:pt x="25254" y="8621"/>
                    <a:pt x="25254" y="8621"/>
                  </a:cubicBezTo>
                  <a:cubicBezTo>
                    <a:pt x="25254" y="8621"/>
                    <a:pt x="25557" y="3702"/>
                    <a:pt x="21191" y="1674"/>
                  </a:cubicBezTo>
                  <a:cubicBezTo>
                    <a:pt x="19280" y="786"/>
                    <a:pt x="16549" y="0"/>
                    <a:pt x="1363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flipH="1">
              <a:off x="6993675" y="3227841"/>
              <a:ext cx="116509" cy="124868"/>
            </a:xfrm>
            <a:custGeom>
              <a:avLst/>
              <a:gdLst/>
              <a:ahLst/>
              <a:cxnLst/>
              <a:rect l="l" t="t" r="r" b="b"/>
              <a:pathLst>
                <a:path w="2927" h="3137" extrusionOk="0">
                  <a:moveTo>
                    <a:pt x="1742" y="1"/>
                  </a:moveTo>
                  <a:cubicBezTo>
                    <a:pt x="1552" y="1"/>
                    <a:pt x="1340" y="36"/>
                    <a:pt x="1113" y="108"/>
                  </a:cubicBezTo>
                  <a:cubicBezTo>
                    <a:pt x="1113" y="108"/>
                    <a:pt x="1373" y="551"/>
                    <a:pt x="1113" y="1112"/>
                  </a:cubicBezTo>
                  <a:cubicBezTo>
                    <a:pt x="857" y="1668"/>
                    <a:pt x="0" y="2590"/>
                    <a:pt x="543" y="3009"/>
                  </a:cubicBezTo>
                  <a:cubicBezTo>
                    <a:pt x="655" y="3095"/>
                    <a:pt x="783" y="3136"/>
                    <a:pt x="920" y="3136"/>
                  </a:cubicBezTo>
                  <a:cubicBezTo>
                    <a:pt x="1446" y="3136"/>
                    <a:pt x="2106" y="2531"/>
                    <a:pt x="2512" y="1559"/>
                  </a:cubicBezTo>
                  <a:cubicBezTo>
                    <a:pt x="2926" y="574"/>
                    <a:pt x="2512" y="1"/>
                    <a:pt x="174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flipH="1">
              <a:off x="7027112" y="3205709"/>
              <a:ext cx="116509" cy="124868"/>
            </a:xfrm>
            <a:custGeom>
              <a:avLst/>
              <a:gdLst/>
              <a:ahLst/>
              <a:cxnLst/>
              <a:rect l="l" t="t" r="r" b="b"/>
              <a:pathLst>
                <a:path w="2927" h="3137" extrusionOk="0">
                  <a:moveTo>
                    <a:pt x="1743" y="1"/>
                  </a:moveTo>
                  <a:cubicBezTo>
                    <a:pt x="1552" y="1"/>
                    <a:pt x="1340" y="36"/>
                    <a:pt x="1113" y="108"/>
                  </a:cubicBezTo>
                  <a:cubicBezTo>
                    <a:pt x="1113" y="108"/>
                    <a:pt x="1370" y="551"/>
                    <a:pt x="1113" y="1112"/>
                  </a:cubicBezTo>
                  <a:cubicBezTo>
                    <a:pt x="858" y="1668"/>
                    <a:pt x="1" y="2590"/>
                    <a:pt x="543" y="3009"/>
                  </a:cubicBezTo>
                  <a:cubicBezTo>
                    <a:pt x="655" y="3095"/>
                    <a:pt x="783" y="3136"/>
                    <a:pt x="920" y="3136"/>
                  </a:cubicBezTo>
                  <a:cubicBezTo>
                    <a:pt x="1446" y="3136"/>
                    <a:pt x="2106" y="2531"/>
                    <a:pt x="2513" y="1558"/>
                  </a:cubicBezTo>
                  <a:cubicBezTo>
                    <a:pt x="2926" y="573"/>
                    <a:pt x="2512" y="1"/>
                    <a:pt x="174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flipH="1">
              <a:off x="7060032" y="3173506"/>
              <a:ext cx="116469" cy="124868"/>
            </a:xfrm>
            <a:custGeom>
              <a:avLst/>
              <a:gdLst/>
              <a:ahLst/>
              <a:cxnLst/>
              <a:rect l="l" t="t" r="r" b="b"/>
              <a:pathLst>
                <a:path w="2926" h="3137" extrusionOk="0">
                  <a:moveTo>
                    <a:pt x="1742" y="0"/>
                  </a:moveTo>
                  <a:cubicBezTo>
                    <a:pt x="1552" y="0"/>
                    <a:pt x="1340" y="35"/>
                    <a:pt x="1113" y="108"/>
                  </a:cubicBezTo>
                  <a:cubicBezTo>
                    <a:pt x="1113" y="108"/>
                    <a:pt x="1369" y="552"/>
                    <a:pt x="1113" y="1111"/>
                  </a:cubicBezTo>
                  <a:cubicBezTo>
                    <a:pt x="857" y="1667"/>
                    <a:pt x="0" y="2589"/>
                    <a:pt x="543" y="3009"/>
                  </a:cubicBezTo>
                  <a:cubicBezTo>
                    <a:pt x="655" y="3095"/>
                    <a:pt x="783" y="3136"/>
                    <a:pt x="919" y="3136"/>
                  </a:cubicBezTo>
                  <a:cubicBezTo>
                    <a:pt x="1445" y="3136"/>
                    <a:pt x="2104" y="2531"/>
                    <a:pt x="2513" y="1558"/>
                  </a:cubicBezTo>
                  <a:cubicBezTo>
                    <a:pt x="2926" y="573"/>
                    <a:pt x="2512" y="0"/>
                    <a:pt x="1742"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flipH="1">
              <a:off x="7559120" y="4528617"/>
              <a:ext cx="259966" cy="238432"/>
            </a:xfrm>
            <a:custGeom>
              <a:avLst/>
              <a:gdLst/>
              <a:ahLst/>
              <a:cxnLst/>
              <a:rect l="l" t="t" r="r" b="b"/>
              <a:pathLst>
                <a:path w="6531" h="5990" extrusionOk="0">
                  <a:moveTo>
                    <a:pt x="3341" y="1"/>
                  </a:moveTo>
                  <a:cubicBezTo>
                    <a:pt x="2593" y="1"/>
                    <a:pt x="1649" y="259"/>
                    <a:pt x="1649" y="259"/>
                  </a:cubicBezTo>
                  <a:cubicBezTo>
                    <a:pt x="520" y="477"/>
                    <a:pt x="676" y="771"/>
                    <a:pt x="676" y="1819"/>
                  </a:cubicBezTo>
                  <a:cubicBezTo>
                    <a:pt x="676" y="2867"/>
                    <a:pt x="151" y="4451"/>
                    <a:pt x="76" y="5158"/>
                  </a:cubicBezTo>
                  <a:cubicBezTo>
                    <a:pt x="0" y="5864"/>
                    <a:pt x="977" y="5990"/>
                    <a:pt x="977" y="5990"/>
                  </a:cubicBezTo>
                  <a:lnTo>
                    <a:pt x="6531" y="5024"/>
                  </a:lnTo>
                  <a:cubicBezTo>
                    <a:pt x="6398" y="4058"/>
                    <a:pt x="4967" y="2283"/>
                    <a:pt x="4561" y="1655"/>
                  </a:cubicBezTo>
                  <a:cubicBezTo>
                    <a:pt x="4155" y="1024"/>
                    <a:pt x="4643" y="430"/>
                    <a:pt x="3994" y="112"/>
                  </a:cubicBezTo>
                  <a:cubicBezTo>
                    <a:pt x="3829" y="31"/>
                    <a:pt x="3596" y="1"/>
                    <a:pt x="334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flipH="1">
              <a:off x="7638051" y="4596885"/>
              <a:ext cx="92308" cy="28898"/>
            </a:xfrm>
            <a:custGeom>
              <a:avLst/>
              <a:gdLst/>
              <a:ahLst/>
              <a:cxnLst/>
              <a:rect l="l" t="t" r="r" b="b"/>
              <a:pathLst>
                <a:path w="2319" h="726" extrusionOk="0">
                  <a:moveTo>
                    <a:pt x="1413" y="1"/>
                  </a:moveTo>
                  <a:cubicBezTo>
                    <a:pt x="1084" y="1"/>
                    <a:pt x="659" y="69"/>
                    <a:pt x="164" y="302"/>
                  </a:cubicBezTo>
                  <a:cubicBezTo>
                    <a:pt x="48" y="356"/>
                    <a:pt x="0" y="490"/>
                    <a:pt x="55" y="599"/>
                  </a:cubicBezTo>
                  <a:cubicBezTo>
                    <a:pt x="96" y="681"/>
                    <a:pt x="178" y="725"/>
                    <a:pt x="263" y="725"/>
                  </a:cubicBezTo>
                  <a:cubicBezTo>
                    <a:pt x="294" y="725"/>
                    <a:pt x="328" y="719"/>
                    <a:pt x="363" y="705"/>
                  </a:cubicBezTo>
                  <a:cubicBezTo>
                    <a:pt x="792" y="503"/>
                    <a:pt x="1150" y="446"/>
                    <a:pt x="1418" y="446"/>
                  </a:cubicBezTo>
                  <a:cubicBezTo>
                    <a:pt x="1749" y="446"/>
                    <a:pt x="1941" y="533"/>
                    <a:pt x="1957" y="541"/>
                  </a:cubicBezTo>
                  <a:cubicBezTo>
                    <a:pt x="1990" y="557"/>
                    <a:pt x="2024" y="564"/>
                    <a:pt x="2059" y="564"/>
                  </a:cubicBezTo>
                  <a:cubicBezTo>
                    <a:pt x="2142" y="564"/>
                    <a:pt x="2222" y="519"/>
                    <a:pt x="2260" y="442"/>
                  </a:cubicBezTo>
                  <a:cubicBezTo>
                    <a:pt x="2318" y="333"/>
                    <a:pt x="2274" y="196"/>
                    <a:pt x="2162" y="142"/>
                  </a:cubicBezTo>
                  <a:cubicBezTo>
                    <a:pt x="2142" y="132"/>
                    <a:pt x="1869" y="1"/>
                    <a:pt x="141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flipH="1">
              <a:off x="7646212" y="4574474"/>
              <a:ext cx="92308" cy="28898"/>
            </a:xfrm>
            <a:custGeom>
              <a:avLst/>
              <a:gdLst/>
              <a:ahLst/>
              <a:cxnLst/>
              <a:rect l="l" t="t" r="r" b="b"/>
              <a:pathLst>
                <a:path w="2319" h="726" extrusionOk="0">
                  <a:moveTo>
                    <a:pt x="1415" y="1"/>
                  </a:moveTo>
                  <a:cubicBezTo>
                    <a:pt x="1085" y="1"/>
                    <a:pt x="660" y="69"/>
                    <a:pt x="164" y="302"/>
                  </a:cubicBezTo>
                  <a:cubicBezTo>
                    <a:pt x="52" y="357"/>
                    <a:pt x="1" y="489"/>
                    <a:pt x="56" y="598"/>
                  </a:cubicBezTo>
                  <a:cubicBezTo>
                    <a:pt x="96" y="680"/>
                    <a:pt x="178" y="725"/>
                    <a:pt x="264" y="725"/>
                  </a:cubicBezTo>
                  <a:cubicBezTo>
                    <a:pt x="298" y="725"/>
                    <a:pt x="328" y="718"/>
                    <a:pt x="363" y="705"/>
                  </a:cubicBezTo>
                  <a:cubicBezTo>
                    <a:pt x="792" y="503"/>
                    <a:pt x="1150" y="446"/>
                    <a:pt x="1418" y="446"/>
                  </a:cubicBezTo>
                  <a:cubicBezTo>
                    <a:pt x="1749" y="446"/>
                    <a:pt x="1942" y="533"/>
                    <a:pt x="1957" y="541"/>
                  </a:cubicBezTo>
                  <a:cubicBezTo>
                    <a:pt x="1989" y="557"/>
                    <a:pt x="2024" y="564"/>
                    <a:pt x="2058" y="564"/>
                  </a:cubicBezTo>
                  <a:cubicBezTo>
                    <a:pt x="2142" y="564"/>
                    <a:pt x="2223" y="519"/>
                    <a:pt x="2264" y="442"/>
                  </a:cubicBezTo>
                  <a:cubicBezTo>
                    <a:pt x="2318" y="332"/>
                    <a:pt x="2274" y="199"/>
                    <a:pt x="2162" y="141"/>
                  </a:cubicBezTo>
                  <a:cubicBezTo>
                    <a:pt x="2142" y="131"/>
                    <a:pt x="1870" y="1"/>
                    <a:pt x="1415"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flipH="1">
              <a:off x="7553666" y="4638760"/>
              <a:ext cx="226570" cy="128292"/>
            </a:xfrm>
            <a:custGeom>
              <a:avLst/>
              <a:gdLst/>
              <a:ahLst/>
              <a:cxnLst/>
              <a:rect l="l" t="t" r="r" b="b"/>
              <a:pathLst>
                <a:path w="5692" h="3223" extrusionOk="0">
                  <a:moveTo>
                    <a:pt x="2906" y="0"/>
                  </a:moveTo>
                  <a:cubicBezTo>
                    <a:pt x="2885" y="0"/>
                    <a:pt x="2865" y="0"/>
                    <a:pt x="2844" y="1"/>
                  </a:cubicBezTo>
                  <a:cubicBezTo>
                    <a:pt x="1" y="52"/>
                    <a:pt x="1" y="3223"/>
                    <a:pt x="1" y="3223"/>
                  </a:cubicBezTo>
                  <a:lnTo>
                    <a:pt x="5691" y="3223"/>
                  </a:lnTo>
                  <a:cubicBezTo>
                    <a:pt x="5691" y="3223"/>
                    <a:pt x="5691" y="0"/>
                    <a:pt x="2906"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flipH="1">
              <a:off x="7545268" y="4746634"/>
              <a:ext cx="278157" cy="50473"/>
            </a:xfrm>
            <a:custGeom>
              <a:avLst/>
              <a:gdLst/>
              <a:ahLst/>
              <a:cxnLst/>
              <a:rect l="l" t="t" r="r" b="b"/>
              <a:pathLst>
                <a:path w="6988" h="1268" extrusionOk="0">
                  <a:moveTo>
                    <a:pt x="27" y="1"/>
                  </a:moveTo>
                  <a:cubicBezTo>
                    <a:pt x="14" y="1"/>
                    <a:pt x="0" y="15"/>
                    <a:pt x="0" y="32"/>
                  </a:cubicBezTo>
                  <a:lnTo>
                    <a:pt x="0" y="1240"/>
                  </a:lnTo>
                  <a:cubicBezTo>
                    <a:pt x="0" y="1258"/>
                    <a:pt x="14" y="1268"/>
                    <a:pt x="27" y="1268"/>
                  </a:cubicBezTo>
                  <a:lnTo>
                    <a:pt x="6961" y="1268"/>
                  </a:lnTo>
                  <a:cubicBezTo>
                    <a:pt x="6974" y="1268"/>
                    <a:pt x="6988" y="1258"/>
                    <a:pt x="6988" y="1240"/>
                  </a:cubicBezTo>
                  <a:lnTo>
                    <a:pt x="6988" y="32"/>
                  </a:lnTo>
                  <a:cubicBezTo>
                    <a:pt x="6988" y="15"/>
                    <a:pt x="6974" y="1"/>
                    <a:pt x="6961" y="1"/>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flipH="1">
              <a:off x="8353164" y="1619126"/>
              <a:ext cx="147239" cy="127257"/>
            </a:xfrm>
            <a:custGeom>
              <a:avLst/>
              <a:gdLst/>
              <a:ahLst/>
              <a:cxnLst/>
              <a:rect l="l" t="t" r="r" b="b"/>
              <a:pathLst>
                <a:path w="3699" h="3197" extrusionOk="0">
                  <a:moveTo>
                    <a:pt x="3164" y="1"/>
                  </a:moveTo>
                  <a:cubicBezTo>
                    <a:pt x="3114" y="1"/>
                    <a:pt x="3061" y="12"/>
                    <a:pt x="3008" y="36"/>
                  </a:cubicBezTo>
                  <a:cubicBezTo>
                    <a:pt x="1786" y="607"/>
                    <a:pt x="792" y="1528"/>
                    <a:pt x="144" y="2693"/>
                  </a:cubicBezTo>
                  <a:cubicBezTo>
                    <a:pt x="0" y="2954"/>
                    <a:pt x="237" y="3196"/>
                    <a:pt x="467" y="3196"/>
                  </a:cubicBezTo>
                  <a:cubicBezTo>
                    <a:pt x="571" y="3196"/>
                    <a:pt x="673" y="3147"/>
                    <a:pt x="738" y="3030"/>
                  </a:cubicBezTo>
                  <a:cubicBezTo>
                    <a:pt x="1336" y="1958"/>
                    <a:pt x="2226" y="1139"/>
                    <a:pt x="3353" y="613"/>
                  </a:cubicBezTo>
                  <a:cubicBezTo>
                    <a:pt x="3698" y="454"/>
                    <a:pt x="3484" y="1"/>
                    <a:pt x="3164"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flipH="1">
              <a:off x="8304161" y="1597989"/>
              <a:ext cx="35227" cy="26669"/>
            </a:xfrm>
            <a:custGeom>
              <a:avLst/>
              <a:gdLst/>
              <a:ahLst/>
              <a:cxnLst/>
              <a:rect l="l" t="t" r="r" b="b"/>
              <a:pathLst>
                <a:path w="885" h="670" extrusionOk="0">
                  <a:moveTo>
                    <a:pt x="441" y="1"/>
                  </a:moveTo>
                  <a:cubicBezTo>
                    <a:pt x="1" y="1"/>
                    <a:pt x="1" y="670"/>
                    <a:pt x="441" y="670"/>
                  </a:cubicBezTo>
                  <a:cubicBezTo>
                    <a:pt x="881" y="670"/>
                    <a:pt x="885" y="1"/>
                    <a:pt x="441"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flipH="1">
              <a:off x="7094404" y="1931204"/>
              <a:ext cx="1082059" cy="831646"/>
            </a:xfrm>
            <a:custGeom>
              <a:avLst/>
              <a:gdLst/>
              <a:ahLst/>
              <a:cxnLst/>
              <a:rect l="l" t="t" r="r" b="b"/>
              <a:pathLst>
                <a:path w="27184" h="20893" extrusionOk="0">
                  <a:moveTo>
                    <a:pt x="12803" y="1"/>
                  </a:moveTo>
                  <a:cubicBezTo>
                    <a:pt x="11890" y="1"/>
                    <a:pt x="10899" y="184"/>
                    <a:pt x="9883" y="717"/>
                  </a:cubicBezTo>
                  <a:cubicBezTo>
                    <a:pt x="6620" y="2428"/>
                    <a:pt x="6380" y="8889"/>
                    <a:pt x="7480" y="11640"/>
                  </a:cubicBezTo>
                  <a:cubicBezTo>
                    <a:pt x="8379" y="13898"/>
                    <a:pt x="8253" y="15016"/>
                    <a:pt x="7711" y="15016"/>
                  </a:cubicBezTo>
                  <a:cubicBezTo>
                    <a:pt x="7592" y="15016"/>
                    <a:pt x="7454" y="14962"/>
                    <a:pt x="7302" y="14856"/>
                  </a:cubicBezTo>
                  <a:cubicBezTo>
                    <a:pt x="6545" y="14326"/>
                    <a:pt x="5105" y="13223"/>
                    <a:pt x="3715" y="13223"/>
                  </a:cubicBezTo>
                  <a:cubicBezTo>
                    <a:pt x="2867" y="13223"/>
                    <a:pt x="2038" y="13634"/>
                    <a:pt x="1393" y="14835"/>
                  </a:cubicBezTo>
                  <a:cubicBezTo>
                    <a:pt x="1" y="17434"/>
                    <a:pt x="2926" y="18997"/>
                    <a:pt x="6045" y="18997"/>
                  </a:cubicBezTo>
                  <a:cubicBezTo>
                    <a:pt x="6633" y="18997"/>
                    <a:pt x="7229" y="18941"/>
                    <a:pt x="7804" y="18826"/>
                  </a:cubicBezTo>
                  <a:cubicBezTo>
                    <a:pt x="8501" y="18687"/>
                    <a:pt x="9062" y="18630"/>
                    <a:pt x="9515" y="18630"/>
                  </a:cubicBezTo>
                  <a:cubicBezTo>
                    <a:pt x="11415" y="18630"/>
                    <a:pt x="11395" y="19630"/>
                    <a:pt x="11395" y="19724"/>
                  </a:cubicBezTo>
                  <a:cubicBezTo>
                    <a:pt x="11395" y="19829"/>
                    <a:pt x="11205" y="20892"/>
                    <a:pt x="13721" y="20892"/>
                  </a:cubicBezTo>
                  <a:cubicBezTo>
                    <a:pt x="14000" y="20892"/>
                    <a:pt x="14312" y="20879"/>
                    <a:pt x="14662" y="20850"/>
                  </a:cubicBezTo>
                  <a:cubicBezTo>
                    <a:pt x="18165" y="20564"/>
                    <a:pt x="17834" y="19349"/>
                    <a:pt x="17834" y="19349"/>
                  </a:cubicBezTo>
                  <a:cubicBezTo>
                    <a:pt x="17834" y="19349"/>
                    <a:pt x="21841" y="18915"/>
                    <a:pt x="23650" y="17727"/>
                  </a:cubicBezTo>
                  <a:cubicBezTo>
                    <a:pt x="25459" y="16539"/>
                    <a:pt x="27183" y="14249"/>
                    <a:pt x="26767" y="11033"/>
                  </a:cubicBezTo>
                  <a:cubicBezTo>
                    <a:pt x="26350" y="7817"/>
                    <a:pt x="26350" y="2223"/>
                    <a:pt x="23118" y="775"/>
                  </a:cubicBezTo>
                  <a:cubicBezTo>
                    <a:pt x="22118" y="327"/>
                    <a:pt x="21267" y="173"/>
                    <a:pt x="20539" y="173"/>
                  </a:cubicBezTo>
                  <a:cubicBezTo>
                    <a:pt x="19736" y="173"/>
                    <a:pt x="19082" y="360"/>
                    <a:pt x="18540" y="546"/>
                  </a:cubicBezTo>
                  <a:cubicBezTo>
                    <a:pt x="17997" y="733"/>
                    <a:pt x="17569" y="919"/>
                    <a:pt x="17209" y="919"/>
                  </a:cubicBezTo>
                  <a:cubicBezTo>
                    <a:pt x="17200" y="919"/>
                    <a:pt x="17191" y="919"/>
                    <a:pt x="17182" y="918"/>
                  </a:cubicBezTo>
                  <a:cubicBezTo>
                    <a:pt x="16467" y="900"/>
                    <a:pt x="14823" y="1"/>
                    <a:pt x="1280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flipH="1">
              <a:off x="7899656" y="2527377"/>
              <a:ext cx="138203" cy="87054"/>
            </a:xfrm>
            <a:custGeom>
              <a:avLst/>
              <a:gdLst/>
              <a:ahLst/>
              <a:cxnLst/>
              <a:rect l="l" t="t" r="r" b="b"/>
              <a:pathLst>
                <a:path w="3472" h="2187" extrusionOk="0">
                  <a:moveTo>
                    <a:pt x="1826" y="1"/>
                  </a:moveTo>
                  <a:cubicBezTo>
                    <a:pt x="1618" y="1"/>
                    <a:pt x="1438" y="34"/>
                    <a:pt x="1301" y="71"/>
                  </a:cubicBezTo>
                  <a:cubicBezTo>
                    <a:pt x="670" y="244"/>
                    <a:pt x="141" y="719"/>
                    <a:pt x="18" y="1227"/>
                  </a:cubicBezTo>
                  <a:cubicBezTo>
                    <a:pt x="1" y="1285"/>
                    <a:pt x="42" y="1347"/>
                    <a:pt x="103" y="1361"/>
                  </a:cubicBezTo>
                  <a:cubicBezTo>
                    <a:pt x="111" y="1363"/>
                    <a:pt x="120" y="1364"/>
                    <a:pt x="128" y="1364"/>
                  </a:cubicBezTo>
                  <a:cubicBezTo>
                    <a:pt x="180" y="1364"/>
                    <a:pt x="228" y="1329"/>
                    <a:pt x="240" y="1279"/>
                  </a:cubicBezTo>
                  <a:cubicBezTo>
                    <a:pt x="345" y="846"/>
                    <a:pt x="806" y="439"/>
                    <a:pt x="1362" y="285"/>
                  </a:cubicBezTo>
                  <a:cubicBezTo>
                    <a:pt x="1482" y="253"/>
                    <a:pt x="1640" y="225"/>
                    <a:pt x="1822" y="225"/>
                  </a:cubicBezTo>
                  <a:cubicBezTo>
                    <a:pt x="2125" y="225"/>
                    <a:pt x="2495" y="305"/>
                    <a:pt x="2865" y="583"/>
                  </a:cubicBezTo>
                  <a:cubicBezTo>
                    <a:pt x="2520" y="589"/>
                    <a:pt x="1973" y="651"/>
                    <a:pt x="1666" y="934"/>
                  </a:cubicBezTo>
                  <a:cubicBezTo>
                    <a:pt x="1506" y="1087"/>
                    <a:pt x="1431" y="1279"/>
                    <a:pt x="1441" y="1511"/>
                  </a:cubicBezTo>
                  <a:cubicBezTo>
                    <a:pt x="1451" y="1788"/>
                    <a:pt x="1551" y="1982"/>
                    <a:pt x="1735" y="2095"/>
                  </a:cubicBezTo>
                  <a:cubicBezTo>
                    <a:pt x="1850" y="2163"/>
                    <a:pt x="1987" y="2187"/>
                    <a:pt x="2120" y="2187"/>
                  </a:cubicBezTo>
                  <a:cubicBezTo>
                    <a:pt x="2431" y="2187"/>
                    <a:pt x="2728" y="2057"/>
                    <a:pt x="2745" y="2050"/>
                  </a:cubicBezTo>
                  <a:cubicBezTo>
                    <a:pt x="2803" y="2023"/>
                    <a:pt x="2830" y="1958"/>
                    <a:pt x="2803" y="1900"/>
                  </a:cubicBezTo>
                  <a:cubicBezTo>
                    <a:pt x="2783" y="1859"/>
                    <a:pt x="2740" y="1836"/>
                    <a:pt x="2697" y="1836"/>
                  </a:cubicBezTo>
                  <a:cubicBezTo>
                    <a:pt x="2682" y="1836"/>
                    <a:pt x="2667" y="1839"/>
                    <a:pt x="2653" y="1845"/>
                  </a:cubicBezTo>
                  <a:cubicBezTo>
                    <a:pt x="2555" y="1887"/>
                    <a:pt x="2326" y="1964"/>
                    <a:pt x="2117" y="1964"/>
                  </a:cubicBezTo>
                  <a:cubicBezTo>
                    <a:pt x="2020" y="1964"/>
                    <a:pt x="1927" y="1948"/>
                    <a:pt x="1854" y="1903"/>
                  </a:cubicBezTo>
                  <a:cubicBezTo>
                    <a:pt x="1742" y="1835"/>
                    <a:pt x="1677" y="1698"/>
                    <a:pt x="1666" y="1501"/>
                  </a:cubicBezTo>
                  <a:cubicBezTo>
                    <a:pt x="1660" y="1333"/>
                    <a:pt x="1710" y="1204"/>
                    <a:pt x="1827" y="1098"/>
                  </a:cubicBezTo>
                  <a:cubicBezTo>
                    <a:pt x="2096" y="845"/>
                    <a:pt x="2635" y="807"/>
                    <a:pt x="2940" y="807"/>
                  </a:cubicBezTo>
                  <a:cubicBezTo>
                    <a:pt x="3073" y="807"/>
                    <a:pt x="3162" y="814"/>
                    <a:pt x="3165" y="814"/>
                  </a:cubicBezTo>
                  <a:lnTo>
                    <a:pt x="3472" y="841"/>
                  </a:lnTo>
                  <a:lnTo>
                    <a:pt x="3257" y="627"/>
                  </a:lnTo>
                  <a:cubicBezTo>
                    <a:pt x="2759" y="132"/>
                    <a:pt x="2239" y="1"/>
                    <a:pt x="1826"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flipH="1">
              <a:off x="7496345" y="2186957"/>
              <a:ext cx="206190" cy="148592"/>
            </a:xfrm>
            <a:custGeom>
              <a:avLst/>
              <a:gdLst/>
              <a:ahLst/>
              <a:cxnLst/>
              <a:rect l="l" t="t" r="r" b="b"/>
              <a:pathLst>
                <a:path w="5180" h="3733" extrusionOk="0">
                  <a:moveTo>
                    <a:pt x="3686" y="0"/>
                  </a:moveTo>
                  <a:cubicBezTo>
                    <a:pt x="2638" y="0"/>
                    <a:pt x="2201" y="1538"/>
                    <a:pt x="1346" y="2215"/>
                  </a:cubicBezTo>
                  <a:cubicBezTo>
                    <a:pt x="357" y="2997"/>
                    <a:pt x="278" y="2580"/>
                    <a:pt x="141" y="2839"/>
                  </a:cubicBezTo>
                  <a:cubicBezTo>
                    <a:pt x="1" y="3118"/>
                    <a:pt x="474" y="3733"/>
                    <a:pt x="1391" y="3733"/>
                  </a:cubicBezTo>
                  <a:cubicBezTo>
                    <a:pt x="1788" y="3733"/>
                    <a:pt x="2268" y="3618"/>
                    <a:pt x="2818" y="3310"/>
                  </a:cubicBezTo>
                  <a:cubicBezTo>
                    <a:pt x="4637" y="2294"/>
                    <a:pt x="5180" y="532"/>
                    <a:pt x="4234" y="126"/>
                  </a:cubicBezTo>
                  <a:cubicBezTo>
                    <a:pt x="4033" y="39"/>
                    <a:pt x="3852" y="0"/>
                    <a:pt x="368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flipH="1">
              <a:off x="7518594" y="2417950"/>
              <a:ext cx="107951" cy="19584"/>
            </a:xfrm>
            <a:custGeom>
              <a:avLst/>
              <a:gdLst/>
              <a:ahLst/>
              <a:cxnLst/>
              <a:rect l="l" t="t" r="r" b="b"/>
              <a:pathLst>
                <a:path w="2712" h="492" extrusionOk="0">
                  <a:moveTo>
                    <a:pt x="735" y="1"/>
                  </a:moveTo>
                  <a:cubicBezTo>
                    <a:pt x="386" y="1"/>
                    <a:pt x="135" y="19"/>
                    <a:pt x="110" y="20"/>
                  </a:cubicBezTo>
                  <a:cubicBezTo>
                    <a:pt x="45" y="27"/>
                    <a:pt x="0" y="82"/>
                    <a:pt x="4" y="143"/>
                  </a:cubicBezTo>
                  <a:cubicBezTo>
                    <a:pt x="11" y="202"/>
                    <a:pt x="62" y="246"/>
                    <a:pt x="121" y="246"/>
                  </a:cubicBezTo>
                  <a:cubicBezTo>
                    <a:pt x="123" y="246"/>
                    <a:pt x="125" y="245"/>
                    <a:pt x="127" y="245"/>
                  </a:cubicBezTo>
                  <a:cubicBezTo>
                    <a:pt x="134" y="244"/>
                    <a:pt x="388" y="225"/>
                    <a:pt x="744" y="225"/>
                  </a:cubicBezTo>
                  <a:cubicBezTo>
                    <a:pt x="1277" y="225"/>
                    <a:pt x="2038" y="268"/>
                    <a:pt x="2537" y="481"/>
                  </a:cubicBezTo>
                  <a:cubicBezTo>
                    <a:pt x="2551" y="488"/>
                    <a:pt x="2568" y="491"/>
                    <a:pt x="2581" y="491"/>
                  </a:cubicBezTo>
                  <a:cubicBezTo>
                    <a:pt x="2626" y="491"/>
                    <a:pt x="2670" y="467"/>
                    <a:pt x="2687" y="423"/>
                  </a:cubicBezTo>
                  <a:cubicBezTo>
                    <a:pt x="2711" y="368"/>
                    <a:pt x="2687" y="304"/>
                    <a:pt x="2629" y="277"/>
                  </a:cubicBezTo>
                  <a:cubicBezTo>
                    <a:pt x="2085" y="46"/>
                    <a:pt x="1287" y="1"/>
                    <a:pt x="73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flipH="1">
              <a:off x="7209899" y="2362342"/>
              <a:ext cx="60225" cy="19465"/>
            </a:xfrm>
            <a:custGeom>
              <a:avLst/>
              <a:gdLst/>
              <a:ahLst/>
              <a:cxnLst/>
              <a:rect l="l" t="t" r="r" b="b"/>
              <a:pathLst>
                <a:path w="1513" h="489" extrusionOk="0">
                  <a:moveTo>
                    <a:pt x="1384" y="1"/>
                  </a:moveTo>
                  <a:cubicBezTo>
                    <a:pt x="1348" y="1"/>
                    <a:pt x="1313" y="16"/>
                    <a:pt x="1291" y="45"/>
                  </a:cubicBezTo>
                  <a:cubicBezTo>
                    <a:pt x="1199" y="168"/>
                    <a:pt x="1082" y="240"/>
                    <a:pt x="943" y="256"/>
                  </a:cubicBezTo>
                  <a:cubicBezTo>
                    <a:pt x="913" y="260"/>
                    <a:pt x="884" y="262"/>
                    <a:pt x="854" y="262"/>
                  </a:cubicBezTo>
                  <a:cubicBezTo>
                    <a:pt x="528" y="262"/>
                    <a:pt x="201" y="24"/>
                    <a:pt x="198" y="24"/>
                  </a:cubicBezTo>
                  <a:cubicBezTo>
                    <a:pt x="177" y="9"/>
                    <a:pt x="153" y="2"/>
                    <a:pt x="129" y="2"/>
                  </a:cubicBezTo>
                  <a:cubicBezTo>
                    <a:pt x="94" y="2"/>
                    <a:pt x="60" y="17"/>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1" y="7"/>
                    <a:pt x="1407" y="1"/>
                    <a:pt x="1384"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flipH="1">
              <a:off x="7408292" y="2476027"/>
              <a:ext cx="72047" cy="43825"/>
            </a:xfrm>
            <a:custGeom>
              <a:avLst/>
              <a:gdLst/>
              <a:ahLst/>
              <a:cxnLst/>
              <a:rect l="l" t="t" r="r" b="b"/>
              <a:pathLst>
                <a:path w="1810" h="1101" extrusionOk="0">
                  <a:moveTo>
                    <a:pt x="152" y="1"/>
                  </a:moveTo>
                  <a:cubicBezTo>
                    <a:pt x="93" y="1"/>
                    <a:pt x="45" y="43"/>
                    <a:pt x="42" y="100"/>
                  </a:cubicBezTo>
                  <a:cubicBezTo>
                    <a:pt x="38" y="118"/>
                    <a:pt x="1" y="527"/>
                    <a:pt x="321" y="821"/>
                  </a:cubicBezTo>
                  <a:cubicBezTo>
                    <a:pt x="526" y="1009"/>
                    <a:pt x="823" y="1101"/>
                    <a:pt x="1209" y="1101"/>
                  </a:cubicBezTo>
                  <a:cubicBezTo>
                    <a:pt x="1362" y="1101"/>
                    <a:pt x="1526" y="1087"/>
                    <a:pt x="1707" y="1057"/>
                  </a:cubicBezTo>
                  <a:cubicBezTo>
                    <a:pt x="1769" y="1046"/>
                    <a:pt x="1810" y="989"/>
                    <a:pt x="1800" y="930"/>
                  </a:cubicBezTo>
                  <a:cubicBezTo>
                    <a:pt x="1790" y="876"/>
                    <a:pt x="1744" y="836"/>
                    <a:pt x="1691" y="836"/>
                  </a:cubicBezTo>
                  <a:cubicBezTo>
                    <a:pt x="1684" y="836"/>
                    <a:pt x="1677" y="836"/>
                    <a:pt x="1670" y="838"/>
                  </a:cubicBezTo>
                  <a:cubicBezTo>
                    <a:pt x="1501" y="865"/>
                    <a:pt x="1346" y="878"/>
                    <a:pt x="1207" y="878"/>
                  </a:cubicBezTo>
                  <a:cubicBezTo>
                    <a:pt x="884" y="878"/>
                    <a:pt x="641" y="806"/>
                    <a:pt x="482" y="661"/>
                  </a:cubicBezTo>
                  <a:cubicBezTo>
                    <a:pt x="243" y="442"/>
                    <a:pt x="267" y="128"/>
                    <a:pt x="267" y="124"/>
                  </a:cubicBezTo>
                  <a:cubicBezTo>
                    <a:pt x="274" y="63"/>
                    <a:pt x="229" y="9"/>
                    <a:pt x="165" y="1"/>
                  </a:cubicBezTo>
                  <a:cubicBezTo>
                    <a:pt x="160" y="1"/>
                    <a:pt x="156" y="1"/>
                    <a:pt x="152"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flipH="1">
              <a:off x="7429229" y="2536652"/>
              <a:ext cx="37098" cy="19903"/>
            </a:xfrm>
            <a:custGeom>
              <a:avLst/>
              <a:gdLst/>
              <a:ahLst/>
              <a:cxnLst/>
              <a:rect l="l" t="t" r="r" b="b"/>
              <a:pathLst>
                <a:path w="932" h="500" extrusionOk="0">
                  <a:moveTo>
                    <a:pt x="128" y="0"/>
                  </a:moveTo>
                  <a:cubicBezTo>
                    <a:pt x="95" y="0"/>
                    <a:pt x="63" y="13"/>
                    <a:pt x="41" y="39"/>
                  </a:cubicBezTo>
                  <a:cubicBezTo>
                    <a:pt x="0" y="87"/>
                    <a:pt x="7" y="155"/>
                    <a:pt x="55" y="196"/>
                  </a:cubicBezTo>
                  <a:cubicBezTo>
                    <a:pt x="92" y="230"/>
                    <a:pt x="420" y="499"/>
                    <a:pt x="741" y="499"/>
                  </a:cubicBezTo>
                  <a:cubicBezTo>
                    <a:pt x="768" y="499"/>
                    <a:pt x="799" y="496"/>
                    <a:pt x="826" y="493"/>
                  </a:cubicBezTo>
                  <a:cubicBezTo>
                    <a:pt x="887" y="482"/>
                    <a:pt x="932" y="424"/>
                    <a:pt x="919" y="363"/>
                  </a:cubicBezTo>
                  <a:cubicBezTo>
                    <a:pt x="909" y="308"/>
                    <a:pt x="862" y="269"/>
                    <a:pt x="808" y="269"/>
                  </a:cubicBezTo>
                  <a:cubicBezTo>
                    <a:pt x="801" y="269"/>
                    <a:pt x="795" y="270"/>
                    <a:pt x="788" y="271"/>
                  </a:cubicBezTo>
                  <a:cubicBezTo>
                    <a:pt x="772" y="274"/>
                    <a:pt x="756" y="275"/>
                    <a:pt x="739" y="275"/>
                  </a:cubicBezTo>
                  <a:cubicBezTo>
                    <a:pt x="540" y="275"/>
                    <a:pt x="290" y="101"/>
                    <a:pt x="205" y="28"/>
                  </a:cubicBezTo>
                  <a:cubicBezTo>
                    <a:pt x="183" y="10"/>
                    <a:pt x="155" y="0"/>
                    <a:pt x="128"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flipH="1">
              <a:off x="7484922" y="2482874"/>
              <a:ext cx="259568" cy="146801"/>
            </a:xfrm>
            <a:custGeom>
              <a:avLst/>
              <a:gdLst/>
              <a:ahLst/>
              <a:cxnLst/>
              <a:rect l="l" t="t" r="r" b="b"/>
              <a:pathLst>
                <a:path w="6521" h="3688" extrusionOk="0">
                  <a:moveTo>
                    <a:pt x="6084" y="1"/>
                  </a:moveTo>
                  <a:cubicBezTo>
                    <a:pt x="4779" y="182"/>
                    <a:pt x="1277" y="563"/>
                    <a:pt x="448" y="563"/>
                  </a:cubicBezTo>
                  <a:lnTo>
                    <a:pt x="396" y="563"/>
                  </a:lnTo>
                  <a:cubicBezTo>
                    <a:pt x="308" y="560"/>
                    <a:pt x="219" y="554"/>
                    <a:pt x="130" y="540"/>
                  </a:cubicBezTo>
                  <a:cubicBezTo>
                    <a:pt x="45" y="758"/>
                    <a:pt x="1" y="990"/>
                    <a:pt x="1" y="1229"/>
                  </a:cubicBezTo>
                  <a:cubicBezTo>
                    <a:pt x="1" y="2588"/>
                    <a:pt x="1458" y="3687"/>
                    <a:pt x="3261" y="3687"/>
                  </a:cubicBezTo>
                  <a:cubicBezTo>
                    <a:pt x="5060" y="3687"/>
                    <a:pt x="6520" y="2588"/>
                    <a:pt x="6520" y="1229"/>
                  </a:cubicBezTo>
                  <a:cubicBezTo>
                    <a:pt x="6520" y="782"/>
                    <a:pt x="6360" y="362"/>
                    <a:pt x="6084"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flipH="1">
              <a:off x="7108636" y="2419662"/>
              <a:ext cx="174824" cy="151179"/>
            </a:xfrm>
            <a:custGeom>
              <a:avLst/>
              <a:gdLst/>
              <a:ahLst/>
              <a:cxnLst/>
              <a:rect l="l" t="t" r="r" b="b"/>
              <a:pathLst>
                <a:path w="4392" h="3798" extrusionOk="0">
                  <a:moveTo>
                    <a:pt x="4391" y="1"/>
                  </a:moveTo>
                  <a:cubicBezTo>
                    <a:pt x="3469" y="158"/>
                    <a:pt x="1534" y="496"/>
                    <a:pt x="383" y="571"/>
                  </a:cubicBezTo>
                  <a:cubicBezTo>
                    <a:pt x="86" y="1118"/>
                    <a:pt x="1" y="1718"/>
                    <a:pt x="192" y="2278"/>
                  </a:cubicBezTo>
                  <a:cubicBezTo>
                    <a:pt x="523" y="3230"/>
                    <a:pt x="1568" y="3797"/>
                    <a:pt x="2783" y="3797"/>
                  </a:cubicBezTo>
                  <a:cubicBezTo>
                    <a:pt x="2858" y="3797"/>
                    <a:pt x="2933" y="3793"/>
                    <a:pt x="3008" y="3790"/>
                  </a:cubicBezTo>
                  <a:cubicBezTo>
                    <a:pt x="3773" y="2794"/>
                    <a:pt x="4326" y="1524"/>
                    <a:pt x="4391"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flipH="1">
              <a:off x="7539810" y="2358600"/>
              <a:ext cx="53339" cy="65201"/>
            </a:xfrm>
            <a:custGeom>
              <a:avLst/>
              <a:gdLst/>
              <a:ahLst/>
              <a:cxnLst/>
              <a:rect l="l" t="t" r="r" b="b"/>
              <a:pathLst>
                <a:path w="1340" h="1638" extrusionOk="0">
                  <a:moveTo>
                    <a:pt x="875" y="1"/>
                  </a:moveTo>
                  <a:cubicBezTo>
                    <a:pt x="814" y="1"/>
                    <a:pt x="746" y="12"/>
                    <a:pt x="670" y="36"/>
                  </a:cubicBezTo>
                  <a:cubicBezTo>
                    <a:pt x="322" y="153"/>
                    <a:pt x="1" y="296"/>
                    <a:pt x="1" y="821"/>
                  </a:cubicBezTo>
                  <a:cubicBezTo>
                    <a:pt x="1" y="1347"/>
                    <a:pt x="302" y="1637"/>
                    <a:pt x="670" y="1637"/>
                  </a:cubicBezTo>
                  <a:cubicBezTo>
                    <a:pt x="1042" y="1637"/>
                    <a:pt x="1340" y="1347"/>
                    <a:pt x="1340" y="821"/>
                  </a:cubicBezTo>
                  <a:cubicBezTo>
                    <a:pt x="1340" y="374"/>
                    <a:pt x="1223" y="1"/>
                    <a:pt x="875"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flipH="1">
              <a:off x="7211253" y="2258130"/>
              <a:ext cx="67191" cy="95413"/>
            </a:xfrm>
            <a:custGeom>
              <a:avLst/>
              <a:gdLst/>
              <a:ahLst/>
              <a:cxnLst/>
              <a:rect l="l" t="t" r="r" b="b"/>
              <a:pathLst>
                <a:path w="1688" h="2397" extrusionOk="0">
                  <a:moveTo>
                    <a:pt x="998" y="1"/>
                  </a:moveTo>
                  <a:cubicBezTo>
                    <a:pt x="947" y="1"/>
                    <a:pt x="895" y="15"/>
                    <a:pt x="845" y="44"/>
                  </a:cubicBezTo>
                  <a:cubicBezTo>
                    <a:pt x="456" y="273"/>
                    <a:pt x="1" y="744"/>
                    <a:pt x="1" y="1219"/>
                  </a:cubicBezTo>
                  <a:cubicBezTo>
                    <a:pt x="1" y="1871"/>
                    <a:pt x="380" y="2397"/>
                    <a:pt x="845" y="2397"/>
                  </a:cubicBezTo>
                  <a:cubicBezTo>
                    <a:pt x="1308" y="2397"/>
                    <a:pt x="1688" y="1871"/>
                    <a:pt x="1688" y="1219"/>
                  </a:cubicBezTo>
                  <a:cubicBezTo>
                    <a:pt x="1688" y="653"/>
                    <a:pt x="1349" y="1"/>
                    <a:pt x="998"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flipH="1">
              <a:off x="7128780" y="2024031"/>
              <a:ext cx="287074" cy="154881"/>
            </a:xfrm>
            <a:custGeom>
              <a:avLst/>
              <a:gdLst/>
              <a:ahLst/>
              <a:cxnLst/>
              <a:rect l="l" t="t" r="r" b="b"/>
              <a:pathLst>
                <a:path w="7212" h="3891" extrusionOk="0">
                  <a:moveTo>
                    <a:pt x="2191" y="1"/>
                  </a:moveTo>
                  <a:cubicBezTo>
                    <a:pt x="866" y="1"/>
                    <a:pt x="0" y="539"/>
                    <a:pt x="473" y="1840"/>
                  </a:cubicBezTo>
                  <a:cubicBezTo>
                    <a:pt x="815" y="2771"/>
                    <a:pt x="1907" y="2328"/>
                    <a:pt x="3678" y="2549"/>
                  </a:cubicBezTo>
                  <a:cubicBezTo>
                    <a:pt x="5411" y="2768"/>
                    <a:pt x="5883" y="3891"/>
                    <a:pt x="6227" y="3891"/>
                  </a:cubicBezTo>
                  <a:cubicBezTo>
                    <a:pt x="6265" y="3891"/>
                    <a:pt x="6301" y="3877"/>
                    <a:pt x="6337" y="3847"/>
                  </a:cubicBezTo>
                  <a:cubicBezTo>
                    <a:pt x="6700" y="3546"/>
                    <a:pt x="7212" y="1341"/>
                    <a:pt x="4754" y="488"/>
                  </a:cubicBezTo>
                  <a:cubicBezTo>
                    <a:pt x="3859" y="177"/>
                    <a:pt x="2950" y="1"/>
                    <a:pt x="219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flipH="1">
              <a:off x="7541045" y="2349046"/>
              <a:ext cx="125704" cy="46771"/>
            </a:xfrm>
            <a:custGeom>
              <a:avLst/>
              <a:gdLst/>
              <a:ahLst/>
              <a:cxnLst/>
              <a:rect l="l" t="t" r="r" b="b"/>
              <a:pathLst>
                <a:path w="3158" h="1175" extrusionOk="0">
                  <a:moveTo>
                    <a:pt x="3029" y="0"/>
                  </a:moveTo>
                  <a:cubicBezTo>
                    <a:pt x="3016" y="0"/>
                    <a:pt x="3003" y="3"/>
                    <a:pt x="2990" y="7"/>
                  </a:cubicBezTo>
                  <a:lnTo>
                    <a:pt x="93" y="956"/>
                  </a:lnTo>
                  <a:cubicBezTo>
                    <a:pt x="31" y="976"/>
                    <a:pt x="0" y="1041"/>
                    <a:pt x="20" y="1099"/>
                  </a:cubicBezTo>
                  <a:cubicBezTo>
                    <a:pt x="38" y="1143"/>
                    <a:pt x="82" y="1174"/>
                    <a:pt x="129" y="1174"/>
                  </a:cubicBezTo>
                  <a:cubicBezTo>
                    <a:pt x="140" y="1174"/>
                    <a:pt x="154" y="1171"/>
                    <a:pt x="164" y="1168"/>
                  </a:cubicBezTo>
                  <a:lnTo>
                    <a:pt x="3066" y="218"/>
                  </a:lnTo>
                  <a:cubicBezTo>
                    <a:pt x="3124" y="198"/>
                    <a:pt x="3157" y="136"/>
                    <a:pt x="3137" y="75"/>
                  </a:cubicBezTo>
                  <a:cubicBezTo>
                    <a:pt x="3121" y="29"/>
                    <a:pt x="3077" y="0"/>
                    <a:pt x="3029"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flipH="1">
              <a:off x="7231355" y="2253950"/>
              <a:ext cx="67151" cy="72803"/>
            </a:xfrm>
            <a:custGeom>
              <a:avLst/>
              <a:gdLst/>
              <a:ahLst/>
              <a:cxnLst/>
              <a:rect l="l" t="t" r="r" b="b"/>
              <a:pathLst>
                <a:path w="1687" h="1829" extrusionOk="0">
                  <a:moveTo>
                    <a:pt x="1557" y="0"/>
                  </a:moveTo>
                  <a:cubicBezTo>
                    <a:pt x="1535" y="0"/>
                    <a:pt x="1514" y="6"/>
                    <a:pt x="1495" y="17"/>
                  </a:cubicBezTo>
                  <a:cubicBezTo>
                    <a:pt x="1444" y="50"/>
                    <a:pt x="205" y="812"/>
                    <a:pt x="13" y="1693"/>
                  </a:cubicBezTo>
                  <a:cubicBezTo>
                    <a:pt x="0" y="1754"/>
                    <a:pt x="41" y="1812"/>
                    <a:pt x="103" y="1826"/>
                  </a:cubicBezTo>
                  <a:cubicBezTo>
                    <a:pt x="109" y="1826"/>
                    <a:pt x="120" y="1829"/>
                    <a:pt x="126" y="1829"/>
                  </a:cubicBezTo>
                  <a:cubicBezTo>
                    <a:pt x="177" y="1829"/>
                    <a:pt x="225" y="1791"/>
                    <a:pt x="239" y="1740"/>
                  </a:cubicBezTo>
                  <a:cubicBezTo>
                    <a:pt x="410" y="951"/>
                    <a:pt x="1604" y="214"/>
                    <a:pt x="1618" y="208"/>
                  </a:cubicBezTo>
                  <a:cubicBezTo>
                    <a:pt x="1672" y="173"/>
                    <a:pt x="1686" y="105"/>
                    <a:pt x="1656" y="54"/>
                  </a:cubicBezTo>
                  <a:cubicBezTo>
                    <a:pt x="1634" y="19"/>
                    <a:pt x="1595" y="0"/>
                    <a:pt x="155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flipH="1">
              <a:off x="7826931" y="2290333"/>
              <a:ext cx="136332" cy="194726"/>
            </a:xfrm>
            <a:custGeom>
              <a:avLst/>
              <a:gdLst/>
              <a:ahLst/>
              <a:cxnLst/>
              <a:rect l="l" t="t" r="r" b="b"/>
              <a:pathLst>
                <a:path w="3425" h="4892" extrusionOk="0">
                  <a:moveTo>
                    <a:pt x="3220" y="1"/>
                  </a:moveTo>
                  <a:lnTo>
                    <a:pt x="0" y="4622"/>
                  </a:lnTo>
                  <a:lnTo>
                    <a:pt x="520" y="4892"/>
                  </a:lnTo>
                  <a:lnTo>
                    <a:pt x="3425" y="803"/>
                  </a:lnTo>
                  <a:lnTo>
                    <a:pt x="3220" y="1"/>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flipH="1">
              <a:off x="7044123" y="2209208"/>
              <a:ext cx="796060" cy="296109"/>
            </a:xfrm>
            <a:custGeom>
              <a:avLst/>
              <a:gdLst/>
              <a:ahLst/>
              <a:cxnLst/>
              <a:rect l="l" t="t" r="r" b="b"/>
              <a:pathLst>
                <a:path w="19999" h="7439" extrusionOk="0">
                  <a:moveTo>
                    <a:pt x="17322" y="468"/>
                  </a:moveTo>
                  <a:cubicBezTo>
                    <a:pt x="17966" y="468"/>
                    <a:pt x="18474" y="523"/>
                    <a:pt x="18636" y="625"/>
                  </a:cubicBezTo>
                  <a:cubicBezTo>
                    <a:pt x="19138" y="936"/>
                    <a:pt x="18978" y="4237"/>
                    <a:pt x="18998" y="4571"/>
                  </a:cubicBezTo>
                  <a:cubicBezTo>
                    <a:pt x="19019" y="4909"/>
                    <a:pt x="15537" y="5407"/>
                    <a:pt x="14540" y="5489"/>
                  </a:cubicBezTo>
                  <a:cubicBezTo>
                    <a:pt x="14457" y="5496"/>
                    <a:pt x="14381" y="5500"/>
                    <a:pt x="14311" y="5500"/>
                  </a:cubicBezTo>
                  <a:cubicBezTo>
                    <a:pt x="13537" y="5500"/>
                    <a:pt x="13511" y="5044"/>
                    <a:pt x="13199" y="3626"/>
                  </a:cubicBezTo>
                  <a:cubicBezTo>
                    <a:pt x="12860" y="2075"/>
                    <a:pt x="12986" y="1563"/>
                    <a:pt x="13400" y="1236"/>
                  </a:cubicBezTo>
                  <a:cubicBezTo>
                    <a:pt x="14074" y="702"/>
                    <a:pt x="15991" y="468"/>
                    <a:pt x="17322" y="468"/>
                  </a:cubicBezTo>
                  <a:close/>
                  <a:moveTo>
                    <a:pt x="7781" y="1101"/>
                  </a:moveTo>
                  <a:cubicBezTo>
                    <a:pt x="8928" y="1101"/>
                    <a:pt x="9940" y="1419"/>
                    <a:pt x="10279" y="2243"/>
                  </a:cubicBezTo>
                  <a:cubicBezTo>
                    <a:pt x="10659" y="3161"/>
                    <a:pt x="9559" y="5738"/>
                    <a:pt x="9000" y="6285"/>
                  </a:cubicBezTo>
                  <a:cubicBezTo>
                    <a:pt x="8439" y="6831"/>
                    <a:pt x="4442" y="6967"/>
                    <a:pt x="3262" y="7046"/>
                  </a:cubicBezTo>
                  <a:cubicBezTo>
                    <a:pt x="3168" y="7052"/>
                    <a:pt x="3079" y="7055"/>
                    <a:pt x="2995" y="7055"/>
                  </a:cubicBezTo>
                  <a:cubicBezTo>
                    <a:pt x="2029" y="7055"/>
                    <a:pt x="1745" y="6649"/>
                    <a:pt x="1783" y="6128"/>
                  </a:cubicBezTo>
                  <a:cubicBezTo>
                    <a:pt x="1821" y="5565"/>
                    <a:pt x="1476" y="2305"/>
                    <a:pt x="1708" y="1922"/>
                  </a:cubicBezTo>
                  <a:cubicBezTo>
                    <a:pt x="2203" y="1100"/>
                    <a:pt x="6081" y="1188"/>
                    <a:pt x="7385" y="1113"/>
                  </a:cubicBezTo>
                  <a:cubicBezTo>
                    <a:pt x="7518" y="1105"/>
                    <a:pt x="7650" y="1101"/>
                    <a:pt x="7781" y="1101"/>
                  </a:cubicBezTo>
                  <a:close/>
                  <a:moveTo>
                    <a:pt x="14957" y="0"/>
                  </a:moveTo>
                  <a:cubicBezTo>
                    <a:pt x="13434" y="0"/>
                    <a:pt x="13359" y="584"/>
                    <a:pt x="12799" y="936"/>
                  </a:cubicBezTo>
                  <a:cubicBezTo>
                    <a:pt x="12239" y="1287"/>
                    <a:pt x="12038" y="1506"/>
                    <a:pt x="11379" y="1540"/>
                  </a:cubicBezTo>
                  <a:cubicBezTo>
                    <a:pt x="11338" y="1542"/>
                    <a:pt x="11298" y="1543"/>
                    <a:pt x="11258" y="1543"/>
                  </a:cubicBezTo>
                  <a:cubicBezTo>
                    <a:pt x="10227" y="1543"/>
                    <a:pt x="9798" y="792"/>
                    <a:pt x="8720" y="605"/>
                  </a:cubicBezTo>
                  <a:cubicBezTo>
                    <a:pt x="8477" y="563"/>
                    <a:pt x="8060" y="545"/>
                    <a:pt x="7542" y="545"/>
                  </a:cubicBezTo>
                  <a:cubicBezTo>
                    <a:pt x="5667" y="545"/>
                    <a:pt x="2463" y="775"/>
                    <a:pt x="1381" y="898"/>
                  </a:cubicBezTo>
                  <a:cubicBezTo>
                    <a:pt x="1" y="1051"/>
                    <a:pt x="117" y="1615"/>
                    <a:pt x="138" y="2325"/>
                  </a:cubicBezTo>
                  <a:cubicBezTo>
                    <a:pt x="158" y="3035"/>
                    <a:pt x="861" y="3134"/>
                    <a:pt x="1100" y="3175"/>
                  </a:cubicBezTo>
                  <a:cubicBezTo>
                    <a:pt x="1343" y="3213"/>
                    <a:pt x="1141" y="4800"/>
                    <a:pt x="1182" y="5855"/>
                  </a:cubicBezTo>
                  <a:cubicBezTo>
                    <a:pt x="1223" y="6909"/>
                    <a:pt x="1981" y="7418"/>
                    <a:pt x="2800" y="7438"/>
                  </a:cubicBezTo>
                  <a:cubicBezTo>
                    <a:pt x="2814" y="7439"/>
                    <a:pt x="2829" y="7439"/>
                    <a:pt x="2845" y="7439"/>
                  </a:cubicBezTo>
                  <a:cubicBezTo>
                    <a:pt x="3770" y="7439"/>
                    <a:pt x="8172" y="6948"/>
                    <a:pt x="8880" y="6817"/>
                  </a:cubicBezTo>
                  <a:cubicBezTo>
                    <a:pt x="9600" y="6681"/>
                    <a:pt x="10399" y="4998"/>
                    <a:pt x="10638" y="4100"/>
                  </a:cubicBezTo>
                  <a:cubicBezTo>
                    <a:pt x="10874" y="3228"/>
                    <a:pt x="10881" y="2298"/>
                    <a:pt x="11684" y="2298"/>
                  </a:cubicBezTo>
                  <a:cubicBezTo>
                    <a:pt x="11708" y="2298"/>
                    <a:pt x="11732" y="2299"/>
                    <a:pt x="11757" y="2301"/>
                  </a:cubicBezTo>
                  <a:cubicBezTo>
                    <a:pt x="12638" y="2362"/>
                    <a:pt x="13140" y="5466"/>
                    <a:pt x="13478" y="5797"/>
                  </a:cubicBezTo>
                  <a:cubicBezTo>
                    <a:pt x="13535" y="5852"/>
                    <a:pt x="13703" y="5875"/>
                    <a:pt x="13948" y="5875"/>
                  </a:cubicBezTo>
                  <a:cubicBezTo>
                    <a:pt x="15172" y="5875"/>
                    <a:pt x="18299" y="5293"/>
                    <a:pt x="18817" y="5213"/>
                  </a:cubicBezTo>
                  <a:cubicBezTo>
                    <a:pt x="19438" y="5114"/>
                    <a:pt x="19356" y="4763"/>
                    <a:pt x="19397" y="4223"/>
                  </a:cubicBezTo>
                  <a:cubicBezTo>
                    <a:pt x="19438" y="3684"/>
                    <a:pt x="19397" y="1834"/>
                    <a:pt x="19336" y="1461"/>
                  </a:cubicBezTo>
                  <a:cubicBezTo>
                    <a:pt x="19278" y="1092"/>
                    <a:pt x="19517" y="1171"/>
                    <a:pt x="19756" y="936"/>
                  </a:cubicBezTo>
                  <a:cubicBezTo>
                    <a:pt x="19998" y="700"/>
                    <a:pt x="19838" y="0"/>
                    <a:pt x="19517"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flipH="1">
              <a:off x="7427842" y="2253114"/>
              <a:ext cx="347617" cy="236442"/>
            </a:xfrm>
            <a:custGeom>
              <a:avLst/>
              <a:gdLst/>
              <a:ahLst/>
              <a:cxnLst/>
              <a:rect l="l" t="t" r="r" b="b"/>
              <a:pathLst>
                <a:path w="8733" h="5940" extrusionOk="0">
                  <a:moveTo>
                    <a:pt x="7148" y="826"/>
                  </a:moveTo>
                  <a:cubicBezTo>
                    <a:pt x="7227" y="826"/>
                    <a:pt x="7305" y="857"/>
                    <a:pt x="7377" y="928"/>
                  </a:cubicBezTo>
                  <a:cubicBezTo>
                    <a:pt x="7981" y="1550"/>
                    <a:pt x="7824" y="2492"/>
                    <a:pt x="7633" y="3246"/>
                  </a:cubicBezTo>
                  <a:cubicBezTo>
                    <a:pt x="7592" y="3414"/>
                    <a:pt x="7462" y="3485"/>
                    <a:pt x="7325" y="3485"/>
                  </a:cubicBezTo>
                  <a:cubicBezTo>
                    <a:pt x="7125" y="3485"/>
                    <a:pt x="6909" y="3321"/>
                    <a:pt x="6971" y="3069"/>
                  </a:cubicBezTo>
                  <a:cubicBezTo>
                    <a:pt x="7094" y="2587"/>
                    <a:pt x="7298" y="1820"/>
                    <a:pt x="6892" y="1403"/>
                  </a:cubicBezTo>
                  <a:cubicBezTo>
                    <a:pt x="6657" y="1161"/>
                    <a:pt x="6892" y="826"/>
                    <a:pt x="7148" y="826"/>
                  </a:cubicBezTo>
                  <a:close/>
                  <a:moveTo>
                    <a:pt x="7182" y="3731"/>
                  </a:moveTo>
                  <a:cubicBezTo>
                    <a:pt x="7626" y="3731"/>
                    <a:pt x="7626" y="4400"/>
                    <a:pt x="7182" y="4400"/>
                  </a:cubicBezTo>
                  <a:cubicBezTo>
                    <a:pt x="6742" y="4400"/>
                    <a:pt x="6742" y="3731"/>
                    <a:pt x="7182" y="3731"/>
                  </a:cubicBezTo>
                  <a:close/>
                  <a:moveTo>
                    <a:pt x="5759" y="2410"/>
                  </a:moveTo>
                  <a:cubicBezTo>
                    <a:pt x="5807" y="2410"/>
                    <a:pt x="5851" y="2441"/>
                    <a:pt x="5868" y="2485"/>
                  </a:cubicBezTo>
                  <a:cubicBezTo>
                    <a:pt x="5888" y="2546"/>
                    <a:pt x="5855" y="2608"/>
                    <a:pt x="5797" y="2628"/>
                  </a:cubicBezTo>
                  <a:lnTo>
                    <a:pt x="5619" y="2686"/>
                  </a:lnTo>
                  <a:cubicBezTo>
                    <a:pt x="5841" y="2786"/>
                    <a:pt x="5920" y="3107"/>
                    <a:pt x="5920" y="3471"/>
                  </a:cubicBezTo>
                  <a:cubicBezTo>
                    <a:pt x="5920" y="3840"/>
                    <a:pt x="5773" y="4093"/>
                    <a:pt x="5561" y="4213"/>
                  </a:cubicBezTo>
                  <a:cubicBezTo>
                    <a:pt x="5851" y="4254"/>
                    <a:pt x="6134" y="4318"/>
                    <a:pt x="6370" y="4418"/>
                  </a:cubicBezTo>
                  <a:cubicBezTo>
                    <a:pt x="6428" y="4445"/>
                    <a:pt x="6452" y="4509"/>
                    <a:pt x="6428" y="4564"/>
                  </a:cubicBezTo>
                  <a:cubicBezTo>
                    <a:pt x="6411" y="4608"/>
                    <a:pt x="6367" y="4632"/>
                    <a:pt x="6322" y="4632"/>
                  </a:cubicBezTo>
                  <a:cubicBezTo>
                    <a:pt x="6309" y="4632"/>
                    <a:pt x="6292" y="4629"/>
                    <a:pt x="6278" y="4622"/>
                  </a:cubicBezTo>
                  <a:cubicBezTo>
                    <a:pt x="5776" y="4410"/>
                    <a:pt x="5008" y="4366"/>
                    <a:pt x="4475" y="4366"/>
                  </a:cubicBezTo>
                  <a:cubicBezTo>
                    <a:pt x="4124" y="4366"/>
                    <a:pt x="3875" y="4383"/>
                    <a:pt x="3868" y="4386"/>
                  </a:cubicBezTo>
                  <a:lnTo>
                    <a:pt x="3861" y="4386"/>
                  </a:lnTo>
                  <a:cubicBezTo>
                    <a:pt x="3799" y="4386"/>
                    <a:pt x="3749" y="4342"/>
                    <a:pt x="3745" y="4284"/>
                  </a:cubicBezTo>
                  <a:cubicBezTo>
                    <a:pt x="3741" y="4223"/>
                    <a:pt x="3786" y="4168"/>
                    <a:pt x="3851" y="4161"/>
                  </a:cubicBezTo>
                  <a:cubicBezTo>
                    <a:pt x="3875" y="4161"/>
                    <a:pt x="4130" y="4141"/>
                    <a:pt x="4483" y="4141"/>
                  </a:cubicBezTo>
                  <a:cubicBezTo>
                    <a:pt x="4595" y="4141"/>
                    <a:pt x="4721" y="4144"/>
                    <a:pt x="4855" y="4147"/>
                  </a:cubicBezTo>
                  <a:cubicBezTo>
                    <a:pt x="4691" y="4014"/>
                    <a:pt x="4581" y="3786"/>
                    <a:pt x="4581" y="3471"/>
                  </a:cubicBezTo>
                  <a:cubicBezTo>
                    <a:pt x="4581" y="3243"/>
                    <a:pt x="4642" y="3086"/>
                    <a:pt x="4741" y="2973"/>
                  </a:cubicBezTo>
                  <a:lnTo>
                    <a:pt x="4741" y="2973"/>
                  </a:lnTo>
                  <a:lnTo>
                    <a:pt x="2895" y="3578"/>
                  </a:lnTo>
                  <a:cubicBezTo>
                    <a:pt x="2885" y="3581"/>
                    <a:pt x="2871" y="3584"/>
                    <a:pt x="2860" y="3584"/>
                  </a:cubicBezTo>
                  <a:cubicBezTo>
                    <a:pt x="2813" y="3584"/>
                    <a:pt x="2769" y="3553"/>
                    <a:pt x="2751" y="3509"/>
                  </a:cubicBezTo>
                  <a:cubicBezTo>
                    <a:pt x="2731" y="3451"/>
                    <a:pt x="2762" y="3386"/>
                    <a:pt x="2824" y="3366"/>
                  </a:cubicBezTo>
                  <a:lnTo>
                    <a:pt x="5721" y="2417"/>
                  </a:lnTo>
                  <a:cubicBezTo>
                    <a:pt x="5735" y="2414"/>
                    <a:pt x="5745" y="2410"/>
                    <a:pt x="5759" y="2410"/>
                  </a:cubicBezTo>
                  <a:close/>
                  <a:moveTo>
                    <a:pt x="6319" y="0"/>
                  </a:moveTo>
                  <a:cubicBezTo>
                    <a:pt x="6039" y="570"/>
                    <a:pt x="5476" y="1188"/>
                    <a:pt x="4650" y="1648"/>
                  </a:cubicBezTo>
                  <a:cubicBezTo>
                    <a:pt x="4100" y="1956"/>
                    <a:pt x="3618" y="2072"/>
                    <a:pt x="3223" y="2072"/>
                  </a:cubicBezTo>
                  <a:cubicBezTo>
                    <a:pt x="2307" y="2072"/>
                    <a:pt x="1833" y="1457"/>
                    <a:pt x="1973" y="1177"/>
                  </a:cubicBezTo>
                  <a:cubicBezTo>
                    <a:pt x="2110" y="918"/>
                    <a:pt x="2189" y="1335"/>
                    <a:pt x="3178" y="553"/>
                  </a:cubicBezTo>
                  <a:cubicBezTo>
                    <a:pt x="3345" y="419"/>
                    <a:pt x="3495" y="256"/>
                    <a:pt x="3635" y="79"/>
                  </a:cubicBezTo>
                  <a:lnTo>
                    <a:pt x="3635" y="79"/>
                  </a:lnTo>
                  <a:cubicBezTo>
                    <a:pt x="2107" y="140"/>
                    <a:pt x="399" y="290"/>
                    <a:pt x="82" y="819"/>
                  </a:cubicBezTo>
                  <a:cubicBezTo>
                    <a:pt x="24" y="915"/>
                    <a:pt x="0" y="1198"/>
                    <a:pt x="0" y="1577"/>
                  </a:cubicBezTo>
                  <a:cubicBezTo>
                    <a:pt x="0" y="2601"/>
                    <a:pt x="161" y="4322"/>
                    <a:pt x="161" y="4909"/>
                  </a:cubicBezTo>
                  <a:cubicBezTo>
                    <a:pt x="161" y="4957"/>
                    <a:pt x="157" y="4994"/>
                    <a:pt x="157" y="5025"/>
                  </a:cubicBezTo>
                  <a:cubicBezTo>
                    <a:pt x="154" y="5056"/>
                    <a:pt x="154" y="5083"/>
                    <a:pt x="154" y="5110"/>
                  </a:cubicBezTo>
                  <a:cubicBezTo>
                    <a:pt x="154" y="5540"/>
                    <a:pt x="396" y="5875"/>
                    <a:pt x="1096" y="5940"/>
                  </a:cubicBezTo>
                  <a:cubicBezTo>
                    <a:pt x="1622" y="5117"/>
                    <a:pt x="2742" y="4547"/>
                    <a:pt x="4039" y="4547"/>
                  </a:cubicBezTo>
                  <a:cubicBezTo>
                    <a:pt x="5077" y="4547"/>
                    <a:pt x="6002" y="4912"/>
                    <a:pt x="6599" y="5483"/>
                  </a:cubicBezTo>
                  <a:cubicBezTo>
                    <a:pt x="6974" y="5401"/>
                    <a:pt x="7254" y="5302"/>
                    <a:pt x="7374" y="5182"/>
                  </a:cubicBezTo>
                  <a:cubicBezTo>
                    <a:pt x="7855" y="4714"/>
                    <a:pt x="8732" y="2751"/>
                    <a:pt x="8732" y="1625"/>
                  </a:cubicBezTo>
                  <a:cubicBezTo>
                    <a:pt x="8732" y="1437"/>
                    <a:pt x="8708" y="1273"/>
                    <a:pt x="8653" y="1140"/>
                  </a:cubicBezTo>
                  <a:cubicBezTo>
                    <a:pt x="8329" y="355"/>
                    <a:pt x="7398" y="27"/>
                    <a:pt x="63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flipH="1">
              <a:off x="7523930" y="2252955"/>
              <a:ext cx="178565" cy="82635"/>
            </a:xfrm>
            <a:custGeom>
              <a:avLst/>
              <a:gdLst/>
              <a:ahLst/>
              <a:cxnLst/>
              <a:rect l="l" t="t" r="r" b="b"/>
              <a:pathLst>
                <a:path w="4486" h="2076" extrusionOk="0">
                  <a:moveTo>
                    <a:pt x="4318" y="1"/>
                  </a:moveTo>
                  <a:cubicBezTo>
                    <a:pt x="4189" y="1"/>
                    <a:pt x="4059" y="4"/>
                    <a:pt x="3926" y="14"/>
                  </a:cubicBezTo>
                  <a:cubicBezTo>
                    <a:pt x="3458" y="42"/>
                    <a:pt x="2659" y="48"/>
                    <a:pt x="1802" y="83"/>
                  </a:cubicBezTo>
                  <a:cubicBezTo>
                    <a:pt x="1662" y="260"/>
                    <a:pt x="1512" y="423"/>
                    <a:pt x="1345" y="557"/>
                  </a:cubicBezTo>
                  <a:cubicBezTo>
                    <a:pt x="356" y="1339"/>
                    <a:pt x="277" y="922"/>
                    <a:pt x="140" y="1181"/>
                  </a:cubicBezTo>
                  <a:cubicBezTo>
                    <a:pt x="0" y="1461"/>
                    <a:pt x="474" y="2076"/>
                    <a:pt x="1390" y="2076"/>
                  </a:cubicBezTo>
                  <a:cubicBezTo>
                    <a:pt x="1785" y="2076"/>
                    <a:pt x="2267" y="1960"/>
                    <a:pt x="2817" y="1652"/>
                  </a:cubicBezTo>
                  <a:cubicBezTo>
                    <a:pt x="3643" y="1192"/>
                    <a:pt x="4206" y="574"/>
                    <a:pt x="4486" y="4"/>
                  </a:cubicBezTo>
                  <a:cubicBezTo>
                    <a:pt x="4431" y="1"/>
                    <a:pt x="4377" y="1"/>
                    <a:pt x="4318"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flipH="1">
              <a:off x="7518594" y="2417911"/>
              <a:ext cx="107951" cy="19624"/>
            </a:xfrm>
            <a:custGeom>
              <a:avLst/>
              <a:gdLst/>
              <a:ahLst/>
              <a:cxnLst/>
              <a:rect l="l" t="t" r="r" b="b"/>
              <a:pathLst>
                <a:path w="2712" h="493" extrusionOk="0">
                  <a:moveTo>
                    <a:pt x="742" y="1"/>
                  </a:moveTo>
                  <a:cubicBezTo>
                    <a:pt x="389" y="1"/>
                    <a:pt x="134" y="21"/>
                    <a:pt x="110" y="21"/>
                  </a:cubicBezTo>
                  <a:cubicBezTo>
                    <a:pt x="45" y="28"/>
                    <a:pt x="0" y="83"/>
                    <a:pt x="4" y="144"/>
                  </a:cubicBezTo>
                  <a:cubicBezTo>
                    <a:pt x="8" y="202"/>
                    <a:pt x="58" y="246"/>
                    <a:pt x="120" y="246"/>
                  </a:cubicBezTo>
                  <a:lnTo>
                    <a:pt x="127" y="246"/>
                  </a:lnTo>
                  <a:cubicBezTo>
                    <a:pt x="134" y="243"/>
                    <a:pt x="383" y="226"/>
                    <a:pt x="734" y="226"/>
                  </a:cubicBezTo>
                  <a:cubicBezTo>
                    <a:pt x="1267" y="226"/>
                    <a:pt x="2035" y="270"/>
                    <a:pt x="2537" y="482"/>
                  </a:cubicBezTo>
                  <a:cubicBezTo>
                    <a:pt x="2551" y="489"/>
                    <a:pt x="2568" y="492"/>
                    <a:pt x="2581" y="492"/>
                  </a:cubicBezTo>
                  <a:cubicBezTo>
                    <a:pt x="2626" y="492"/>
                    <a:pt x="2670" y="468"/>
                    <a:pt x="2687" y="424"/>
                  </a:cubicBezTo>
                  <a:cubicBezTo>
                    <a:pt x="2711" y="369"/>
                    <a:pt x="2687" y="305"/>
                    <a:pt x="2629" y="278"/>
                  </a:cubicBezTo>
                  <a:cubicBezTo>
                    <a:pt x="2393" y="178"/>
                    <a:pt x="2110" y="114"/>
                    <a:pt x="1820" y="73"/>
                  </a:cubicBezTo>
                  <a:cubicBezTo>
                    <a:pt x="1728" y="120"/>
                    <a:pt x="1622" y="147"/>
                    <a:pt x="1509" y="147"/>
                  </a:cubicBezTo>
                  <a:cubicBezTo>
                    <a:pt x="1363" y="147"/>
                    <a:pt x="1223" y="100"/>
                    <a:pt x="1114" y="7"/>
                  </a:cubicBezTo>
                  <a:cubicBezTo>
                    <a:pt x="980" y="4"/>
                    <a:pt x="854" y="1"/>
                    <a:pt x="74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flipH="1">
              <a:off x="7512785" y="2434072"/>
              <a:ext cx="219087" cy="56045"/>
            </a:xfrm>
            <a:custGeom>
              <a:avLst/>
              <a:gdLst/>
              <a:ahLst/>
              <a:cxnLst/>
              <a:rect l="l" t="t" r="r" b="b"/>
              <a:pathLst>
                <a:path w="5504" h="1408" extrusionOk="0">
                  <a:moveTo>
                    <a:pt x="2944" y="1"/>
                  </a:moveTo>
                  <a:cubicBezTo>
                    <a:pt x="1647" y="1"/>
                    <a:pt x="527" y="571"/>
                    <a:pt x="1" y="1394"/>
                  </a:cubicBezTo>
                  <a:cubicBezTo>
                    <a:pt x="86" y="1404"/>
                    <a:pt x="179" y="1408"/>
                    <a:pt x="278" y="1408"/>
                  </a:cubicBezTo>
                  <a:cubicBezTo>
                    <a:pt x="360" y="1408"/>
                    <a:pt x="448" y="1404"/>
                    <a:pt x="541" y="1397"/>
                  </a:cubicBezTo>
                  <a:cubicBezTo>
                    <a:pt x="1466" y="1336"/>
                    <a:pt x="4128" y="1240"/>
                    <a:pt x="5504" y="937"/>
                  </a:cubicBezTo>
                  <a:cubicBezTo>
                    <a:pt x="4907" y="366"/>
                    <a:pt x="3982" y="1"/>
                    <a:pt x="2944" y="1"/>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flipH="1">
              <a:off x="7539810" y="2360033"/>
              <a:ext cx="53339" cy="63768"/>
            </a:xfrm>
            <a:custGeom>
              <a:avLst/>
              <a:gdLst/>
              <a:ahLst/>
              <a:cxnLst/>
              <a:rect l="l" t="t" r="r" b="b"/>
              <a:pathLst>
                <a:path w="1340" h="1602" extrusionOk="0">
                  <a:moveTo>
                    <a:pt x="1018" y="270"/>
                  </a:moveTo>
                  <a:cubicBezTo>
                    <a:pt x="1107" y="270"/>
                    <a:pt x="1179" y="386"/>
                    <a:pt x="1179" y="530"/>
                  </a:cubicBezTo>
                  <a:cubicBezTo>
                    <a:pt x="1179" y="670"/>
                    <a:pt x="1107" y="785"/>
                    <a:pt x="1018" y="785"/>
                  </a:cubicBezTo>
                  <a:cubicBezTo>
                    <a:pt x="930" y="785"/>
                    <a:pt x="858" y="670"/>
                    <a:pt x="858" y="530"/>
                  </a:cubicBezTo>
                  <a:cubicBezTo>
                    <a:pt x="858" y="386"/>
                    <a:pt x="930" y="270"/>
                    <a:pt x="1018" y="270"/>
                  </a:cubicBezTo>
                  <a:close/>
                  <a:moveTo>
                    <a:pt x="1039" y="0"/>
                  </a:moveTo>
                  <a:lnTo>
                    <a:pt x="161" y="287"/>
                  </a:lnTo>
                  <a:cubicBezTo>
                    <a:pt x="62" y="400"/>
                    <a:pt x="1" y="557"/>
                    <a:pt x="1" y="785"/>
                  </a:cubicBezTo>
                  <a:cubicBezTo>
                    <a:pt x="1" y="1100"/>
                    <a:pt x="111" y="1328"/>
                    <a:pt x="275" y="1461"/>
                  </a:cubicBezTo>
                  <a:cubicBezTo>
                    <a:pt x="384" y="1554"/>
                    <a:pt x="524" y="1601"/>
                    <a:pt x="670" y="1601"/>
                  </a:cubicBezTo>
                  <a:cubicBezTo>
                    <a:pt x="783" y="1601"/>
                    <a:pt x="889" y="1574"/>
                    <a:pt x="981" y="1527"/>
                  </a:cubicBezTo>
                  <a:cubicBezTo>
                    <a:pt x="1193" y="1407"/>
                    <a:pt x="1340" y="1154"/>
                    <a:pt x="1340" y="785"/>
                  </a:cubicBezTo>
                  <a:cubicBezTo>
                    <a:pt x="1340" y="421"/>
                    <a:pt x="1261" y="100"/>
                    <a:pt x="1039" y="0"/>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flipH="1">
              <a:off x="7541045" y="2349046"/>
              <a:ext cx="125704" cy="46771"/>
            </a:xfrm>
            <a:custGeom>
              <a:avLst/>
              <a:gdLst/>
              <a:ahLst/>
              <a:cxnLst/>
              <a:rect l="l" t="t" r="r" b="b"/>
              <a:pathLst>
                <a:path w="3158" h="1175" extrusionOk="0">
                  <a:moveTo>
                    <a:pt x="3028" y="0"/>
                  </a:moveTo>
                  <a:cubicBezTo>
                    <a:pt x="3014" y="0"/>
                    <a:pt x="3004" y="4"/>
                    <a:pt x="2990" y="7"/>
                  </a:cubicBezTo>
                  <a:lnTo>
                    <a:pt x="93" y="956"/>
                  </a:lnTo>
                  <a:cubicBezTo>
                    <a:pt x="31" y="976"/>
                    <a:pt x="0" y="1041"/>
                    <a:pt x="20" y="1099"/>
                  </a:cubicBezTo>
                  <a:cubicBezTo>
                    <a:pt x="38" y="1143"/>
                    <a:pt x="82" y="1174"/>
                    <a:pt x="129" y="1174"/>
                  </a:cubicBezTo>
                  <a:cubicBezTo>
                    <a:pt x="140" y="1174"/>
                    <a:pt x="154" y="1171"/>
                    <a:pt x="164" y="1168"/>
                  </a:cubicBezTo>
                  <a:lnTo>
                    <a:pt x="2010" y="563"/>
                  </a:lnTo>
                  <a:lnTo>
                    <a:pt x="2888" y="276"/>
                  </a:lnTo>
                  <a:lnTo>
                    <a:pt x="3066" y="218"/>
                  </a:lnTo>
                  <a:cubicBezTo>
                    <a:pt x="3124" y="198"/>
                    <a:pt x="3157" y="136"/>
                    <a:pt x="3137" y="75"/>
                  </a:cubicBezTo>
                  <a:cubicBezTo>
                    <a:pt x="3120" y="31"/>
                    <a:pt x="3076" y="0"/>
                    <a:pt x="302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flipH="1">
              <a:off x="7430987" y="2252955"/>
              <a:ext cx="341208" cy="45577"/>
            </a:xfrm>
            <a:custGeom>
              <a:avLst/>
              <a:gdLst/>
              <a:ahLst/>
              <a:cxnLst/>
              <a:rect l="l" t="t" r="r" b="b"/>
              <a:pathLst>
                <a:path w="8572" h="1145" extrusionOk="0">
                  <a:moveTo>
                    <a:pt x="6069" y="1"/>
                  </a:moveTo>
                  <a:cubicBezTo>
                    <a:pt x="6110" y="1"/>
                    <a:pt x="6150" y="1"/>
                    <a:pt x="6190" y="2"/>
                  </a:cubicBezTo>
                  <a:lnTo>
                    <a:pt x="6190" y="2"/>
                  </a:lnTo>
                  <a:cubicBezTo>
                    <a:pt x="6151" y="1"/>
                    <a:pt x="6111" y="1"/>
                    <a:pt x="6069" y="1"/>
                  </a:cubicBezTo>
                  <a:close/>
                  <a:moveTo>
                    <a:pt x="6190" y="2"/>
                  </a:moveTo>
                  <a:cubicBezTo>
                    <a:pt x="6205" y="2"/>
                    <a:pt x="6221" y="3"/>
                    <a:pt x="6237" y="4"/>
                  </a:cubicBezTo>
                  <a:cubicBezTo>
                    <a:pt x="6368" y="7"/>
                    <a:pt x="6498" y="15"/>
                    <a:pt x="6624" y="28"/>
                  </a:cubicBezTo>
                  <a:lnTo>
                    <a:pt x="6624" y="28"/>
                  </a:lnTo>
                  <a:cubicBezTo>
                    <a:pt x="6483" y="13"/>
                    <a:pt x="6338" y="5"/>
                    <a:pt x="6190" y="2"/>
                  </a:cubicBezTo>
                  <a:close/>
                  <a:moveTo>
                    <a:pt x="5677" y="14"/>
                  </a:moveTo>
                  <a:cubicBezTo>
                    <a:pt x="4840" y="62"/>
                    <a:pt x="2944" y="43"/>
                    <a:pt x="1562" y="240"/>
                  </a:cubicBezTo>
                  <a:lnTo>
                    <a:pt x="1562" y="240"/>
                  </a:lnTo>
                  <a:cubicBezTo>
                    <a:pt x="2171" y="154"/>
                    <a:pt x="2879" y="110"/>
                    <a:pt x="3553" y="83"/>
                  </a:cubicBezTo>
                  <a:cubicBezTo>
                    <a:pt x="4410" y="48"/>
                    <a:pt x="5209" y="42"/>
                    <a:pt x="5677" y="14"/>
                  </a:cubicBezTo>
                  <a:close/>
                  <a:moveTo>
                    <a:pt x="1562" y="240"/>
                  </a:moveTo>
                  <a:cubicBezTo>
                    <a:pt x="789" y="350"/>
                    <a:pt x="178" y="527"/>
                    <a:pt x="0" y="823"/>
                  </a:cubicBezTo>
                  <a:cubicBezTo>
                    <a:pt x="178" y="529"/>
                    <a:pt x="789" y="351"/>
                    <a:pt x="1562" y="240"/>
                  </a:cubicBezTo>
                  <a:close/>
                  <a:moveTo>
                    <a:pt x="6624" y="28"/>
                  </a:moveTo>
                  <a:cubicBezTo>
                    <a:pt x="7535" y="120"/>
                    <a:pt x="8287" y="457"/>
                    <a:pt x="8571" y="1144"/>
                  </a:cubicBezTo>
                  <a:cubicBezTo>
                    <a:pt x="8287" y="455"/>
                    <a:pt x="7534" y="118"/>
                    <a:pt x="6624" y="2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flipH="1">
              <a:off x="7083675" y="2228514"/>
              <a:ext cx="42671" cy="174386"/>
            </a:xfrm>
            <a:custGeom>
              <a:avLst/>
              <a:gdLst/>
              <a:ahLst/>
              <a:cxnLst/>
              <a:rect l="l" t="t" r="r" b="b"/>
              <a:pathLst>
                <a:path w="1072" h="4381" extrusionOk="0">
                  <a:moveTo>
                    <a:pt x="0" y="0"/>
                  </a:moveTo>
                  <a:lnTo>
                    <a:pt x="0" y="0"/>
                  </a:lnTo>
                  <a:cubicBezTo>
                    <a:pt x="3" y="38"/>
                    <a:pt x="10" y="75"/>
                    <a:pt x="14" y="113"/>
                  </a:cubicBezTo>
                  <a:cubicBezTo>
                    <a:pt x="75" y="123"/>
                    <a:pt x="137" y="157"/>
                    <a:pt x="191" y="222"/>
                  </a:cubicBezTo>
                  <a:cubicBezTo>
                    <a:pt x="293" y="341"/>
                    <a:pt x="386" y="471"/>
                    <a:pt x="465" y="604"/>
                  </a:cubicBezTo>
                  <a:lnTo>
                    <a:pt x="758" y="185"/>
                  </a:lnTo>
                  <a:cubicBezTo>
                    <a:pt x="741" y="164"/>
                    <a:pt x="723" y="150"/>
                    <a:pt x="703" y="140"/>
                  </a:cubicBezTo>
                  <a:cubicBezTo>
                    <a:pt x="597" y="72"/>
                    <a:pt x="345" y="24"/>
                    <a:pt x="0" y="0"/>
                  </a:cubicBezTo>
                  <a:close/>
                  <a:moveTo>
                    <a:pt x="983" y="946"/>
                  </a:moveTo>
                  <a:lnTo>
                    <a:pt x="741" y="1287"/>
                  </a:lnTo>
                  <a:cubicBezTo>
                    <a:pt x="857" y="1754"/>
                    <a:pt x="829" y="2253"/>
                    <a:pt x="638" y="2731"/>
                  </a:cubicBezTo>
                  <a:cubicBezTo>
                    <a:pt x="580" y="2881"/>
                    <a:pt x="447" y="2950"/>
                    <a:pt x="314" y="2953"/>
                  </a:cubicBezTo>
                  <a:cubicBezTo>
                    <a:pt x="338" y="3164"/>
                    <a:pt x="358" y="3369"/>
                    <a:pt x="386" y="3561"/>
                  </a:cubicBezTo>
                  <a:lnTo>
                    <a:pt x="386" y="3564"/>
                  </a:lnTo>
                  <a:cubicBezTo>
                    <a:pt x="389" y="3594"/>
                    <a:pt x="392" y="3626"/>
                    <a:pt x="396" y="3656"/>
                  </a:cubicBezTo>
                  <a:cubicBezTo>
                    <a:pt x="396" y="3659"/>
                    <a:pt x="396" y="3663"/>
                    <a:pt x="399" y="3663"/>
                  </a:cubicBezTo>
                  <a:lnTo>
                    <a:pt x="399" y="3670"/>
                  </a:lnTo>
                  <a:lnTo>
                    <a:pt x="399" y="3676"/>
                  </a:lnTo>
                  <a:lnTo>
                    <a:pt x="399" y="3680"/>
                  </a:lnTo>
                  <a:lnTo>
                    <a:pt x="399" y="3687"/>
                  </a:lnTo>
                  <a:cubicBezTo>
                    <a:pt x="399" y="3690"/>
                    <a:pt x="399" y="3694"/>
                    <a:pt x="403" y="3697"/>
                  </a:cubicBezTo>
                  <a:lnTo>
                    <a:pt x="403" y="3707"/>
                  </a:lnTo>
                  <a:lnTo>
                    <a:pt x="403" y="3711"/>
                  </a:lnTo>
                  <a:cubicBezTo>
                    <a:pt x="427" y="3939"/>
                    <a:pt x="444" y="4161"/>
                    <a:pt x="447" y="4380"/>
                  </a:cubicBezTo>
                  <a:cubicBezTo>
                    <a:pt x="823" y="4281"/>
                    <a:pt x="1065" y="4179"/>
                    <a:pt x="1065" y="4089"/>
                  </a:cubicBezTo>
                  <a:lnTo>
                    <a:pt x="1065" y="4086"/>
                  </a:lnTo>
                  <a:cubicBezTo>
                    <a:pt x="1062" y="4066"/>
                    <a:pt x="1062" y="4032"/>
                    <a:pt x="1062" y="3984"/>
                  </a:cubicBezTo>
                  <a:cubicBezTo>
                    <a:pt x="1062" y="3775"/>
                    <a:pt x="1072" y="3342"/>
                    <a:pt x="1072" y="2837"/>
                  </a:cubicBezTo>
                  <a:cubicBezTo>
                    <a:pt x="1072" y="2219"/>
                    <a:pt x="1059" y="1492"/>
                    <a:pt x="983" y="946"/>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flipH="1">
              <a:off x="7087177" y="2235838"/>
              <a:ext cx="20699" cy="43945"/>
            </a:xfrm>
            <a:custGeom>
              <a:avLst/>
              <a:gdLst/>
              <a:ahLst/>
              <a:cxnLst/>
              <a:rect l="l" t="t" r="r" b="b"/>
              <a:pathLst>
                <a:path w="520" h="1104" extrusionOk="0">
                  <a:moveTo>
                    <a:pt x="294" y="1"/>
                  </a:moveTo>
                  <a:lnTo>
                    <a:pt x="1" y="420"/>
                  </a:lnTo>
                  <a:cubicBezTo>
                    <a:pt x="127" y="636"/>
                    <a:pt x="219" y="867"/>
                    <a:pt x="277" y="1103"/>
                  </a:cubicBezTo>
                  <a:lnTo>
                    <a:pt x="519" y="762"/>
                  </a:lnTo>
                  <a:cubicBezTo>
                    <a:pt x="472" y="403"/>
                    <a:pt x="400" y="124"/>
                    <a:pt x="29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flipH="1">
              <a:off x="7110985" y="2227837"/>
              <a:ext cx="211603" cy="200339"/>
            </a:xfrm>
            <a:custGeom>
              <a:avLst/>
              <a:gdLst/>
              <a:ahLst/>
              <a:cxnLst/>
              <a:rect l="l" t="t" r="r" b="b"/>
              <a:pathLst>
                <a:path w="5316" h="5033" extrusionOk="0">
                  <a:moveTo>
                    <a:pt x="2162" y="656"/>
                  </a:moveTo>
                  <a:cubicBezTo>
                    <a:pt x="2199" y="656"/>
                    <a:pt x="2236" y="676"/>
                    <a:pt x="2261" y="710"/>
                  </a:cubicBezTo>
                  <a:cubicBezTo>
                    <a:pt x="2277" y="741"/>
                    <a:pt x="2281" y="775"/>
                    <a:pt x="2271" y="809"/>
                  </a:cubicBezTo>
                  <a:cubicBezTo>
                    <a:pt x="2554" y="966"/>
                    <a:pt x="2797" y="1502"/>
                    <a:pt x="2797" y="1980"/>
                  </a:cubicBezTo>
                  <a:cubicBezTo>
                    <a:pt x="2797" y="2632"/>
                    <a:pt x="2417" y="3158"/>
                    <a:pt x="1954" y="3158"/>
                  </a:cubicBezTo>
                  <a:cubicBezTo>
                    <a:pt x="1489" y="3158"/>
                    <a:pt x="1110" y="2632"/>
                    <a:pt x="1110" y="1980"/>
                  </a:cubicBezTo>
                  <a:cubicBezTo>
                    <a:pt x="1110" y="1929"/>
                    <a:pt x="1117" y="1878"/>
                    <a:pt x="1127" y="1826"/>
                  </a:cubicBezTo>
                  <a:lnTo>
                    <a:pt x="1127" y="1826"/>
                  </a:lnTo>
                  <a:cubicBezTo>
                    <a:pt x="991" y="2007"/>
                    <a:pt x="885" y="2198"/>
                    <a:pt x="844" y="2396"/>
                  </a:cubicBezTo>
                  <a:cubicBezTo>
                    <a:pt x="830" y="2447"/>
                    <a:pt x="782" y="2485"/>
                    <a:pt x="731" y="2485"/>
                  </a:cubicBezTo>
                  <a:cubicBezTo>
                    <a:pt x="725" y="2485"/>
                    <a:pt x="714" y="2482"/>
                    <a:pt x="708" y="2482"/>
                  </a:cubicBezTo>
                  <a:cubicBezTo>
                    <a:pt x="646" y="2468"/>
                    <a:pt x="605" y="2410"/>
                    <a:pt x="618" y="2349"/>
                  </a:cubicBezTo>
                  <a:cubicBezTo>
                    <a:pt x="810" y="1468"/>
                    <a:pt x="2049" y="706"/>
                    <a:pt x="2100" y="673"/>
                  </a:cubicBezTo>
                  <a:cubicBezTo>
                    <a:pt x="2121" y="662"/>
                    <a:pt x="2141" y="656"/>
                    <a:pt x="2162" y="656"/>
                  </a:cubicBezTo>
                  <a:close/>
                  <a:moveTo>
                    <a:pt x="2701" y="3380"/>
                  </a:moveTo>
                  <a:cubicBezTo>
                    <a:pt x="2725" y="3380"/>
                    <a:pt x="2748" y="3386"/>
                    <a:pt x="2769" y="3400"/>
                  </a:cubicBezTo>
                  <a:cubicBezTo>
                    <a:pt x="2820" y="3438"/>
                    <a:pt x="2830" y="3509"/>
                    <a:pt x="2793" y="3557"/>
                  </a:cubicBezTo>
                  <a:cubicBezTo>
                    <a:pt x="2663" y="3728"/>
                    <a:pt x="2493" y="3830"/>
                    <a:pt x="2291" y="3857"/>
                  </a:cubicBezTo>
                  <a:cubicBezTo>
                    <a:pt x="2254" y="3865"/>
                    <a:pt x="2213" y="3868"/>
                    <a:pt x="2175" y="3868"/>
                  </a:cubicBezTo>
                  <a:cubicBezTo>
                    <a:pt x="1769" y="3868"/>
                    <a:pt x="1393" y="3591"/>
                    <a:pt x="1376" y="3581"/>
                  </a:cubicBezTo>
                  <a:cubicBezTo>
                    <a:pt x="1329" y="3543"/>
                    <a:pt x="1319" y="3471"/>
                    <a:pt x="1356" y="3424"/>
                  </a:cubicBezTo>
                  <a:cubicBezTo>
                    <a:pt x="1376" y="3393"/>
                    <a:pt x="1410" y="3380"/>
                    <a:pt x="1448" y="3380"/>
                  </a:cubicBezTo>
                  <a:cubicBezTo>
                    <a:pt x="1472" y="3380"/>
                    <a:pt x="1496" y="3386"/>
                    <a:pt x="1516" y="3403"/>
                  </a:cubicBezTo>
                  <a:cubicBezTo>
                    <a:pt x="1519" y="3403"/>
                    <a:pt x="1847" y="3643"/>
                    <a:pt x="2175" y="3643"/>
                  </a:cubicBezTo>
                  <a:cubicBezTo>
                    <a:pt x="2203" y="3643"/>
                    <a:pt x="2233" y="3643"/>
                    <a:pt x="2261" y="3635"/>
                  </a:cubicBezTo>
                  <a:cubicBezTo>
                    <a:pt x="2400" y="3619"/>
                    <a:pt x="2517" y="3547"/>
                    <a:pt x="2609" y="3424"/>
                  </a:cubicBezTo>
                  <a:cubicBezTo>
                    <a:pt x="2633" y="3397"/>
                    <a:pt x="2666" y="3380"/>
                    <a:pt x="2701" y="3380"/>
                  </a:cubicBezTo>
                  <a:close/>
                  <a:moveTo>
                    <a:pt x="4322" y="0"/>
                  </a:moveTo>
                  <a:cubicBezTo>
                    <a:pt x="2991" y="0"/>
                    <a:pt x="1069" y="232"/>
                    <a:pt x="397" y="768"/>
                  </a:cubicBezTo>
                  <a:cubicBezTo>
                    <a:pt x="147" y="966"/>
                    <a:pt x="1" y="1236"/>
                    <a:pt x="1" y="1762"/>
                  </a:cubicBezTo>
                  <a:cubicBezTo>
                    <a:pt x="1" y="2099"/>
                    <a:pt x="62" y="2550"/>
                    <a:pt x="196" y="3158"/>
                  </a:cubicBezTo>
                  <a:cubicBezTo>
                    <a:pt x="509" y="4577"/>
                    <a:pt x="533" y="5032"/>
                    <a:pt x="1311" y="5032"/>
                  </a:cubicBezTo>
                  <a:cubicBezTo>
                    <a:pt x="1380" y="5032"/>
                    <a:pt x="1455" y="5028"/>
                    <a:pt x="1537" y="5021"/>
                  </a:cubicBezTo>
                  <a:cubicBezTo>
                    <a:pt x="1560" y="5021"/>
                    <a:pt x="1585" y="5018"/>
                    <a:pt x="1612" y="5015"/>
                  </a:cubicBezTo>
                  <a:cubicBezTo>
                    <a:pt x="2031" y="4468"/>
                    <a:pt x="2674" y="4011"/>
                    <a:pt x="3462" y="3752"/>
                  </a:cubicBezTo>
                  <a:cubicBezTo>
                    <a:pt x="3858" y="3622"/>
                    <a:pt x="4254" y="3553"/>
                    <a:pt x="4637" y="3540"/>
                  </a:cubicBezTo>
                  <a:cubicBezTo>
                    <a:pt x="4670" y="3414"/>
                    <a:pt x="4780" y="3304"/>
                    <a:pt x="4954" y="3304"/>
                  </a:cubicBezTo>
                  <a:cubicBezTo>
                    <a:pt x="5149" y="3304"/>
                    <a:pt x="5254" y="3430"/>
                    <a:pt x="5282" y="3574"/>
                  </a:cubicBezTo>
                  <a:cubicBezTo>
                    <a:pt x="5292" y="3574"/>
                    <a:pt x="5302" y="3578"/>
                    <a:pt x="5316" y="3578"/>
                  </a:cubicBezTo>
                  <a:cubicBezTo>
                    <a:pt x="5288" y="3386"/>
                    <a:pt x="5268" y="3181"/>
                    <a:pt x="5244" y="2970"/>
                  </a:cubicBezTo>
                  <a:lnTo>
                    <a:pt x="5227" y="2970"/>
                  </a:lnTo>
                  <a:cubicBezTo>
                    <a:pt x="5015" y="2970"/>
                    <a:pt x="4810" y="2813"/>
                    <a:pt x="4910" y="2567"/>
                  </a:cubicBezTo>
                  <a:cubicBezTo>
                    <a:pt x="5159" y="1935"/>
                    <a:pt x="5087" y="1243"/>
                    <a:pt x="4637" y="710"/>
                  </a:cubicBezTo>
                  <a:cubicBezTo>
                    <a:pt x="4425" y="461"/>
                    <a:pt x="4653" y="126"/>
                    <a:pt x="4899" y="126"/>
                  </a:cubicBezTo>
                  <a:cubicBezTo>
                    <a:pt x="4913" y="126"/>
                    <a:pt x="4930" y="126"/>
                    <a:pt x="4944" y="130"/>
                  </a:cubicBezTo>
                  <a:cubicBezTo>
                    <a:pt x="4940" y="92"/>
                    <a:pt x="4933" y="55"/>
                    <a:pt x="4930" y="17"/>
                  </a:cubicBezTo>
                  <a:cubicBezTo>
                    <a:pt x="4749" y="7"/>
                    <a:pt x="4544" y="0"/>
                    <a:pt x="4322"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flipH="1">
              <a:off x="7209899" y="2362342"/>
              <a:ext cx="60225" cy="19465"/>
            </a:xfrm>
            <a:custGeom>
              <a:avLst/>
              <a:gdLst/>
              <a:ahLst/>
              <a:cxnLst/>
              <a:rect l="l" t="t" r="r" b="b"/>
              <a:pathLst>
                <a:path w="1513" h="489" extrusionOk="0">
                  <a:moveTo>
                    <a:pt x="130" y="1"/>
                  </a:moveTo>
                  <a:cubicBezTo>
                    <a:pt x="92" y="1"/>
                    <a:pt x="58" y="14"/>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0" y="7"/>
                    <a:pt x="1407" y="1"/>
                    <a:pt x="1383" y="1"/>
                  </a:cubicBezTo>
                  <a:cubicBezTo>
                    <a:pt x="1348" y="1"/>
                    <a:pt x="1315" y="18"/>
                    <a:pt x="1291" y="45"/>
                  </a:cubicBezTo>
                  <a:cubicBezTo>
                    <a:pt x="1199" y="168"/>
                    <a:pt x="1082" y="240"/>
                    <a:pt x="943" y="256"/>
                  </a:cubicBezTo>
                  <a:cubicBezTo>
                    <a:pt x="915" y="264"/>
                    <a:pt x="885" y="264"/>
                    <a:pt x="857" y="264"/>
                  </a:cubicBezTo>
                  <a:cubicBezTo>
                    <a:pt x="529" y="264"/>
                    <a:pt x="201" y="24"/>
                    <a:pt x="198" y="24"/>
                  </a:cubicBezTo>
                  <a:cubicBezTo>
                    <a:pt x="178" y="7"/>
                    <a:pt x="154" y="1"/>
                    <a:pt x="130"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flipH="1">
              <a:off x="7110264" y="2370223"/>
              <a:ext cx="756" cy="6011"/>
            </a:xfrm>
            <a:custGeom>
              <a:avLst/>
              <a:gdLst/>
              <a:ahLst/>
              <a:cxnLst/>
              <a:rect l="l" t="t" r="r" b="b"/>
              <a:pathLst>
                <a:path w="19" h="151" extrusionOk="0">
                  <a:moveTo>
                    <a:pt x="18" y="147"/>
                  </a:moveTo>
                  <a:lnTo>
                    <a:pt x="18" y="151"/>
                  </a:lnTo>
                  <a:lnTo>
                    <a:pt x="18" y="147"/>
                  </a:lnTo>
                  <a:close/>
                  <a:moveTo>
                    <a:pt x="18" y="137"/>
                  </a:moveTo>
                  <a:lnTo>
                    <a:pt x="18" y="137"/>
                  </a:lnTo>
                  <a:lnTo>
                    <a:pt x="18" y="137"/>
                  </a:lnTo>
                  <a:close/>
                  <a:moveTo>
                    <a:pt x="14" y="120"/>
                  </a:moveTo>
                  <a:lnTo>
                    <a:pt x="14" y="127"/>
                  </a:lnTo>
                  <a:lnTo>
                    <a:pt x="14" y="120"/>
                  </a:lnTo>
                  <a:close/>
                  <a:moveTo>
                    <a:pt x="14" y="110"/>
                  </a:moveTo>
                  <a:lnTo>
                    <a:pt x="14" y="116"/>
                  </a:lnTo>
                  <a:lnTo>
                    <a:pt x="14" y="110"/>
                  </a:lnTo>
                  <a:close/>
                  <a:moveTo>
                    <a:pt x="11" y="96"/>
                  </a:moveTo>
                  <a:cubicBezTo>
                    <a:pt x="11" y="99"/>
                    <a:pt x="11" y="103"/>
                    <a:pt x="14" y="103"/>
                  </a:cubicBezTo>
                  <a:cubicBezTo>
                    <a:pt x="11" y="103"/>
                    <a:pt x="11" y="99"/>
                    <a:pt x="11" y="96"/>
                  </a:cubicBezTo>
                  <a:close/>
                  <a:moveTo>
                    <a:pt x="1" y="1"/>
                  </a:moveTo>
                  <a:lnTo>
                    <a:pt x="1" y="4"/>
                  </a:lnTo>
                  <a:cubicBezTo>
                    <a:pt x="4" y="34"/>
                    <a:pt x="7" y="66"/>
                    <a:pt x="11" y="96"/>
                  </a:cubicBezTo>
                  <a:cubicBezTo>
                    <a:pt x="7" y="66"/>
                    <a:pt x="4" y="34"/>
                    <a:pt x="1" y="4"/>
                  </a:cubicBezTo>
                  <a:lnTo>
                    <a:pt x="1" y="1"/>
                  </a:ln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flipH="1">
              <a:off x="7108516" y="2368750"/>
              <a:ext cx="149906" cy="58712"/>
            </a:xfrm>
            <a:custGeom>
              <a:avLst/>
              <a:gdLst/>
              <a:ahLst/>
              <a:cxnLst/>
              <a:rect l="l" t="t" r="r" b="b"/>
              <a:pathLst>
                <a:path w="3766" h="1475" extrusionOk="0">
                  <a:moveTo>
                    <a:pt x="3025" y="0"/>
                  </a:moveTo>
                  <a:cubicBezTo>
                    <a:pt x="2642" y="13"/>
                    <a:pt x="2246" y="82"/>
                    <a:pt x="1850" y="212"/>
                  </a:cubicBezTo>
                  <a:cubicBezTo>
                    <a:pt x="1062" y="471"/>
                    <a:pt x="419" y="928"/>
                    <a:pt x="0" y="1475"/>
                  </a:cubicBezTo>
                  <a:cubicBezTo>
                    <a:pt x="792" y="1403"/>
                    <a:pt x="2758" y="1130"/>
                    <a:pt x="3765" y="857"/>
                  </a:cubicBezTo>
                  <a:cubicBezTo>
                    <a:pt x="3762" y="638"/>
                    <a:pt x="3745" y="416"/>
                    <a:pt x="3721" y="188"/>
                  </a:cubicBezTo>
                  <a:lnTo>
                    <a:pt x="3721" y="184"/>
                  </a:lnTo>
                  <a:lnTo>
                    <a:pt x="3721" y="174"/>
                  </a:lnTo>
                  <a:cubicBezTo>
                    <a:pt x="3717" y="171"/>
                    <a:pt x="3717" y="167"/>
                    <a:pt x="3717" y="164"/>
                  </a:cubicBezTo>
                  <a:lnTo>
                    <a:pt x="3717" y="157"/>
                  </a:lnTo>
                  <a:lnTo>
                    <a:pt x="3717" y="153"/>
                  </a:lnTo>
                  <a:lnTo>
                    <a:pt x="3717" y="147"/>
                  </a:lnTo>
                  <a:lnTo>
                    <a:pt x="3717" y="140"/>
                  </a:lnTo>
                  <a:cubicBezTo>
                    <a:pt x="3714" y="140"/>
                    <a:pt x="3714" y="136"/>
                    <a:pt x="3714" y="133"/>
                  </a:cubicBezTo>
                  <a:cubicBezTo>
                    <a:pt x="3710" y="103"/>
                    <a:pt x="3707" y="71"/>
                    <a:pt x="3704" y="41"/>
                  </a:cubicBezTo>
                  <a:lnTo>
                    <a:pt x="3704" y="38"/>
                  </a:lnTo>
                  <a:cubicBezTo>
                    <a:pt x="3690" y="38"/>
                    <a:pt x="3680" y="34"/>
                    <a:pt x="3670" y="34"/>
                  </a:cubicBezTo>
                  <a:cubicBezTo>
                    <a:pt x="3701" y="222"/>
                    <a:pt x="3591" y="434"/>
                    <a:pt x="3342" y="434"/>
                  </a:cubicBezTo>
                  <a:cubicBezTo>
                    <a:pt x="3079" y="434"/>
                    <a:pt x="2973" y="194"/>
                    <a:pt x="3025" y="0"/>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flipH="1">
              <a:off x="7211253" y="2260001"/>
              <a:ext cx="67191" cy="93542"/>
            </a:xfrm>
            <a:custGeom>
              <a:avLst/>
              <a:gdLst/>
              <a:ahLst/>
              <a:cxnLst/>
              <a:rect l="l" t="t" r="r" b="b"/>
              <a:pathLst>
                <a:path w="1688" h="2350" extrusionOk="0">
                  <a:moveTo>
                    <a:pt x="1312" y="578"/>
                  </a:moveTo>
                  <a:cubicBezTo>
                    <a:pt x="1401" y="578"/>
                    <a:pt x="1472" y="694"/>
                    <a:pt x="1472" y="834"/>
                  </a:cubicBezTo>
                  <a:cubicBezTo>
                    <a:pt x="1472" y="977"/>
                    <a:pt x="1401" y="1094"/>
                    <a:pt x="1312" y="1094"/>
                  </a:cubicBezTo>
                  <a:cubicBezTo>
                    <a:pt x="1223" y="1094"/>
                    <a:pt x="1152" y="977"/>
                    <a:pt x="1152" y="834"/>
                  </a:cubicBezTo>
                  <a:cubicBezTo>
                    <a:pt x="1152" y="694"/>
                    <a:pt x="1223" y="578"/>
                    <a:pt x="1312" y="578"/>
                  </a:cubicBezTo>
                  <a:close/>
                  <a:moveTo>
                    <a:pt x="1162" y="1"/>
                  </a:moveTo>
                  <a:cubicBezTo>
                    <a:pt x="1152" y="21"/>
                    <a:pt x="1135" y="42"/>
                    <a:pt x="1114" y="56"/>
                  </a:cubicBezTo>
                  <a:cubicBezTo>
                    <a:pt x="1104" y="59"/>
                    <a:pt x="428" y="479"/>
                    <a:pt x="18" y="1018"/>
                  </a:cubicBezTo>
                  <a:cubicBezTo>
                    <a:pt x="8" y="1070"/>
                    <a:pt x="1" y="1121"/>
                    <a:pt x="1" y="1172"/>
                  </a:cubicBezTo>
                  <a:cubicBezTo>
                    <a:pt x="1" y="1824"/>
                    <a:pt x="380" y="2350"/>
                    <a:pt x="845" y="2350"/>
                  </a:cubicBezTo>
                  <a:cubicBezTo>
                    <a:pt x="1308" y="2350"/>
                    <a:pt x="1688" y="1824"/>
                    <a:pt x="1688" y="1172"/>
                  </a:cubicBezTo>
                  <a:cubicBezTo>
                    <a:pt x="1688" y="694"/>
                    <a:pt x="1445" y="158"/>
                    <a:pt x="1162"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flipH="1">
              <a:off x="7231753" y="2253910"/>
              <a:ext cx="66753" cy="72843"/>
            </a:xfrm>
            <a:custGeom>
              <a:avLst/>
              <a:gdLst/>
              <a:ahLst/>
              <a:cxnLst/>
              <a:rect l="l" t="t" r="r" b="b"/>
              <a:pathLst>
                <a:path w="1677" h="1830" extrusionOk="0">
                  <a:moveTo>
                    <a:pt x="1557" y="1"/>
                  </a:moveTo>
                  <a:cubicBezTo>
                    <a:pt x="1536" y="1"/>
                    <a:pt x="1516" y="7"/>
                    <a:pt x="1495" y="18"/>
                  </a:cubicBezTo>
                  <a:cubicBezTo>
                    <a:pt x="1444" y="51"/>
                    <a:pt x="205" y="813"/>
                    <a:pt x="13" y="1694"/>
                  </a:cubicBezTo>
                  <a:cubicBezTo>
                    <a:pt x="0" y="1755"/>
                    <a:pt x="41" y="1813"/>
                    <a:pt x="103" y="1827"/>
                  </a:cubicBezTo>
                  <a:cubicBezTo>
                    <a:pt x="109" y="1827"/>
                    <a:pt x="120" y="1830"/>
                    <a:pt x="126" y="1830"/>
                  </a:cubicBezTo>
                  <a:cubicBezTo>
                    <a:pt x="177" y="1830"/>
                    <a:pt x="225" y="1792"/>
                    <a:pt x="239" y="1741"/>
                  </a:cubicBezTo>
                  <a:cubicBezTo>
                    <a:pt x="280" y="1543"/>
                    <a:pt x="386" y="1352"/>
                    <a:pt x="522" y="1171"/>
                  </a:cubicBezTo>
                  <a:cubicBezTo>
                    <a:pt x="932" y="632"/>
                    <a:pt x="1608" y="212"/>
                    <a:pt x="1618" y="209"/>
                  </a:cubicBezTo>
                  <a:cubicBezTo>
                    <a:pt x="1639" y="195"/>
                    <a:pt x="1656" y="174"/>
                    <a:pt x="1666" y="154"/>
                  </a:cubicBezTo>
                  <a:cubicBezTo>
                    <a:pt x="1676" y="120"/>
                    <a:pt x="1672" y="86"/>
                    <a:pt x="1656" y="55"/>
                  </a:cubicBezTo>
                  <a:cubicBezTo>
                    <a:pt x="1631" y="21"/>
                    <a:pt x="1594" y="1"/>
                    <a:pt x="1557"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flipH="1">
              <a:off x="7083675" y="2227837"/>
              <a:ext cx="66872" cy="113603"/>
            </a:xfrm>
            <a:custGeom>
              <a:avLst/>
              <a:gdLst/>
              <a:ahLst/>
              <a:cxnLst/>
              <a:rect l="l" t="t" r="r" b="b"/>
              <a:pathLst>
                <a:path w="1680" h="2854" extrusionOk="0">
                  <a:moveTo>
                    <a:pt x="0" y="0"/>
                  </a:moveTo>
                  <a:lnTo>
                    <a:pt x="0" y="0"/>
                  </a:lnTo>
                  <a:cubicBezTo>
                    <a:pt x="642" y="0"/>
                    <a:pt x="1150" y="55"/>
                    <a:pt x="1311" y="157"/>
                  </a:cubicBezTo>
                  <a:cubicBezTo>
                    <a:pt x="1205" y="89"/>
                    <a:pt x="953" y="41"/>
                    <a:pt x="608" y="17"/>
                  </a:cubicBezTo>
                  <a:cubicBezTo>
                    <a:pt x="427" y="7"/>
                    <a:pt x="222" y="0"/>
                    <a:pt x="0" y="0"/>
                  </a:cubicBezTo>
                  <a:close/>
                  <a:moveTo>
                    <a:pt x="1311" y="157"/>
                  </a:moveTo>
                  <a:lnTo>
                    <a:pt x="1311" y="157"/>
                  </a:lnTo>
                  <a:cubicBezTo>
                    <a:pt x="1433" y="233"/>
                    <a:pt x="1516" y="485"/>
                    <a:pt x="1571" y="828"/>
                  </a:cubicBezTo>
                  <a:lnTo>
                    <a:pt x="1571" y="828"/>
                  </a:lnTo>
                  <a:cubicBezTo>
                    <a:pt x="1524" y="534"/>
                    <a:pt x="1458" y="309"/>
                    <a:pt x="1366" y="202"/>
                  </a:cubicBezTo>
                  <a:cubicBezTo>
                    <a:pt x="1349" y="181"/>
                    <a:pt x="1331" y="167"/>
                    <a:pt x="1311" y="157"/>
                  </a:cubicBezTo>
                  <a:close/>
                  <a:moveTo>
                    <a:pt x="1571" y="828"/>
                  </a:moveTo>
                  <a:cubicBezTo>
                    <a:pt x="1578" y="871"/>
                    <a:pt x="1585" y="916"/>
                    <a:pt x="1591" y="963"/>
                  </a:cubicBezTo>
                  <a:cubicBezTo>
                    <a:pt x="1593" y="975"/>
                    <a:pt x="1594" y="986"/>
                    <a:pt x="1596" y="998"/>
                  </a:cubicBezTo>
                  <a:lnTo>
                    <a:pt x="1596" y="998"/>
                  </a:lnTo>
                  <a:cubicBezTo>
                    <a:pt x="1588" y="939"/>
                    <a:pt x="1580" y="882"/>
                    <a:pt x="1571" y="828"/>
                  </a:cubicBezTo>
                  <a:close/>
                  <a:moveTo>
                    <a:pt x="1596" y="998"/>
                  </a:moveTo>
                  <a:lnTo>
                    <a:pt x="1596" y="998"/>
                  </a:lnTo>
                  <a:cubicBezTo>
                    <a:pt x="1665" y="1540"/>
                    <a:pt x="1680" y="2248"/>
                    <a:pt x="1680" y="2854"/>
                  </a:cubicBezTo>
                  <a:cubicBezTo>
                    <a:pt x="1680" y="2249"/>
                    <a:pt x="1667" y="1540"/>
                    <a:pt x="1596" y="99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flipH="1">
              <a:off x="7286367" y="2309360"/>
              <a:ext cx="94497" cy="139835"/>
            </a:xfrm>
            <a:custGeom>
              <a:avLst/>
              <a:gdLst/>
              <a:ahLst/>
              <a:cxnLst/>
              <a:rect l="l" t="t" r="r" b="b"/>
              <a:pathLst>
                <a:path w="2374" h="3513" extrusionOk="0">
                  <a:moveTo>
                    <a:pt x="236" y="0"/>
                  </a:moveTo>
                  <a:cubicBezTo>
                    <a:pt x="236" y="1"/>
                    <a:pt x="0" y="1629"/>
                    <a:pt x="454" y="1704"/>
                  </a:cubicBezTo>
                  <a:lnTo>
                    <a:pt x="454" y="1704"/>
                  </a:lnTo>
                  <a:lnTo>
                    <a:pt x="236" y="0"/>
                  </a:lnTo>
                  <a:close/>
                  <a:moveTo>
                    <a:pt x="1480" y="1643"/>
                  </a:moveTo>
                  <a:cubicBezTo>
                    <a:pt x="1141" y="1643"/>
                    <a:pt x="759" y="1707"/>
                    <a:pt x="506" y="1707"/>
                  </a:cubicBezTo>
                  <a:cubicBezTo>
                    <a:pt x="499" y="1707"/>
                    <a:pt x="492" y="1707"/>
                    <a:pt x="485" y="1707"/>
                  </a:cubicBezTo>
                  <a:cubicBezTo>
                    <a:pt x="474" y="1707"/>
                    <a:pt x="464" y="1706"/>
                    <a:pt x="454" y="1704"/>
                  </a:cubicBezTo>
                  <a:lnTo>
                    <a:pt x="454" y="1704"/>
                  </a:lnTo>
                  <a:lnTo>
                    <a:pt x="686" y="3512"/>
                  </a:lnTo>
                  <a:cubicBezTo>
                    <a:pt x="1721" y="3230"/>
                    <a:pt x="2373" y="2458"/>
                    <a:pt x="2195" y="1953"/>
                  </a:cubicBezTo>
                  <a:cubicBezTo>
                    <a:pt x="2108" y="1705"/>
                    <a:pt x="1815" y="1643"/>
                    <a:pt x="1480" y="1643"/>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flipH="1">
              <a:off x="7286566" y="2304822"/>
              <a:ext cx="96885" cy="148871"/>
            </a:xfrm>
            <a:custGeom>
              <a:avLst/>
              <a:gdLst/>
              <a:ahLst/>
              <a:cxnLst/>
              <a:rect l="l" t="t" r="r" b="b"/>
              <a:pathLst>
                <a:path w="2434" h="3740" extrusionOk="0">
                  <a:moveTo>
                    <a:pt x="305" y="1"/>
                  </a:moveTo>
                  <a:cubicBezTo>
                    <a:pt x="248" y="1"/>
                    <a:pt x="198" y="40"/>
                    <a:pt x="188" y="97"/>
                  </a:cubicBezTo>
                  <a:cubicBezTo>
                    <a:pt x="168" y="237"/>
                    <a:pt x="1" y="1466"/>
                    <a:pt x="311" y="1821"/>
                  </a:cubicBezTo>
                  <a:cubicBezTo>
                    <a:pt x="373" y="1893"/>
                    <a:pt x="455" y="1931"/>
                    <a:pt x="546" y="1934"/>
                  </a:cubicBezTo>
                  <a:cubicBezTo>
                    <a:pt x="673" y="1934"/>
                    <a:pt x="830" y="1920"/>
                    <a:pt x="994" y="1903"/>
                  </a:cubicBezTo>
                  <a:cubicBezTo>
                    <a:pt x="1171" y="1886"/>
                    <a:pt x="1364" y="1868"/>
                    <a:pt x="1542" y="1868"/>
                  </a:cubicBezTo>
                  <a:cubicBezTo>
                    <a:pt x="1834" y="1868"/>
                    <a:pt x="2085" y="1917"/>
                    <a:pt x="2151" y="2104"/>
                  </a:cubicBezTo>
                  <a:cubicBezTo>
                    <a:pt x="2199" y="2238"/>
                    <a:pt x="2175" y="2402"/>
                    <a:pt x="2079" y="2575"/>
                  </a:cubicBezTo>
                  <a:cubicBezTo>
                    <a:pt x="1865" y="2982"/>
                    <a:pt x="1328" y="3354"/>
                    <a:pt x="721" y="3521"/>
                  </a:cubicBezTo>
                  <a:cubicBezTo>
                    <a:pt x="659" y="3538"/>
                    <a:pt x="625" y="3599"/>
                    <a:pt x="642" y="3658"/>
                  </a:cubicBezTo>
                  <a:cubicBezTo>
                    <a:pt x="656" y="3708"/>
                    <a:pt x="700" y="3740"/>
                    <a:pt x="751" y="3740"/>
                  </a:cubicBezTo>
                  <a:cubicBezTo>
                    <a:pt x="762" y="3740"/>
                    <a:pt x="772" y="3740"/>
                    <a:pt x="782" y="3736"/>
                  </a:cubicBezTo>
                  <a:cubicBezTo>
                    <a:pt x="1458" y="3549"/>
                    <a:pt x="2035" y="3142"/>
                    <a:pt x="2284" y="2678"/>
                  </a:cubicBezTo>
                  <a:cubicBezTo>
                    <a:pt x="2407" y="2449"/>
                    <a:pt x="2434" y="2224"/>
                    <a:pt x="2369" y="2033"/>
                  </a:cubicBezTo>
                  <a:cubicBezTo>
                    <a:pt x="2258" y="1720"/>
                    <a:pt x="1915" y="1645"/>
                    <a:pt x="1537" y="1645"/>
                  </a:cubicBezTo>
                  <a:cubicBezTo>
                    <a:pt x="1349" y="1645"/>
                    <a:pt x="1152" y="1664"/>
                    <a:pt x="970" y="1681"/>
                  </a:cubicBezTo>
                  <a:cubicBezTo>
                    <a:pt x="820" y="1695"/>
                    <a:pt x="677" y="1709"/>
                    <a:pt x="567" y="1709"/>
                  </a:cubicBezTo>
                  <a:cubicBezTo>
                    <a:pt x="561" y="1709"/>
                    <a:pt x="555" y="1709"/>
                    <a:pt x="549" y="1709"/>
                  </a:cubicBezTo>
                  <a:cubicBezTo>
                    <a:pt x="531" y="1709"/>
                    <a:pt x="511" y="1705"/>
                    <a:pt x="485" y="1674"/>
                  </a:cubicBezTo>
                  <a:cubicBezTo>
                    <a:pt x="301" y="1466"/>
                    <a:pt x="345" y="616"/>
                    <a:pt x="414" y="128"/>
                  </a:cubicBezTo>
                  <a:cubicBezTo>
                    <a:pt x="424" y="70"/>
                    <a:pt x="379" y="12"/>
                    <a:pt x="318" y="1"/>
                  </a:cubicBezTo>
                  <a:cubicBezTo>
                    <a:pt x="314" y="1"/>
                    <a:pt x="309" y="1"/>
                    <a:pt x="30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flipH="1">
              <a:off x="7092193" y="2232972"/>
              <a:ext cx="33635" cy="113086"/>
            </a:xfrm>
            <a:custGeom>
              <a:avLst/>
              <a:gdLst/>
              <a:ahLst/>
              <a:cxnLst/>
              <a:rect l="l" t="t" r="r" b="b"/>
              <a:pathLst>
                <a:path w="845" h="2841" extrusionOk="0">
                  <a:moveTo>
                    <a:pt x="1" y="1"/>
                  </a:moveTo>
                  <a:lnTo>
                    <a:pt x="1" y="1"/>
                  </a:lnTo>
                  <a:cubicBezTo>
                    <a:pt x="42" y="328"/>
                    <a:pt x="79" y="656"/>
                    <a:pt x="113" y="977"/>
                  </a:cubicBezTo>
                  <a:lnTo>
                    <a:pt x="452" y="492"/>
                  </a:lnTo>
                  <a:cubicBezTo>
                    <a:pt x="373" y="359"/>
                    <a:pt x="280" y="229"/>
                    <a:pt x="178" y="110"/>
                  </a:cubicBezTo>
                  <a:cubicBezTo>
                    <a:pt x="124" y="45"/>
                    <a:pt x="62" y="11"/>
                    <a:pt x="1" y="1"/>
                  </a:cubicBezTo>
                  <a:close/>
                  <a:moveTo>
                    <a:pt x="728" y="1175"/>
                  </a:moveTo>
                  <a:lnTo>
                    <a:pt x="206" y="1909"/>
                  </a:lnTo>
                  <a:cubicBezTo>
                    <a:pt x="236" y="2233"/>
                    <a:pt x="267" y="2544"/>
                    <a:pt x="301" y="2841"/>
                  </a:cubicBezTo>
                  <a:cubicBezTo>
                    <a:pt x="434" y="2838"/>
                    <a:pt x="567" y="2769"/>
                    <a:pt x="625" y="2619"/>
                  </a:cubicBezTo>
                  <a:cubicBezTo>
                    <a:pt x="816" y="2141"/>
                    <a:pt x="844" y="1642"/>
                    <a:pt x="728" y="1175"/>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flipH="1">
              <a:off x="7096850" y="2252557"/>
              <a:ext cx="24480" cy="56404"/>
            </a:xfrm>
            <a:custGeom>
              <a:avLst/>
              <a:gdLst/>
              <a:ahLst/>
              <a:cxnLst/>
              <a:rect l="l" t="t" r="r" b="b"/>
              <a:pathLst>
                <a:path w="615" h="1417" extrusionOk="0">
                  <a:moveTo>
                    <a:pt x="339" y="0"/>
                  </a:moveTo>
                  <a:lnTo>
                    <a:pt x="0" y="485"/>
                  </a:lnTo>
                  <a:cubicBezTo>
                    <a:pt x="31" y="802"/>
                    <a:pt x="62" y="1117"/>
                    <a:pt x="93" y="1417"/>
                  </a:cubicBezTo>
                  <a:lnTo>
                    <a:pt x="615" y="683"/>
                  </a:lnTo>
                  <a:cubicBezTo>
                    <a:pt x="557" y="447"/>
                    <a:pt x="465" y="216"/>
                    <a:pt x="339" y="0"/>
                  </a:cubicBezTo>
                  <a:close/>
                </a:path>
              </a:pathLst>
            </a:custGeom>
            <a:solidFill>
              <a:srgbClr val="9AA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flipH="1">
              <a:off x="7113847" y="2232853"/>
              <a:ext cx="32640" cy="113205"/>
            </a:xfrm>
            <a:custGeom>
              <a:avLst/>
              <a:gdLst/>
              <a:ahLst/>
              <a:cxnLst/>
              <a:rect l="l" t="t" r="r" b="b"/>
              <a:pathLst>
                <a:path w="820" h="2844" extrusionOk="0">
                  <a:moveTo>
                    <a:pt x="475" y="0"/>
                  </a:moveTo>
                  <a:cubicBezTo>
                    <a:pt x="229" y="0"/>
                    <a:pt x="1" y="335"/>
                    <a:pt x="213" y="584"/>
                  </a:cubicBezTo>
                  <a:cubicBezTo>
                    <a:pt x="663" y="1117"/>
                    <a:pt x="735" y="1809"/>
                    <a:pt x="486" y="2441"/>
                  </a:cubicBezTo>
                  <a:cubicBezTo>
                    <a:pt x="386" y="2687"/>
                    <a:pt x="591" y="2844"/>
                    <a:pt x="803" y="2844"/>
                  </a:cubicBezTo>
                  <a:lnTo>
                    <a:pt x="820" y="2844"/>
                  </a:lnTo>
                  <a:cubicBezTo>
                    <a:pt x="786" y="2547"/>
                    <a:pt x="755" y="2236"/>
                    <a:pt x="725" y="1912"/>
                  </a:cubicBezTo>
                  <a:cubicBezTo>
                    <a:pt x="694" y="1612"/>
                    <a:pt x="663" y="1297"/>
                    <a:pt x="632" y="980"/>
                  </a:cubicBezTo>
                  <a:cubicBezTo>
                    <a:pt x="598" y="659"/>
                    <a:pt x="561" y="331"/>
                    <a:pt x="520" y="4"/>
                  </a:cubicBezTo>
                  <a:cubicBezTo>
                    <a:pt x="506" y="0"/>
                    <a:pt x="489" y="0"/>
                    <a:pt x="475"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flipH="1">
              <a:off x="7112335" y="2359356"/>
              <a:ext cx="25714" cy="10747"/>
            </a:xfrm>
            <a:custGeom>
              <a:avLst/>
              <a:gdLst/>
              <a:ahLst/>
              <a:cxnLst/>
              <a:rect l="l" t="t" r="r" b="b"/>
              <a:pathLst>
                <a:path w="646" h="270" extrusionOk="0">
                  <a:moveTo>
                    <a:pt x="318" y="0"/>
                  </a:moveTo>
                  <a:cubicBezTo>
                    <a:pt x="144" y="0"/>
                    <a:pt x="34" y="110"/>
                    <a:pt x="1" y="236"/>
                  </a:cubicBezTo>
                  <a:lnTo>
                    <a:pt x="127" y="236"/>
                  </a:lnTo>
                  <a:cubicBezTo>
                    <a:pt x="304" y="236"/>
                    <a:pt x="478" y="246"/>
                    <a:pt x="646" y="270"/>
                  </a:cubicBezTo>
                  <a:cubicBezTo>
                    <a:pt x="618" y="126"/>
                    <a:pt x="513" y="0"/>
                    <a:pt x="318"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flipH="1">
              <a:off x="7111101" y="2368750"/>
              <a:ext cx="28978" cy="17275"/>
            </a:xfrm>
            <a:custGeom>
              <a:avLst/>
              <a:gdLst/>
              <a:ahLst/>
              <a:cxnLst/>
              <a:rect l="l" t="t" r="r" b="b"/>
              <a:pathLst>
                <a:path w="728" h="434" extrusionOk="0">
                  <a:moveTo>
                    <a:pt x="52" y="0"/>
                  </a:moveTo>
                  <a:cubicBezTo>
                    <a:pt x="0" y="194"/>
                    <a:pt x="106" y="434"/>
                    <a:pt x="369" y="434"/>
                  </a:cubicBezTo>
                  <a:cubicBezTo>
                    <a:pt x="618" y="434"/>
                    <a:pt x="728" y="222"/>
                    <a:pt x="697" y="34"/>
                  </a:cubicBezTo>
                  <a:cubicBezTo>
                    <a:pt x="529" y="10"/>
                    <a:pt x="355" y="0"/>
                    <a:pt x="178" y="0"/>
                  </a:cubicBezTo>
                  <a:close/>
                </a:path>
              </a:pathLst>
            </a:custGeom>
            <a:solidFill>
              <a:srgbClr val="EBD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flipH="1">
              <a:off x="7457770" y="2285954"/>
              <a:ext cx="52742" cy="105921"/>
            </a:xfrm>
            <a:custGeom>
              <a:avLst/>
              <a:gdLst/>
              <a:ahLst/>
              <a:cxnLst/>
              <a:rect l="l" t="t" r="r" b="b"/>
              <a:pathLst>
                <a:path w="1325" h="2661" extrusionOk="0">
                  <a:moveTo>
                    <a:pt x="492" y="1"/>
                  </a:moveTo>
                  <a:cubicBezTo>
                    <a:pt x="236" y="1"/>
                    <a:pt x="1" y="336"/>
                    <a:pt x="236" y="578"/>
                  </a:cubicBezTo>
                  <a:cubicBezTo>
                    <a:pt x="642" y="995"/>
                    <a:pt x="438" y="1762"/>
                    <a:pt x="315" y="2244"/>
                  </a:cubicBezTo>
                  <a:cubicBezTo>
                    <a:pt x="253" y="2496"/>
                    <a:pt x="469" y="2660"/>
                    <a:pt x="669" y="2660"/>
                  </a:cubicBezTo>
                  <a:cubicBezTo>
                    <a:pt x="806" y="2660"/>
                    <a:pt x="936" y="2589"/>
                    <a:pt x="977" y="2421"/>
                  </a:cubicBezTo>
                  <a:cubicBezTo>
                    <a:pt x="1168" y="1667"/>
                    <a:pt x="1325" y="725"/>
                    <a:pt x="721" y="103"/>
                  </a:cubicBezTo>
                  <a:cubicBezTo>
                    <a:pt x="649" y="32"/>
                    <a:pt x="571" y="1"/>
                    <a:pt x="492"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flipH="1">
              <a:off x="7471861" y="2401590"/>
              <a:ext cx="35227" cy="26709"/>
            </a:xfrm>
            <a:custGeom>
              <a:avLst/>
              <a:gdLst/>
              <a:ahLst/>
              <a:cxnLst/>
              <a:rect l="l" t="t" r="r" b="b"/>
              <a:pathLst>
                <a:path w="885" h="671" extrusionOk="0">
                  <a:moveTo>
                    <a:pt x="440" y="1"/>
                  </a:moveTo>
                  <a:cubicBezTo>
                    <a:pt x="0" y="1"/>
                    <a:pt x="0" y="670"/>
                    <a:pt x="440" y="670"/>
                  </a:cubicBezTo>
                  <a:cubicBezTo>
                    <a:pt x="884" y="670"/>
                    <a:pt x="884" y="1"/>
                    <a:pt x="440"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flipH="1">
              <a:off x="7504865" y="2680868"/>
              <a:ext cx="265818" cy="261200"/>
            </a:xfrm>
            <a:custGeom>
              <a:avLst/>
              <a:gdLst/>
              <a:ahLst/>
              <a:cxnLst/>
              <a:rect l="l" t="t" r="r" b="b"/>
              <a:pathLst>
                <a:path w="6678" h="6562" extrusionOk="0">
                  <a:moveTo>
                    <a:pt x="4519" y="0"/>
                  </a:moveTo>
                  <a:cubicBezTo>
                    <a:pt x="0" y="215"/>
                    <a:pt x="925" y="5462"/>
                    <a:pt x="1639" y="6059"/>
                  </a:cubicBezTo>
                  <a:cubicBezTo>
                    <a:pt x="2017" y="6380"/>
                    <a:pt x="2540" y="6550"/>
                    <a:pt x="3103" y="6561"/>
                  </a:cubicBezTo>
                  <a:cubicBezTo>
                    <a:pt x="3977" y="6145"/>
                    <a:pt x="5612" y="5865"/>
                    <a:pt x="6086" y="3892"/>
                  </a:cubicBezTo>
                  <a:cubicBezTo>
                    <a:pt x="6677" y="1423"/>
                    <a:pt x="5584" y="127"/>
                    <a:pt x="4519"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flipH="1">
              <a:off x="7473098" y="2680868"/>
              <a:ext cx="198428" cy="262673"/>
            </a:xfrm>
            <a:custGeom>
              <a:avLst/>
              <a:gdLst/>
              <a:ahLst/>
              <a:cxnLst/>
              <a:rect l="l" t="t" r="r" b="b"/>
              <a:pathLst>
                <a:path w="4985" h="6599" extrusionOk="0">
                  <a:moveTo>
                    <a:pt x="2028" y="0"/>
                  </a:moveTo>
                  <a:cubicBezTo>
                    <a:pt x="2028" y="0"/>
                    <a:pt x="4172" y="1000"/>
                    <a:pt x="3575" y="3281"/>
                  </a:cubicBezTo>
                  <a:cubicBezTo>
                    <a:pt x="3076" y="5178"/>
                    <a:pt x="1943" y="6482"/>
                    <a:pt x="0" y="6482"/>
                  </a:cubicBezTo>
                  <a:cubicBezTo>
                    <a:pt x="328" y="6561"/>
                    <a:pt x="638" y="6598"/>
                    <a:pt x="930" y="6598"/>
                  </a:cubicBezTo>
                  <a:cubicBezTo>
                    <a:pt x="2255" y="6598"/>
                    <a:pt x="3220" y="5828"/>
                    <a:pt x="3841" y="4609"/>
                  </a:cubicBezTo>
                  <a:cubicBezTo>
                    <a:pt x="4985" y="2362"/>
                    <a:pt x="3862" y="89"/>
                    <a:pt x="2028"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5"/>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PERANCANGAN SISTEM</a:t>
            </a:r>
            <a:endParaRPr sz="5000" dirty="0"/>
          </a:p>
        </p:txBody>
      </p:sp>
      <p:sp>
        <p:nvSpPr>
          <p:cNvPr id="568" name="Google Shape;568;p25"/>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a:t>6</a:t>
            </a:r>
            <a:endParaRPr sz="9600" dirty="0">
              <a:solidFill>
                <a:srgbClr val="FF7C3E"/>
              </a:solidFill>
            </a:endParaRPr>
          </a:p>
        </p:txBody>
      </p:sp>
    </p:spTree>
    <p:extLst>
      <p:ext uri="{BB962C8B-B14F-4D97-AF65-F5344CB8AC3E}">
        <p14:creationId xmlns:p14="http://schemas.microsoft.com/office/powerpoint/2010/main" val="3170932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1750" y="397650"/>
            <a:ext cx="5422380" cy="537298"/>
          </a:xfrm>
        </p:spPr>
        <p:txBody>
          <a:bodyPr/>
          <a:lstStyle/>
          <a:p>
            <a:r>
              <a:rPr lang="id-ID" dirty="0" smtClean="0"/>
              <a:t>PERANCANGAN SISTEM PADA MESIN CUCI</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073" y="1111845"/>
            <a:ext cx="6966820" cy="3778654"/>
          </a:xfrm>
          <a:prstGeom prst="rect">
            <a:avLst/>
          </a:prstGeom>
        </p:spPr>
      </p:pic>
    </p:spTree>
    <p:extLst>
      <p:ext uri="{BB962C8B-B14F-4D97-AF65-F5344CB8AC3E}">
        <p14:creationId xmlns:p14="http://schemas.microsoft.com/office/powerpoint/2010/main" val="963015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1749" y="397650"/>
            <a:ext cx="5463477" cy="547572"/>
          </a:xfrm>
        </p:spPr>
        <p:txBody>
          <a:bodyPr/>
          <a:lstStyle/>
          <a:p>
            <a:r>
              <a:rPr lang="id-ID" dirty="0"/>
              <a:t>PERANCANGAN SISTEM PADA MESIN CUCI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015" y="945222"/>
            <a:ext cx="4028283" cy="3924728"/>
          </a:xfrm>
          <a:prstGeom prst="rect">
            <a:avLst/>
          </a:prstGeom>
        </p:spPr>
      </p:pic>
    </p:spTree>
    <p:extLst>
      <p:ext uri="{BB962C8B-B14F-4D97-AF65-F5344CB8AC3E}">
        <p14:creationId xmlns:p14="http://schemas.microsoft.com/office/powerpoint/2010/main" val="372190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5"/>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lvl="0"/>
            <a:r>
              <a:rPr lang="id-ID" dirty="0"/>
              <a:t>HASIL DAN PEMBAHASAN</a:t>
            </a:r>
            <a:endParaRPr dirty="0"/>
          </a:p>
        </p:txBody>
      </p:sp>
      <p:grpSp>
        <p:nvGrpSpPr>
          <p:cNvPr id="1136" name="Google Shape;1136;p35"/>
          <p:cNvGrpSpPr/>
          <p:nvPr/>
        </p:nvGrpSpPr>
        <p:grpSpPr>
          <a:xfrm>
            <a:off x="4653941" y="764651"/>
            <a:ext cx="4131359" cy="4043623"/>
            <a:chOff x="4653941" y="764651"/>
            <a:chExt cx="4131359" cy="4043623"/>
          </a:xfrm>
        </p:grpSpPr>
        <p:sp>
          <p:nvSpPr>
            <p:cNvPr id="1137" name="Google Shape;1137;p35"/>
            <p:cNvSpPr/>
            <p:nvPr/>
          </p:nvSpPr>
          <p:spPr>
            <a:xfrm>
              <a:off x="5860014" y="764651"/>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915971" y="793844"/>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35"/>
            <p:cNvGrpSpPr/>
            <p:nvPr/>
          </p:nvGrpSpPr>
          <p:grpSpPr>
            <a:xfrm>
              <a:off x="4653941" y="1279888"/>
              <a:ext cx="4131359" cy="3528387"/>
              <a:chOff x="4653941" y="1279888"/>
              <a:chExt cx="4131359" cy="3528387"/>
            </a:xfrm>
          </p:grpSpPr>
          <p:grpSp>
            <p:nvGrpSpPr>
              <p:cNvPr id="1140" name="Google Shape;1140;p35"/>
              <p:cNvGrpSpPr/>
              <p:nvPr/>
            </p:nvGrpSpPr>
            <p:grpSpPr>
              <a:xfrm>
                <a:off x="4653941" y="1279888"/>
                <a:ext cx="4131359" cy="3506312"/>
                <a:chOff x="4653941" y="1279888"/>
                <a:chExt cx="4131359" cy="3506312"/>
              </a:xfrm>
            </p:grpSpPr>
            <p:sp>
              <p:nvSpPr>
                <p:cNvPr id="1141" name="Google Shape;1141;p35"/>
                <p:cNvSpPr/>
                <p:nvPr/>
              </p:nvSpPr>
              <p:spPr>
                <a:xfrm flipH="1">
                  <a:off x="4653941" y="4610662"/>
                  <a:ext cx="4131359" cy="175538"/>
                </a:xfrm>
                <a:custGeom>
                  <a:avLst/>
                  <a:gdLst/>
                  <a:ahLst/>
                  <a:cxnLst/>
                  <a:rect l="l" t="t" r="r" b="b"/>
                  <a:pathLst>
                    <a:path w="70321" h="2988" extrusionOk="0">
                      <a:moveTo>
                        <a:pt x="32372" y="1"/>
                      </a:moveTo>
                      <a:cubicBezTo>
                        <a:pt x="14259" y="62"/>
                        <a:pt x="1" y="704"/>
                        <a:pt x="1" y="1493"/>
                      </a:cubicBezTo>
                      <a:cubicBezTo>
                        <a:pt x="1" y="2318"/>
                        <a:pt x="15745" y="2988"/>
                        <a:pt x="35161" y="2988"/>
                      </a:cubicBezTo>
                      <a:cubicBezTo>
                        <a:pt x="54581" y="2988"/>
                        <a:pt x="70321" y="2318"/>
                        <a:pt x="70321" y="1493"/>
                      </a:cubicBezTo>
                      <a:cubicBezTo>
                        <a:pt x="70321" y="1189"/>
                        <a:pt x="68184" y="905"/>
                        <a:pt x="64511" y="667"/>
                      </a:cubicBezTo>
                      <a:cubicBezTo>
                        <a:pt x="63702" y="1271"/>
                        <a:pt x="62706" y="1625"/>
                        <a:pt x="61627" y="1625"/>
                      </a:cubicBezTo>
                      <a:lnTo>
                        <a:pt x="35980" y="1625"/>
                      </a:lnTo>
                      <a:cubicBezTo>
                        <a:pt x="34550" y="1625"/>
                        <a:pt x="33260" y="998"/>
                        <a:pt x="32372" y="1"/>
                      </a:cubicBezTo>
                      <a:close/>
                    </a:path>
                  </a:pathLst>
                </a:custGeom>
                <a:solidFill>
                  <a:srgbClr val="A2D5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2" name="Google Shape;1142;p35"/>
                <p:cNvGrpSpPr/>
                <p:nvPr/>
              </p:nvGrpSpPr>
              <p:grpSpPr>
                <a:xfrm>
                  <a:off x="4929774" y="1279888"/>
                  <a:ext cx="2130085" cy="3433068"/>
                  <a:chOff x="4633351" y="1345102"/>
                  <a:chExt cx="2130085" cy="3433068"/>
                </a:xfrm>
              </p:grpSpPr>
              <p:sp>
                <p:nvSpPr>
                  <p:cNvPr id="1143" name="Google Shape;1143;p35"/>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35"/>
                <p:cNvSpPr/>
                <p:nvPr/>
              </p:nvSpPr>
              <p:spPr>
                <a:xfrm>
                  <a:off x="6416571" y="2365421"/>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6416571" y="2861797"/>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35"/>
              <p:cNvGrpSpPr/>
              <p:nvPr/>
            </p:nvGrpSpPr>
            <p:grpSpPr>
              <a:xfrm>
                <a:off x="6283252" y="1528289"/>
                <a:ext cx="2463563" cy="3279985"/>
                <a:chOff x="6283252" y="1528289"/>
                <a:chExt cx="2463563" cy="3279985"/>
              </a:xfrm>
            </p:grpSpPr>
            <p:grpSp>
              <p:nvGrpSpPr>
                <p:cNvPr id="1171" name="Google Shape;1171;p35"/>
                <p:cNvGrpSpPr/>
                <p:nvPr/>
              </p:nvGrpSpPr>
              <p:grpSpPr>
                <a:xfrm>
                  <a:off x="7072113" y="1852269"/>
                  <a:ext cx="714639" cy="993568"/>
                  <a:chOff x="6974678" y="2217868"/>
                  <a:chExt cx="626272" cy="870711"/>
                </a:xfrm>
              </p:grpSpPr>
              <p:sp>
                <p:nvSpPr>
                  <p:cNvPr id="1172" name="Google Shape;1172;p35"/>
                  <p:cNvSpPr/>
                  <p:nvPr/>
                </p:nvSpPr>
                <p:spPr>
                  <a:xfrm>
                    <a:off x="7058550" y="2442300"/>
                    <a:ext cx="542400" cy="561900"/>
                  </a:xfrm>
                  <a:prstGeom prst="rect">
                    <a:avLst/>
                  </a:pr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flipH="1">
                    <a:off x="6974678" y="2217868"/>
                    <a:ext cx="148279" cy="870711"/>
                  </a:xfrm>
                  <a:custGeom>
                    <a:avLst/>
                    <a:gdLst/>
                    <a:ahLst/>
                    <a:cxnLst/>
                    <a:rect l="l" t="t" r="r" b="b"/>
                    <a:pathLst>
                      <a:path w="2643" h="15520" extrusionOk="0">
                        <a:moveTo>
                          <a:pt x="2192" y="1"/>
                        </a:moveTo>
                        <a:lnTo>
                          <a:pt x="783" y="1445"/>
                        </a:lnTo>
                        <a:cubicBezTo>
                          <a:pt x="1" y="4349"/>
                          <a:pt x="315" y="15382"/>
                          <a:pt x="328" y="15519"/>
                        </a:cubicBezTo>
                        <a:lnTo>
                          <a:pt x="2319" y="15516"/>
                        </a:lnTo>
                        <a:cubicBezTo>
                          <a:pt x="2319" y="15447"/>
                          <a:pt x="2643" y="13143"/>
                          <a:pt x="2155" y="9805"/>
                        </a:cubicBezTo>
                        <a:cubicBezTo>
                          <a:pt x="1667" y="6459"/>
                          <a:pt x="2176" y="83"/>
                          <a:pt x="2192"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35"/>
                <p:cNvSpPr/>
                <p:nvPr/>
              </p:nvSpPr>
              <p:spPr>
                <a:xfrm>
                  <a:off x="6416571" y="2077651"/>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flipH="1">
                  <a:off x="7062401" y="1626113"/>
                  <a:ext cx="867977" cy="704002"/>
                </a:xfrm>
                <a:custGeom>
                  <a:avLst/>
                  <a:gdLst/>
                  <a:ahLst/>
                  <a:cxnLst/>
                  <a:rect l="l" t="t" r="r" b="b"/>
                  <a:pathLst>
                    <a:path w="13334" h="10815" extrusionOk="0">
                      <a:moveTo>
                        <a:pt x="8359" y="0"/>
                      </a:moveTo>
                      <a:cubicBezTo>
                        <a:pt x="8359" y="0"/>
                        <a:pt x="6373" y="5141"/>
                        <a:pt x="3441" y="7398"/>
                      </a:cubicBezTo>
                      <a:cubicBezTo>
                        <a:pt x="3441" y="7398"/>
                        <a:pt x="2802" y="6968"/>
                        <a:pt x="2083" y="6968"/>
                      </a:cubicBezTo>
                      <a:cubicBezTo>
                        <a:pt x="1694" y="6968"/>
                        <a:pt x="1282" y="7093"/>
                        <a:pt x="935" y="7480"/>
                      </a:cubicBezTo>
                      <a:cubicBezTo>
                        <a:pt x="0" y="8525"/>
                        <a:pt x="764" y="10178"/>
                        <a:pt x="2687" y="10178"/>
                      </a:cubicBezTo>
                      <a:cubicBezTo>
                        <a:pt x="2793" y="10178"/>
                        <a:pt x="2902" y="10173"/>
                        <a:pt x="3014" y="10163"/>
                      </a:cubicBezTo>
                      <a:cubicBezTo>
                        <a:pt x="3391" y="10129"/>
                        <a:pt x="3708" y="10113"/>
                        <a:pt x="3977" y="10113"/>
                      </a:cubicBezTo>
                      <a:cubicBezTo>
                        <a:pt x="5246" y="10113"/>
                        <a:pt x="5420" y="10457"/>
                        <a:pt x="5594" y="10815"/>
                      </a:cubicBezTo>
                      <a:cubicBezTo>
                        <a:pt x="5594" y="10815"/>
                        <a:pt x="6711" y="10630"/>
                        <a:pt x="8169" y="10630"/>
                      </a:cubicBezTo>
                      <a:cubicBezTo>
                        <a:pt x="8169" y="10630"/>
                        <a:pt x="8032" y="9951"/>
                        <a:pt x="8940" y="9778"/>
                      </a:cubicBezTo>
                      <a:cubicBezTo>
                        <a:pt x="9848" y="9603"/>
                        <a:pt x="13313" y="8627"/>
                        <a:pt x="13327" y="6647"/>
                      </a:cubicBezTo>
                      <a:cubicBezTo>
                        <a:pt x="13333" y="5585"/>
                        <a:pt x="12862" y="4657"/>
                        <a:pt x="12927" y="3985"/>
                      </a:cubicBezTo>
                      <a:cubicBezTo>
                        <a:pt x="13043" y="2762"/>
                        <a:pt x="12418" y="254"/>
                        <a:pt x="8359"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flipH="1">
                  <a:off x="7568391" y="2429790"/>
                  <a:ext cx="690723" cy="700683"/>
                </a:xfrm>
                <a:custGeom>
                  <a:avLst/>
                  <a:gdLst/>
                  <a:ahLst/>
                  <a:cxnLst/>
                  <a:rect l="l" t="t" r="r" b="b"/>
                  <a:pathLst>
                    <a:path w="10611" h="10764" extrusionOk="0">
                      <a:moveTo>
                        <a:pt x="9692" y="0"/>
                      </a:moveTo>
                      <a:cubicBezTo>
                        <a:pt x="7656" y="0"/>
                        <a:pt x="0" y="3688"/>
                        <a:pt x="1653" y="7106"/>
                      </a:cubicBezTo>
                      <a:cubicBezTo>
                        <a:pt x="3117" y="10123"/>
                        <a:pt x="5374" y="10763"/>
                        <a:pt x="6296" y="10763"/>
                      </a:cubicBezTo>
                      <a:cubicBezTo>
                        <a:pt x="6451" y="10763"/>
                        <a:pt x="6568" y="10745"/>
                        <a:pt x="6637" y="10717"/>
                      </a:cubicBezTo>
                      <a:cubicBezTo>
                        <a:pt x="7112" y="10519"/>
                        <a:pt x="7924" y="9888"/>
                        <a:pt x="7784" y="9365"/>
                      </a:cubicBezTo>
                      <a:cubicBezTo>
                        <a:pt x="7644" y="8840"/>
                        <a:pt x="5937" y="6491"/>
                        <a:pt x="7518" y="4979"/>
                      </a:cubicBezTo>
                      <a:cubicBezTo>
                        <a:pt x="9099" y="3466"/>
                        <a:pt x="10037" y="3384"/>
                        <a:pt x="10324" y="2097"/>
                      </a:cubicBezTo>
                      <a:cubicBezTo>
                        <a:pt x="10611" y="811"/>
                        <a:pt x="10337" y="80"/>
                        <a:pt x="9874" y="12"/>
                      </a:cubicBezTo>
                      <a:cubicBezTo>
                        <a:pt x="9820" y="4"/>
                        <a:pt x="9759" y="0"/>
                        <a:pt x="9692"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flipH="1">
                  <a:off x="8037474" y="4042224"/>
                  <a:ext cx="709340" cy="689161"/>
                </a:xfrm>
                <a:custGeom>
                  <a:avLst/>
                  <a:gdLst/>
                  <a:ahLst/>
                  <a:cxnLst/>
                  <a:rect l="l" t="t" r="r" b="b"/>
                  <a:pathLst>
                    <a:path w="10897" h="10587" extrusionOk="0">
                      <a:moveTo>
                        <a:pt x="4120" y="1"/>
                      </a:moveTo>
                      <a:lnTo>
                        <a:pt x="686" y="4538"/>
                      </a:lnTo>
                      <a:cubicBezTo>
                        <a:pt x="273" y="5135"/>
                        <a:pt x="0" y="7866"/>
                        <a:pt x="2239" y="9439"/>
                      </a:cubicBezTo>
                      <a:cubicBezTo>
                        <a:pt x="3470" y="10304"/>
                        <a:pt x="4559" y="10587"/>
                        <a:pt x="5432" y="10587"/>
                      </a:cubicBezTo>
                      <a:cubicBezTo>
                        <a:pt x="6595" y="10587"/>
                        <a:pt x="7375" y="10086"/>
                        <a:pt x="7599" y="9788"/>
                      </a:cubicBezTo>
                      <a:lnTo>
                        <a:pt x="10897" y="5436"/>
                      </a:lnTo>
                      <a:lnTo>
                        <a:pt x="412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flipH="1">
                  <a:off x="6656641" y="2598976"/>
                  <a:ext cx="20310" cy="12043"/>
                </a:xfrm>
                <a:custGeom>
                  <a:avLst/>
                  <a:gdLst/>
                  <a:ahLst/>
                  <a:cxnLst/>
                  <a:rect l="l" t="t" r="r" b="b"/>
                  <a:pathLst>
                    <a:path w="312" h="185" extrusionOk="0">
                      <a:moveTo>
                        <a:pt x="56" y="1"/>
                      </a:moveTo>
                      <a:lnTo>
                        <a:pt x="1" y="72"/>
                      </a:lnTo>
                      <a:lnTo>
                        <a:pt x="284" y="185"/>
                      </a:lnTo>
                      <a:lnTo>
                        <a:pt x="305" y="133"/>
                      </a:lnTo>
                      <a:cubicBezTo>
                        <a:pt x="311" y="117"/>
                        <a:pt x="301" y="100"/>
                        <a:pt x="287" y="92"/>
                      </a:cubicBezTo>
                      <a:lnTo>
                        <a:pt x="56"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flipH="1">
                  <a:off x="6688407" y="2633216"/>
                  <a:ext cx="15428" cy="11392"/>
                </a:xfrm>
                <a:custGeom>
                  <a:avLst/>
                  <a:gdLst/>
                  <a:ahLst/>
                  <a:cxnLst/>
                  <a:rect l="l" t="t" r="r" b="b"/>
                  <a:pathLst>
                    <a:path w="237" h="175" extrusionOk="0">
                      <a:moveTo>
                        <a:pt x="69" y="1"/>
                      </a:moveTo>
                      <a:lnTo>
                        <a:pt x="1" y="92"/>
                      </a:lnTo>
                      <a:lnTo>
                        <a:pt x="199" y="174"/>
                      </a:lnTo>
                      <a:lnTo>
                        <a:pt x="229" y="99"/>
                      </a:lnTo>
                      <a:cubicBezTo>
                        <a:pt x="237" y="82"/>
                        <a:pt x="226" y="62"/>
                        <a:pt x="209" y="55"/>
                      </a:cubicBezTo>
                      <a:lnTo>
                        <a:pt x="69"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flipH="1">
                  <a:off x="6497778" y="1906091"/>
                  <a:ext cx="2039947" cy="2558168"/>
                </a:xfrm>
                <a:custGeom>
                  <a:avLst/>
                  <a:gdLst/>
                  <a:ahLst/>
                  <a:cxnLst/>
                  <a:rect l="l" t="t" r="r" b="b"/>
                  <a:pathLst>
                    <a:path w="31338" h="39299" extrusionOk="0">
                      <a:moveTo>
                        <a:pt x="26787" y="1"/>
                      </a:moveTo>
                      <a:lnTo>
                        <a:pt x="110" y="34444"/>
                      </a:lnTo>
                      <a:cubicBezTo>
                        <a:pt x="1" y="35547"/>
                        <a:pt x="308" y="37291"/>
                        <a:pt x="1926" y="38432"/>
                      </a:cubicBezTo>
                      <a:cubicBezTo>
                        <a:pt x="2509" y="38841"/>
                        <a:pt x="3062" y="39121"/>
                        <a:pt x="3574" y="39298"/>
                      </a:cubicBezTo>
                      <a:lnTo>
                        <a:pt x="31338" y="3455"/>
                      </a:lnTo>
                      <a:lnTo>
                        <a:pt x="26787" y="1"/>
                      </a:ln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flipH="1">
                  <a:off x="6385836" y="2128955"/>
                  <a:ext cx="1921279" cy="2351296"/>
                </a:xfrm>
                <a:custGeom>
                  <a:avLst/>
                  <a:gdLst/>
                  <a:ahLst/>
                  <a:cxnLst/>
                  <a:rect l="l" t="t" r="r" b="b"/>
                  <a:pathLst>
                    <a:path w="29515" h="36121" extrusionOk="0">
                      <a:moveTo>
                        <a:pt x="27764" y="0"/>
                      </a:moveTo>
                      <a:lnTo>
                        <a:pt x="0" y="35843"/>
                      </a:lnTo>
                      <a:cubicBezTo>
                        <a:pt x="567" y="36042"/>
                        <a:pt x="1085" y="36120"/>
                        <a:pt x="1543" y="36120"/>
                      </a:cubicBezTo>
                      <a:cubicBezTo>
                        <a:pt x="2705" y="36120"/>
                        <a:pt x="3486" y="35621"/>
                        <a:pt x="3711" y="35325"/>
                      </a:cubicBezTo>
                      <a:lnTo>
                        <a:pt x="3714" y="35321"/>
                      </a:lnTo>
                      <a:lnTo>
                        <a:pt x="29514" y="1332"/>
                      </a:lnTo>
                      <a:lnTo>
                        <a:pt x="27764" y="0"/>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flipH="1">
                  <a:off x="6791982" y="1877930"/>
                  <a:ext cx="1736604" cy="2272401"/>
                </a:xfrm>
                <a:custGeom>
                  <a:avLst/>
                  <a:gdLst/>
                  <a:ahLst/>
                  <a:cxnLst/>
                  <a:rect l="l" t="t" r="r" b="b"/>
                  <a:pathLst>
                    <a:path w="26678" h="34909" extrusionOk="0">
                      <a:moveTo>
                        <a:pt x="26063" y="1"/>
                      </a:moveTo>
                      <a:lnTo>
                        <a:pt x="260" y="33990"/>
                      </a:lnTo>
                      <a:lnTo>
                        <a:pt x="260" y="33993"/>
                      </a:lnTo>
                      <a:cubicBezTo>
                        <a:pt x="147" y="34157"/>
                        <a:pt x="42" y="34485"/>
                        <a:pt x="1" y="34908"/>
                      </a:cubicBezTo>
                      <a:lnTo>
                        <a:pt x="26678" y="465"/>
                      </a:lnTo>
                      <a:lnTo>
                        <a:pt x="26063"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flipH="1">
                  <a:off x="6627544" y="2542928"/>
                  <a:ext cx="91849" cy="63468"/>
                </a:xfrm>
                <a:custGeom>
                  <a:avLst/>
                  <a:gdLst/>
                  <a:ahLst/>
                  <a:cxnLst/>
                  <a:rect l="l" t="t" r="r" b="b"/>
                  <a:pathLst>
                    <a:path w="1411" h="975" extrusionOk="0">
                      <a:moveTo>
                        <a:pt x="422" y="1"/>
                      </a:moveTo>
                      <a:cubicBezTo>
                        <a:pt x="273" y="1"/>
                        <a:pt x="133" y="91"/>
                        <a:pt x="76" y="236"/>
                      </a:cubicBezTo>
                      <a:cubicBezTo>
                        <a:pt x="1" y="428"/>
                        <a:pt x="93" y="646"/>
                        <a:pt x="284" y="721"/>
                      </a:cubicBezTo>
                      <a:lnTo>
                        <a:pt x="851" y="947"/>
                      </a:lnTo>
                      <a:cubicBezTo>
                        <a:pt x="896" y="965"/>
                        <a:pt x="944" y="974"/>
                        <a:pt x="990" y="974"/>
                      </a:cubicBezTo>
                      <a:cubicBezTo>
                        <a:pt x="1138" y="974"/>
                        <a:pt x="1279" y="884"/>
                        <a:pt x="1336" y="739"/>
                      </a:cubicBezTo>
                      <a:cubicBezTo>
                        <a:pt x="1411" y="548"/>
                        <a:pt x="1319" y="329"/>
                        <a:pt x="1127" y="254"/>
                      </a:cubicBezTo>
                      <a:lnTo>
                        <a:pt x="561" y="28"/>
                      </a:lnTo>
                      <a:cubicBezTo>
                        <a:pt x="515" y="10"/>
                        <a:pt x="468" y="1"/>
                        <a:pt x="422"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flipH="1">
                  <a:off x="6650002" y="2581595"/>
                  <a:ext cx="88659" cy="62231"/>
                </a:xfrm>
                <a:custGeom>
                  <a:avLst/>
                  <a:gdLst/>
                  <a:ahLst/>
                  <a:cxnLst/>
                  <a:rect l="l" t="t" r="r" b="b"/>
                  <a:pathLst>
                    <a:path w="1362" h="956" extrusionOk="0">
                      <a:moveTo>
                        <a:pt x="421" y="1"/>
                      </a:moveTo>
                      <a:cubicBezTo>
                        <a:pt x="273" y="1"/>
                        <a:pt x="132" y="91"/>
                        <a:pt x="75" y="236"/>
                      </a:cubicBezTo>
                      <a:cubicBezTo>
                        <a:pt x="0" y="428"/>
                        <a:pt x="92" y="646"/>
                        <a:pt x="283" y="721"/>
                      </a:cubicBezTo>
                      <a:lnTo>
                        <a:pt x="799" y="930"/>
                      </a:lnTo>
                      <a:cubicBezTo>
                        <a:pt x="843" y="947"/>
                        <a:pt x="889" y="955"/>
                        <a:pt x="934" y="955"/>
                      </a:cubicBezTo>
                      <a:cubicBezTo>
                        <a:pt x="1083" y="955"/>
                        <a:pt x="1226" y="865"/>
                        <a:pt x="1284" y="718"/>
                      </a:cubicBezTo>
                      <a:cubicBezTo>
                        <a:pt x="1362" y="527"/>
                        <a:pt x="1267" y="309"/>
                        <a:pt x="1075" y="233"/>
                      </a:cubicBezTo>
                      <a:lnTo>
                        <a:pt x="560" y="28"/>
                      </a:lnTo>
                      <a:cubicBezTo>
                        <a:pt x="514" y="10"/>
                        <a:pt x="467" y="1"/>
                        <a:pt x="421"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flipH="1">
                  <a:off x="6681964" y="2619546"/>
                  <a:ext cx="73427" cy="56047"/>
                </a:xfrm>
                <a:custGeom>
                  <a:avLst/>
                  <a:gdLst/>
                  <a:ahLst/>
                  <a:cxnLst/>
                  <a:rect l="l" t="t" r="r" b="b"/>
                  <a:pathLst>
                    <a:path w="1128" h="861" extrusionOk="0">
                      <a:moveTo>
                        <a:pt x="429" y="0"/>
                      </a:moveTo>
                      <a:cubicBezTo>
                        <a:pt x="278" y="0"/>
                        <a:pt x="134" y="91"/>
                        <a:pt x="76" y="238"/>
                      </a:cubicBezTo>
                      <a:cubicBezTo>
                        <a:pt x="1" y="428"/>
                        <a:pt x="93" y="647"/>
                        <a:pt x="284" y="723"/>
                      </a:cubicBezTo>
                      <a:lnTo>
                        <a:pt x="564" y="835"/>
                      </a:lnTo>
                      <a:cubicBezTo>
                        <a:pt x="609" y="853"/>
                        <a:pt x="656" y="861"/>
                        <a:pt x="702" y="861"/>
                      </a:cubicBezTo>
                      <a:cubicBezTo>
                        <a:pt x="852" y="861"/>
                        <a:pt x="995" y="773"/>
                        <a:pt x="1053" y="627"/>
                      </a:cubicBezTo>
                      <a:cubicBezTo>
                        <a:pt x="1127" y="436"/>
                        <a:pt x="1035" y="217"/>
                        <a:pt x="844" y="138"/>
                      </a:cubicBezTo>
                      <a:lnTo>
                        <a:pt x="564" y="26"/>
                      </a:lnTo>
                      <a:cubicBezTo>
                        <a:pt x="520" y="9"/>
                        <a:pt x="474" y="0"/>
                        <a:pt x="429"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flipH="1">
                  <a:off x="6308564" y="1690065"/>
                  <a:ext cx="566527" cy="577395"/>
                </a:xfrm>
                <a:custGeom>
                  <a:avLst/>
                  <a:gdLst/>
                  <a:ahLst/>
                  <a:cxnLst/>
                  <a:rect l="l" t="t" r="r" b="b"/>
                  <a:pathLst>
                    <a:path w="8843" h="9013" extrusionOk="0">
                      <a:moveTo>
                        <a:pt x="5718" y="0"/>
                      </a:moveTo>
                      <a:cubicBezTo>
                        <a:pt x="3497" y="1127"/>
                        <a:pt x="926" y="2619"/>
                        <a:pt x="683" y="2967"/>
                      </a:cubicBezTo>
                      <a:cubicBezTo>
                        <a:pt x="274" y="3561"/>
                        <a:pt x="1" y="6295"/>
                        <a:pt x="2240" y="7869"/>
                      </a:cubicBezTo>
                      <a:cubicBezTo>
                        <a:pt x="3468" y="8731"/>
                        <a:pt x="4556" y="9013"/>
                        <a:pt x="5429" y="9013"/>
                      </a:cubicBezTo>
                      <a:cubicBezTo>
                        <a:pt x="6592" y="9013"/>
                        <a:pt x="7373" y="8513"/>
                        <a:pt x="7599" y="8217"/>
                      </a:cubicBezTo>
                      <a:cubicBezTo>
                        <a:pt x="7828" y="7913"/>
                        <a:pt x="8470" y="4909"/>
                        <a:pt x="8842" y="2359"/>
                      </a:cubicBezTo>
                      <a:cubicBezTo>
                        <a:pt x="6326" y="2222"/>
                        <a:pt x="5818" y="720"/>
                        <a:pt x="5718" y="0"/>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flipH="1">
                  <a:off x="6308527" y="1836255"/>
                  <a:ext cx="289638" cy="433447"/>
                </a:xfrm>
                <a:custGeom>
                  <a:avLst/>
                  <a:gdLst/>
                  <a:ahLst/>
                  <a:cxnLst/>
                  <a:rect l="l" t="t" r="r" b="b"/>
                  <a:pathLst>
                    <a:path w="4521" h="6766" extrusionOk="0">
                      <a:moveTo>
                        <a:pt x="3684" y="0"/>
                      </a:moveTo>
                      <a:cubicBezTo>
                        <a:pt x="2868" y="2396"/>
                        <a:pt x="1659" y="5165"/>
                        <a:pt x="0" y="6619"/>
                      </a:cubicBezTo>
                      <a:cubicBezTo>
                        <a:pt x="400" y="6721"/>
                        <a:pt x="772" y="6766"/>
                        <a:pt x="1110" y="6766"/>
                      </a:cubicBezTo>
                      <a:cubicBezTo>
                        <a:pt x="2271" y="6766"/>
                        <a:pt x="3052" y="6263"/>
                        <a:pt x="3277" y="5967"/>
                      </a:cubicBezTo>
                      <a:cubicBezTo>
                        <a:pt x="3506" y="5663"/>
                        <a:pt x="4148" y="2659"/>
                        <a:pt x="4520" y="109"/>
                      </a:cubicBezTo>
                      <a:cubicBezTo>
                        <a:pt x="4213" y="92"/>
                        <a:pt x="3933" y="54"/>
                        <a:pt x="3684" y="0"/>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flipH="1">
                  <a:off x="6283252" y="1606396"/>
                  <a:ext cx="225509" cy="234789"/>
                </a:xfrm>
                <a:custGeom>
                  <a:avLst/>
                  <a:gdLst/>
                  <a:ahLst/>
                  <a:cxnLst/>
                  <a:rect l="l" t="t" r="r" b="b"/>
                  <a:pathLst>
                    <a:path w="3520" h="3665" extrusionOk="0">
                      <a:moveTo>
                        <a:pt x="3144" y="1"/>
                      </a:moveTo>
                      <a:cubicBezTo>
                        <a:pt x="2739" y="1"/>
                        <a:pt x="1444" y="575"/>
                        <a:pt x="0" y="1306"/>
                      </a:cubicBezTo>
                      <a:cubicBezTo>
                        <a:pt x="100" y="2026"/>
                        <a:pt x="608" y="3528"/>
                        <a:pt x="3124" y="3665"/>
                      </a:cubicBezTo>
                      <a:cubicBezTo>
                        <a:pt x="3394" y="1801"/>
                        <a:pt x="3520" y="180"/>
                        <a:pt x="3240" y="19"/>
                      </a:cubicBezTo>
                      <a:cubicBezTo>
                        <a:pt x="3218" y="7"/>
                        <a:pt x="3186" y="1"/>
                        <a:pt x="31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flipH="1">
                  <a:off x="7249739" y="4678669"/>
                  <a:ext cx="379829" cy="83126"/>
                </a:xfrm>
                <a:custGeom>
                  <a:avLst/>
                  <a:gdLst/>
                  <a:ahLst/>
                  <a:cxnLst/>
                  <a:rect l="l" t="t" r="r" b="b"/>
                  <a:pathLst>
                    <a:path w="5835" h="1277" extrusionOk="0">
                      <a:moveTo>
                        <a:pt x="342" y="1"/>
                      </a:moveTo>
                      <a:cubicBezTo>
                        <a:pt x="342" y="1"/>
                        <a:pt x="130" y="96"/>
                        <a:pt x="141" y="280"/>
                      </a:cubicBezTo>
                      <a:cubicBezTo>
                        <a:pt x="151" y="461"/>
                        <a:pt x="1" y="936"/>
                        <a:pt x="677" y="936"/>
                      </a:cubicBezTo>
                      <a:cubicBezTo>
                        <a:pt x="1257" y="936"/>
                        <a:pt x="3726" y="1276"/>
                        <a:pt x="4705" y="1276"/>
                      </a:cubicBezTo>
                      <a:cubicBezTo>
                        <a:pt x="4873" y="1276"/>
                        <a:pt x="4997" y="1266"/>
                        <a:pt x="5060" y="1243"/>
                      </a:cubicBezTo>
                      <a:cubicBezTo>
                        <a:pt x="5262" y="1226"/>
                        <a:pt x="5667" y="1127"/>
                        <a:pt x="5705" y="943"/>
                      </a:cubicBezTo>
                      <a:cubicBezTo>
                        <a:pt x="5835" y="352"/>
                        <a:pt x="5561" y="260"/>
                        <a:pt x="5561" y="260"/>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flipH="1">
                  <a:off x="7360140" y="4494707"/>
                  <a:ext cx="259664" cy="222234"/>
                </a:xfrm>
                <a:custGeom>
                  <a:avLst/>
                  <a:gdLst/>
                  <a:ahLst/>
                  <a:cxnLst/>
                  <a:rect l="l" t="t" r="r" b="b"/>
                  <a:pathLst>
                    <a:path w="3989" h="3414" extrusionOk="0">
                      <a:moveTo>
                        <a:pt x="2432" y="0"/>
                      </a:moveTo>
                      <a:lnTo>
                        <a:pt x="455" y="136"/>
                      </a:lnTo>
                      <a:cubicBezTo>
                        <a:pt x="455" y="136"/>
                        <a:pt x="520" y="1110"/>
                        <a:pt x="325" y="1812"/>
                      </a:cubicBezTo>
                      <a:cubicBezTo>
                        <a:pt x="134" y="2512"/>
                        <a:pt x="1" y="3233"/>
                        <a:pt x="1045" y="3274"/>
                      </a:cubicBezTo>
                      <a:lnTo>
                        <a:pt x="2859" y="3413"/>
                      </a:lnTo>
                      <a:cubicBezTo>
                        <a:pt x="2859" y="3413"/>
                        <a:pt x="2824" y="1574"/>
                        <a:pt x="3988" y="1468"/>
                      </a:cubicBezTo>
                      <a:cubicBezTo>
                        <a:pt x="3988" y="1468"/>
                        <a:pt x="2506" y="1185"/>
                        <a:pt x="2432"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flipH="1">
                  <a:off x="7255334" y="4589813"/>
                  <a:ext cx="189361" cy="141582"/>
                </a:xfrm>
                <a:custGeom>
                  <a:avLst/>
                  <a:gdLst/>
                  <a:ahLst/>
                  <a:cxnLst/>
                  <a:rect l="l" t="t" r="r" b="b"/>
                  <a:pathLst>
                    <a:path w="2909" h="2175" extrusionOk="0">
                      <a:moveTo>
                        <a:pt x="1501" y="1"/>
                      </a:moveTo>
                      <a:cubicBezTo>
                        <a:pt x="1302" y="1"/>
                        <a:pt x="1076" y="59"/>
                        <a:pt x="810" y="178"/>
                      </a:cubicBezTo>
                      <a:cubicBezTo>
                        <a:pt x="1" y="536"/>
                        <a:pt x="100" y="1813"/>
                        <a:pt x="100" y="1813"/>
                      </a:cubicBezTo>
                      <a:cubicBezTo>
                        <a:pt x="116" y="2096"/>
                        <a:pt x="726" y="2175"/>
                        <a:pt x="1317" y="2175"/>
                      </a:cubicBezTo>
                      <a:cubicBezTo>
                        <a:pt x="1759" y="2175"/>
                        <a:pt x="2191" y="2131"/>
                        <a:pt x="2356" y="2096"/>
                      </a:cubicBezTo>
                      <a:cubicBezTo>
                        <a:pt x="2735" y="2014"/>
                        <a:pt x="2909" y="1386"/>
                        <a:pt x="2483" y="703"/>
                      </a:cubicBezTo>
                      <a:cubicBezTo>
                        <a:pt x="2199" y="243"/>
                        <a:pt x="1907" y="1"/>
                        <a:pt x="1501" y="1"/>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flipH="1">
                  <a:off x="7391970" y="4506685"/>
                  <a:ext cx="139824" cy="96731"/>
                </a:xfrm>
                <a:custGeom>
                  <a:avLst/>
                  <a:gdLst/>
                  <a:ahLst/>
                  <a:cxnLst/>
                  <a:rect l="l" t="t" r="r" b="b"/>
                  <a:pathLst>
                    <a:path w="2148" h="1486" extrusionOk="0">
                      <a:moveTo>
                        <a:pt x="155" y="1"/>
                      </a:moveTo>
                      <a:lnTo>
                        <a:pt x="1" y="28"/>
                      </a:lnTo>
                      <a:cubicBezTo>
                        <a:pt x="7" y="75"/>
                        <a:pt x="209" y="1206"/>
                        <a:pt x="831" y="1403"/>
                      </a:cubicBezTo>
                      <a:cubicBezTo>
                        <a:pt x="1008" y="1458"/>
                        <a:pt x="1179" y="1485"/>
                        <a:pt x="1332" y="1485"/>
                      </a:cubicBezTo>
                      <a:cubicBezTo>
                        <a:pt x="1718" y="1485"/>
                        <a:pt x="2019" y="1335"/>
                        <a:pt x="2148" y="1137"/>
                      </a:cubicBezTo>
                      <a:lnTo>
                        <a:pt x="2014" y="1052"/>
                      </a:lnTo>
                      <a:cubicBezTo>
                        <a:pt x="1924" y="1191"/>
                        <a:pt x="1676" y="1327"/>
                        <a:pt x="1332" y="1327"/>
                      </a:cubicBezTo>
                      <a:cubicBezTo>
                        <a:pt x="1194" y="1327"/>
                        <a:pt x="1042" y="1305"/>
                        <a:pt x="878" y="1253"/>
                      </a:cubicBezTo>
                      <a:cubicBezTo>
                        <a:pt x="346" y="1086"/>
                        <a:pt x="158" y="10"/>
                        <a:pt x="1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flipH="1">
                  <a:off x="7414362" y="4533570"/>
                  <a:ext cx="99856" cy="74534"/>
                </a:xfrm>
                <a:custGeom>
                  <a:avLst/>
                  <a:gdLst/>
                  <a:ahLst/>
                  <a:cxnLst/>
                  <a:rect l="l" t="t" r="r" b="b"/>
                  <a:pathLst>
                    <a:path w="1534" h="1145" extrusionOk="0">
                      <a:moveTo>
                        <a:pt x="1194" y="1"/>
                      </a:moveTo>
                      <a:cubicBezTo>
                        <a:pt x="879" y="1"/>
                        <a:pt x="275" y="115"/>
                        <a:pt x="24" y="939"/>
                      </a:cubicBezTo>
                      <a:cubicBezTo>
                        <a:pt x="0" y="1025"/>
                        <a:pt x="49" y="1113"/>
                        <a:pt x="131" y="1137"/>
                      </a:cubicBezTo>
                      <a:cubicBezTo>
                        <a:pt x="147" y="1144"/>
                        <a:pt x="161" y="1144"/>
                        <a:pt x="178" y="1144"/>
                      </a:cubicBezTo>
                      <a:cubicBezTo>
                        <a:pt x="243" y="1144"/>
                        <a:pt x="307" y="1100"/>
                        <a:pt x="328" y="1031"/>
                      </a:cubicBezTo>
                      <a:cubicBezTo>
                        <a:pt x="518" y="402"/>
                        <a:pt x="944" y="312"/>
                        <a:pt x="1175" y="312"/>
                      </a:cubicBezTo>
                      <a:cubicBezTo>
                        <a:pt x="1251" y="312"/>
                        <a:pt x="1306" y="321"/>
                        <a:pt x="1325" y="325"/>
                      </a:cubicBezTo>
                      <a:cubicBezTo>
                        <a:pt x="1337" y="328"/>
                        <a:pt x="1349" y="329"/>
                        <a:pt x="1361" y="329"/>
                      </a:cubicBezTo>
                      <a:cubicBezTo>
                        <a:pt x="1433" y="329"/>
                        <a:pt x="1498" y="278"/>
                        <a:pt x="1513" y="205"/>
                      </a:cubicBezTo>
                      <a:cubicBezTo>
                        <a:pt x="1533" y="120"/>
                        <a:pt x="1478" y="35"/>
                        <a:pt x="1393" y="18"/>
                      </a:cubicBezTo>
                      <a:cubicBezTo>
                        <a:pt x="1390" y="17"/>
                        <a:pt x="1313" y="1"/>
                        <a:pt x="1194"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flipH="1">
                  <a:off x="7387933" y="4556028"/>
                  <a:ext cx="88074" cy="58260"/>
                </a:xfrm>
                <a:custGeom>
                  <a:avLst/>
                  <a:gdLst/>
                  <a:ahLst/>
                  <a:cxnLst/>
                  <a:rect l="l" t="t" r="r" b="b"/>
                  <a:pathLst>
                    <a:path w="1353" h="895" extrusionOk="0">
                      <a:moveTo>
                        <a:pt x="1194" y="0"/>
                      </a:moveTo>
                      <a:cubicBezTo>
                        <a:pt x="1192" y="0"/>
                        <a:pt x="1190" y="0"/>
                        <a:pt x="1189" y="0"/>
                      </a:cubicBezTo>
                      <a:cubicBezTo>
                        <a:pt x="1154" y="4"/>
                        <a:pt x="325" y="27"/>
                        <a:pt x="35" y="673"/>
                      </a:cubicBezTo>
                      <a:cubicBezTo>
                        <a:pt x="1" y="755"/>
                        <a:pt x="38" y="847"/>
                        <a:pt x="117" y="881"/>
                      </a:cubicBezTo>
                      <a:cubicBezTo>
                        <a:pt x="137" y="891"/>
                        <a:pt x="161" y="894"/>
                        <a:pt x="182" y="894"/>
                      </a:cubicBezTo>
                      <a:cubicBezTo>
                        <a:pt x="243" y="894"/>
                        <a:pt x="301" y="861"/>
                        <a:pt x="325" y="802"/>
                      </a:cubicBezTo>
                      <a:cubicBezTo>
                        <a:pt x="530" y="341"/>
                        <a:pt x="1185" y="317"/>
                        <a:pt x="1198" y="317"/>
                      </a:cubicBezTo>
                      <a:cubicBezTo>
                        <a:pt x="1284" y="314"/>
                        <a:pt x="1352" y="243"/>
                        <a:pt x="1352" y="157"/>
                      </a:cubicBezTo>
                      <a:cubicBezTo>
                        <a:pt x="1349" y="70"/>
                        <a:pt x="1277" y="0"/>
                        <a:pt x="1194"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flipH="1">
                  <a:off x="7376351" y="4725539"/>
                  <a:ext cx="379634" cy="82736"/>
                </a:xfrm>
                <a:custGeom>
                  <a:avLst/>
                  <a:gdLst/>
                  <a:ahLst/>
                  <a:cxnLst/>
                  <a:rect l="l" t="t" r="r" b="b"/>
                  <a:pathLst>
                    <a:path w="5832" h="1271" extrusionOk="0">
                      <a:moveTo>
                        <a:pt x="342" y="1"/>
                      </a:moveTo>
                      <a:cubicBezTo>
                        <a:pt x="342" y="1"/>
                        <a:pt x="127" y="97"/>
                        <a:pt x="137" y="281"/>
                      </a:cubicBezTo>
                      <a:cubicBezTo>
                        <a:pt x="147" y="461"/>
                        <a:pt x="1" y="888"/>
                        <a:pt x="676" y="936"/>
                      </a:cubicBezTo>
                      <a:cubicBezTo>
                        <a:pt x="1285" y="977"/>
                        <a:pt x="3644" y="1271"/>
                        <a:pt x="4668" y="1271"/>
                      </a:cubicBezTo>
                      <a:cubicBezTo>
                        <a:pt x="4840" y="1271"/>
                        <a:pt x="4974" y="1263"/>
                        <a:pt x="5056" y="1244"/>
                      </a:cubicBezTo>
                      <a:cubicBezTo>
                        <a:pt x="5261" y="1226"/>
                        <a:pt x="5663" y="1127"/>
                        <a:pt x="5704" y="943"/>
                      </a:cubicBezTo>
                      <a:cubicBezTo>
                        <a:pt x="5831" y="352"/>
                        <a:pt x="5558" y="264"/>
                        <a:pt x="5558" y="264"/>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flipH="1">
                  <a:off x="7486622" y="4541577"/>
                  <a:ext cx="259599" cy="222299"/>
                </a:xfrm>
                <a:custGeom>
                  <a:avLst/>
                  <a:gdLst/>
                  <a:ahLst/>
                  <a:cxnLst/>
                  <a:rect l="l" t="t" r="r" b="b"/>
                  <a:pathLst>
                    <a:path w="3988" h="3415" extrusionOk="0">
                      <a:moveTo>
                        <a:pt x="2431" y="0"/>
                      </a:moveTo>
                      <a:lnTo>
                        <a:pt x="451" y="137"/>
                      </a:lnTo>
                      <a:cubicBezTo>
                        <a:pt x="451" y="137"/>
                        <a:pt x="516" y="1110"/>
                        <a:pt x="325" y="1813"/>
                      </a:cubicBezTo>
                      <a:cubicBezTo>
                        <a:pt x="131" y="2513"/>
                        <a:pt x="0" y="3233"/>
                        <a:pt x="1042" y="3277"/>
                      </a:cubicBezTo>
                      <a:lnTo>
                        <a:pt x="2855" y="3414"/>
                      </a:lnTo>
                      <a:cubicBezTo>
                        <a:pt x="2855" y="3414"/>
                        <a:pt x="2820" y="1577"/>
                        <a:pt x="3988" y="1472"/>
                      </a:cubicBezTo>
                      <a:cubicBezTo>
                        <a:pt x="3988" y="1472"/>
                        <a:pt x="2502" y="1185"/>
                        <a:pt x="2431"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flipH="1">
                  <a:off x="7672598" y="4660898"/>
                  <a:ext cx="52076" cy="68285"/>
                </a:xfrm>
                <a:custGeom>
                  <a:avLst/>
                  <a:gdLst/>
                  <a:ahLst/>
                  <a:cxnLst/>
                  <a:rect l="l" t="t" r="r" b="b"/>
                  <a:pathLst>
                    <a:path w="800" h="1049" extrusionOk="0">
                      <a:moveTo>
                        <a:pt x="373" y="0"/>
                      </a:moveTo>
                      <a:lnTo>
                        <a:pt x="236" y="311"/>
                      </a:lnTo>
                      <a:lnTo>
                        <a:pt x="0" y="311"/>
                      </a:lnTo>
                      <a:lnTo>
                        <a:pt x="141" y="574"/>
                      </a:lnTo>
                      <a:lnTo>
                        <a:pt x="55" y="942"/>
                      </a:lnTo>
                      <a:lnTo>
                        <a:pt x="349" y="731"/>
                      </a:lnTo>
                      <a:lnTo>
                        <a:pt x="608" y="1049"/>
                      </a:lnTo>
                      <a:lnTo>
                        <a:pt x="544" y="584"/>
                      </a:lnTo>
                      <a:lnTo>
                        <a:pt x="799" y="488"/>
                      </a:lnTo>
                      <a:lnTo>
                        <a:pt x="482" y="397"/>
                      </a:lnTo>
                      <a:lnTo>
                        <a:pt x="373" y="0"/>
                      </a:ln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flipH="1">
                  <a:off x="7381946" y="4636682"/>
                  <a:ext cx="189426" cy="141647"/>
                </a:xfrm>
                <a:custGeom>
                  <a:avLst/>
                  <a:gdLst/>
                  <a:ahLst/>
                  <a:cxnLst/>
                  <a:rect l="l" t="t" r="r" b="b"/>
                  <a:pathLst>
                    <a:path w="2910" h="2176" extrusionOk="0">
                      <a:moveTo>
                        <a:pt x="1503" y="1"/>
                      </a:moveTo>
                      <a:cubicBezTo>
                        <a:pt x="1304" y="1"/>
                        <a:pt x="1077" y="59"/>
                        <a:pt x="810" y="178"/>
                      </a:cubicBezTo>
                      <a:cubicBezTo>
                        <a:pt x="1" y="536"/>
                        <a:pt x="100" y="1816"/>
                        <a:pt x="100" y="1816"/>
                      </a:cubicBezTo>
                      <a:cubicBezTo>
                        <a:pt x="116" y="2097"/>
                        <a:pt x="726" y="2176"/>
                        <a:pt x="1318" y="2176"/>
                      </a:cubicBezTo>
                      <a:cubicBezTo>
                        <a:pt x="1762" y="2176"/>
                        <a:pt x="2195" y="2132"/>
                        <a:pt x="2360" y="2097"/>
                      </a:cubicBezTo>
                      <a:cubicBezTo>
                        <a:pt x="2739" y="2015"/>
                        <a:pt x="2909" y="1386"/>
                        <a:pt x="2486" y="704"/>
                      </a:cubicBezTo>
                      <a:cubicBezTo>
                        <a:pt x="2200" y="243"/>
                        <a:pt x="1909" y="1"/>
                        <a:pt x="150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flipH="1">
                  <a:off x="7518582" y="4553554"/>
                  <a:ext cx="139889" cy="96731"/>
                </a:xfrm>
                <a:custGeom>
                  <a:avLst/>
                  <a:gdLst/>
                  <a:ahLst/>
                  <a:cxnLst/>
                  <a:rect l="l" t="t" r="r" b="b"/>
                  <a:pathLst>
                    <a:path w="2149" h="1486" extrusionOk="0">
                      <a:moveTo>
                        <a:pt x="158" y="1"/>
                      </a:moveTo>
                      <a:lnTo>
                        <a:pt x="1" y="28"/>
                      </a:lnTo>
                      <a:cubicBezTo>
                        <a:pt x="8" y="76"/>
                        <a:pt x="209" y="1206"/>
                        <a:pt x="831" y="1403"/>
                      </a:cubicBezTo>
                      <a:cubicBezTo>
                        <a:pt x="1008" y="1461"/>
                        <a:pt x="1179" y="1485"/>
                        <a:pt x="1332" y="1485"/>
                      </a:cubicBezTo>
                      <a:cubicBezTo>
                        <a:pt x="1718" y="1485"/>
                        <a:pt x="2022" y="1335"/>
                        <a:pt x="2148" y="1141"/>
                      </a:cubicBezTo>
                      <a:lnTo>
                        <a:pt x="2015" y="1052"/>
                      </a:lnTo>
                      <a:cubicBezTo>
                        <a:pt x="1925" y="1191"/>
                        <a:pt x="1678" y="1327"/>
                        <a:pt x="1334" y="1327"/>
                      </a:cubicBezTo>
                      <a:cubicBezTo>
                        <a:pt x="1196" y="1327"/>
                        <a:pt x="1043" y="1305"/>
                        <a:pt x="878" y="1253"/>
                      </a:cubicBezTo>
                      <a:cubicBezTo>
                        <a:pt x="349" y="1086"/>
                        <a:pt x="158" y="11"/>
                        <a:pt x="15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flipH="1">
                  <a:off x="7541039" y="4580439"/>
                  <a:ext cx="99856" cy="74534"/>
                </a:xfrm>
                <a:custGeom>
                  <a:avLst/>
                  <a:gdLst/>
                  <a:ahLst/>
                  <a:cxnLst/>
                  <a:rect l="l" t="t" r="r" b="b"/>
                  <a:pathLst>
                    <a:path w="1534" h="1145" extrusionOk="0">
                      <a:moveTo>
                        <a:pt x="1196" y="1"/>
                      </a:moveTo>
                      <a:cubicBezTo>
                        <a:pt x="882" y="1"/>
                        <a:pt x="279" y="116"/>
                        <a:pt x="28" y="943"/>
                      </a:cubicBezTo>
                      <a:cubicBezTo>
                        <a:pt x="0" y="1025"/>
                        <a:pt x="49" y="1113"/>
                        <a:pt x="131" y="1138"/>
                      </a:cubicBezTo>
                      <a:cubicBezTo>
                        <a:pt x="147" y="1144"/>
                        <a:pt x="161" y="1144"/>
                        <a:pt x="178" y="1144"/>
                      </a:cubicBezTo>
                      <a:cubicBezTo>
                        <a:pt x="246" y="1144"/>
                        <a:pt x="308" y="1103"/>
                        <a:pt x="328" y="1035"/>
                      </a:cubicBezTo>
                      <a:cubicBezTo>
                        <a:pt x="521" y="407"/>
                        <a:pt x="945" y="314"/>
                        <a:pt x="1177" y="314"/>
                      </a:cubicBezTo>
                      <a:cubicBezTo>
                        <a:pt x="1253" y="314"/>
                        <a:pt x="1309" y="324"/>
                        <a:pt x="1329" y="328"/>
                      </a:cubicBezTo>
                      <a:cubicBezTo>
                        <a:pt x="1339" y="330"/>
                        <a:pt x="1350" y="331"/>
                        <a:pt x="1360" y="331"/>
                      </a:cubicBezTo>
                      <a:cubicBezTo>
                        <a:pt x="1433" y="331"/>
                        <a:pt x="1498" y="280"/>
                        <a:pt x="1516" y="205"/>
                      </a:cubicBezTo>
                      <a:cubicBezTo>
                        <a:pt x="1533" y="120"/>
                        <a:pt x="1478" y="35"/>
                        <a:pt x="1393" y="18"/>
                      </a:cubicBezTo>
                      <a:cubicBezTo>
                        <a:pt x="1391" y="17"/>
                        <a:pt x="1314" y="1"/>
                        <a:pt x="1196"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flipH="1">
                  <a:off x="7514415" y="4602897"/>
                  <a:ext cx="88269" cy="58520"/>
                </a:xfrm>
                <a:custGeom>
                  <a:avLst/>
                  <a:gdLst/>
                  <a:ahLst/>
                  <a:cxnLst/>
                  <a:rect l="l" t="t" r="r" b="b"/>
                  <a:pathLst>
                    <a:path w="1356" h="899" extrusionOk="0">
                      <a:moveTo>
                        <a:pt x="1192" y="1"/>
                      </a:moveTo>
                      <a:cubicBezTo>
                        <a:pt x="1154" y="4"/>
                        <a:pt x="325" y="28"/>
                        <a:pt x="39" y="673"/>
                      </a:cubicBezTo>
                      <a:cubicBezTo>
                        <a:pt x="1" y="755"/>
                        <a:pt x="39" y="847"/>
                        <a:pt x="117" y="885"/>
                      </a:cubicBezTo>
                      <a:cubicBezTo>
                        <a:pt x="138" y="891"/>
                        <a:pt x="161" y="898"/>
                        <a:pt x="182" y="898"/>
                      </a:cubicBezTo>
                      <a:cubicBezTo>
                        <a:pt x="243" y="898"/>
                        <a:pt x="302" y="861"/>
                        <a:pt x="329" y="803"/>
                      </a:cubicBezTo>
                      <a:cubicBezTo>
                        <a:pt x="533" y="342"/>
                        <a:pt x="1192" y="318"/>
                        <a:pt x="1199" y="318"/>
                      </a:cubicBezTo>
                      <a:cubicBezTo>
                        <a:pt x="1285" y="318"/>
                        <a:pt x="1356" y="243"/>
                        <a:pt x="1353" y="158"/>
                      </a:cubicBezTo>
                      <a:cubicBezTo>
                        <a:pt x="1349" y="69"/>
                        <a:pt x="1277" y="4"/>
                        <a:pt x="1192"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flipH="1">
                  <a:off x="7182630" y="2396722"/>
                  <a:ext cx="686231" cy="603366"/>
                </a:xfrm>
                <a:custGeom>
                  <a:avLst/>
                  <a:gdLst/>
                  <a:ahLst/>
                  <a:cxnLst/>
                  <a:rect l="l" t="t" r="r" b="b"/>
                  <a:pathLst>
                    <a:path w="10542" h="9269" extrusionOk="0">
                      <a:moveTo>
                        <a:pt x="6645" y="1"/>
                      </a:moveTo>
                      <a:cubicBezTo>
                        <a:pt x="5506" y="1"/>
                        <a:pt x="4402" y="359"/>
                        <a:pt x="3879" y="520"/>
                      </a:cubicBezTo>
                      <a:cubicBezTo>
                        <a:pt x="2967" y="800"/>
                        <a:pt x="561" y="2227"/>
                        <a:pt x="280" y="4043"/>
                      </a:cubicBezTo>
                      <a:cubicBezTo>
                        <a:pt x="0" y="5862"/>
                        <a:pt x="2288" y="8873"/>
                        <a:pt x="2346" y="9228"/>
                      </a:cubicBezTo>
                      <a:cubicBezTo>
                        <a:pt x="2350" y="9256"/>
                        <a:pt x="2401" y="9269"/>
                        <a:pt x="2490" y="9269"/>
                      </a:cubicBezTo>
                      <a:cubicBezTo>
                        <a:pt x="3555" y="9269"/>
                        <a:pt x="10121" y="7453"/>
                        <a:pt x="10121" y="7453"/>
                      </a:cubicBezTo>
                      <a:cubicBezTo>
                        <a:pt x="10121" y="7453"/>
                        <a:pt x="10542" y="2227"/>
                        <a:pt x="8992" y="800"/>
                      </a:cubicBezTo>
                      <a:cubicBezTo>
                        <a:pt x="8336" y="194"/>
                        <a:pt x="7481" y="1"/>
                        <a:pt x="6645"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flipH="1">
                  <a:off x="7565713" y="2693886"/>
                  <a:ext cx="244692" cy="290259"/>
                </a:xfrm>
                <a:custGeom>
                  <a:avLst/>
                  <a:gdLst/>
                  <a:ahLst/>
                  <a:cxnLst/>
                  <a:rect l="l" t="t" r="r" b="b"/>
                  <a:pathLst>
                    <a:path w="3759" h="4459" extrusionOk="0">
                      <a:moveTo>
                        <a:pt x="1386" y="1"/>
                      </a:moveTo>
                      <a:cubicBezTo>
                        <a:pt x="1302" y="1"/>
                        <a:pt x="1220" y="23"/>
                        <a:pt x="1140" y="72"/>
                      </a:cubicBezTo>
                      <a:cubicBezTo>
                        <a:pt x="93" y="717"/>
                        <a:pt x="0" y="2048"/>
                        <a:pt x="0" y="2048"/>
                      </a:cubicBezTo>
                      <a:lnTo>
                        <a:pt x="1202" y="4458"/>
                      </a:lnTo>
                      <a:lnTo>
                        <a:pt x="3759" y="3400"/>
                      </a:lnTo>
                      <a:cubicBezTo>
                        <a:pt x="3759" y="3400"/>
                        <a:pt x="2416" y="1"/>
                        <a:pt x="1386"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flipH="1">
                  <a:off x="7136414" y="2865740"/>
                  <a:ext cx="788886" cy="1573607"/>
                </a:xfrm>
                <a:custGeom>
                  <a:avLst/>
                  <a:gdLst/>
                  <a:ahLst/>
                  <a:cxnLst/>
                  <a:rect l="l" t="t" r="r" b="b"/>
                  <a:pathLst>
                    <a:path w="12119" h="24174" extrusionOk="0">
                      <a:moveTo>
                        <a:pt x="9345" y="1"/>
                      </a:moveTo>
                      <a:cubicBezTo>
                        <a:pt x="6833" y="1"/>
                        <a:pt x="3500" y="1145"/>
                        <a:pt x="2779" y="1590"/>
                      </a:cubicBezTo>
                      <a:cubicBezTo>
                        <a:pt x="2608" y="1696"/>
                        <a:pt x="3213" y="2921"/>
                        <a:pt x="3213" y="2921"/>
                      </a:cubicBezTo>
                      <a:cubicBezTo>
                        <a:pt x="3213" y="2921"/>
                        <a:pt x="219" y="5798"/>
                        <a:pt x="127" y="10270"/>
                      </a:cubicBezTo>
                      <a:cubicBezTo>
                        <a:pt x="0" y="16230"/>
                        <a:pt x="2595" y="23498"/>
                        <a:pt x="2595" y="23498"/>
                      </a:cubicBezTo>
                      <a:cubicBezTo>
                        <a:pt x="2595" y="23498"/>
                        <a:pt x="2803" y="24174"/>
                        <a:pt x="3943" y="24174"/>
                      </a:cubicBezTo>
                      <a:cubicBezTo>
                        <a:pt x="5086" y="24174"/>
                        <a:pt x="5879" y="23662"/>
                        <a:pt x="5879" y="23662"/>
                      </a:cubicBezTo>
                      <a:cubicBezTo>
                        <a:pt x="5929" y="23664"/>
                        <a:pt x="5978" y="23665"/>
                        <a:pt x="6026" y="23665"/>
                      </a:cubicBezTo>
                      <a:cubicBezTo>
                        <a:pt x="7377" y="23665"/>
                        <a:pt x="7506" y="22754"/>
                        <a:pt x="7506" y="22754"/>
                      </a:cubicBezTo>
                      <a:cubicBezTo>
                        <a:pt x="7763" y="21962"/>
                        <a:pt x="10022" y="16534"/>
                        <a:pt x="11070" y="11574"/>
                      </a:cubicBezTo>
                      <a:cubicBezTo>
                        <a:pt x="12119" y="6614"/>
                        <a:pt x="11654" y="1959"/>
                        <a:pt x="11675" y="1655"/>
                      </a:cubicBezTo>
                      <a:cubicBezTo>
                        <a:pt x="11699" y="1351"/>
                        <a:pt x="11675" y="607"/>
                        <a:pt x="11675" y="607"/>
                      </a:cubicBezTo>
                      <a:cubicBezTo>
                        <a:pt x="11147" y="168"/>
                        <a:pt x="10306" y="1"/>
                        <a:pt x="9345"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5"/>
                <p:cNvSpPr/>
                <p:nvPr/>
              </p:nvSpPr>
              <p:spPr>
                <a:xfrm flipH="1">
                  <a:off x="7173050" y="2905839"/>
                  <a:ext cx="105194" cy="252243"/>
                </a:xfrm>
                <a:custGeom>
                  <a:avLst/>
                  <a:gdLst/>
                  <a:ahLst/>
                  <a:cxnLst/>
                  <a:rect l="l" t="t" r="r" b="b"/>
                  <a:pathLst>
                    <a:path w="1616" h="3875" extrusionOk="0">
                      <a:moveTo>
                        <a:pt x="1524" y="1"/>
                      </a:moveTo>
                      <a:cubicBezTo>
                        <a:pt x="1478" y="1"/>
                        <a:pt x="1442" y="35"/>
                        <a:pt x="1445" y="79"/>
                      </a:cubicBezTo>
                      <a:cubicBezTo>
                        <a:pt x="1462" y="1721"/>
                        <a:pt x="1373" y="3486"/>
                        <a:pt x="1196" y="3605"/>
                      </a:cubicBezTo>
                      <a:cubicBezTo>
                        <a:pt x="1043" y="3695"/>
                        <a:pt x="747" y="3719"/>
                        <a:pt x="490" y="3719"/>
                      </a:cubicBezTo>
                      <a:cubicBezTo>
                        <a:pt x="327" y="3719"/>
                        <a:pt x="179" y="3709"/>
                        <a:pt x="93" y="3701"/>
                      </a:cubicBezTo>
                      <a:cubicBezTo>
                        <a:pt x="89" y="3701"/>
                        <a:pt x="84" y="3700"/>
                        <a:pt x="80" y="3700"/>
                      </a:cubicBezTo>
                      <a:cubicBezTo>
                        <a:pt x="42" y="3700"/>
                        <a:pt x="11" y="3729"/>
                        <a:pt x="8" y="3769"/>
                      </a:cubicBezTo>
                      <a:cubicBezTo>
                        <a:pt x="0" y="3813"/>
                        <a:pt x="35" y="3851"/>
                        <a:pt x="76" y="3858"/>
                      </a:cubicBezTo>
                      <a:cubicBezTo>
                        <a:pt x="93" y="3858"/>
                        <a:pt x="274" y="3875"/>
                        <a:pt x="499" y="3875"/>
                      </a:cubicBezTo>
                      <a:cubicBezTo>
                        <a:pt x="766" y="3875"/>
                        <a:pt x="1089" y="3851"/>
                        <a:pt x="1274" y="3742"/>
                      </a:cubicBezTo>
                      <a:cubicBezTo>
                        <a:pt x="1615" y="3547"/>
                        <a:pt x="1612" y="888"/>
                        <a:pt x="1601" y="79"/>
                      </a:cubicBezTo>
                      <a:cubicBezTo>
                        <a:pt x="1601" y="35"/>
                        <a:pt x="1564" y="1"/>
                        <a:pt x="15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5"/>
                <p:cNvSpPr/>
                <p:nvPr/>
              </p:nvSpPr>
              <p:spPr>
                <a:xfrm flipH="1">
                  <a:off x="7183334" y="2900306"/>
                  <a:ext cx="26689" cy="56047"/>
                </a:xfrm>
                <a:custGeom>
                  <a:avLst/>
                  <a:gdLst/>
                  <a:ahLst/>
                  <a:cxnLst/>
                  <a:rect l="l" t="t" r="r" b="b"/>
                  <a:pathLst>
                    <a:path w="410" h="861" extrusionOk="0">
                      <a:moveTo>
                        <a:pt x="205" y="0"/>
                      </a:moveTo>
                      <a:cubicBezTo>
                        <a:pt x="93" y="0"/>
                        <a:pt x="0" y="191"/>
                        <a:pt x="0" y="431"/>
                      </a:cubicBezTo>
                      <a:cubicBezTo>
                        <a:pt x="0" y="666"/>
                        <a:pt x="93" y="861"/>
                        <a:pt x="205" y="861"/>
                      </a:cubicBezTo>
                      <a:cubicBezTo>
                        <a:pt x="318" y="861"/>
                        <a:pt x="410" y="666"/>
                        <a:pt x="410" y="431"/>
                      </a:cubicBezTo>
                      <a:cubicBezTo>
                        <a:pt x="410" y="191"/>
                        <a:pt x="318" y="0"/>
                        <a:pt x="2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5"/>
                <p:cNvSpPr/>
                <p:nvPr/>
              </p:nvSpPr>
              <p:spPr>
                <a:xfrm flipH="1">
                  <a:off x="7222596" y="2963905"/>
                  <a:ext cx="499409" cy="97122"/>
                </a:xfrm>
                <a:custGeom>
                  <a:avLst/>
                  <a:gdLst/>
                  <a:ahLst/>
                  <a:cxnLst/>
                  <a:rect l="l" t="t" r="r" b="b"/>
                  <a:pathLst>
                    <a:path w="7672" h="1492" extrusionOk="0">
                      <a:moveTo>
                        <a:pt x="6523" y="1"/>
                      </a:moveTo>
                      <a:cubicBezTo>
                        <a:pt x="3032" y="1"/>
                        <a:pt x="90" y="1325"/>
                        <a:pt x="59" y="1341"/>
                      </a:cubicBezTo>
                      <a:cubicBezTo>
                        <a:pt x="18" y="1358"/>
                        <a:pt x="0" y="1406"/>
                        <a:pt x="18" y="1444"/>
                      </a:cubicBezTo>
                      <a:cubicBezTo>
                        <a:pt x="32" y="1475"/>
                        <a:pt x="62" y="1491"/>
                        <a:pt x="90" y="1491"/>
                      </a:cubicBezTo>
                      <a:cubicBezTo>
                        <a:pt x="103" y="1491"/>
                        <a:pt x="113" y="1488"/>
                        <a:pt x="123" y="1484"/>
                      </a:cubicBezTo>
                      <a:cubicBezTo>
                        <a:pt x="155" y="1469"/>
                        <a:pt x="3067" y="158"/>
                        <a:pt x="6523" y="158"/>
                      </a:cubicBezTo>
                      <a:cubicBezTo>
                        <a:pt x="6871" y="158"/>
                        <a:pt x="7225" y="171"/>
                        <a:pt x="7583" y="201"/>
                      </a:cubicBezTo>
                      <a:cubicBezTo>
                        <a:pt x="7585" y="201"/>
                        <a:pt x="7588" y="201"/>
                        <a:pt x="7590" y="201"/>
                      </a:cubicBezTo>
                      <a:cubicBezTo>
                        <a:pt x="7631" y="201"/>
                        <a:pt x="7665" y="171"/>
                        <a:pt x="7668" y="129"/>
                      </a:cubicBezTo>
                      <a:cubicBezTo>
                        <a:pt x="7671" y="85"/>
                        <a:pt x="7640" y="47"/>
                        <a:pt x="7596" y="44"/>
                      </a:cubicBezTo>
                      <a:cubicBezTo>
                        <a:pt x="7234" y="14"/>
                        <a:pt x="6876" y="1"/>
                        <a:pt x="65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p:cNvSpPr/>
                <p:nvPr/>
              </p:nvSpPr>
              <p:spPr>
                <a:xfrm flipH="1">
                  <a:off x="7577688" y="2904081"/>
                  <a:ext cx="90742" cy="135398"/>
                </a:xfrm>
                <a:custGeom>
                  <a:avLst/>
                  <a:gdLst/>
                  <a:ahLst/>
                  <a:cxnLst/>
                  <a:rect l="l" t="t" r="r" b="b"/>
                  <a:pathLst>
                    <a:path w="1394" h="2080" extrusionOk="0">
                      <a:moveTo>
                        <a:pt x="1202" y="1"/>
                      </a:moveTo>
                      <a:lnTo>
                        <a:pt x="263" y="223"/>
                      </a:lnTo>
                      <a:cubicBezTo>
                        <a:pt x="1" y="1393"/>
                        <a:pt x="673" y="2079"/>
                        <a:pt x="673" y="2079"/>
                      </a:cubicBezTo>
                      <a:lnTo>
                        <a:pt x="1394" y="1878"/>
                      </a:lnTo>
                      <a:cubicBezTo>
                        <a:pt x="800" y="1226"/>
                        <a:pt x="1202" y="1"/>
                        <a:pt x="12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p:cNvSpPr/>
                <p:nvPr/>
              </p:nvSpPr>
              <p:spPr>
                <a:xfrm flipH="1">
                  <a:off x="7572155" y="2899004"/>
                  <a:ext cx="101613" cy="145552"/>
                </a:xfrm>
                <a:custGeom>
                  <a:avLst/>
                  <a:gdLst/>
                  <a:ahLst/>
                  <a:cxnLst/>
                  <a:rect l="l" t="t" r="r" b="b"/>
                  <a:pathLst>
                    <a:path w="1561" h="2236" extrusionOk="0">
                      <a:moveTo>
                        <a:pt x="1172" y="188"/>
                      </a:moveTo>
                      <a:lnTo>
                        <a:pt x="1172" y="188"/>
                      </a:lnTo>
                      <a:cubicBezTo>
                        <a:pt x="1090" y="512"/>
                        <a:pt x="929" y="1352"/>
                        <a:pt x="1339" y="1911"/>
                      </a:cubicBezTo>
                      <a:lnTo>
                        <a:pt x="779" y="2069"/>
                      </a:lnTo>
                      <a:cubicBezTo>
                        <a:pt x="660" y="1922"/>
                        <a:pt x="219" y="1314"/>
                        <a:pt x="410" y="365"/>
                      </a:cubicBezTo>
                      <a:lnTo>
                        <a:pt x="1172" y="188"/>
                      </a:lnTo>
                      <a:close/>
                      <a:moveTo>
                        <a:pt x="1287" y="1"/>
                      </a:moveTo>
                      <a:cubicBezTo>
                        <a:pt x="1280" y="1"/>
                        <a:pt x="1273" y="2"/>
                        <a:pt x="1267" y="3"/>
                      </a:cubicBezTo>
                      <a:lnTo>
                        <a:pt x="324" y="222"/>
                      </a:lnTo>
                      <a:cubicBezTo>
                        <a:pt x="297" y="228"/>
                        <a:pt x="274" y="252"/>
                        <a:pt x="267" y="283"/>
                      </a:cubicBezTo>
                      <a:cubicBezTo>
                        <a:pt x="1" y="1484"/>
                        <a:pt x="669" y="2181"/>
                        <a:pt x="697" y="2212"/>
                      </a:cubicBezTo>
                      <a:cubicBezTo>
                        <a:pt x="714" y="2226"/>
                        <a:pt x="734" y="2236"/>
                        <a:pt x="755" y="2236"/>
                      </a:cubicBezTo>
                      <a:cubicBezTo>
                        <a:pt x="762" y="2236"/>
                        <a:pt x="768" y="2236"/>
                        <a:pt x="775" y="2232"/>
                      </a:cubicBezTo>
                      <a:lnTo>
                        <a:pt x="1496" y="2031"/>
                      </a:lnTo>
                      <a:cubicBezTo>
                        <a:pt x="1523" y="2024"/>
                        <a:pt x="1544" y="2004"/>
                        <a:pt x="1553" y="1976"/>
                      </a:cubicBezTo>
                      <a:cubicBezTo>
                        <a:pt x="1561" y="1952"/>
                        <a:pt x="1553" y="1922"/>
                        <a:pt x="1533" y="1901"/>
                      </a:cubicBezTo>
                      <a:cubicBezTo>
                        <a:pt x="977" y="1294"/>
                        <a:pt x="1356" y="116"/>
                        <a:pt x="1359" y="102"/>
                      </a:cubicBezTo>
                      <a:cubicBezTo>
                        <a:pt x="1369" y="75"/>
                        <a:pt x="1362" y="47"/>
                        <a:pt x="1345" y="27"/>
                      </a:cubicBezTo>
                      <a:cubicBezTo>
                        <a:pt x="1330" y="9"/>
                        <a:pt x="1308" y="1"/>
                        <a:pt x="12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p:nvPr/>
              </p:nvSpPr>
              <p:spPr>
                <a:xfrm flipH="1">
                  <a:off x="7383050" y="2861834"/>
                  <a:ext cx="83387" cy="135658"/>
                </a:xfrm>
                <a:custGeom>
                  <a:avLst/>
                  <a:gdLst/>
                  <a:ahLst/>
                  <a:cxnLst/>
                  <a:rect l="l" t="t" r="r" b="b"/>
                  <a:pathLst>
                    <a:path w="1281" h="2084" extrusionOk="0">
                      <a:moveTo>
                        <a:pt x="1281" y="1"/>
                      </a:moveTo>
                      <a:lnTo>
                        <a:pt x="416" y="127"/>
                      </a:lnTo>
                      <a:cubicBezTo>
                        <a:pt x="416" y="127"/>
                        <a:pt x="0" y="984"/>
                        <a:pt x="403" y="2083"/>
                      </a:cubicBezTo>
                      <a:lnTo>
                        <a:pt x="1141" y="1950"/>
                      </a:lnTo>
                      <a:cubicBezTo>
                        <a:pt x="1141" y="1950"/>
                        <a:pt x="867" y="913"/>
                        <a:pt x="12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5"/>
                <p:cNvSpPr/>
                <p:nvPr/>
              </p:nvSpPr>
              <p:spPr>
                <a:xfrm flipH="1">
                  <a:off x="7377713" y="2856691"/>
                  <a:ext cx="94062" cy="146138"/>
                </a:xfrm>
                <a:custGeom>
                  <a:avLst/>
                  <a:gdLst/>
                  <a:ahLst/>
                  <a:cxnLst/>
                  <a:rect l="l" t="t" r="r" b="b"/>
                  <a:pathLst>
                    <a:path w="1445" h="2245" extrusionOk="0">
                      <a:moveTo>
                        <a:pt x="1236" y="179"/>
                      </a:moveTo>
                      <a:lnTo>
                        <a:pt x="1236" y="179"/>
                      </a:lnTo>
                      <a:cubicBezTo>
                        <a:pt x="949" y="926"/>
                        <a:pt x="1072" y="1712"/>
                        <a:pt x="1127" y="1967"/>
                      </a:cubicBezTo>
                      <a:lnTo>
                        <a:pt x="539" y="2073"/>
                      </a:lnTo>
                      <a:cubicBezTo>
                        <a:pt x="232" y="1176"/>
                        <a:pt x="485" y="448"/>
                        <a:pt x="553" y="278"/>
                      </a:cubicBezTo>
                      <a:lnTo>
                        <a:pt x="1236" y="179"/>
                      </a:lnTo>
                      <a:close/>
                      <a:moveTo>
                        <a:pt x="1360" y="0"/>
                      </a:moveTo>
                      <a:cubicBezTo>
                        <a:pt x="1356" y="0"/>
                        <a:pt x="1352" y="1"/>
                        <a:pt x="1349" y="1"/>
                      </a:cubicBezTo>
                      <a:lnTo>
                        <a:pt x="489" y="127"/>
                      </a:lnTo>
                      <a:cubicBezTo>
                        <a:pt x="462" y="131"/>
                        <a:pt x="441" y="148"/>
                        <a:pt x="430" y="172"/>
                      </a:cubicBezTo>
                      <a:cubicBezTo>
                        <a:pt x="410" y="206"/>
                        <a:pt x="0" y="1069"/>
                        <a:pt x="413" y="2189"/>
                      </a:cubicBezTo>
                      <a:cubicBezTo>
                        <a:pt x="424" y="2224"/>
                        <a:pt x="454" y="2244"/>
                        <a:pt x="485" y="2244"/>
                      </a:cubicBezTo>
                      <a:cubicBezTo>
                        <a:pt x="492" y="2244"/>
                        <a:pt x="495" y="2244"/>
                        <a:pt x="503" y="2241"/>
                      </a:cubicBezTo>
                      <a:lnTo>
                        <a:pt x="1236" y="2107"/>
                      </a:lnTo>
                      <a:cubicBezTo>
                        <a:pt x="1256" y="2104"/>
                        <a:pt x="1277" y="2090"/>
                        <a:pt x="1287" y="2073"/>
                      </a:cubicBezTo>
                      <a:cubicBezTo>
                        <a:pt x="1301" y="2053"/>
                        <a:pt x="1305" y="2029"/>
                        <a:pt x="1297" y="2008"/>
                      </a:cubicBezTo>
                      <a:cubicBezTo>
                        <a:pt x="1294" y="1998"/>
                        <a:pt x="1038" y="984"/>
                        <a:pt x="1434" y="111"/>
                      </a:cubicBezTo>
                      <a:cubicBezTo>
                        <a:pt x="1445" y="86"/>
                        <a:pt x="1441" y="56"/>
                        <a:pt x="1424" y="32"/>
                      </a:cubicBezTo>
                      <a:cubicBezTo>
                        <a:pt x="1409" y="11"/>
                        <a:pt x="1386" y="0"/>
                        <a:pt x="13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5"/>
                <p:cNvSpPr/>
                <p:nvPr/>
              </p:nvSpPr>
              <p:spPr>
                <a:xfrm flipH="1">
                  <a:off x="7525940" y="3086676"/>
                  <a:ext cx="249639" cy="249639"/>
                </a:xfrm>
                <a:custGeom>
                  <a:avLst/>
                  <a:gdLst/>
                  <a:ahLst/>
                  <a:cxnLst/>
                  <a:rect l="l" t="t" r="r" b="b"/>
                  <a:pathLst>
                    <a:path w="3835" h="3835" extrusionOk="0">
                      <a:moveTo>
                        <a:pt x="3043" y="1"/>
                      </a:moveTo>
                      <a:cubicBezTo>
                        <a:pt x="3035" y="1"/>
                        <a:pt x="3027" y="2"/>
                        <a:pt x="3019" y="5"/>
                      </a:cubicBezTo>
                      <a:cubicBezTo>
                        <a:pt x="2978" y="15"/>
                        <a:pt x="2950" y="60"/>
                        <a:pt x="2964" y="104"/>
                      </a:cubicBezTo>
                      <a:cubicBezTo>
                        <a:pt x="2994" y="203"/>
                        <a:pt x="3637" y="2595"/>
                        <a:pt x="66" y="3681"/>
                      </a:cubicBezTo>
                      <a:cubicBezTo>
                        <a:pt x="25" y="3695"/>
                        <a:pt x="1" y="3739"/>
                        <a:pt x="15" y="3780"/>
                      </a:cubicBezTo>
                      <a:cubicBezTo>
                        <a:pt x="25" y="3814"/>
                        <a:pt x="56" y="3835"/>
                        <a:pt x="90" y="3835"/>
                      </a:cubicBezTo>
                      <a:cubicBezTo>
                        <a:pt x="97" y="3835"/>
                        <a:pt x="103" y="3835"/>
                        <a:pt x="114" y="3832"/>
                      </a:cubicBezTo>
                      <a:cubicBezTo>
                        <a:pt x="3834" y="2702"/>
                        <a:pt x="3125" y="83"/>
                        <a:pt x="3117" y="60"/>
                      </a:cubicBezTo>
                      <a:cubicBezTo>
                        <a:pt x="3107" y="23"/>
                        <a:pt x="3076" y="1"/>
                        <a:pt x="30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5"/>
                <p:cNvSpPr/>
                <p:nvPr/>
              </p:nvSpPr>
              <p:spPr>
                <a:xfrm flipH="1">
                  <a:off x="7661076" y="3039417"/>
                  <a:ext cx="42898" cy="44981"/>
                </a:xfrm>
                <a:custGeom>
                  <a:avLst/>
                  <a:gdLst/>
                  <a:ahLst/>
                  <a:cxnLst/>
                  <a:rect l="l" t="t" r="r" b="b"/>
                  <a:pathLst>
                    <a:path w="659" h="691" extrusionOk="0">
                      <a:moveTo>
                        <a:pt x="123" y="0"/>
                      </a:moveTo>
                      <a:lnTo>
                        <a:pt x="79" y="85"/>
                      </a:lnTo>
                      <a:cubicBezTo>
                        <a:pt x="0" y="233"/>
                        <a:pt x="62" y="564"/>
                        <a:pt x="72" y="628"/>
                      </a:cubicBezTo>
                      <a:cubicBezTo>
                        <a:pt x="79" y="666"/>
                        <a:pt x="113" y="690"/>
                        <a:pt x="150" y="690"/>
                      </a:cubicBezTo>
                      <a:lnTo>
                        <a:pt x="164" y="690"/>
                      </a:lnTo>
                      <a:cubicBezTo>
                        <a:pt x="208" y="683"/>
                        <a:pt x="235" y="638"/>
                        <a:pt x="229" y="597"/>
                      </a:cubicBezTo>
                      <a:cubicBezTo>
                        <a:pt x="208" y="502"/>
                        <a:pt x="194" y="365"/>
                        <a:pt x="199" y="266"/>
                      </a:cubicBezTo>
                      <a:lnTo>
                        <a:pt x="199" y="266"/>
                      </a:lnTo>
                      <a:cubicBezTo>
                        <a:pt x="335" y="386"/>
                        <a:pt x="481" y="543"/>
                        <a:pt x="495" y="625"/>
                      </a:cubicBezTo>
                      <a:cubicBezTo>
                        <a:pt x="501" y="665"/>
                        <a:pt x="535" y="691"/>
                        <a:pt x="574" y="691"/>
                      </a:cubicBezTo>
                      <a:cubicBezTo>
                        <a:pt x="579" y="691"/>
                        <a:pt x="583" y="691"/>
                        <a:pt x="588" y="690"/>
                      </a:cubicBezTo>
                      <a:cubicBezTo>
                        <a:pt x="629" y="683"/>
                        <a:pt x="659" y="642"/>
                        <a:pt x="652" y="597"/>
                      </a:cubicBezTo>
                      <a:cubicBezTo>
                        <a:pt x="618" y="400"/>
                        <a:pt x="270" y="113"/>
                        <a:pt x="199" y="58"/>
                      </a:cubicBezTo>
                      <a:lnTo>
                        <a:pt x="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5"/>
                <p:cNvSpPr/>
                <p:nvPr/>
              </p:nvSpPr>
              <p:spPr>
                <a:xfrm flipH="1">
                  <a:off x="7339956" y="2965597"/>
                  <a:ext cx="24280" cy="37234"/>
                </a:xfrm>
                <a:custGeom>
                  <a:avLst/>
                  <a:gdLst/>
                  <a:ahLst/>
                  <a:cxnLst/>
                  <a:rect l="l" t="t" r="r" b="b"/>
                  <a:pathLst>
                    <a:path w="373" h="572" extrusionOk="0">
                      <a:moveTo>
                        <a:pt x="282" y="1"/>
                      </a:moveTo>
                      <a:cubicBezTo>
                        <a:pt x="267" y="1"/>
                        <a:pt x="251" y="5"/>
                        <a:pt x="236" y="15"/>
                      </a:cubicBezTo>
                      <a:cubicBezTo>
                        <a:pt x="223" y="25"/>
                        <a:pt x="93" y="121"/>
                        <a:pt x="11" y="472"/>
                      </a:cubicBezTo>
                      <a:cubicBezTo>
                        <a:pt x="1" y="516"/>
                        <a:pt x="28" y="557"/>
                        <a:pt x="69" y="568"/>
                      </a:cubicBezTo>
                      <a:cubicBezTo>
                        <a:pt x="75" y="568"/>
                        <a:pt x="83" y="571"/>
                        <a:pt x="86" y="571"/>
                      </a:cubicBezTo>
                      <a:cubicBezTo>
                        <a:pt x="124" y="571"/>
                        <a:pt x="157" y="543"/>
                        <a:pt x="165" y="510"/>
                      </a:cubicBezTo>
                      <a:cubicBezTo>
                        <a:pt x="233" y="223"/>
                        <a:pt x="329" y="144"/>
                        <a:pt x="325" y="144"/>
                      </a:cubicBezTo>
                      <a:cubicBezTo>
                        <a:pt x="362" y="121"/>
                        <a:pt x="373" y="69"/>
                        <a:pt x="346" y="35"/>
                      </a:cubicBezTo>
                      <a:cubicBezTo>
                        <a:pt x="331" y="12"/>
                        <a:pt x="307" y="1"/>
                        <a:pt x="2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5"/>
                <p:cNvSpPr/>
                <p:nvPr/>
              </p:nvSpPr>
              <p:spPr>
                <a:xfrm flipH="1">
                  <a:off x="7277728" y="3206323"/>
                  <a:ext cx="270470" cy="1204843"/>
                </a:xfrm>
                <a:custGeom>
                  <a:avLst/>
                  <a:gdLst/>
                  <a:ahLst/>
                  <a:cxnLst/>
                  <a:rect l="l" t="t" r="r" b="b"/>
                  <a:pathLst>
                    <a:path w="4155" h="18509" extrusionOk="0">
                      <a:moveTo>
                        <a:pt x="4068" y="1"/>
                      </a:moveTo>
                      <a:cubicBezTo>
                        <a:pt x="4059" y="1"/>
                        <a:pt x="4048" y="3"/>
                        <a:pt x="4039" y="7"/>
                      </a:cubicBezTo>
                      <a:cubicBezTo>
                        <a:pt x="3489" y="222"/>
                        <a:pt x="3349" y="713"/>
                        <a:pt x="3196" y="1437"/>
                      </a:cubicBezTo>
                      <a:cubicBezTo>
                        <a:pt x="3045" y="2154"/>
                        <a:pt x="273" y="15979"/>
                        <a:pt x="7" y="18420"/>
                      </a:cubicBezTo>
                      <a:cubicBezTo>
                        <a:pt x="0" y="18464"/>
                        <a:pt x="31" y="18505"/>
                        <a:pt x="75" y="18508"/>
                      </a:cubicBezTo>
                      <a:lnTo>
                        <a:pt x="86" y="18508"/>
                      </a:lnTo>
                      <a:cubicBezTo>
                        <a:pt x="123" y="18508"/>
                        <a:pt x="157" y="18478"/>
                        <a:pt x="164" y="18440"/>
                      </a:cubicBezTo>
                      <a:cubicBezTo>
                        <a:pt x="423" y="16057"/>
                        <a:pt x="3205" y="2157"/>
                        <a:pt x="3352" y="1471"/>
                      </a:cubicBezTo>
                      <a:cubicBezTo>
                        <a:pt x="3495" y="775"/>
                        <a:pt x="3618" y="341"/>
                        <a:pt x="4097" y="154"/>
                      </a:cubicBezTo>
                      <a:cubicBezTo>
                        <a:pt x="4138" y="140"/>
                        <a:pt x="4155" y="92"/>
                        <a:pt x="4141" y="51"/>
                      </a:cubicBezTo>
                      <a:cubicBezTo>
                        <a:pt x="4128" y="20"/>
                        <a:pt x="4099" y="1"/>
                        <a:pt x="40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flipH="1">
                  <a:off x="7411308" y="4320445"/>
                  <a:ext cx="378723" cy="247036"/>
                </a:xfrm>
                <a:custGeom>
                  <a:avLst/>
                  <a:gdLst/>
                  <a:ahLst/>
                  <a:cxnLst/>
                  <a:rect l="l" t="t" r="r" b="b"/>
                  <a:pathLst>
                    <a:path w="5818" h="3795" extrusionOk="0">
                      <a:moveTo>
                        <a:pt x="5576" y="1"/>
                      </a:moveTo>
                      <a:lnTo>
                        <a:pt x="5463" y="311"/>
                      </a:lnTo>
                      <a:cubicBezTo>
                        <a:pt x="5463" y="311"/>
                        <a:pt x="5149" y="772"/>
                        <a:pt x="4634" y="858"/>
                      </a:cubicBezTo>
                      <a:cubicBezTo>
                        <a:pt x="4566" y="869"/>
                        <a:pt x="4504" y="874"/>
                        <a:pt x="4446" y="874"/>
                      </a:cubicBezTo>
                      <a:cubicBezTo>
                        <a:pt x="4062" y="874"/>
                        <a:pt x="3889" y="659"/>
                        <a:pt x="3889" y="659"/>
                      </a:cubicBezTo>
                      <a:lnTo>
                        <a:pt x="3848" y="933"/>
                      </a:lnTo>
                      <a:cubicBezTo>
                        <a:pt x="3368" y="1402"/>
                        <a:pt x="2627" y="1597"/>
                        <a:pt x="1953" y="1597"/>
                      </a:cubicBezTo>
                      <a:cubicBezTo>
                        <a:pt x="1587" y="1597"/>
                        <a:pt x="1241" y="1540"/>
                        <a:pt x="968" y="1438"/>
                      </a:cubicBezTo>
                      <a:cubicBezTo>
                        <a:pt x="377" y="1216"/>
                        <a:pt x="431" y="913"/>
                        <a:pt x="431" y="913"/>
                      </a:cubicBezTo>
                      <a:cubicBezTo>
                        <a:pt x="431" y="913"/>
                        <a:pt x="429" y="912"/>
                        <a:pt x="425" y="912"/>
                      </a:cubicBezTo>
                      <a:cubicBezTo>
                        <a:pt x="393" y="912"/>
                        <a:pt x="243" y="921"/>
                        <a:pt x="131" y="1072"/>
                      </a:cubicBezTo>
                      <a:cubicBezTo>
                        <a:pt x="1" y="1247"/>
                        <a:pt x="288" y="2807"/>
                        <a:pt x="346" y="3281"/>
                      </a:cubicBezTo>
                      <a:cubicBezTo>
                        <a:pt x="386" y="3627"/>
                        <a:pt x="974" y="3795"/>
                        <a:pt x="1641" y="3795"/>
                      </a:cubicBezTo>
                      <a:cubicBezTo>
                        <a:pt x="1889" y="3795"/>
                        <a:pt x="2148" y="3771"/>
                        <a:pt x="2394" y="3725"/>
                      </a:cubicBezTo>
                      <a:cubicBezTo>
                        <a:pt x="3298" y="3555"/>
                        <a:pt x="3569" y="2752"/>
                        <a:pt x="3569" y="2752"/>
                      </a:cubicBezTo>
                      <a:cubicBezTo>
                        <a:pt x="3684" y="2880"/>
                        <a:pt x="4000" y="2943"/>
                        <a:pt x="4342" y="2943"/>
                      </a:cubicBezTo>
                      <a:cubicBezTo>
                        <a:pt x="4768" y="2943"/>
                        <a:pt x="5234" y="2845"/>
                        <a:pt x="5405" y="2649"/>
                      </a:cubicBezTo>
                      <a:cubicBezTo>
                        <a:pt x="5682" y="2336"/>
                        <a:pt x="5764" y="786"/>
                        <a:pt x="5791" y="445"/>
                      </a:cubicBezTo>
                      <a:cubicBezTo>
                        <a:pt x="5818" y="100"/>
                        <a:pt x="5576" y="1"/>
                        <a:pt x="5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5"/>
                <p:cNvSpPr/>
                <p:nvPr/>
              </p:nvSpPr>
              <p:spPr>
                <a:xfrm flipH="1">
                  <a:off x="7529711" y="4347265"/>
                  <a:ext cx="32938" cy="154601"/>
                </a:xfrm>
                <a:custGeom>
                  <a:avLst/>
                  <a:gdLst/>
                  <a:ahLst/>
                  <a:cxnLst/>
                  <a:rect l="l" t="t" r="r" b="b"/>
                  <a:pathLst>
                    <a:path w="506" h="2375" extrusionOk="0">
                      <a:moveTo>
                        <a:pt x="422" y="1"/>
                      </a:moveTo>
                      <a:cubicBezTo>
                        <a:pt x="382" y="1"/>
                        <a:pt x="348" y="29"/>
                        <a:pt x="342" y="70"/>
                      </a:cubicBezTo>
                      <a:lnTo>
                        <a:pt x="7" y="2282"/>
                      </a:lnTo>
                      <a:cubicBezTo>
                        <a:pt x="0" y="2327"/>
                        <a:pt x="27" y="2368"/>
                        <a:pt x="72" y="2374"/>
                      </a:cubicBezTo>
                      <a:lnTo>
                        <a:pt x="82" y="2374"/>
                      </a:lnTo>
                      <a:cubicBezTo>
                        <a:pt x="123" y="2374"/>
                        <a:pt x="158" y="2347"/>
                        <a:pt x="161" y="2306"/>
                      </a:cubicBezTo>
                      <a:lnTo>
                        <a:pt x="498" y="94"/>
                      </a:lnTo>
                      <a:cubicBezTo>
                        <a:pt x="506" y="50"/>
                        <a:pt x="475" y="9"/>
                        <a:pt x="434" y="2"/>
                      </a:cubicBezTo>
                      <a:cubicBezTo>
                        <a:pt x="430" y="1"/>
                        <a:pt x="426" y="1"/>
                        <a:pt x="4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flipH="1">
                  <a:off x="7782285" y="3168632"/>
                  <a:ext cx="73948" cy="59562"/>
                </a:xfrm>
                <a:custGeom>
                  <a:avLst/>
                  <a:gdLst/>
                  <a:ahLst/>
                  <a:cxnLst/>
                  <a:rect l="l" t="t" r="r" b="b"/>
                  <a:pathLst>
                    <a:path w="1136" h="915" extrusionOk="0">
                      <a:moveTo>
                        <a:pt x="403" y="1"/>
                      </a:moveTo>
                      <a:cubicBezTo>
                        <a:pt x="375" y="1"/>
                        <a:pt x="348" y="6"/>
                        <a:pt x="321" y="19"/>
                      </a:cubicBezTo>
                      <a:cubicBezTo>
                        <a:pt x="0" y="173"/>
                        <a:pt x="344" y="914"/>
                        <a:pt x="635" y="914"/>
                      </a:cubicBezTo>
                      <a:cubicBezTo>
                        <a:pt x="646" y="914"/>
                        <a:pt x="658" y="913"/>
                        <a:pt x="670" y="910"/>
                      </a:cubicBezTo>
                      <a:cubicBezTo>
                        <a:pt x="1136" y="809"/>
                        <a:pt x="734" y="1"/>
                        <a:pt x="403"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35"/>
                <p:cNvGrpSpPr/>
                <p:nvPr/>
              </p:nvGrpSpPr>
              <p:grpSpPr>
                <a:xfrm>
                  <a:off x="7760204" y="2952127"/>
                  <a:ext cx="460377" cy="782511"/>
                  <a:chOff x="7577684" y="3181726"/>
                  <a:chExt cx="403451" cy="685751"/>
                </a:xfrm>
              </p:grpSpPr>
              <p:sp>
                <p:nvSpPr>
                  <p:cNvPr id="1220" name="Google Shape;1220;p35"/>
                  <p:cNvSpPr/>
                  <p:nvPr/>
                </p:nvSpPr>
                <p:spPr>
                  <a:xfrm rot="4341851">
                    <a:off x="7669568" y="3185405"/>
                    <a:ext cx="219684" cy="381933"/>
                  </a:xfrm>
                  <a:custGeom>
                    <a:avLst/>
                    <a:gdLst/>
                    <a:ahLst/>
                    <a:cxnLst/>
                    <a:rect l="l" t="t" r="r" b="b"/>
                    <a:pathLst>
                      <a:path w="4647" h="9692" extrusionOk="0">
                        <a:moveTo>
                          <a:pt x="4178" y="0"/>
                        </a:moveTo>
                        <a:cubicBezTo>
                          <a:pt x="4016" y="0"/>
                          <a:pt x="3864" y="96"/>
                          <a:pt x="3800" y="254"/>
                        </a:cubicBezTo>
                        <a:lnTo>
                          <a:pt x="89" y="9120"/>
                        </a:lnTo>
                        <a:cubicBezTo>
                          <a:pt x="0" y="9328"/>
                          <a:pt x="99" y="9570"/>
                          <a:pt x="311" y="9660"/>
                        </a:cubicBezTo>
                        <a:cubicBezTo>
                          <a:pt x="362" y="9682"/>
                          <a:pt x="416" y="9692"/>
                          <a:pt x="469" y="9692"/>
                        </a:cubicBezTo>
                        <a:cubicBezTo>
                          <a:pt x="630" y="9692"/>
                          <a:pt x="783" y="9596"/>
                          <a:pt x="850" y="9438"/>
                        </a:cubicBezTo>
                        <a:lnTo>
                          <a:pt x="4558" y="572"/>
                        </a:lnTo>
                        <a:cubicBezTo>
                          <a:pt x="4646" y="364"/>
                          <a:pt x="4547" y="122"/>
                          <a:pt x="4339" y="33"/>
                        </a:cubicBezTo>
                        <a:cubicBezTo>
                          <a:pt x="4286" y="11"/>
                          <a:pt x="4231" y="0"/>
                          <a:pt x="4178" y="0"/>
                        </a:cubicBezTo>
                        <a:close/>
                      </a:path>
                    </a:pathLst>
                  </a:custGeom>
                  <a:solidFill>
                    <a:srgbClr val="936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35"/>
                  <p:cNvGrpSpPr/>
                  <p:nvPr/>
                </p:nvGrpSpPr>
                <p:grpSpPr>
                  <a:xfrm>
                    <a:off x="7681172" y="3379747"/>
                    <a:ext cx="276149" cy="487730"/>
                    <a:chOff x="8301872" y="2653372"/>
                    <a:chExt cx="276149" cy="487730"/>
                  </a:xfrm>
                </p:grpSpPr>
                <p:sp>
                  <p:nvSpPr>
                    <p:cNvPr id="1222" name="Google Shape;1222;p35"/>
                    <p:cNvSpPr/>
                    <p:nvPr/>
                  </p:nvSpPr>
                  <p:spPr>
                    <a:xfrm rot="5400000">
                      <a:off x="8196128" y="2759138"/>
                      <a:ext cx="487660" cy="276128"/>
                    </a:xfrm>
                    <a:custGeom>
                      <a:avLst/>
                      <a:gdLst/>
                      <a:ahLst/>
                      <a:cxnLst/>
                      <a:rect l="l" t="t" r="r" b="b"/>
                      <a:pathLst>
                        <a:path w="29654" h="16791" extrusionOk="0">
                          <a:moveTo>
                            <a:pt x="1" y="1"/>
                          </a:moveTo>
                          <a:lnTo>
                            <a:pt x="1" y="16791"/>
                          </a:lnTo>
                          <a:lnTo>
                            <a:pt x="29654" y="16791"/>
                          </a:lnTo>
                          <a:lnTo>
                            <a:pt x="29654" y="1"/>
                          </a:ln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5"/>
                    <p:cNvSpPr/>
                    <p:nvPr/>
                  </p:nvSpPr>
                  <p:spPr>
                    <a:xfrm rot="5400000">
                      <a:off x="8398783" y="2758774"/>
                      <a:ext cx="82330" cy="276148"/>
                    </a:xfrm>
                    <a:custGeom>
                      <a:avLst/>
                      <a:gdLst/>
                      <a:ahLst/>
                      <a:cxnLst/>
                      <a:rect l="l" t="t" r="r" b="b"/>
                      <a:pathLst>
                        <a:path w="2503" h="7503" extrusionOk="0">
                          <a:moveTo>
                            <a:pt x="1" y="1"/>
                          </a:moveTo>
                          <a:lnTo>
                            <a:pt x="1" y="7503"/>
                          </a:lnTo>
                          <a:lnTo>
                            <a:pt x="2502" y="7503"/>
                          </a:lnTo>
                          <a:lnTo>
                            <a:pt x="2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5"/>
                    <p:cNvSpPr/>
                    <p:nvPr/>
                  </p:nvSpPr>
                  <p:spPr>
                    <a:xfrm rot="5400000">
                      <a:off x="8197517" y="2851175"/>
                      <a:ext cx="487730" cy="92123"/>
                    </a:xfrm>
                    <a:custGeom>
                      <a:avLst/>
                      <a:gdLst/>
                      <a:ahLst/>
                      <a:cxnLst/>
                      <a:rect l="l" t="t" r="r" b="b"/>
                      <a:pathLst>
                        <a:path w="14828" h="2503" extrusionOk="0">
                          <a:moveTo>
                            <a:pt x="1" y="1"/>
                          </a:moveTo>
                          <a:lnTo>
                            <a:pt x="1" y="2503"/>
                          </a:lnTo>
                          <a:lnTo>
                            <a:pt x="14827" y="2503"/>
                          </a:lnTo>
                          <a:lnTo>
                            <a:pt x="14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rot="5400000">
                      <a:off x="8196083" y="2759163"/>
                      <a:ext cx="487730" cy="276148"/>
                    </a:xfrm>
                    <a:custGeom>
                      <a:avLst/>
                      <a:gdLst/>
                      <a:ahLst/>
                      <a:cxnLst/>
                      <a:rect l="l" t="t" r="r" b="b"/>
                      <a:pathLst>
                        <a:path w="14828" h="7503" extrusionOk="0">
                          <a:moveTo>
                            <a:pt x="12984" y="1"/>
                          </a:moveTo>
                          <a:lnTo>
                            <a:pt x="1" y="6519"/>
                          </a:lnTo>
                          <a:lnTo>
                            <a:pt x="1" y="7503"/>
                          </a:lnTo>
                          <a:lnTo>
                            <a:pt x="1455" y="7503"/>
                          </a:lnTo>
                          <a:lnTo>
                            <a:pt x="14827" y="788"/>
                          </a:lnTo>
                          <a:lnTo>
                            <a:pt x="14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rot="5400000">
                      <a:off x="8196083" y="2759163"/>
                      <a:ext cx="487730" cy="276148"/>
                    </a:xfrm>
                    <a:custGeom>
                      <a:avLst/>
                      <a:gdLst/>
                      <a:ahLst/>
                      <a:cxnLst/>
                      <a:rect l="l" t="t" r="r" b="b"/>
                      <a:pathLst>
                        <a:path w="14828" h="7503" extrusionOk="0">
                          <a:moveTo>
                            <a:pt x="1" y="1"/>
                          </a:moveTo>
                          <a:lnTo>
                            <a:pt x="1" y="755"/>
                          </a:lnTo>
                          <a:lnTo>
                            <a:pt x="13444" y="7503"/>
                          </a:lnTo>
                          <a:lnTo>
                            <a:pt x="14827" y="7503"/>
                          </a:lnTo>
                          <a:lnTo>
                            <a:pt x="14827" y="6485"/>
                          </a:lnTo>
                          <a:lnTo>
                            <a:pt x="19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rot="5400000">
                      <a:off x="8196819" y="2759899"/>
                      <a:ext cx="487730" cy="274676"/>
                    </a:xfrm>
                    <a:custGeom>
                      <a:avLst/>
                      <a:gdLst/>
                      <a:ahLst/>
                      <a:cxnLst/>
                      <a:rect l="l" t="t" r="r" b="b"/>
                      <a:pathLst>
                        <a:path w="14828" h="7463" extrusionOk="0">
                          <a:moveTo>
                            <a:pt x="6672" y="1"/>
                          </a:moveTo>
                          <a:lnTo>
                            <a:pt x="6672" y="2979"/>
                          </a:lnTo>
                          <a:lnTo>
                            <a:pt x="1" y="2979"/>
                          </a:lnTo>
                          <a:lnTo>
                            <a:pt x="1" y="4372"/>
                          </a:lnTo>
                          <a:lnTo>
                            <a:pt x="6672" y="4372"/>
                          </a:lnTo>
                          <a:lnTo>
                            <a:pt x="6672" y="7462"/>
                          </a:lnTo>
                          <a:lnTo>
                            <a:pt x="8136" y="7462"/>
                          </a:lnTo>
                          <a:lnTo>
                            <a:pt x="8136" y="4372"/>
                          </a:lnTo>
                          <a:lnTo>
                            <a:pt x="14827" y="4372"/>
                          </a:lnTo>
                          <a:lnTo>
                            <a:pt x="14827" y="2979"/>
                          </a:lnTo>
                          <a:lnTo>
                            <a:pt x="8136" y="2979"/>
                          </a:lnTo>
                          <a:lnTo>
                            <a:pt x="8136" y="1"/>
                          </a:ln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rot="5400000">
                      <a:off x="8448674" y="2692105"/>
                      <a:ext cx="168081" cy="90614"/>
                    </a:xfrm>
                    <a:custGeom>
                      <a:avLst/>
                      <a:gdLst/>
                      <a:ahLst/>
                      <a:cxnLst/>
                      <a:rect l="l" t="t" r="r" b="b"/>
                      <a:pathLst>
                        <a:path w="5110" h="2462" extrusionOk="0">
                          <a:moveTo>
                            <a:pt x="1" y="1"/>
                          </a:moveTo>
                          <a:lnTo>
                            <a:pt x="1" y="575"/>
                          </a:lnTo>
                          <a:lnTo>
                            <a:pt x="3828" y="2462"/>
                          </a:lnTo>
                          <a:lnTo>
                            <a:pt x="5110" y="2462"/>
                          </a:lnTo>
                          <a:lnTo>
                            <a:pt x="116" y="1"/>
                          </a:ln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rot="5400000">
                      <a:off x="8432722" y="2995786"/>
                      <a:ext cx="199986" cy="90614"/>
                    </a:xfrm>
                    <a:custGeom>
                      <a:avLst/>
                      <a:gdLst/>
                      <a:ahLst/>
                      <a:cxnLst/>
                      <a:rect l="l" t="t" r="r" b="b"/>
                      <a:pathLst>
                        <a:path w="6080" h="2462" extrusionOk="0">
                          <a:moveTo>
                            <a:pt x="4994" y="1"/>
                          </a:moveTo>
                          <a:lnTo>
                            <a:pt x="0" y="2462"/>
                          </a:lnTo>
                          <a:lnTo>
                            <a:pt x="1282" y="2462"/>
                          </a:lnTo>
                          <a:lnTo>
                            <a:pt x="6079" y="102"/>
                          </a:lnTo>
                          <a:lnTo>
                            <a:pt x="6079" y="1"/>
                          </a:ln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5"/>
                    <p:cNvSpPr/>
                    <p:nvPr/>
                  </p:nvSpPr>
                  <p:spPr>
                    <a:xfrm rot="5400000">
                      <a:off x="8271154" y="3016513"/>
                      <a:ext cx="160515" cy="88626"/>
                    </a:xfrm>
                    <a:custGeom>
                      <a:avLst/>
                      <a:gdLst/>
                      <a:ahLst/>
                      <a:cxnLst/>
                      <a:rect l="l" t="t" r="r" b="b"/>
                      <a:pathLst>
                        <a:path w="4880" h="2408" extrusionOk="0">
                          <a:moveTo>
                            <a:pt x="1" y="1"/>
                          </a:moveTo>
                          <a:lnTo>
                            <a:pt x="4879" y="2408"/>
                          </a:lnTo>
                          <a:lnTo>
                            <a:pt x="4879" y="1776"/>
                          </a:lnTo>
                          <a:lnTo>
                            <a:pt x="1282" y="1"/>
                          </a:ln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5"/>
                    <p:cNvSpPr/>
                    <p:nvPr/>
                  </p:nvSpPr>
                  <p:spPr>
                    <a:xfrm rot="5400000">
                      <a:off x="8245023" y="2710221"/>
                      <a:ext cx="207552" cy="93853"/>
                    </a:xfrm>
                    <a:custGeom>
                      <a:avLst/>
                      <a:gdLst/>
                      <a:ahLst/>
                      <a:cxnLst/>
                      <a:rect l="l" t="t" r="r" b="b"/>
                      <a:pathLst>
                        <a:path w="6310" h="2550" extrusionOk="0">
                          <a:moveTo>
                            <a:pt x="5029" y="1"/>
                          </a:moveTo>
                          <a:lnTo>
                            <a:pt x="1" y="2476"/>
                          </a:lnTo>
                          <a:lnTo>
                            <a:pt x="1" y="2550"/>
                          </a:lnTo>
                          <a:lnTo>
                            <a:pt x="1141" y="2550"/>
                          </a:lnTo>
                          <a:lnTo>
                            <a:pt x="6310" y="1"/>
                          </a:ln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2" name="Google Shape;1232;p35"/>
                <p:cNvSpPr/>
                <p:nvPr/>
              </p:nvSpPr>
              <p:spPr>
                <a:xfrm flipH="1">
                  <a:off x="7760673" y="3147151"/>
                  <a:ext cx="74208" cy="59432"/>
                </a:xfrm>
                <a:custGeom>
                  <a:avLst/>
                  <a:gdLst/>
                  <a:ahLst/>
                  <a:cxnLst/>
                  <a:rect l="l" t="t" r="r" b="b"/>
                  <a:pathLst>
                    <a:path w="1140" h="913" extrusionOk="0">
                      <a:moveTo>
                        <a:pt x="406" y="0"/>
                      </a:moveTo>
                      <a:cubicBezTo>
                        <a:pt x="378" y="0"/>
                        <a:pt x="351" y="6"/>
                        <a:pt x="325" y="18"/>
                      </a:cubicBezTo>
                      <a:cubicBezTo>
                        <a:pt x="0" y="172"/>
                        <a:pt x="343" y="912"/>
                        <a:pt x="638" y="912"/>
                      </a:cubicBezTo>
                      <a:cubicBezTo>
                        <a:pt x="650" y="912"/>
                        <a:pt x="662" y="911"/>
                        <a:pt x="673" y="909"/>
                      </a:cubicBezTo>
                      <a:cubicBezTo>
                        <a:pt x="1139" y="808"/>
                        <a:pt x="736" y="0"/>
                        <a:pt x="406"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flipH="1">
                  <a:off x="7674618" y="3062070"/>
                  <a:ext cx="169117" cy="166448"/>
                </a:xfrm>
                <a:custGeom>
                  <a:avLst/>
                  <a:gdLst/>
                  <a:ahLst/>
                  <a:cxnLst/>
                  <a:rect l="l" t="t" r="r" b="b"/>
                  <a:pathLst>
                    <a:path w="2598" h="2557" extrusionOk="0">
                      <a:moveTo>
                        <a:pt x="1372" y="0"/>
                      </a:moveTo>
                      <a:cubicBezTo>
                        <a:pt x="1226" y="372"/>
                        <a:pt x="768" y="741"/>
                        <a:pt x="406" y="929"/>
                      </a:cubicBezTo>
                      <a:cubicBezTo>
                        <a:pt x="605" y="1735"/>
                        <a:pt x="0" y="2297"/>
                        <a:pt x="293" y="2499"/>
                      </a:cubicBezTo>
                      <a:cubicBezTo>
                        <a:pt x="354" y="2541"/>
                        <a:pt x="416" y="2557"/>
                        <a:pt x="476" y="2557"/>
                      </a:cubicBezTo>
                      <a:cubicBezTo>
                        <a:pt x="642" y="2557"/>
                        <a:pt x="785" y="2434"/>
                        <a:pt x="785" y="2434"/>
                      </a:cubicBezTo>
                      <a:cubicBezTo>
                        <a:pt x="785" y="2434"/>
                        <a:pt x="874" y="2542"/>
                        <a:pt x="1090" y="2542"/>
                      </a:cubicBezTo>
                      <a:cubicBezTo>
                        <a:pt x="1105" y="2542"/>
                        <a:pt x="1121" y="2541"/>
                        <a:pt x="1137" y="2540"/>
                      </a:cubicBezTo>
                      <a:cubicBezTo>
                        <a:pt x="1386" y="2523"/>
                        <a:pt x="1533" y="2223"/>
                        <a:pt x="1533" y="2223"/>
                      </a:cubicBezTo>
                      <a:cubicBezTo>
                        <a:pt x="1533" y="2223"/>
                        <a:pt x="1582" y="2238"/>
                        <a:pt x="1661" y="2238"/>
                      </a:cubicBezTo>
                      <a:cubicBezTo>
                        <a:pt x="1739" y="2238"/>
                        <a:pt x="1845" y="2223"/>
                        <a:pt x="1960" y="2161"/>
                      </a:cubicBezTo>
                      <a:cubicBezTo>
                        <a:pt x="2141" y="2066"/>
                        <a:pt x="2215" y="1656"/>
                        <a:pt x="2215" y="1656"/>
                      </a:cubicBezTo>
                      <a:cubicBezTo>
                        <a:pt x="2215" y="1656"/>
                        <a:pt x="2598" y="1448"/>
                        <a:pt x="2437" y="1147"/>
                      </a:cubicBezTo>
                      <a:cubicBezTo>
                        <a:pt x="2301" y="895"/>
                        <a:pt x="1639" y="287"/>
                        <a:pt x="1372"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flipH="1">
                  <a:off x="7331303" y="2311185"/>
                  <a:ext cx="315125" cy="119449"/>
                </a:xfrm>
                <a:custGeom>
                  <a:avLst/>
                  <a:gdLst/>
                  <a:ahLst/>
                  <a:cxnLst/>
                  <a:rect l="l" t="t" r="r" b="b"/>
                  <a:pathLst>
                    <a:path w="4841" h="1835" extrusionOk="0">
                      <a:moveTo>
                        <a:pt x="3269" y="1"/>
                      </a:moveTo>
                      <a:cubicBezTo>
                        <a:pt x="2709" y="1"/>
                        <a:pt x="1908" y="23"/>
                        <a:pt x="1056" y="134"/>
                      </a:cubicBezTo>
                      <a:cubicBezTo>
                        <a:pt x="0" y="274"/>
                        <a:pt x="462" y="1834"/>
                        <a:pt x="462" y="1834"/>
                      </a:cubicBezTo>
                      <a:cubicBezTo>
                        <a:pt x="462" y="1834"/>
                        <a:pt x="4640" y="1776"/>
                        <a:pt x="4742" y="1584"/>
                      </a:cubicBezTo>
                      <a:cubicBezTo>
                        <a:pt x="4841" y="1394"/>
                        <a:pt x="4786" y="765"/>
                        <a:pt x="4615" y="414"/>
                      </a:cubicBezTo>
                      <a:cubicBezTo>
                        <a:pt x="4492" y="158"/>
                        <a:pt x="4295" y="18"/>
                        <a:pt x="3827" y="7"/>
                      </a:cubicBezTo>
                      <a:cubicBezTo>
                        <a:pt x="3691" y="4"/>
                        <a:pt x="3500" y="1"/>
                        <a:pt x="3269"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flipH="1">
                  <a:off x="7086927" y="1845617"/>
                  <a:ext cx="52987" cy="27145"/>
                </a:xfrm>
                <a:custGeom>
                  <a:avLst/>
                  <a:gdLst/>
                  <a:ahLst/>
                  <a:cxnLst/>
                  <a:rect l="l" t="t" r="r" b="b"/>
                  <a:pathLst>
                    <a:path w="814" h="417" extrusionOk="0">
                      <a:moveTo>
                        <a:pt x="211" y="1"/>
                      </a:moveTo>
                      <a:cubicBezTo>
                        <a:pt x="141" y="1"/>
                        <a:pt x="87" y="23"/>
                        <a:pt x="67" y="77"/>
                      </a:cubicBezTo>
                      <a:cubicBezTo>
                        <a:pt x="0" y="257"/>
                        <a:pt x="407" y="416"/>
                        <a:pt x="599" y="416"/>
                      </a:cubicBezTo>
                      <a:cubicBezTo>
                        <a:pt x="643" y="416"/>
                        <a:pt x="675" y="408"/>
                        <a:pt x="689" y="391"/>
                      </a:cubicBezTo>
                      <a:cubicBezTo>
                        <a:pt x="814" y="229"/>
                        <a:pt x="435" y="1"/>
                        <a:pt x="21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5"/>
                <p:cNvSpPr/>
                <p:nvPr/>
              </p:nvSpPr>
              <p:spPr>
                <a:xfrm flipH="1">
                  <a:off x="7219529" y="2020661"/>
                  <a:ext cx="115153" cy="52141"/>
                </a:xfrm>
                <a:custGeom>
                  <a:avLst/>
                  <a:gdLst/>
                  <a:ahLst/>
                  <a:cxnLst/>
                  <a:rect l="l" t="t" r="r" b="b"/>
                  <a:pathLst>
                    <a:path w="1769" h="801" extrusionOk="0">
                      <a:moveTo>
                        <a:pt x="92" y="0"/>
                      </a:moveTo>
                      <a:cubicBezTo>
                        <a:pt x="83" y="0"/>
                        <a:pt x="74" y="2"/>
                        <a:pt x="65" y="5"/>
                      </a:cubicBezTo>
                      <a:cubicBezTo>
                        <a:pt x="24" y="19"/>
                        <a:pt x="1" y="63"/>
                        <a:pt x="18" y="104"/>
                      </a:cubicBezTo>
                      <a:cubicBezTo>
                        <a:pt x="21" y="115"/>
                        <a:pt x="274" y="801"/>
                        <a:pt x="1162" y="801"/>
                      </a:cubicBezTo>
                      <a:cubicBezTo>
                        <a:pt x="1321" y="801"/>
                        <a:pt x="1499" y="777"/>
                        <a:pt x="1701" y="726"/>
                      </a:cubicBezTo>
                      <a:cubicBezTo>
                        <a:pt x="1742" y="716"/>
                        <a:pt x="1769" y="671"/>
                        <a:pt x="1756" y="630"/>
                      </a:cubicBezTo>
                      <a:cubicBezTo>
                        <a:pt x="1747" y="593"/>
                        <a:pt x="1716" y="570"/>
                        <a:pt x="1679" y="570"/>
                      </a:cubicBezTo>
                      <a:cubicBezTo>
                        <a:pt x="1673" y="570"/>
                        <a:pt x="1666" y="571"/>
                        <a:pt x="1660" y="572"/>
                      </a:cubicBezTo>
                      <a:cubicBezTo>
                        <a:pt x="1470" y="621"/>
                        <a:pt x="1302" y="642"/>
                        <a:pt x="1155" y="642"/>
                      </a:cubicBezTo>
                      <a:cubicBezTo>
                        <a:pt x="389" y="642"/>
                        <a:pt x="176" y="82"/>
                        <a:pt x="165" y="54"/>
                      </a:cubicBezTo>
                      <a:cubicBezTo>
                        <a:pt x="154" y="22"/>
                        <a:pt x="124" y="0"/>
                        <a:pt x="92"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5"/>
                <p:cNvSpPr/>
                <p:nvPr/>
              </p:nvSpPr>
              <p:spPr>
                <a:xfrm flipH="1">
                  <a:off x="7109710" y="1911625"/>
                  <a:ext cx="30725" cy="53183"/>
                </a:xfrm>
                <a:custGeom>
                  <a:avLst/>
                  <a:gdLst/>
                  <a:ahLst/>
                  <a:cxnLst/>
                  <a:rect l="l" t="t" r="r" b="b"/>
                  <a:pathLst>
                    <a:path w="472" h="817" extrusionOk="0">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flipH="1">
                  <a:off x="7113095" y="1920478"/>
                  <a:ext cx="7811" cy="13475"/>
                </a:xfrm>
                <a:custGeom>
                  <a:avLst/>
                  <a:gdLst/>
                  <a:ahLst/>
                  <a:cxnLst/>
                  <a:rect l="l" t="t" r="r" b="b"/>
                  <a:pathLst>
                    <a:path w="120" h="207" extrusionOk="0">
                      <a:moveTo>
                        <a:pt x="51" y="1"/>
                      </a:moveTo>
                      <a:cubicBezTo>
                        <a:pt x="49" y="1"/>
                        <a:pt x="47" y="1"/>
                        <a:pt x="45" y="2"/>
                      </a:cubicBezTo>
                      <a:cubicBezTo>
                        <a:pt x="18" y="5"/>
                        <a:pt x="0" y="53"/>
                        <a:pt x="8" y="107"/>
                      </a:cubicBezTo>
                      <a:cubicBezTo>
                        <a:pt x="14" y="163"/>
                        <a:pt x="39" y="207"/>
                        <a:pt x="69" y="207"/>
                      </a:cubicBezTo>
                      <a:cubicBezTo>
                        <a:pt x="70" y="207"/>
                        <a:pt x="71" y="207"/>
                        <a:pt x="72" y="206"/>
                      </a:cubicBezTo>
                      <a:cubicBezTo>
                        <a:pt x="99" y="203"/>
                        <a:pt x="120" y="152"/>
                        <a:pt x="110" y="97"/>
                      </a:cubicBezTo>
                      <a:cubicBezTo>
                        <a:pt x="103" y="43"/>
                        <a:pt x="79"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5"/>
                <p:cNvSpPr/>
                <p:nvPr/>
              </p:nvSpPr>
              <p:spPr>
                <a:xfrm flipH="1">
                  <a:off x="7387281" y="1938119"/>
                  <a:ext cx="44916" cy="67373"/>
                </a:xfrm>
                <a:custGeom>
                  <a:avLst/>
                  <a:gdLst/>
                  <a:ahLst/>
                  <a:cxnLst/>
                  <a:rect l="l" t="t" r="r" b="b"/>
                  <a:pathLst>
                    <a:path w="690" h="1035" extrusionOk="0">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flipH="1">
                  <a:off x="7393725" y="1951398"/>
                  <a:ext cx="8918" cy="15297"/>
                </a:xfrm>
                <a:custGeom>
                  <a:avLst/>
                  <a:gdLst/>
                  <a:ahLst/>
                  <a:cxnLst/>
                  <a:rect l="l" t="t" r="r" b="b"/>
                  <a:pathLst>
                    <a:path w="137" h="235" extrusionOk="0">
                      <a:moveTo>
                        <a:pt x="58" y="1"/>
                      </a:moveTo>
                      <a:cubicBezTo>
                        <a:pt x="57" y="1"/>
                        <a:pt x="56" y="1"/>
                        <a:pt x="55" y="1"/>
                      </a:cubicBezTo>
                      <a:cubicBezTo>
                        <a:pt x="21" y="4"/>
                        <a:pt x="0" y="62"/>
                        <a:pt x="10" y="124"/>
                      </a:cubicBezTo>
                      <a:cubicBezTo>
                        <a:pt x="17" y="185"/>
                        <a:pt x="47" y="234"/>
                        <a:pt x="77" y="234"/>
                      </a:cubicBezTo>
                      <a:cubicBezTo>
                        <a:pt x="78" y="234"/>
                        <a:pt x="80" y="234"/>
                        <a:pt x="82" y="234"/>
                      </a:cubicBezTo>
                      <a:cubicBezTo>
                        <a:pt x="116" y="230"/>
                        <a:pt x="137" y="175"/>
                        <a:pt x="126" y="111"/>
                      </a:cubicBezTo>
                      <a:cubicBezTo>
                        <a:pt x="120" y="47"/>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5"/>
                <p:cNvSpPr/>
                <p:nvPr/>
              </p:nvSpPr>
              <p:spPr>
                <a:xfrm rot="-618055" flipH="1">
                  <a:off x="7355127" y="1852313"/>
                  <a:ext cx="100310" cy="60277"/>
                </a:xfrm>
                <a:custGeom>
                  <a:avLst/>
                  <a:gdLst/>
                  <a:ahLst/>
                  <a:cxnLst/>
                  <a:rect l="l" t="t" r="r" b="b"/>
                  <a:pathLst>
                    <a:path w="1541" h="926" extrusionOk="0">
                      <a:moveTo>
                        <a:pt x="1325" y="0"/>
                      </a:moveTo>
                      <a:cubicBezTo>
                        <a:pt x="994" y="0"/>
                        <a:pt x="1" y="706"/>
                        <a:pt x="144" y="864"/>
                      </a:cubicBezTo>
                      <a:cubicBezTo>
                        <a:pt x="178" y="905"/>
                        <a:pt x="233" y="925"/>
                        <a:pt x="301" y="925"/>
                      </a:cubicBezTo>
                      <a:cubicBezTo>
                        <a:pt x="704" y="925"/>
                        <a:pt x="1540" y="239"/>
                        <a:pt x="1417" y="38"/>
                      </a:cubicBezTo>
                      <a:cubicBezTo>
                        <a:pt x="1400" y="10"/>
                        <a:pt x="1369" y="0"/>
                        <a:pt x="132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5"/>
                <p:cNvSpPr/>
                <p:nvPr/>
              </p:nvSpPr>
              <p:spPr>
                <a:xfrm flipH="1">
                  <a:off x="7290808" y="2020531"/>
                  <a:ext cx="43874" cy="44265"/>
                </a:xfrm>
                <a:custGeom>
                  <a:avLst/>
                  <a:gdLst/>
                  <a:ahLst/>
                  <a:cxnLst/>
                  <a:rect l="l" t="t" r="r" b="b"/>
                  <a:pathLst>
                    <a:path w="674" h="680" extrusionOk="0">
                      <a:moveTo>
                        <a:pt x="92" y="1"/>
                      </a:moveTo>
                      <a:cubicBezTo>
                        <a:pt x="83" y="1"/>
                        <a:pt x="72" y="4"/>
                        <a:pt x="65" y="7"/>
                      </a:cubicBezTo>
                      <a:cubicBezTo>
                        <a:pt x="24" y="21"/>
                        <a:pt x="1" y="65"/>
                        <a:pt x="18" y="106"/>
                      </a:cubicBezTo>
                      <a:cubicBezTo>
                        <a:pt x="18" y="114"/>
                        <a:pt x="158" y="486"/>
                        <a:pt x="581" y="680"/>
                      </a:cubicBezTo>
                      <a:cubicBezTo>
                        <a:pt x="612" y="639"/>
                        <a:pt x="642" y="595"/>
                        <a:pt x="673" y="554"/>
                      </a:cubicBezTo>
                      <a:cubicBezTo>
                        <a:pt x="294" y="393"/>
                        <a:pt x="174" y="76"/>
                        <a:pt x="165" y="56"/>
                      </a:cubicBezTo>
                      <a:cubicBezTo>
                        <a:pt x="154" y="21"/>
                        <a:pt x="124" y="1"/>
                        <a:pt x="92"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5"/>
                <p:cNvSpPr/>
                <p:nvPr/>
              </p:nvSpPr>
              <p:spPr>
                <a:xfrm flipH="1">
                  <a:off x="7387281" y="1938119"/>
                  <a:ext cx="44916" cy="67373"/>
                </a:xfrm>
                <a:custGeom>
                  <a:avLst/>
                  <a:gdLst/>
                  <a:ahLst/>
                  <a:cxnLst/>
                  <a:rect l="l" t="t" r="r" b="b"/>
                  <a:pathLst>
                    <a:path w="690" h="1035" extrusionOk="0">
                      <a:moveTo>
                        <a:pt x="512" y="205"/>
                      </a:moveTo>
                      <a:cubicBezTo>
                        <a:pt x="543" y="205"/>
                        <a:pt x="574" y="253"/>
                        <a:pt x="580" y="315"/>
                      </a:cubicBezTo>
                      <a:cubicBezTo>
                        <a:pt x="591" y="379"/>
                        <a:pt x="570" y="434"/>
                        <a:pt x="536" y="438"/>
                      </a:cubicBezTo>
                      <a:lnTo>
                        <a:pt x="533" y="438"/>
                      </a:lnTo>
                      <a:cubicBezTo>
                        <a:pt x="502" y="438"/>
                        <a:pt x="471" y="393"/>
                        <a:pt x="464" y="328"/>
                      </a:cubicBezTo>
                      <a:cubicBezTo>
                        <a:pt x="454" y="266"/>
                        <a:pt x="475" y="208"/>
                        <a:pt x="509" y="205"/>
                      </a:cubicBezTo>
                      <a:close/>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5"/>
                <p:cNvSpPr/>
                <p:nvPr/>
              </p:nvSpPr>
              <p:spPr>
                <a:xfrm flipH="1">
                  <a:off x="7393725" y="1951398"/>
                  <a:ext cx="8918" cy="15232"/>
                </a:xfrm>
                <a:custGeom>
                  <a:avLst/>
                  <a:gdLst/>
                  <a:ahLst/>
                  <a:cxnLst/>
                  <a:rect l="l" t="t" r="r" b="b"/>
                  <a:pathLst>
                    <a:path w="137" h="234" extrusionOk="0">
                      <a:moveTo>
                        <a:pt x="55" y="1"/>
                      </a:moveTo>
                      <a:cubicBezTo>
                        <a:pt x="21" y="4"/>
                        <a:pt x="0" y="62"/>
                        <a:pt x="10" y="124"/>
                      </a:cubicBezTo>
                      <a:cubicBezTo>
                        <a:pt x="17" y="189"/>
                        <a:pt x="48" y="234"/>
                        <a:pt x="79" y="234"/>
                      </a:cubicBezTo>
                      <a:lnTo>
                        <a:pt x="82" y="234"/>
                      </a:lnTo>
                      <a:cubicBezTo>
                        <a:pt x="116" y="230"/>
                        <a:pt x="137" y="175"/>
                        <a:pt x="126" y="111"/>
                      </a:cubicBezTo>
                      <a:cubicBezTo>
                        <a:pt x="120" y="49"/>
                        <a:pt x="89" y="1"/>
                        <a:pt x="58"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5"/>
                <p:cNvSpPr/>
                <p:nvPr/>
              </p:nvSpPr>
              <p:spPr>
                <a:xfrm flipH="1">
                  <a:off x="7710160" y="2149486"/>
                  <a:ext cx="122964" cy="78700"/>
                </a:xfrm>
                <a:custGeom>
                  <a:avLst/>
                  <a:gdLst/>
                  <a:ahLst/>
                  <a:cxnLst/>
                  <a:rect l="l" t="t" r="r" b="b"/>
                  <a:pathLst>
                    <a:path w="1889" h="1209" extrusionOk="0">
                      <a:moveTo>
                        <a:pt x="977" y="0"/>
                      </a:moveTo>
                      <a:cubicBezTo>
                        <a:pt x="867" y="0"/>
                        <a:pt x="770" y="18"/>
                        <a:pt x="697" y="38"/>
                      </a:cubicBezTo>
                      <a:cubicBezTo>
                        <a:pt x="360" y="133"/>
                        <a:pt x="76" y="392"/>
                        <a:pt x="12" y="673"/>
                      </a:cubicBezTo>
                      <a:cubicBezTo>
                        <a:pt x="1" y="714"/>
                        <a:pt x="28" y="758"/>
                        <a:pt x="69" y="764"/>
                      </a:cubicBezTo>
                      <a:cubicBezTo>
                        <a:pt x="77" y="767"/>
                        <a:pt x="85" y="768"/>
                        <a:pt x="92" y="768"/>
                      </a:cubicBezTo>
                      <a:cubicBezTo>
                        <a:pt x="127" y="768"/>
                        <a:pt x="157" y="743"/>
                        <a:pt x="165" y="706"/>
                      </a:cubicBezTo>
                      <a:cubicBezTo>
                        <a:pt x="220" y="484"/>
                        <a:pt x="458" y="269"/>
                        <a:pt x="738" y="191"/>
                      </a:cubicBezTo>
                      <a:cubicBezTo>
                        <a:pt x="800" y="173"/>
                        <a:pt x="882" y="158"/>
                        <a:pt x="975" y="158"/>
                      </a:cubicBezTo>
                      <a:cubicBezTo>
                        <a:pt x="1118" y="158"/>
                        <a:pt x="1288" y="194"/>
                        <a:pt x="1462" y="314"/>
                      </a:cubicBezTo>
                      <a:cubicBezTo>
                        <a:pt x="1277" y="324"/>
                        <a:pt x="1028" y="365"/>
                        <a:pt x="878" y="505"/>
                      </a:cubicBezTo>
                      <a:cubicBezTo>
                        <a:pt x="790" y="591"/>
                        <a:pt x="749" y="700"/>
                        <a:pt x="755" y="829"/>
                      </a:cubicBezTo>
                      <a:cubicBezTo>
                        <a:pt x="762" y="983"/>
                        <a:pt x="817" y="1092"/>
                        <a:pt x="919" y="1157"/>
                      </a:cubicBezTo>
                      <a:cubicBezTo>
                        <a:pt x="984" y="1194"/>
                        <a:pt x="1059" y="1208"/>
                        <a:pt x="1131" y="1208"/>
                      </a:cubicBezTo>
                      <a:cubicBezTo>
                        <a:pt x="1291" y="1208"/>
                        <a:pt x="1441" y="1144"/>
                        <a:pt x="1466" y="1133"/>
                      </a:cubicBezTo>
                      <a:cubicBezTo>
                        <a:pt x="1503" y="1116"/>
                        <a:pt x="1523" y="1068"/>
                        <a:pt x="1503" y="1027"/>
                      </a:cubicBezTo>
                      <a:cubicBezTo>
                        <a:pt x="1491" y="1000"/>
                        <a:pt x="1462" y="982"/>
                        <a:pt x="1432" y="982"/>
                      </a:cubicBezTo>
                      <a:cubicBezTo>
                        <a:pt x="1421" y="982"/>
                        <a:pt x="1410" y="984"/>
                        <a:pt x="1400" y="990"/>
                      </a:cubicBezTo>
                      <a:cubicBezTo>
                        <a:pt x="1353" y="1011"/>
                        <a:pt x="1235" y="1051"/>
                        <a:pt x="1130" y="1051"/>
                      </a:cubicBezTo>
                      <a:cubicBezTo>
                        <a:pt x="1082" y="1051"/>
                        <a:pt x="1036" y="1043"/>
                        <a:pt x="1001" y="1021"/>
                      </a:cubicBezTo>
                      <a:cubicBezTo>
                        <a:pt x="946" y="986"/>
                        <a:pt x="916" y="922"/>
                        <a:pt x="913" y="822"/>
                      </a:cubicBezTo>
                      <a:cubicBezTo>
                        <a:pt x="909" y="737"/>
                        <a:pt x="933" y="673"/>
                        <a:pt x="987" y="621"/>
                      </a:cubicBezTo>
                      <a:cubicBezTo>
                        <a:pt x="1116" y="498"/>
                        <a:pt x="1380" y="469"/>
                        <a:pt x="1554" y="469"/>
                      </a:cubicBezTo>
                      <a:cubicBezTo>
                        <a:pt x="1603" y="469"/>
                        <a:pt x="1644" y="471"/>
                        <a:pt x="1674" y="474"/>
                      </a:cubicBezTo>
                      <a:lnTo>
                        <a:pt x="1888" y="495"/>
                      </a:lnTo>
                      <a:lnTo>
                        <a:pt x="1888" y="495"/>
                      </a:lnTo>
                      <a:lnTo>
                        <a:pt x="1735" y="341"/>
                      </a:lnTo>
                      <a:cubicBezTo>
                        <a:pt x="1471" y="71"/>
                        <a:pt x="1196" y="0"/>
                        <a:pt x="97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5"/>
                <p:cNvSpPr/>
                <p:nvPr/>
              </p:nvSpPr>
              <p:spPr>
                <a:xfrm flipH="1">
                  <a:off x="7065054" y="1779935"/>
                  <a:ext cx="25387" cy="162412"/>
                </a:xfrm>
                <a:custGeom>
                  <a:avLst/>
                  <a:gdLst/>
                  <a:ahLst/>
                  <a:cxnLst/>
                  <a:rect l="l" t="t" r="r" b="b"/>
                  <a:pathLst>
                    <a:path w="390" h="2495" extrusionOk="0">
                      <a:moveTo>
                        <a:pt x="0" y="0"/>
                      </a:moveTo>
                      <a:cubicBezTo>
                        <a:pt x="93" y="451"/>
                        <a:pt x="106" y="987"/>
                        <a:pt x="24" y="1622"/>
                      </a:cubicBezTo>
                      <a:cubicBezTo>
                        <a:pt x="0" y="1877"/>
                        <a:pt x="52" y="2171"/>
                        <a:pt x="126" y="2495"/>
                      </a:cubicBezTo>
                      <a:cubicBezTo>
                        <a:pt x="137" y="2444"/>
                        <a:pt x="150" y="2389"/>
                        <a:pt x="161" y="2338"/>
                      </a:cubicBezTo>
                      <a:cubicBezTo>
                        <a:pt x="175" y="2256"/>
                        <a:pt x="191" y="2171"/>
                        <a:pt x="205" y="2089"/>
                      </a:cubicBezTo>
                      <a:cubicBezTo>
                        <a:pt x="328" y="1389"/>
                        <a:pt x="389" y="679"/>
                        <a:pt x="338" y="10"/>
                      </a:cubicBezTo>
                      <a:cubicBezTo>
                        <a:pt x="249" y="3"/>
                        <a:pt x="157" y="0"/>
                        <a:pt x="5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5"/>
                <p:cNvSpPr/>
                <p:nvPr/>
              </p:nvSpPr>
              <p:spPr>
                <a:xfrm flipH="1">
                  <a:off x="7083542" y="1779935"/>
                  <a:ext cx="22913" cy="105584"/>
                </a:xfrm>
                <a:custGeom>
                  <a:avLst/>
                  <a:gdLst/>
                  <a:ahLst/>
                  <a:cxnLst/>
                  <a:rect l="l" t="t" r="r" b="b"/>
                  <a:pathLst>
                    <a:path w="352" h="1622" extrusionOk="0">
                      <a:moveTo>
                        <a:pt x="246" y="0"/>
                      </a:moveTo>
                      <a:cubicBezTo>
                        <a:pt x="175" y="0"/>
                        <a:pt x="103" y="3"/>
                        <a:pt x="24" y="10"/>
                      </a:cubicBezTo>
                      <a:lnTo>
                        <a:pt x="0" y="10"/>
                      </a:lnTo>
                      <a:cubicBezTo>
                        <a:pt x="260" y="604"/>
                        <a:pt x="311" y="1191"/>
                        <a:pt x="270" y="1622"/>
                      </a:cubicBezTo>
                      <a:cubicBezTo>
                        <a:pt x="352" y="987"/>
                        <a:pt x="339" y="451"/>
                        <a:pt x="246"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5"/>
                <p:cNvSpPr/>
                <p:nvPr/>
              </p:nvSpPr>
              <p:spPr>
                <a:xfrm flipH="1">
                  <a:off x="7086797" y="1845682"/>
                  <a:ext cx="52987" cy="26949"/>
                </a:xfrm>
                <a:custGeom>
                  <a:avLst/>
                  <a:gdLst/>
                  <a:ahLst/>
                  <a:cxnLst/>
                  <a:rect l="l" t="t" r="r" b="b"/>
                  <a:pathLst>
                    <a:path w="814" h="414" extrusionOk="0">
                      <a:moveTo>
                        <a:pt x="208" y="0"/>
                      </a:moveTo>
                      <a:cubicBezTo>
                        <a:pt x="140" y="0"/>
                        <a:pt x="86" y="21"/>
                        <a:pt x="65" y="76"/>
                      </a:cubicBezTo>
                      <a:cubicBezTo>
                        <a:pt x="0" y="256"/>
                        <a:pt x="403" y="413"/>
                        <a:pt x="594" y="413"/>
                      </a:cubicBezTo>
                      <a:cubicBezTo>
                        <a:pt x="639" y="413"/>
                        <a:pt x="673" y="407"/>
                        <a:pt x="687" y="390"/>
                      </a:cubicBezTo>
                      <a:cubicBezTo>
                        <a:pt x="813" y="229"/>
                        <a:pt x="434" y="0"/>
                        <a:pt x="208"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5"/>
                <p:cNvSpPr/>
                <p:nvPr/>
              </p:nvSpPr>
              <p:spPr>
                <a:xfrm flipH="1">
                  <a:off x="7062841" y="1962074"/>
                  <a:ext cx="14516" cy="97382"/>
                </a:xfrm>
                <a:custGeom>
                  <a:avLst/>
                  <a:gdLst/>
                  <a:ahLst/>
                  <a:cxnLst/>
                  <a:rect l="l" t="t" r="r" b="b"/>
                  <a:pathLst>
                    <a:path w="223" h="1496" extrusionOk="0">
                      <a:moveTo>
                        <a:pt x="223" y="1493"/>
                      </a:moveTo>
                      <a:lnTo>
                        <a:pt x="223" y="1496"/>
                      </a:lnTo>
                      <a:lnTo>
                        <a:pt x="223" y="1493"/>
                      </a:lnTo>
                      <a:close/>
                      <a:moveTo>
                        <a:pt x="223" y="1486"/>
                      </a:moveTo>
                      <a:lnTo>
                        <a:pt x="223" y="1493"/>
                      </a:lnTo>
                      <a:lnTo>
                        <a:pt x="223" y="1486"/>
                      </a:lnTo>
                      <a:close/>
                      <a:moveTo>
                        <a:pt x="199" y="1045"/>
                      </a:moveTo>
                      <a:lnTo>
                        <a:pt x="199" y="1045"/>
                      </a:lnTo>
                      <a:lnTo>
                        <a:pt x="199" y="1045"/>
                      </a:lnTo>
                      <a:close/>
                      <a:moveTo>
                        <a:pt x="199" y="1039"/>
                      </a:moveTo>
                      <a:lnTo>
                        <a:pt x="199" y="1039"/>
                      </a:lnTo>
                      <a:lnTo>
                        <a:pt x="199" y="1039"/>
                      </a:lnTo>
                      <a:close/>
                      <a:moveTo>
                        <a:pt x="199" y="1032"/>
                      </a:moveTo>
                      <a:lnTo>
                        <a:pt x="199" y="1032"/>
                      </a:lnTo>
                      <a:lnTo>
                        <a:pt x="199" y="1032"/>
                      </a:lnTo>
                      <a:close/>
                      <a:moveTo>
                        <a:pt x="199" y="1025"/>
                      </a:moveTo>
                      <a:lnTo>
                        <a:pt x="199" y="1028"/>
                      </a:lnTo>
                      <a:lnTo>
                        <a:pt x="199" y="1025"/>
                      </a:lnTo>
                      <a:close/>
                      <a:moveTo>
                        <a:pt x="195" y="1018"/>
                      </a:moveTo>
                      <a:lnTo>
                        <a:pt x="195" y="1022"/>
                      </a:lnTo>
                      <a:lnTo>
                        <a:pt x="195" y="1018"/>
                      </a:lnTo>
                      <a:close/>
                      <a:moveTo>
                        <a:pt x="195" y="1015"/>
                      </a:moveTo>
                      <a:lnTo>
                        <a:pt x="195" y="1015"/>
                      </a:lnTo>
                      <a:lnTo>
                        <a:pt x="195" y="1015"/>
                      </a:lnTo>
                      <a:close/>
                      <a:moveTo>
                        <a:pt x="195" y="1008"/>
                      </a:moveTo>
                      <a:lnTo>
                        <a:pt x="195" y="1008"/>
                      </a:lnTo>
                      <a:lnTo>
                        <a:pt x="195" y="1008"/>
                      </a:lnTo>
                      <a:close/>
                      <a:moveTo>
                        <a:pt x="195" y="1001"/>
                      </a:moveTo>
                      <a:lnTo>
                        <a:pt x="195" y="1004"/>
                      </a:lnTo>
                      <a:lnTo>
                        <a:pt x="195" y="1001"/>
                      </a:lnTo>
                      <a:close/>
                      <a:moveTo>
                        <a:pt x="195" y="995"/>
                      </a:moveTo>
                      <a:lnTo>
                        <a:pt x="195" y="998"/>
                      </a:lnTo>
                      <a:lnTo>
                        <a:pt x="195" y="995"/>
                      </a:lnTo>
                      <a:close/>
                      <a:moveTo>
                        <a:pt x="192" y="987"/>
                      </a:moveTo>
                      <a:cubicBezTo>
                        <a:pt x="192" y="991"/>
                        <a:pt x="192" y="991"/>
                        <a:pt x="195" y="991"/>
                      </a:cubicBezTo>
                      <a:cubicBezTo>
                        <a:pt x="192" y="991"/>
                        <a:pt x="192" y="991"/>
                        <a:pt x="192" y="987"/>
                      </a:cubicBezTo>
                      <a:close/>
                      <a:moveTo>
                        <a:pt x="192" y="981"/>
                      </a:moveTo>
                      <a:lnTo>
                        <a:pt x="192" y="987"/>
                      </a:lnTo>
                      <a:lnTo>
                        <a:pt x="192" y="981"/>
                      </a:lnTo>
                      <a:close/>
                      <a:moveTo>
                        <a:pt x="192" y="977"/>
                      </a:moveTo>
                      <a:lnTo>
                        <a:pt x="192" y="981"/>
                      </a:lnTo>
                      <a:lnTo>
                        <a:pt x="192" y="977"/>
                      </a:lnTo>
                      <a:close/>
                      <a:moveTo>
                        <a:pt x="192" y="971"/>
                      </a:moveTo>
                      <a:lnTo>
                        <a:pt x="192" y="974"/>
                      </a:lnTo>
                      <a:lnTo>
                        <a:pt x="192" y="971"/>
                      </a:lnTo>
                      <a:close/>
                      <a:moveTo>
                        <a:pt x="192" y="963"/>
                      </a:moveTo>
                      <a:lnTo>
                        <a:pt x="192" y="971"/>
                      </a:lnTo>
                      <a:lnTo>
                        <a:pt x="192" y="963"/>
                      </a:lnTo>
                      <a:close/>
                      <a:moveTo>
                        <a:pt x="1" y="1"/>
                      </a:moveTo>
                      <a:lnTo>
                        <a:pt x="1" y="1"/>
                      </a:lnTo>
                      <a:cubicBezTo>
                        <a:pt x="72" y="302"/>
                        <a:pt x="147" y="626"/>
                        <a:pt x="192" y="963"/>
                      </a:cubicBezTo>
                      <a:cubicBezTo>
                        <a:pt x="147" y="626"/>
                        <a:pt x="72" y="302"/>
                        <a:pt x="1" y="1"/>
                      </a:cubicBez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5"/>
                <p:cNvSpPr/>
                <p:nvPr/>
              </p:nvSpPr>
              <p:spPr>
                <a:xfrm flipH="1">
                  <a:off x="7109710" y="1911625"/>
                  <a:ext cx="30725" cy="53183"/>
                </a:xfrm>
                <a:custGeom>
                  <a:avLst/>
                  <a:gdLst/>
                  <a:ahLst/>
                  <a:cxnLst/>
                  <a:rect l="l" t="t" r="r" b="b"/>
                  <a:pathLst>
                    <a:path w="472" h="817" extrusionOk="0">
                      <a:moveTo>
                        <a:pt x="349" y="134"/>
                      </a:moveTo>
                      <a:cubicBezTo>
                        <a:pt x="379" y="134"/>
                        <a:pt x="403" y="179"/>
                        <a:pt x="410" y="233"/>
                      </a:cubicBezTo>
                      <a:cubicBezTo>
                        <a:pt x="420" y="288"/>
                        <a:pt x="399" y="339"/>
                        <a:pt x="372" y="342"/>
                      </a:cubicBezTo>
                      <a:lnTo>
                        <a:pt x="369" y="342"/>
                      </a:lnTo>
                      <a:cubicBezTo>
                        <a:pt x="341" y="342"/>
                        <a:pt x="314" y="298"/>
                        <a:pt x="308" y="243"/>
                      </a:cubicBezTo>
                      <a:cubicBezTo>
                        <a:pt x="300" y="189"/>
                        <a:pt x="318" y="141"/>
                        <a:pt x="345" y="138"/>
                      </a:cubicBezTo>
                      <a:lnTo>
                        <a:pt x="349" y="134"/>
                      </a:lnTo>
                      <a:close/>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5"/>
                <p:cNvSpPr/>
                <p:nvPr/>
              </p:nvSpPr>
              <p:spPr>
                <a:xfrm flipH="1">
                  <a:off x="7113095" y="1920348"/>
                  <a:ext cx="7811" cy="13605"/>
                </a:xfrm>
                <a:custGeom>
                  <a:avLst/>
                  <a:gdLst/>
                  <a:ahLst/>
                  <a:cxnLst/>
                  <a:rect l="l" t="t" r="r" b="b"/>
                  <a:pathLst>
                    <a:path w="120" h="209" extrusionOk="0">
                      <a:moveTo>
                        <a:pt x="49" y="0"/>
                      </a:moveTo>
                      <a:lnTo>
                        <a:pt x="45" y="4"/>
                      </a:lnTo>
                      <a:cubicBezTo>
                        <a:pt x="18" y="7"/>
                        <a:pt x="0" y="55"/>
                        <a:pt x="8" y="109"/>
                      </a:cubicBezTo>
                      <a:cubicBezTo>
                        <a:pt x="14" y="164"/>
                        <a:pt x="41" y="208"/>
                        <a:pt x="69" y="208"/>
                      </a:cubicBezTo>
                      <a:lnTo>
                        <a:pt x="72" y="208"/>
                      </a:lnTo>
                      <a:cubicBezTo>
                        <a:pt x="99" y="205"/>
                        <a:pt x="120" y="154"/>
                        <a:pt x="110" y="99"/>
                      </a:cubicBezTo>
                      <a:cubicBezTo>
                        <a:pt x="103" y="45"/>
                        <a:pt x="79" y="0"/>
                        <a:pt x="49"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5"/>
                <p:cNvSpPr/>
                <p:nvPr/>
              </p:nvSpPr>
              <p:spPr>
                <a:xfrm flipH="1">
                  <a:off x="7174052" y="1925434"/>
                  <a:ext cx="62387" cy="109231"/>
                </a:xfrm>
                <a:custGeom>
                  <a:avLst/>
                  <a:gdLst/>
                  <a:ahLst/>
                  <a:cxnLst/>
                  <a:rect l="l" t="t" r="r" b="b"/>
                  <a:pathLst>
                    <a:path w="1267" h="2218" extrusionOk="0">
                      <a:moveTo>
                        <a:pt x="97" y="1"/>
                      </a:moveTo>
                      <a:cubicBezTo>
                        <a:pt x="58" y="1"/>
                        <a:pt x="21" y="34"/>
                        <a:pt x="21" y="76"/>
                      </a:cubicBezTo>
                      <a:cubicBezTo>
                        <a:pt x="14" y="370"/>
                        <a:pt x="0" y="1343"/>
                        <a:pt x="167" y="1507"/>
                      </a:cubicBezTo>
                      <a:cubicBezTo>
                        <a:pt x="197" y="1533"/>
                        <a:pt x="229" y="1542"/>
                        <a:pt x="252" y="1542"/>
                      </a:cubicBezTo>
                      <a:cubicBezTo>
                        <a:pt x="256" y="1542"/>
                        <a:pt x="260" y="1542"/>
                        <a:pt x="263" y="1541"/>
                      </a:cubicBezTo>
                      <a:cubicBezTo>
                        <a:pt x="339" y="1537"/>
                        <a:pt x="427" y="1496"/>
                        <a:pt x="523" y="1455"/>
                      </a:cubicBezTo>
                      <a:cubicBezTo>
                        <a:pt x="663" y="1394"/>
                        <a:pt x="764" y="1357"/>
                        <a:pt x="836" y="1357"/>
                      </a:cubicBezTo>
                      <a:cubicBezTo>
                        <a:pt x="892" y="1357"/>
                        <a:pt x="931" y="1379"/>
                        <a:pt x="960" y="1428"/>
                      </a:cubicBezTo>
                      <a:cubicBezTo>
                        <a:pt x="1028" y="1548"/>
                        <a:pt x="703" y="1882"/>
                        <a:pt x="441" y="2077"/>
                      </a:cubicBezTo>
                      <a:cubicBezTo>
                        <a:pt x="407" y="2101"/>
                        <a:pt x="400" y="2152"/>
                        <a:pt x="424" y="2186"/>
                      </a:cubicBezTo>
                      <a:cubicBezTo>
                        <a:pt x="441" y="2207"/>
                        <a:pt x="465" y="2217"/>
                        <a:pt x="489" y="2217"/>
                      </a:cubicBezTo>
                      <a:cubicBezTo>
                        <a:pt x="506" y="2217"/>
                        <a:pt x="523" y="2213"/>
                        <a:pt x="536" y="2203"/>
                      </a:cubicBezTo>
                      <a:cubicBezTo>
                        <a:pt x="659" y="2111"/>
                        <a:pt x="1267" y="1640"/>
                        <a:pt x="1097" y="1346"/>
                      </a:cubicBezTo>
                      <a:cubicBezTo>
                        <a:pt x="1031" y="1236"/>
                        <a:pt x="938" y="1199"/>
                        <a:pt x="837" y="1199"/>
                      </a:cubicBezTo>
                      <a:cubicBezTo>
                        <a:pt x="708" y="1199"/>
                        <a:pt x="567" y="1261"/>
                        <a:pt x="457" y="1309"/>
                      </a:cubicBezTo>
                      <a:cubicBezTo>
                        <a:pt x="389" y="1340"/>
                        <a:pt x="318" y="1373"/>
                        <a:pt x="270" y="1381"/>
                      </a:cubicBezTo>
                      <a:cubicBezTo>
                        <a:pt x="195" y="1271"/>
                        <a:pt x="164" y="633"/>
                        <a:pt x="178" y="80"/>
                      </a:cubicBezTo>
                      <a:cubicBezTo>
                        <a:pt x="181" y="39"/>
                        <a:pt x="147" y="1"/>
                        <a:pt x="103" y="1"/>
                      </a:cubicBezTo>
                      <a:cubicBezTo>
                        <a:pt x="101" y="1"/>
                        <a:pt x="99" y="1"/>
                        <a:pt x="97"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5"/>
                <p:cNvSpPr/>
                <p:nvPr/>
              </p:nvSpPr>
              <p:spPr>
                <a:xfrm>
                  <a:off x="7369813" y="2034668"/>
                  <a:ext cx="139800" cy="97200"/>
                </a:xfrm>
                <a:prstGeom prst="ellipse">
                  <a:avLst/>
                </a:prstGeom>
                <a:solidFill>
                  <a:srgbClr val="DD837F">
                    <a:alpha val="5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5"/>
                <p:cNvSpPr/>
                <p:nvPr/>
              </p:nvSpPr>
              <p:spPr>
                <a:xfrm>
                  <a:off x="7069912" y="1988752"/>
                  <a:ext cx="105000" cy="73200"/>
                </a:xfrm>
                <a:prstGeom prst="ellipse">
                  <a:avLst/>
                </a:prstGeom>
                <a:solidFill>
                  <a:srgbClr val="DD837F">
                    <a:alpha val="5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5" name="Google Shape;1255;p35"/>
                <p:cNvGrpSpPr/>
                <p:nvPr/>
              </p:nvGrpSpPr>
              <p:grpSpPr>
                <a:xfrm>
                  <a:off x="7013343" y="1528289"/>
                  <a:ext cx="905397" cy="1418198"/>
                  <a:chOff x="6923175" y="1933949"/>
                  <a:chExt cx="793442" cy="1242834"/>
                </a:xfrm>
              </p:grpSpPr>
              <p:sp>
                <p:nvSpPr>
                  <p:cNvPr id="1256" name="Google Shape;1256;p35"/>
                  <p:cNvSpPr/>
                  <p:nvPr/>
                </p:nvSpPr>
                <p:spPr>
                  <a:xfrm rot="-2696998">
                    <a:off x="7293202" y="1935809"/>
                    <a:ext cx="242891" cy="573181"/>
                  </a:xfrm>
                  <a:prstGeom prst="ellipse">
                    <a:avLst/>
                  </a:pr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5"/>
                  <p:cNvGrpSpPr/>
                  <p:nvPr/>
                </p:nvGrpSpPr>
                <p:grpSpPr>
                  <a:xfrm>
                    <a:off x="6923175" y="1958437"/>
                    <a:ext cx="793442" cy="1218345"/>
                    <a:chOff x="6923175" y="1958437"/>
                    <a:chExt cx="793442" cy="1218345"/>
                  </a:xfrm>
                </p:grpSpPr>
                <p:sp>
                  <p:nvSpPr>
                    <p:cNvPr id="1258" name="Google Shape;1258;p35"/>
                    <p:cNvSpPr/>
                    <p:nvPr/>
                  </p:nvSpPr>
                  <p:spPr>
                    <a:xfrm flipH="1">
                      <a:off x="6940923" y="1958437"/>
                      <a:ext cx="775695" cy="1218345"/>
                    </a:xfrm>
                    <a:custGeom>
                      <a:avLst/>
                      <a:gdLst/>
                      <a:ahLst/>
                      <a:cxnLst/>
                      <a:rect l="l" t="t" r="r" b="b"/>
                      <a:pathLst>
                        <a:path w="15997" h="25127" extrusionOk="0">
                          <a:moveTo>
                            <a:pt x="11095" y="0"/>
                          </a:moveTo>
                          <a:cubicBezTo>
                            <a:pt x="9524" y="0"/>
                            <a:pt x="8312" y="569"/>
                            <a:pt x="8312" y="569"/>
                          </a:cubicBezTo>
                          <a:cubicBezTo>
                            <a:pt x="8312" y="569"/>
                            <a:pt x="7603" y="326"/>
                            <a:pt x="6604" y="326"/>
                          </a:cubicBezTo>
                          <a:cubicBezTo>
                            <a:pt x="4605" y="326"/>
                            <a:pt x="1443" y="1296"/>
                            <a:pt x="464" y="7116"/>
                          </a:cubicBezTo>
                          <a:cubicBezTo>
                            <a:pt x="0" y="9877"/>
                            <a:pt x="369" y="25119"/>
                            <a:pt x="369" y="25119"/>
                          </a:cubicBezTo>
                          <a:lnTo>
                            <a:pt x="4089" y="25126"/>
                          </a:lnTo>
                          <a:lnTo>
                            <a:pt x="4089" y="25126"/>
                          </a:lnTo>
                          <a:cubicBezTo>
                            <a:pt x="4010" y="24860"/>
                            <a:pt x="2877" y="21060"/>
                            <a:pt x="3840" y="17159"/>
                          </a:cubicBezTo>
                          <a:cubicBezTo>
                            <a:pt x="3963" y="16667"/>
                            <a:pt x="4154" y="16196"/>
                            <a:pt x="4335" y="15722"/>
                          </a:cubicBezTo>
                          <a:cubicBezTo>
                            <a:pt x="4581" y="15076"/>
                            <a:pt x="4806" y="14432"/>
                            <a:pt x="4803" y="13745"/>
                          </a:cubicBezTo>
                          <a:cubicBezTo>
                            <a:pt x="4799" y="13274"/>
                            <a:pt x="4717" y="12809"/>
                            <a:pt x="4608" y="12349"/>
                          </a:cubicBezTo>
                          <a:cubicBezTo>
                            <a:pt x="4468" y="11748"/>
                            <a:pt x="4287" y="11150"/>
                            <a:pt x="4178" y="10543"/>
                          </a:cubicBezTo>
                          <a:cubicBezTo>
                            <a:pt x="3933" y="9195"/>
                            <a:pt x="4055" y="7805"/>
                            <a:pt x="4297" y="6457"/>
                          </a:cubicBezTo>
                          <a:cubicBezTo>
                            <a:pt x="4386" y="5965"/>
                            <a:pt x="4499" y="5456"/>
                            <a:pt x="4813" y="5067"/>
                          </a:cubicBezTo>
                          <a:cubicBezTo>
                            <a:pt x="5089" y="4723"/>
                            <a:pt x="5499" y="4511"/>
                            <a:pt x="5912" y="4355"/>
                          </a:cubicBezTo>
                          <a:cubicBezTo>
                            <a:pt x="7219" y="3859"/>
                            <a:pt x="8602" y="3757"/>
                            <a:pt x="9640" y="2822"/>
                          </a:cubicBezTo>
                          <a:cubicBezTo>
                            <a:pt x="9984" y="2515"/>
                            <a:pt x="10490" y="2070"/>
                            <a:pt x="10660" y="1678"/>
                          </a:cubicBezTo>
                          <a:cubicBezTo>
                            <a:pt x="10660" y="1678"/>
                            <a:pt x="13217" y="1818"/>
                            <a:pt x="14306" y="3412"/>
                          </a:cubicBezTo>
                          <a:cubicBezTo>
                            <a:pt x="14446" y="3613"/>
                            <a:pt x="14490" y="3747"/>
                            <a:pt x="14631" y="4084"/>
                          </a:cubicBezTo>
                          <a:cubicBezTo>
                            <a:pt x="14651" y="4136"/>
                            <a:pt x="14695" y="4194"/>
                            <a:pt x="14706" y="4269"/>
                          </a:cubicBezTo>
                          <a:cubicBezTo>
                            <a:pt x="14719" y="4306"/>
                            <a:pt x="14743" y="4355"/>
                            <a:pt x="14757" y="4391"/>
                          </a:cubicBezTo>
                          <a:cubicBezTo>
                            <a:pt x="14774" y="4443"/>
                            <a:pt x="14788" y="4491"/>
                            <a:pt x="14801" y="4542"/>
                          </a:cubicBezTo>
                          <a:cubicBezTo>
                            <a:pt x="15026" y="5371"/>
                            <a:pt x="14886" y="6337"/>
                            <a:pt x="15746" y="6798"/>
                          </a:cubicBezTo>
                          <a:cubicBezTo>
                            <a:pt x="15828" y="6843"/>
                            <a:pt x="15914" y="6904"/>
                            <a:pt x="15996" y="6976"/>
                          </a:cubicBezTo>
                          <a:cubicBezTo>
                            <a:pt x="15976" y="4350"/>
                            <a:pt x="15552" y="1729"/>
                            <a:pt x="14026" y="797"/>
                          </a:cubicBezTo>
                          <a:cubicBezTo>
                            <a:pt x="13039" y="192"/>
                            <a:pt x="12007" y="0"/>
                            <a:pt x="11095" y="0"/>
                          </a:cubicBezTo>
                          <a:close/>
                          <a:moveTo>
                            <a:pt x="4089" y="25126"/>
                          </a:moveTo>
                          <a:cubicBezTo>
                            <a:pt x="4089" y="25126"/>
                            <a:pt x="4089" y="25126"/>
                            <a:pt x="4089" y="25126"/>
                          </a:cubicBezTo>
                          <a:lnTo>
                            <a:pt x="4100" y="25126"/>
                          </a:lnTo>
                          <a:lnTo>
                            <a:pt x="4089" y="25126"/>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5"/>
                    <p:cNvSpPr/>
                    <p:nvPr/>
                  </p:nvSpPr>
                  <p:spPr>
                    <a:xfrm>
                      <a:off x="7498619" y="2133475"/>
                      <a:ext cx="49650" cy="457100"/>
                    </a:xfrm>
                    <a:custGeom>
                      <a:avLst/>
                      <a:gdLst/>
                      <a:ahLst/>
                      <a:cxnLst/>
                      <a:rect l="l" t="t" r="r" b="b"/>
                      <a:pathLst>
                        <a:path w="1986" h="18284" extrusionOk="0">
                          <a:moveTo>
                            <a:pt x="421" y="0"/>
                          </a:moveTo>
                          <a:cubicBezTo>
                            <a:pt x="-1066" y="5933"/>
                            <a:pt x="1986" y="12167"/>
                            <a:pt x="1986" y="18284"/>
                          </a:cubicBezTo>
                        </a:path>
                      </a:pathLst>
                    </a:custGeom>
                    <a:noFill/>
                    <a:ln w="9525" cap="flat" cmpd="sng">
                      <a:solidFill>
                        <a:srgbClr val="8C5245"/>
                      </a:solidFill>
                      <a:prstDash val="solid"/>
                      <a:round/>
                      <a:headEnd type="none" w="med" len="med"/>
                      <a:tailEnd type="none" w="med" len="med"/>
                    </a:ln>
                  </p:spPr>
                </p:sp>
                <p:sp>
                  <p:nvSpPr>
                    <p:cNvPr id="1260" name="Google Shape;1260;p35"/>
                    <p:cNvSpPr/>
                    <p:nvPr/>
                  </p:nvSpPr>
                  <p:spPr>
                    <a:xfrm>
                      <a:off x="7556950" y="2674900"/>
                      <a:ext cx="52900" cy="455300"/>
                    </a:xfrm>
                    <a:custGeom>
                      <a:avLst/>
                      <a:gdLst/>
                      <a:ahLst/>
                      <a:cxnLst/>
                      <a:rect l="l" t="t" r="r" b="b"/>
                      <a:pathLst>
                        <a:path w="2116" h="18212" extrusionOk="0">
                          <a:moveTo>
                            <a:pt x="0" y="0"/>
                          </a:moveTo>
                          <a:cubicBezTo>
                            <a:pt x="1480" y="5907"/>
                            <a:pt x="3030" y="12339"/>
                            <a:pt x="1423" y="18212"/>
                          </a:cubicBezTo>
                        </a:path>
                      </a:pathLst>
                    </a:custGeom>
                    <a:noFill/>
                    <a:ln w="9525" cap="flat" cmpd="sng">
                      <a:solidFill>
                        <a:srgbClr val="8C5245"/>
                      </a:solidFill>
                      <a:prstDash val="solid"/>
                      <a:round/>
                      <a:headEnd type="none" w="med" len="med"/>
                      <a:tailEnd type="none" w="med" len="med"/>
                    </a:ln>
                  </p:spPr>
                </p:sp>
                <p:sp>
                  <p:nvSpPr>
                    <p:cNvPr id="1261" name="Google Shape;1261;p35"/>
                    <p:cNvSpPr/>
                    <p:nvPr/>
                  </p:nvSpPr>
                  <p:spPr>
                    <a:xfrm rot="2921729">
                      <a:off x="7034752" y="1940542"/>
                      <a:ext cx="95446" cy="341119"/>
                    </a:xfrm>
                    <a:prstGeom prst="ellipse">
                      <a:avLst/>
                    </a:pr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5"/>
                    <p:cNvSpPr/>
                    <p:nvPr/>
                  </p:nvSpPr>
                  <p:spPr>
                    <a:xfrm>
                      <a:off x="6993175" y="2010775"/>
                      <a:ext cx="188525" cy="126275"/>
                    </a:xfrm>
                    <a:custGeom>
                      <a:avLst/>
                      <a:gdLst/>
                      <a:ahLst/>
                      <a:cxnLst/>
                      <a:rect l="l" t="t" r="r" b="b"/>
                      <a:pathLst>
                        <a:path w="7541" h="5051" extrusionOk="0">
                          <a:moveTo>
                            <a:pt x="7541" y="0"/>
                          </a:moveTo>
                          <a:cubicBezTo>
                            <a:pt x="4697" y="1032"/>
                            <a:pt x="540" y="2074"/>
                            <a:pt x="0" y="5051"/>
                          </a:cubicBezTo>
                        </a:path>
                      </a:pathLst>
                    </a:custGeom>
                    <a:noFill/>
                    <a:ln w="9525" cap="flat" cmpd="sng">
                      <a:solidFill>
                        <a:srgbClr val="8C5245"/>
                      </a:solidFill>
                      <a:prstDash val="solid"/>
                      <a:round/>
                      <a:headEnd type="none" w="med" len="med"/>
                      <a:tailEnd type="none" w="med" len="med"/>
                    </a:ln>
                  </p:spPr>
                </p:sp>
              </p:grpSp>
            </p:grpSp>
          </p:grpSp>
        </p:grpSp>
      </p:grpSp>
      <p:sp>
        <p:nvSpPr>
          <p:cNvPr id="1263" name="Google Shape;1263;p35"/>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smtClean="0"/>
              <a:t>7</a:t>
            </a:r>
            <a:endParaRPr sz="9600" dirty="0">
              <a:solidFill>
                <a:srgbClr val="FF7C3E"/>
              </a:solidFill>
            </a:endParaRPr>
          </a:p>
        </p:txBody>
      </p:sp>
      <p:sp>
        <p:nvSpPr>
          <p:cNvPr id="1264" name="Google Shape;1264;p35"/>
          <p:cNvSpPr/>
          <p:nvPr/>
        </p:nvSpPr>
        <p:spPr>
          <a:xfrm>
            <a:off x="6419368" y="3391767"/>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626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366"/>
        <p:cNvGrpSpPr/>
        <p:nvPr/>
      </p:nvGrpSpPr>
      <p:grpSpPr>
        <a:xfrm>
          <a:off x="0" y="0"/>
          <a:ext cx="0" cy="0"/>
          <a:chOff x="0" y="0"/>
          <a:chExt cx="0" cy="0"/>
        </a:xfrm>
      </p:grpSpPr>
      <p:sp>
        <p:nvSpPr>
          <p:cNvPr id="367" name="Google Shape;367;p24"/>
          <p:cNvSpPr txBox="1">
            <a:spLocks noGrp="1"/>
          </p:cNvSpPr>
          <p:nvPr>
            <p:ph type="ctrTitle" idx="3"/>
          </p:nvPr>
        </p:nvSpPr>
        <p:spPr>
          <a:xfrm>
            <a:off x="513343" y="275038"/>
            <a:ext cx="4118529" cy="982200"/>
          </a:xfrm>
          <a:prstGeom prst="rect">
            <a:avLst/>
          </a:prstGeom>
          <a:solidFill>
            <a:schemeClr val="accent6">
              <a:lumMod val="20000"/>
              <a:lumOff val="80000"/>
            </a:schemeClr>
          </a:solidFill>
        </p:spPr>
        <p:txBody>
          <a:bodyPr spcFirstLastPara="1" wrap="square" lIns="91425" tIns="91425" rIns="91425" bIns="91425" anchor="ctr" anchorCtr="0">
            <a:noAutofit/>
          </a:bodyPr>
          <a:lstStyle/>
          <a:p>
            <a:pPr marL="0" lvl="0" indent="0" algn="l" rtl="0">
              <a:spcBef>
                <a:spcPts val="0"/>
              </a:spcBef>
              <a:spcAft>
                <a:spcPts val="0"/>
              </a:spcAft>
              <a:buNone/>
            </a:pPr>
            <a:r>
              <a:rPr lang="id-ID" b="0" dirty="0" smtClean="0">
                <a:solidFill>
                  <a:srgbClr val="FF7C3E"/>
                </a:solidFill>
              </a:rPr>
              <a:t>Topik Bahasan</a:t>
            </a:r>
            <a:endParaRPr b="0" dirty="0">
              <a:solidFill>
                <a:srgbClr val="FF7C3E"/>
              </a:solidFill>
            </a:endParaRPr>
          </a:p>
        </p:txBody>
      </p:sp>
      <p:sp>
        <p:nvSpPr>
          <p:cNvPr id="368" name="Google Shape;368;p24"/>
          <p:cNvSpPr txBox="1">
            <a:spLocks noGrp="1"/>
          </p:cNvSpPr>
          <p:nvPr>
            <p:ph type="ctrTitle"/>
          </p:nvPr>
        </p:nvSpPr>
        <p:spPr>
          <a:xfrm>
            <a:off x="949125" y="1499716"/>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Pendahuluan</a:t>
            </a:r>
            <a:endParaRPr dirty="0">
              <a:solidFill>
                <a:srgbClr val="FF7C3E"/>
              </a:solidFill>
            </a:endParaRPr>
          </a:p>
        </p:txBody>
      </p:sp>
      <p:sp>
        <p:nvSpPr>
          <p:cNvPr id="370" name="Google Shape;370;p24"/>
          <p:cNvSpPr txBox="1">
            <a:spLocks noGrp="1"/>
          </p:cNvSpPr>
          <p:nvPr>
            <p:ph type="sldNum" idx="12"/>
          </p:nvPr>
        </p:nvSpPr>
        <p:spPr>
          <a:xfrm>
            <a:off x="8556784" y="3136707"/>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2</a:t>
            </a:fld>
            <a:endParaRPr/>
          </a:p>
        </p:txBody>
      </p:sp>
      <p:sp>
        <p:nvSpPr>
          <p:cNvPr id="371" name="Google Shape;371;p24"/>
          <p:cNvSpPr txBox="1">
            <a:spLocks noGrp="1"/>
          </p:cNvSpPr>
          <p:nvPr>
            <p:ph type="title" idx="2"/>
          </p:nvPr>
        </p:nvSpPr>
        <p:spPr>
          <a:xfrm>
            <a:off x="-654936" y="1649685"/>
            <a:ext cx="1604061" cy="4657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01</a:t>
            </a:r>
            <a:endParaRPr dirty="0"/>
          </a:p>
        </p:txBody>
      </p:sp>
      <p:sp>
        <p:nvSpPr>
          <p:cNvPr id="372" name="Google Shape;372;p24"/>
          <p:cNvSpPr txBox="1">
            <a:spLocks noGrp="1"/>
          </p:cNvSpPr>
          <p:nvPr>
            <p:ph type="ctrTitle" idx="4"/>
          </p:nvPr>
        </p:nvSpPr>
        <p:spPr>
          <a:xfrm>
            <a:off x="1428694" y="2154090"/>
            <a:ext cx="2951400" cy="577800"/>
          </a:xfrm>
          <a:prstGeom prst="rect">
            <a:avLst/>
          </a:prstGeom>
        </p:spPr>
        <p:txBody>
          <a:bodyPr spcFirstLastPara="1" wrap="square" lIns="91425" tIns="91425" rIns="91425" bIns="91425" anchor="b" anchorCtr="0">
            <a:noAutofit/>
          </a:bodyPr>
          <a:lstStyle/>
          <a:p>
            <a:r>
              <a:rPr lang="id-ID" dirty="0" smtClean="0"/>
              <a:t>Dasar Teori</a:t>
            </a:r>
            <a:endParaRPr dirty="0"/>
          </a:p>
        </p:txBody>
      </p:sp>
      <p:sp>
        <p:nvSpPr>
          <p:cNvPr id="374" name="Google Shape;374;p24"/>
          <p:cNvSpPr txBox="1">
            <a:spLocks noGrp="1"/>
          </p:cNvSpPr>
          <p:nvPr>
            <p:ph type="title" idx="6"/>
          </p:nvPr>
        </p:nvSpPr>
        <p:spPr>
          <a:xfrm>
            <a:off x="344242" y="2268607"/>
            <a:ext cx="1044619" cy="46328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0</a:t>
            </a:r>
            <a:r>
              <a:rPr lang="es" dirty="0" smtClean="0"/>
              <a:t>2</a:t>
            </a:r>
            <a:endParaRPr dirty="0"/>
          </a:p>
        </p:txBody>
      </p:sp>
      <p:sp>
        <p:nvSpPr>
          <p:cNvPr id="375" name="Google Shape;375;p24"/>
          <p:cNvSpPr txBox="1">
            <a:spLocks noGrp="1"/>
          </p:cNvSpPr>
          <p:nvPr>
            <p:ph type="ctrTitle" idx="7"/>
          </p:nvPr>
        </p:nvSpPr>
        <p:spPr>
          <a:xfrm>
            <a:off x="1680472" y="2770347"/>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Tujuan Project</a:t>
            </a:r>
            <a:endParaRPr dirty="0"/>
          </a:p>
        </p:txBody>
      </p:sp>
      <p:sp>
        <p:nvSpPr>
          <p:cNvPr id="377" name="Google Shape;377;p24"/>
          <p:cNvSpPr txBox="1">
            <a:spLocks noGrp="1"/>
          </p:cNvSpPr>
          <p:nvPr>
            <p:ph type="title" idx="9"/>
          </p:nvPr>
        </p:nvSpPr>
        <p:spPr>
          <a:xfrm>
            <a:off x="0" y="2918805"/>
            <a:ext cx="1678931" cy="45691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03</a:t>
            </a:r>
            <a:endParaRPr dirty="0"/>
          </a:p>
        </p:txBody>
      </p:sp>
      <p:sp>
        <p:nvSpPr>
          <p:cNvPr id="378" name="Google Shape;378;p24"/>
          <p:cNvSpPr txBox="1">
            <a:spLocks noGrp="1"/>
          </p:cNvSpPr>
          <p:nvPr>
            <p:ph type="ctrTitle" idx="13"/>
          </p:nvPr>
        </p:nvSpPr>
        <p:spPr>
          <a:xfrm>
            <a:off x="1940449" y="3408313"/>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Identifikasi Masalah</a:t>
            </a:r>
            <a:endParaRPr dirty="0"/>
          </a:p>
        </p:txBody>
      </p:sp>
      <p:sp>
        <p:nvSpPr>
          <p:cNvPr id="380" name="Google Shape;380;p24"/>
          <p:cNvSpPr txBox="1">
            <a:spLocks noGrp="1"/>
          </p:cNvSpPr>
          <p:nvPr>
            <p:ph type="title" idx="15"/>
          </p:nvPr>
        </p:nvSpPr>
        <p:spPr>
          <a:xfrm>
            <a:off x="313564" y="3666132"/>
            <a:ext cx="1626885" cy="34669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04</a:t>
            </a:r>
            <a:endParaRPr dirty="0"/>
          </a:p>
        </p:txBody>
      </p:sp>
      <p:sp>
        <p:nvSpPr>
          <p:cNvPr id="381" name="Google Shape;381;p24"/>
          <p:cNvSpPr txBox="1">
            <a:spLocks noGrp="1"/>
          </p:cNvSpPr>
          <p:nvPr>
            <p:ph type="ctrTitle" idx="16"/>
          </p:nvPr>
        </p:nvSpPr>
        <p:spPr>
          <a:xfrm>
            <a:off x="5310754" y="1396460"/>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Metode Penelitian</a:t>
            </a:r>
            <a:endParaRPr dirty="0"/>
          </a:p>
        </p:txBody>
      </p:sp>
      <p:sp>
        <p:nvSpPr>
          <p:cNvPr id="383" name="Google Shape;383;p24"/>
          <p:cNvSpPr txBox="1">
            <a:spLocks noGrp="1"/>
          </p:cNvSpPr>
          <p:nvPr>
            <p:ph type="title" idx="18"/>
          </p:nvPr>
        </p:nvSpPr>
        <p:spPr>
          <a:xfrm>
            <a:off x="3766062" y="1629162"/>
            <a:ext cx="1596738" cy="28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05</a:t>
            </a:r>
            <a:endParaRPr dirty="0"/>
          </a:p>
        </p:txBody>
      </p:sp>
      <p:sp>
        <p:nvSpPr>
          <p:cNvPr id="23" name="Google Shape;368;p24"/>
          <p:cNvSpPr txBox="1">
            <a:spLocks/>
          </p:cNvSpPr>
          <p:nvPr/>
        </p:nvSpPr>
        <p:spPr>
          <a:xfrm>
            <a:off x="5790323" y="1958773"/>
            <a:ext cx="29514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1pPr>
            <a:lvl2pPr marR="0" lvl="1"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2pPr>
            <a:lvl3pPr marR="0" lvl="2"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3pPr>
            <a:lvl4pPr marR="0" lvl="3"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4pPr>
            <a:lvl5pPr marR="0" lvl="4"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5pPr>
            <a:lvl6pPr marR="0" lvl="5"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6pPr>
            <a:lvl7pPr marR="0" lvl="6"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7pPr>
            <a:lvl8pPr marR="0" lvl="7"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8pPr>
            <a:lvl9pPr marR="0" lvl="8"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9pPr>
          </a:lstStyle>
          <a:p>
            <a:r>
              <a:rPr lang="id-ID" dirty="0" smtClean="0"/>
              <a:t>Perancangan Sistem</a:t>
            </a:r>
            <a:endParaRPr lang="id-ID" dirty="0"/>
          </a:p>
        </p:txBody>
      </p:sp>
      <p:sp>
        <p:nvSpPr>
          <p:cNvPr id="24" name="Google Shape;371;p24"/>
          <p:cNvSpPr txBox="1">
            <a:spLocks/>
          </p:cNvSpPr>
          <p:nvPr/>
        </p:nvSpPr>
        <p:spPr>
          <a:xfrm>
            <a:off x="4280151" y="2131339"/>
            <a:ext cx="1575985" cy="3952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7C3E"/>
              </a:buClr>
              <a:buSzPts val="3600"/>
              <a:buFont typeface="Denk One"/>
              <a:buNone/>
              <a:defRPr sz="3600" b="0" i="0" u="none" strike="noStrike" cap="none">
                <a:solidFill>
                  <a:srgbClr val="FF7C3E"/>
                </a:solidFill>
                <a:latin typeface="Denk One"/>
                <a:ea typeface="Denk One"/>
                <a:cs typeface="Denk One"/>
                <a:sym typeface="Denk One"/>
              </a:defRPr>
            </a:lvl1pPr>
            <a:lvl2pPr marR="0" lvl="1"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9pPr>
          </a:lstStyle>
          <a:p>
            <a:r>
              <a:rPr lang="es" dirty="0" smtClean="0"/>
              <a:t>06</a:t>
            </a:r>
            <a:endParaRPr lang="es" dirty="0"/>
          </a:p>
        </p:txBody>
      </p:sp>
      <p:sp>
        <p:nvSpPr>
          <p:cNvPr id="25" name="Google Shape;372;p24"/>
          <p:cNvSpPr txBox="1">
            <a:spLocks/>
          </p:cNvSpPr>
          <p:nvPr/>
        </p:nvSpPr>
        <p:spPr>
          <a:xfrm>
            <a:off x="6231255" y="2669455"/>
            <a:ext cx="2549123" cy="5433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1pPr>
            <a:lvl2pPr marR="0" lvl="1"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2pPr>
            <a:lvl3pPr marR="0" lvl="2"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3pPr>
            <a:lvl4pPr marR="0" lvl="3"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4pPr>
            <a:lvl5pPr marR="0" lvl="4"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5pPr>
            <a:lvl6pPr marR="0" lvl="5"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6pPr>
            <a:lvl7pPr marR="0" lvl="6"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7pPr>
            <a:lvl8pPr marR="0" lvl="7"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8pPr>
            <a:lvl9pPr marR="0" lvl="8"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9pPr>
          </a:lstStyle>
          <a:p>
            <a:r>
              <a:rPr lang="id-ID" dirty="0"/>
              <a:t>Hasil Dan Pembahasan</a:t>
            </a:r>
          </a:p>
        </p:txBody>
      </p:sp>
      <p:sp>
        <p:nvSpPr>
          <p:cNvPr id="26" name="Google Shape;374;p24"/>
          <p:cNvSpPr txBox="1">
            <a:spLocks/>
          </p:cNvSpPr>
          <p:nvPr/>
        </p:nvSpPr>
        <p:spPr>
          <a:xfrm>
            <a:off x="4631872" y="2844129"/>
            <a:ext cx="1586266" cy="2986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7C3E"/>
              </a:buClr>
              <a:buSzPts val="3600"/>
              <a:buFont typeface="Denk One"/>
              <a:buNone/>
              <a:defRPr sz="3600" b="0" i="0" u="none" strike="noStrike" cap="none">
                <a:solidFill>
                  <a:srgbClr val="FF7C3E"/>
                </a:solidFill>
                <a:latin typeface="Denk One"/>
                <a:ea typeface="Denk One"/>
                <a:cs typeface="Denk One"/>
                <a:sym typeface="Denk One"/>
              </a:defRPr>
            </a:lvl1pPr>
            <a:lvl2pPr marR="0" lvl="1"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9pPr>
          </a:lstStyle>
          <a:p>
            <a:r>
              <a:rPr lang="es" dirty="0" smtClean="0"/>
              <a:t>07</a:t>
            </a:r>
            <a:endParaRPr lang="es" dirty="0"/>
          </a:p>
        </p:txBody>
      </p:sp>
      <p:sp>
        <p:nvSpPr>
          <p:cNvPr id="27" name="Google Shape;372;p24"/>
          <p:cNvSpPr txBox="1">
            <a:spLocks/>
          </p:cNvSpPr>
          <p:nvPr/>
        </p:nvSpPr>
        <p:spPr>
          <a:xfrm>
            <a:off x="6629674" y="3348147"/>
            <a:ext cx="2764029" cy="5499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1pPr>
            <a:lvl2pPr marR="0" lvl="1"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2pPr>
            <a:lvl3pPr marR="0" lvl="2"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3pPr>
            <a:lvl4pPr marR="0" lvl="3"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4pPr>
            <a:lvl5pPr marR="0" lvl="4"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5pPr>
            <a:lvl6pPr marR="0" lvl="5"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6pPr>
            <a:lvl7pPr marR="0" lvl="6"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7pPr>
            <a:lvl8pPr marR="0" lvl="7"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8pPr>
            <a:lvl9pPr marR="0" lvl="8" algn="l" rtl="0">
              <a:lnSpc>
                <a:spcPct val="100000"/>
              </a:lnSpc>
              <a:spcBef>
                <a:spcPts val="0"/>
              </a:spcBef>
              <a:spcAft>
                <a:spcPts val="0"/>
              </a:spcAft>
              <a:buClr>
                <a:srgbClr val="FF7C3E"/>
              </a:buClr>
              <a:buSzPts val="1400"/>
              <a:buFont typeface="Denk One"/>
              <a:buNone/>
              <a:defRPr sz="1400" b="1" i="0" u="none" strike="noStrike" cap="none">
                <a:solidFill>
                  <a:srgbClr val="FF7C3E"/>
                </a:solidFill>
                <a:latin typeface="Denk One"/>
                <a:ea typeface="Denk One"/>
                <a:cs typeface="Denk One"/>
                <a:sym typeface="Denk One"/>
              </a:defRPr>
            </a:lvl9pPr>
          </a:lstStyle>
          <a:p>
            <a:r>
              <a:rPr lang="id-ID" dirty="0" smtClean="0"/>
              <a:t>Keseimpulan</a:t>
            </a:r>
            <a:endParaRPr lang="id-ID" dirty="0"/>
          </a:p>
        </p:txBody>
      </p:sp>
      <p:sp>
        <p:nvSpPr>
          <p:cNvPr id="28" name="Google Shape;374;p24"/>
          <p:cNvSpPr txBox="1">
            <a:spLocks/>
          </p:cNvSpPr>
          <p:nvPr/>
        </p:nvSpPr>
        <p:spPr>
          <a:xfrm>
            <a:off x="5095256" y="3542386"/>
            <a:ext cx="1423478" cy="2474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7C3E"/>
              </a:buClr>
              <a:buSzPts val="3600"/>
              <a:buFont typeface="Denk One"/>
              <a:buNone/>
              <a:defRPr sz="3600" b="0" i="0" u="none" strike="noStrike" cap="none">
                <a:solidFill>
                  <a:srgbClr val="FF7C3E"/>
                </a:solidFill>
                <a:latin typeface="Denk One"/>
                <a:ea typeface="Denk One"/>
                <a:cs typeface="Denk One"/>
                <a:sym typeface="Denk One"/>
              </a:defRPr>
            </a:lvl1pPr>
            <a:lvl2pPr marR="0" lvl="1"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rgbClr val="FF7C3E"/>
              </a:buClr>
              <a:buSzPts val="3600"/>
              <a:buFont typeface="Fira Sans Extra Condensed"/>
              <a:buNone/>
              <a:defRPr sz="3600" b="0" i="0" u="none" strike="noStrike" cap="none">
                <a:solidFill>
                  <a:srgbClr val="FF7C3E"/>
                </a:solidFill>
                <a:latin typeface="Fira Sans Extra Condensed"/>
                <a:ea typeface="Fira Sans Extra Condensed"/>
                <a:cs typeface="Fira Sans Extra Condensed"/>
                <a:sym typeface="Fira Sans Extra Condensed"/>
              </a:defRPr>
            </a:lvl9pPr>
          </a:lstStyle>
          <a:p>
            <a:r>
              <a:rPr lang="es" dirty="0" smtClean="0"/>
              <a:t>0</a:t>
            </a:r>
            <a:r>
              <a:rPr lang="id-ID" dirty="0" smtClean="0"/>
              <a:t>8</a:t>
            </a:r>
            <a:endParaRPr lang="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13" name="Google Shape;213;p3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pic>
        <p:nvPicPr>
          <p:cNvPr id="214" name="Google Shape;214;p3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FUZZYFIKASI</a:t>
            </a:r>
            <a:endParaRPr dirty="0"/>
          </a:p>
        </p:txBody>
      </p:sp>
    </p:spTree>
    <p:extLst>
      <p:ext uri="{BB962C8B-B14F-4D97-AF65-F5344CB8AC3E}">
        <p14:creationId xmlns:p14="http://schemas.microsoft.com/office/powerpoint/2010/main" val="217466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51"/>
          <p:cNvSpPr txBox="1">
            <a:spLocks noGrp="1"/>
          </p:cNvSpPr>
          <p:nvPr>
            <p:ph type="title"/>
          </p:nvPr>
        </p:nvSpPr>
        <p:spPr>
          <a:xfrm>
            <a:off x="567786" y="269891"/>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200" dirty="0" smtClean="0"/>
              <a:t>PROSES FUZZYFIKASI</a:t>
            </a:r>
            <a:endParaRPr sz="3200" dirty="0"/>
          </a:p>
        </p:txBody>
      </p:sp>
      <p:sp>
        <p:nvSpPr>
          <p:cNvPr id="1961" name="Google Shape;1961;p51"/>
          <p:cNvSpPr txBox="1">
            <a:spLocks noGrp="1"/>
          </p:cNvSpPr>
          <p:nvPr>
            <p:ph type="title" idx="2"/>
          </p:nvPr>
        </p:nvSpPr>
        <p:spPr>
          <a:xfrm>
            <a:off x="2000209" y="2083153"/>
            <a:ext cx="2813108" cy="579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000" dirty="0" smtClean="0"/>
              <a:t>Variabel Tingkat Kekotoran</a:t>
            </a:r>
            <a:endParaRPr sz="2000" dirty="0"/>
          </a:p>
        </p:txBody>
      </p:sp>
      <p:sp>
        <p:nvSpPr>
          <p:cNvPr id="1962" name="Google Shape;1962;p51"/>
          <p:cNvSpPr txBox="1">
            <a:spLocks noGrp="1"/>
          </p:cNvSpPr>
          <p:nvPr>
            <p:ph type="title" idx="3"/>
          </p:nvPr>
        </p:nvSpPr>
        <p:spPr>
          <a:xfrm>
            <a:off x="1091435" y="1669297"/>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63" name="Google Shape;1963;p51"/>
          <p:cNvSpPr txBox="1">
            <a:spLocks noGrp="1"/>
          </p:cNvSpPr>
          <p:nvPr>
            <p:ph type="title" idx="4"/>
          </p:nvPr>
        </p:nvSpPr>
        <p:spPr>
          <a:xfrm>
            <a:off x="5748320" y="1717348"/>
            <a:ext cx="2723516" cy="7312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000" dirty="0" smtClean="0"/>
              <a:t>Varibael Jenis Kekotoran Pakaian</a:t>
            </a:r>
            <a:endParaRPr sz="2000" dirty="0"/>
          </a:p>
        </p:txBody>
      </p:sp>
      <p:sp>
        <p:nvSpPr>
          <p:cNvPr id="1965" name="Google Shape;1965;p51"/>
          <p:cNvSpPr txBox="1">
            <a:spLocks noGrp="1"/>
          </p:cNvSpPr>
          <p:nvPr>
            <p:ph type="title" idx="6"/>
          </p:nvPr>
        </p:nvSpPr>
        <p:spPr>
          <a:xfrm>
            <a:off x="4811232" y="1614256"/>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66" name="Google Shape;1966;p51"/>
          <p:cNvSpPr txBox="1">
            <a:spLocks noGrp="1"/>
          </p:cNvSpPr>
          <p:nvPr>
            <p:ph type="title" idx="7"/>
          </p:nvPr>
        </p:nvSpPr>
        <p:spPr>
          <a:xfrm>
            <a:off x="3748461" y="3240628"/>
            <a:ext cx="2623486" cy="10388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000" dirty="0" smtClean="0"/>
              <a:t>Variabel Waktu Pencucian</a:t>
            </a:r>
            <a:endParaRPr sz="2000" dirty="0"/>
          </a:p>
        </p:txBody>
      </p:sp>
      <p:sp>
        <p:nvSpPr>
          <p:cNvPr id="1968" name="Google Shape;1968;p51"/>
          <p:cNvSpPr txBox="1">
            <a:spLocks noGrp="1"/>
          </p:cNvSpPr>
          <p:nvPr>
            <p:ph type="title" idx="9"/>
          </p:nvPr>
        </p:nvSpPr>
        <p:spPr>
          <a:xfrm>
            <a:off x="2905684" y="3264610"/>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972" name="Google Shape;1972;p51"/>
          <p:cNvGrpSpPr/>
          <p:nvPr/>
        </p:nvGrpSpPr>
        <p:grpSpPr>
          <a:xfrm>
            <a:off x="1071040" y="1709140"/>
            <a:ext cx="900900" cy="824524"/>
            <a:chOff x="-164200" y="1462250"/>
            <a:chExt cx="1037425" cy="949475"/>
          </a:xfrm>
        </p:grpSpPr>
        <p:sp>
          <p:nvSpPr>
            <p:cNvPr id="1973" name="Google Shape;1973;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51"/>
          <p:cNvGrpSpPr/>
          <p:nvPr/>
        </p:nvGrpSpPr>
        <p:grpSpPr>
          <a:xfrm>
            <a:off x="2863475" y="3298810"/>
            <a:ext cx="900900" cy="824524"/>
            <a:chOff x="-164200" y="1462250"/>
            <a:chExt cx="1037425" cy="949475"/>
          </a:xfrm>
        </p:grpSpPr>
        <p:sp>
          <p:nvSpPr>
            <p:cNvPr id="1999" name="Google Shape;1999;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51"/>
          <p:cNvGrpSpPr/>
          <p:nvPr/>
        </p:nvGrpSpPr>
        <p:grpSpPr>
          <a:xfrm>
            <a:off x="4771438" y="1646322"/>
            <a:ext cx="900900" cy="824524"/>
            <a:chOff x="-164200" y="1462250"/>
            <a:chExt cx="1037425" cy="949475"/>
          </a:xfrm>
        </p:grpSpPr>
        <p:sp>
          <p:nvSpPr>
            <p:cNvPr id="2025" name="Google Shape;2025;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51"/>
          <p:cNvGrpSpPr/>
          <p:nvPr/>
        </p:nvGrpSpPr>
        <p:grpSpPr>
          <a:xfrm rot="390124">
            <a:off x="-711125" y="318230"/>
            <a:ext cx="1719442" cy="916249"/>
            <a:chOff x="7463504" y="3075665"/>
            <a:chExt cx="2603050" cy="1387103"/>
          </a:xfrm>
        </p:grpSpPr>
        <p:sp>
          <p:nvSpPr>
            <p:cNvPr id="2077" name="Google Shape;2077;p5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51"/>
          <p:cNvGrpSpPr/>
          <p:nvPr/>
        </p:nvGrpSpPr>
        <p:grpSpPr>
          <a:xfrm rot="2065613">
            <a:off x="8269269" y="3635549"/>
            <a:ext cx="1653875" cy="539976"/>
            <a:chOff x="2564525" y="5223525"/>
            <a:chExt cx="2556110" cy="834547"/>
          </a:xfrm>
        </p:grpSpPr>
        <p:sp>
          <p:nvSpPr>
            <p:cNvPr id="2111" name="Google Shape;2111;p5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3247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pPr lvl="0"/>
            <a:r>
              <a:rPr lang="id-ID" dirty="0" smtClean="0"/>
              <a:t>HIMPUNAN DAN RANGE VARIABEL</a:t>
            </a:r>
            <a:endParaRPr lang="id-ID" dirty="0"/>
          </a:p>
        </p:txBody>
      </p:sp>
      <p:sp>
        <p:nvSpPr>
          <p:cNvPr id="16" name="Subtitle 15"/>
          <p:cNvSpPr>
            <a:spLocks noGrp="1"/>
          </p:cNvSpPr>
          <p:nvPr>
            <p:ph type="subTitle" idx="4294967295"/>
          </p:nvPr>
        </p:nvSpPr>
        <p:spPr>
          <a:xfrm flipH="1">
            <a:off x="324283" y="1222624"/>
            <a:ext cx="4428160" cy="2661006"/>
          </a:xfrm>
        </p:spPr>
        <p:txBody>
          <a:bodyPr/>
          <a:lstStyle/>
          <a:p>
            <a:pPr marL="152400" indent="0" algn="just"/>
            <a:endParaRPr lang="id-ID" dirty="0"/>
          </a:p>
          <a:p>
            <a:pPr marL="152400" indent="0" algn="just"/>
            <a:endParaRPr lang="id-ID" dirty="0"/>
          </a:p>
          <a:p>
            <a:pPr marL="152400" indent="0" algn="just"/>
            <a:endParaRPr lang="id-ID" dirty="0"/>
          </a:p>
        </p:txBody>
      </p:sp>
      <p:sp>
        <p:nvSpPr>
          <p:cNvPr id="24" name="Subtitle 15"/>
          <p:cNvSpPr txBox="1">
            <a:spLocks/>
          </p:cNvSpPr>
          <p:nvPr/>
        </p:nvSpPr>
        <p:spPr>
          <a:xfrm flipH="1">
            <a:off x="193402" y="1085945"/>
            <a:ext cx="4025757" cy="2065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1pPr>
            <a:lvl2pPr marL="914400" marR="0" lvl="1"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2pPr>
            <a:lvl3pPr marL="1371600" marR="0" lvl="2"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3pPr>
            <a:lvl4pPr marL="1828800" marR="0" lvl="3"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4pPr>
            <a:lvl5pPr marL="2286000" marR="0" lvl="4"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5pPr>
            <a:lvl6pPr marL="2743200" marR="0" lvl="5"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6pPr>
            <a:lvl7pPr marL="3200400" marR="0" lvl="6"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7pPr>
            <a:lvl8pPr marL="3657600" marR="0" lvl="7"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8pPr>
            <a:lvl9pPr marL="4114800" marR="0" lvl="8" indent="-304800" algn="l" rtl="0">
              <a:lnSpc>
                <a:spcPct val="115000"/>
              </a:lnSpc>
              <a:spcBef>
                <a:spcPts val="1600"/>
              </a:spcBef>
              <a:spcAft>
                <a:spcPts val="160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9pPr>
          </a:lstStyle>
          <a:p>
            <a:pPr marL="152400" indent="0" algn="ctr">
              <a:buNone/>
            </a:pPr>
            <a:r>
              <a:rPr lang="id-ID" dirty="0" smtClean="0"/>
              <a:t>TABEL 1. VARIABEL TINGKAT KEKOTORAN</a:t>
            </a:r>
            <a:endParaRPr lang="id-ID" dirty="0"/>
          </a:p>
        </p:txBody>
      </p:sp>
      <p:sp>
        <p:nvSpPr>
          <p:cNvPr id="25" name="Subtitle 15"/>
          <p:cNvSpPr txBox="1">
            <a:spLocks/>
          </p:cNvSpPr>
          <p:nvPr/>
        </p:nvSpPr>
        <p:spPr>
          <a:xfrm flipH="1">
            <a:off x="4273725" y="1085945"/>
            <a:ext cx="4327505" cy="2212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1pPr>
            <a:lvl2pPr marL="914400" marR="0" lvl="1"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2pPr>
            <a:lvl3pPr marL="1371600" marR="0" lvl="2"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3pPr>
            <a:lvl4pPr marL="1828800" marR="0" lvl="3"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4pPr>
            <a:lvl5pPr marL="2286000" marR="0" lvl="4"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5pPr>
            <a:lvl6pPr marL="2743200" marR="0" lvl="5"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6pPr>
            <a:lvl7pPr marL="3200400" marR="0" lvl="6"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7pPr>
            <a:lvl8pPr marL="3657600" marR="0" lvl="7"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8pPr>
            <a:lvl9pPr marL="4114800" marR="0" lvl="8" indent="-304800" algn="l" rtl="0">
              <a:lnSpc>
                <a:spcPct val="115000"/>
              </a:lnSpc>
              <a:spcBef>
                <a:spcPts val="1600"/>
              </a:spcBef>
              <a:spcAft>
                <a:spcPts val="160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9pPr>
          </a:lstStyle>
          <a:p>
            <a:pPr marL="152400" indent="0" algn="ctr">
              <a:buNone/>
            </a:pPr>
            <a:r>
              <a:rPr lang="id-ID" dirty="0" smtClean="0"/>
              <a:t>TABEL 2. VARIABEL JENIS KOTORAN PAKAIAN</a:t>
            </a:r>
            <a:endParaRPr lang="id-ID" dirty="0"/>
          </a:p>
        </p:txBody>
      </p:sp>
      <p:sp>
        <p:nvSpPr>
          <p:cNvPr id="27" name="Subtitle 15"/>
          <p:cNvSpPr txBox="1">
            <a:spLocks/>
          </p:cNvSpPr>
          <p:nvPr/>
        </p:nvSpPr>
        <p:spPr>
          <a:xfrm flipH="1">
            <a:off x="1768878" y="3030060"/>
            <a:ext cx="4900561" cy="2309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1pPr>
            <a:lvl2pPr marL="914400" marR="0" lvl="1"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2pPr>
            <a:lvl3pPr marL="1371600" marR="0" lvl="2"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3pPr>
            <a:lvl4pPr marL="1828800" marR="0" lvl="3"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4pPr>
            <a:lvl5pPr marL="2286000" marR="0" lvl="4"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5pPr>
            <a:lvl6pPr marL="2743200" marR="0" lvl="5"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6pPr>
            <a:lvl7pPr marL="3200400" marR="0" lvl="6"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7pPr>
            <a:lvl8pPr marL="3657600" marR="0" lvl="7" indent="-304800" algn="l" rtl="0">
              <a:lnSpc>
                <a:spcPct val="115000"/>
              </a:lnSpc>
              <a:spcBef>
                <a:spcPts val="1600"/>
              </a:spcBef>
              <a:spcAft>
                <a:spcPts val="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8pPr>
            <a:lvl9pPr marL="4114800" marR="0" lvl="8" indent="-304800" algn="l" rtl="0">
              <a:lnSpc>
                <a:spcPct val="115000"/>
              </a:lnSpc>
              <a:spcBef>
                <a:spcPts val="1600"/>
              </a:spcBef>
              <a:spcAft>
                <a:spcPts val="1600"/>
              </a:spcAft>
              <a:buClr>
                <a:srgbClr val="434343"/>
              </a:buClr>
              <a:buSzPts val="1200"/>
              <a:buFont typeface="Barlow Semi Condensed Light"/>
              <a:buChar char="■"/>
              <a:defRPr sz="1200" b="0" i="0" u="none" strike="noStrike" cap="none">
                <a:solidFill>
                  <a:srgbClr val="434343"/>
                </a:solidFill>
                <a:latin typeface="Barlow Semi Condensed Light"/>
                <a:ea typeface="Barlow Semi Condensed Light"/>
                <a:cs typeface="Barlow Semi Condensed Light"/>
                <a:sym typeface="Barlow Semi Condensed Light"/>
              </a:defRPr>
            </a:lvl9pPr>
          </a:lstStyle>
          <a:p>
            <a:pPr marL="152400" indent="0" algn="ctr">
              <a:buNone/>
            </a:pPr>
            <a:r>
              <a:rPr lang="id-ID" dirty="0" smtClean="0"/>
              <a:t>TABEL 3. VARIABEL WAKTU PENCUCIAN</a:t>
            </a:r>
            <a:endParaRPr lang="id-ID" dirty="0"/>
          </a:p>
        </p:txBody>
      </p:sp>
      <p:pic>
        <p:nvPicPr>
          <p:cNvPr id="28" name="Picture 27"/>
          <p:cNvPicPr>
            <a:picLocks noChangeAspect="1"/>
          </p:cNvPicPr>
          <p:nvPr/>
        </p:nvPicPr>
        <p:blipFill>
          <a:blip r:embed="rId2"/>
          <a:stretch>
            <a:fillRect/>
          </a:stretch>
        </p:blipFill>
        <p:spPr>
          <a:xfrm>
            <a:off x="4777485" y="1457529"/>
            <a:ext cx="3692865" cy="1271424"/>
          </a:xfrm>
          <a:prstGeom prst="rect">
            <a:avLst/>
          </a:prstGeom>
        </p:spPr>
      </p:pic>
      <p:pic>
        <p:nvPicPr>
          <p:cNvPr id="29" name="Picture 28"/>
          <p:cNvPicPr>
            <a:picLocks noChangeAspect="1"/>
          </p:cNvPicPr>
          <p:nvPr/>
        </p:nvPicPr>
        <p:blipFill>
          <a:blip r:embed="rId3"/>
          <a:stretch>
            <a:fillRect/>
          </a:stretch>
        </p:blipFill>
        <p:spPr>
          <a:xfrm>
            <a:off x="320226" y="1437144"/>
            <a:ext cx="3882218" cy="1312194"/>
          </a:xfrm>
          <a:prstGeom prst="rect">
            <a:avLst/>
          </a:prstGeom>
        </p:spPr>
      </p:pic>
      <p:pic>
        <p:nvPicPr>
          <p:cNvPr id="30" name="Picture 29"/>
          <p:cNvPicPr>
            <a:picLocks noChangeAspect="1"/>
          </p:cNvPicPr>
          <p:nvPr/>
        </p:nvPicPr>
        <p:blipFill>
          <a:blip r:embed="rId4"/>
          <a:stretch>
            <a:fillRect/>
          </a:stretch>
        </p:blipFill>
        <p:spPr>
          <a:xfrm>
            <a:off x="2666048" y="3411872"/>
            <a:ext cx="3771429" cy="1447619"/>
          </a:xfrm>
          <a:prstGeom prst="rect">
            <a:avLst/>
          </a:prstGeom>
        </p:spPr>
      </p:pic>
    </p:spTree>
    <p:extLst>
      <p:ext uri="{BB962C8B-B14F-4D97-AF65-F5344CB8AC3E}">
        <p14:creationId xmlns:p14="http://schemas.microsoft.com/office/powerpoint/2010/main" val="1955752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pPr lvl="0"/>
            <a:r>
              <a:rPr lang="id-ID" dirty="0" smtClean="0"/>
              <a:t>Variabel Tingkat Kekotoran</a:t>
            </a:r>
            <a:endParaRPr lang="id-ID" dirty="0"/>
          </a:p>
        </p:txBody>
      </p:sp>
      <p:sp>
        <p:nvSpPr>
          <p:cNvPr id="16" name="Subtitle 15"/>
          <p:cNvSpPr>
            <a:spLocks noGrp="1"/>
          </p:cNvSpPr>
          <p:nvPr>
            <p:ph type="subTitle" idx="1"/>
          </p:nvPr>
        </p:nvSpPr>
        <p:spPr/>
        <p:txBody>
          <a:bodyPr/>
          <a:lstStyle/>
          <a:p>
            <a:pPr marL="152400" indent="0" algn="just"/>
            <a:endParaRPr lang="id-ID" dirty="0"/>
          </a:p>
          <a:p>
            <a:pPr marL="152400" indent="0" algn="just"/>
            <a:endParaRPr lang="id-ID" dirty="0"/>
          </a:p>
          <a:p>
            <a:pPr marL="152400" indent="0" algn="just"/>
            <a:endParaRPr lang="id-ID" dirty="0"/>
          </a:p>
        </p:txBody>
      </p:sp>
      <p:sp>
        <p:nvSpPr>
          <p:cNvPr id="2" name="Subtitle 1"/>
          <p:cNvSpPr>
            <a:spLocks noGrp="1"/>
          </p:cNvSpPr>
          <p:nvPr>
            <p:ph type="subTitle" idx="2"/>
          </p:nvPr>
        </p:nvSpPr>
        <p:spPr>
          <a:xfrm flipH="1">
            <a:off x="653672" y="1223438"/>
            <a:ext cx="3181500" cy="572400"/>
          </a:xfrm>
        </p:spPr>
        <p:txBody>
          <a:bodyPr/>
          <a:lstStyle/>
          <a:p>
            <a:r>
              <a:rPr lang="id-ID" sz="2000" b="1" dirty="0" smtClean="0"/>
              <a:t>Kurva</a:t>
            </a:r>
            <a:r>
              <a:rPr lang="id-ID" sz="1600" b="1" dirty="0" smtClean="0"/>
              <a:t> </a:t>
            </a:r>
            <a:r>
              <a:rPr lang="id-ID" sz="2000" b="1" dirty="0"/>
              <a:t>R</a:t>
            </a:r>
            <a:r>
              <a:rPr lang="id-ID" sz="2000" b="1" dirty="0" smtClean="0"/>
              <a:t>epresentatif</a:t>
            </a:r>
            <a:endParaRPr lang="id-ID" sz="2000" dirty="0"/>
          </a:p>
        </p:txBody>
      </p:sp>
      <p:sp>
        <p:nvSpPr>
          <p:cNvPr id="4" name="Subtitle 3"/>
          <p:cNvSpPr>
            <a:spLocks noGrp="1"/>
          </p:cNvSpPr>
          <p:nvPr>
            <p:ph type="subTitle" idx="4"/>
          </p:nvPr>
        </p:nvSpPr>
        <p:spPr>
          <a:xfrm flipH="1">
            <a:off x="4886831" y="1223438"/>
            <a:ext cx="3181500" cy="572400"/>
          </a:xfrm>
        </p:spPr>
        <p:txBody>
          <a:bodyPr/>
          <a:lstStyle/>
          <a:p>
            <a:r>
              <a:rPr lang="id-ID" sz="2000" dirty="0" smtClean="0"/>
              <a:t>Deklarasi Variabel</a:t>
            </a:r>
            <a:endParaRPr lang="id-ID"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72" y="2003236"/>
            <a:ext cx="3466667" cy="2390476"/>
          </a:xfrm>
          <a:prstGeom prst="rect">
            <a:avLst/>
          </a:prstGeom>
        </p:spPr>
      </p:pic>
      <p:pic>
        <p:nvPicPr>
          <p:cNvPr id="7" name="Picture 6"/>
          <p:cNvPicPr>
            <a:picLocks noChangeAspect="1"/>
          </p:cNvPicPr>
          <p:nvPr/>
        </p:nvPicPr>
        <p:blipFill>
          <a:blip r:embed="rId3"/>
          <a:stretch>
            <a:fillRect/>
          </a:stretch>
        </p:blipFill>
        <p:spPr>
          <a:xfrm>
            <a:off x="5029415" y="1795838"/>
            <a:ext cx="3653781" cy="2805272"/>
          </a:xfrm>
          <a:prstGeom prst="rect">
            <a:avLst/>
          </a:prstGeom>
        </p:spPr>
      </p:pic>
    </p:spTree>
    <p:extLst>
      <p:ext uri="{BB962C8B-B14F-4D97-AF65-F5344CB8AC3E}">
        <p14:creationId xmlns:p14="http://schemas.microsoft.com/office/powerpoint/2010/main" val="356961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pPr lvl="0"/>
            <a:r>
              <a:rPr lang="id-ID" dirty="0" smtClean="0"/>
              <a:t>Variabel </a:t>
            </a:r>
            <a:r>
              <a:rPr lang="id-ID" dirty="0"/>
              <a:t>Jenis Kekotoran Pakaian</a:t>
            </a:r>
          </a:p>
        </p:txBody>
      </p:sp>
      <p:sp>
        <p:nvSpPr>
          <p:cNvPr id="16" name="Subtitle 15"/>
          <p:cNvSpPr>
            <a:spLocks noGrp="1"/>
          </p:cNvSpPr>
          <p:nvPr>
            <p:ph type="subTitle" idx="1"/>
          </p:nvPr>
        </p:nvSpPr>
        <p:spPr/>
        <p:txBody>
          <a:bodyPr/>
          <a:lstStyle/>
          <a:p>
            <a:pPr marL="152400" indent="0" algn="just"/>
            <a:endParaRPr lang="id-ID" dirty="0"/>
          </a:p>
          <a:p>
            <a:pPr marL="152400" indent="0" algn="just"/>
            <a:endParaRPr lang="id-ID" dirty="0"/>
          </a:p>
          <a:p>
            <a:pPr marL="152400" indent="0" algn="just"/>
            <a:endParaRPr lang="id-ID" dirty="0"/>
          </a:p>
        </p:txBody>
      </p:sp>
      <p:sp>
        <p:nvSpPr>
          <p:cNvPr id="2" name="Subtitle 1"/>
          <p:cNvSpPr>
            <a:spLocks noGrp="1"/>
          </p:cNvSpPr>
          <p:nvPr>
            <p:ph type="subTitle" idx="2"/>
          </p:nvPr>
        </p:nvSpPr>
        <p:spPr>
          <a:xfrm flipH="1">
            <a:off x="653672" y="1290297"/>
            <a:ext cx="3181500" cy="572400"/>
          </a:xfrm>
        </p:spPr>
        <p:txBody>
          <a:bodyPr/>
          <a:lstStyle/>
          <a:p>
            <a:r>
              <a:rPr lang="id-ID" sz="2000" b="1" dirty="0" smtClean="0"/>
              <a:t>Kurva</a:t>
            </a:r>
            <a:r>
              <a:rPr lang="id-ID" sz="1600" b="1" dirty="0" smtClean="0"/>
              <a:t> </a:t>
            </a:r>
            <a:r>
              <a:rPr lang="id-ID" sz="2000" b="1" dirty="0"/>
              <a:t>R</a:t>
            </a:r>
            <a:r>
              <a:rPr lang="id-ID" sz="2000" b="1" dirty="0" smtClean="0"/>
              <a:t>epresentatif</a:t>
            </a:r>
            <a:endParaRPr lang="id-ID" sz="2000" dirty="0"/>
          </a:p>
        </p:txBody>
      </p:sp>
      <p:sp>
        <p:nvSpPr>
          <p:cNvPr id="4" name="Subtitle 3"/>
          <p:cNvSpPr>
            <a:spLocks noGrp="1"/>
          </p:cNvSpPr>
          <p:nvPr>
            <p:ph type="subTitle" idx="4"/>
          </p:nvPr>
        </p:nvSpPr>
        <p:spPr>
          <a:xfrm flipH="1">
            <a:off x="4886831" y="1290297"/>
            <a:ext cx="3181500" cy="572400"/>
          </a:xfrm>
        </p:spPr>
        <p:txBody>
          <a:bodyPr/>
          <a:lstStyle/>
          <a:p>
            <a:r>
              <a:rPr lang="id-ID" sz="2000" dirty="0" smtClean="0"/>
              <a:t>Deklarasi Variabel</a:t>
            </a:r>
            <a:endParaRPr lang="id-ID"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68" y="2016020"/>
            <a:ext cx="3590476" cy="23238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416" y="1862697"/>
            <a:ext cx="3599418" cy="2555191"/>
          </a:xfrm>
          <a:prstGeom prst="rect">
            <a:avLst/>
          </a:prstGeom>
        </p:spPr>
      </p:pic>
    </p:spTree>
    <p:extLst>
      <p:ext uri="{BB962C8B-B14F-4D97-AF65-F5344CB8AC3E}">
        <p14:creationId xmlns:p14="http://schemas.microsoft.com/office/powerpoint/2010/main" val="2076513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3598330" y="366827"/>
            <a:ext cx="5118600" cy="591000"/>
          </a:xfrm>
        </p:spPr>
        <p:txBody>
          <a:bodyPr/>
          <a:lstStyle/>
          <a:p>
            <a:pPr lvl="0"/>
            <a:r>
              <a:rPr lang="id-ID" dirty="0" smtClean="0"/>
              <a:t>Variabel Waktu Pencucian</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80" y="1075609"/>
            <a:ext cx="3704944" cy="231428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59328"/>
          <a:stretch/>
        </p:blipFill>
        <p:spPr>
          <a:xfrm>
            <a:off x="444880" y="3507677"/>
            <a:ext cx="3704944" cy="1516385"/>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41372"/>
          <a:stretch/>
        </p:blipFill>
        <p:spPr>
          <a:xfrm>
            <a:off x="4233128" y="1075609"/>
            <a:ext cx="4483802" cy="2815120"/>
          </a:xfrm>
          <a:prstGeom prst="rect">
            <a:avLst/>
          </a:prstGeom>
        </p:spPr>
      </p:pic>
      <p:sp>
        <p:nvSpPr>
          <p:cNvPr id="10" name="Title 14"/>
          <p:cNvSpPr txBox="1">
            <a:spLocks/>
          </p:cNvSpPr>
          <p:nvPr/>
        </p:nvSpPr>
        <p:spPr>
          <a:xfrm>
            <a:off x="4522939" y="4008511"/>
            <a:ext cx="3904180" cy="839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7C3E"/>
              </a:buClr>
              <a:buSzPts val="2400"/>
              <a:buFont typeface="Denk One"/>
              <a:buNone/>
              <a:defRPr sz="2400" b="0" i="0" u="none" strike="noStrike" cap="none">
                <a:solidFill>
                  <a:srgbClr val="FF7C3E"/>
                </a:solidFill>
                <a:latin typeface="Denk One"/>
                <a:ea typeface="Denk One"/>
                <a:cs typeface="Denk One"/>
                <a:sym typeface="Denk One"/>
              </a:defRPr>
            </a:lvl1pPr>
            <a:lvl2pPr marR="0" lvl="1"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2pPr>
            <a:lvl3pPr marR="0" lvl="2"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3pPr>
            <a:lvl4pPr marR="0" lvl="3"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4pPr>
            <a:lvl5pPr marR="0" lvl="4"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5pPr>
            <a:lvl6pPr marR="0" lvl="5"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6pPr>
            <a:lvl7pPr marR="0" lvl="6"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7pPr>
            <a:lvl8pPr marR="0" lvl="7"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8pPr>
            <a:lvl9pPr marR="0" lvl="8" algn="l" rtl="0">
              <a:lnSpc>
                <a:spcPct val="100000"/>
              </a:lnSpc>
              <a:spcBef>
                <a:spcPts val="0"/>
              </a:spcBef>
              <a:spcAft>
                <a:spcPts val="0"/>
              </a:spcAft>
              <a:buClr>
                <a:srgbClr val="FF7C3E"/>
              </a:buClr>
              <a:buSzPts val="4800"/>
              <a:buFont typeface="Denk One"/>
              <a:buNone/>
              <a:defRPr sz="4800" b="1" i="0" u="none" strike="noStrike" cap="none">
                <a:solidFill>
                  <a:srgbClr val="FF7C3E"/>
                </a:solidFill>
                <a:latin typeface="Denk One"/>
                <a:ea typeface="Denk One"/>
                <a:cs typeface="Denk One"/>
                <a:sym typeface="Denk One"/>
              </a:defRPr>
            </a:lvl9pPr>
          </a:lstStyle>
          <a:p>
            <a:pPr algn="ctr"/>
            <a:r>
              <a:rPr lang="id-ID" sz="2000" dirty="0" smtClean="0"/>
              <a:t>Kurva Representatif dan  </a:t>
            </a:r>
          </a:p>
          <a:p>
            <a:pPr algn="ctr"/>
            <a:r>
              <a:rPr lang="id-ID" sz="2000" dirty="0" smtClean="0"/>
              <a:t>Deklarasi Variabel</a:t>
            </a:r>
            <a:endParaRPr lang="id-ID" sz="2000" dirty="0"/>
          </a:p>
        </p:txBody>
      </p:sp>
    </p:spTree>
    <p:extLst>
      <p:ext uri="{BB962C8B-B14F-4D97-AF65-F5344CB8AC3E}">
        <p14:creationId xmlns:p14="http://schemas.microsoft.com/office/powerpoint/2010/main" val="3584969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smtClean="0"/>
              <a:t>2</a:t>
            </a:r>
            <a:endParaRPr dirty="0"/>
          </a:p>
        </p:txBody>
      </p:sp>
      <p:pic>
        <p:nvPicPr>
          <p:cNvPr id="214" name="Google Shape;214;p33"/>
          <p:cNvPicPr preferRelativeResize="0"/>
          <p:nvPr/>
        </p:nvPicPr>
        <p:blipFill rotWithShape="1">
          <a:blip r:embed="rId3">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4">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899"/>
            <a:ext cx="3984654" cy="1332731"/>
          </a:xfrm>
          <a:prstGeom prst="rect">
            <a:avLst/>
          </a:prstGeom>
        </p:spPr>
        <p:txBody>
          <a:bodyPr spcFirstLastPara="1" wrap="square" lIns="91425" tIns="91425" rIns="91425" bIns="91425" anchor="t" anchorCtr="0">
            <a:noAutofit/>
          </a:bodyPr>
          <a:lstStyle/>
          <a:p>
            <a:pPr lvl="0"/>
            <a:r>
              <a:rPr lang="id-ID" dirty="0"/>
              <a:t>FUZZY INFERENCE (RULE BASED)</a:t>
            </a:r>
          </a:p>
        </p:txBody>
      </p:sp>
      <p:pic>
        <p:nvPicPr>
          <p:cNvPr id="213" name="Google Shape;213;p33"/>
          <p:cNvPicPr preferRelativeResize="0"/>
          <p:nvPr/>
        </p:nvPicPr>
        <p:blipFill>
          <a:blip r:embed="rId5">
            <a:alphaModFix amt="86000"/>
          </a:blip>
          <a:stretch>
            <a:fillRect/>
          </a:stretch>
        </p:blipFill>
        <p:spPr>
          <a:xfrm rot="1344117">
            <a:off x="3823925" y="1324475"/>
            <a:ext cx="1496149" cy="1160650"/>
          </a:xfrm>
          <a:prstGeom prst="rect">
            <a:avLst/>
          </a:prstGeom>
          <a:noFill/>
          <a:ln>
            <a:noFill/>
          </a:ln>
        </p:spPr>
      </p:pic>
    </p:spTree>
    <p:extLst>
      <p:ext uri="{BB962C8B-B14F-4D97-AF65-F5344CB8AC3E}">
        <p14:creationId xmlns:p14="http://schemas.microsoft.com/office/powerpoint/2010/main" val="3182663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869"/>
        <p:cNvGrpSpPr/>
        <p:nvPr/>
      </p:nvGrpSpPr>
      <p:grpSpPr>
        <a:xfrm>
          <a:off x="0" y="0"/>
          <a:ext cx="0" cy="0"/>
          <a:chOff x="0" y="0"/>
          <a:chExt cx="0" cy="0"/>
        </a:xfrm>
      </p:grpSpPr>
      <p:sp>
        <p:nvSpPr>
          <p:cNvPr id="883" name="Google Shape;883;p31"/>
          <p:cNvSpPr txBox="1">
            <a:spLocks noGrp="1"/>
          </p:cNvSpPr>
          <p:nvPr>
            <p:ph type="title"/>
          </p:nvPr>
        </p:nvSpPr>
        <p:spPr>
          <a:xfrm>
            <a:off x="716699" y="315010"/>
            <a:ext cx="4165576" cy="766700"/>
          </a:xfrm>
          <a:prstGeom prst="rect">
            <a:avLst/>
          </a:prstGeom>
        </p:spPr>
        <p:txBody>
          <a:bodyPr spcFirstLastPara="1" wrap="square" lIns="91425" tIns="91425" rIns="91425" bIns="91425" anchor="ctr" anchorCtr="0">
            <a:noAutofit/>
          </a:bodyPr>
          <a:lstStyle/>
          <a:p>
            <a:pPr lvl="0"/>
            <a:r>
              <a:rPr lang="id-ID" sz="1800" dirty="0" smtClean="0"/>
              <a:t>2). FUZZY </a:t>
            </a:r>
            <a:r>
              <a:rPr lang="id-ID" sz="1800" dirty="0"/>
              <a:t>INFERENCE (RULE BASED</a:t>
            </a:r>
            <a:r>
              <a:rPr lang="id-ID" sz="1600" dirty="0"/>
              <a:t>)</a:t>
            </a:r>
          </a:p>
        </p:txBody>
      </p:sp>
      <p:sp>
        <p:nvSpPr>
          <p:cNvPr id="879" name="Google Shape;879;p31"/>
          <p:cNvSpPr txBox="1">
            <a:spLocks noGrp="1"/>
          </p:cNvSpPr>
          <p:nvPr>
            <p:ph type="subTitle" idx="4294967295"/>
          </p:nvPr>
        </p:nvSpPr>
        <p:spPr>
          <a:xfrm flipH="1">
            <a:off x="441787" y="1081710"/>
            <a:ext cx="3637054" cy="4061790"/>
          </a:xfrm>
          <a:prstGeom prst="rect">
            <a:avLst/>
          </a:prstGeom>
        </p:spPr>
        <p:txBody>
          <a:bodyPr spcFirstLastPara="1" wrap="square" lIns="91425" tIns="91425" rIns="91425" bIns="91425" anchor="t" anchorCtr="0">
            <a:noAutofit/>
          </a:bodyPr>
          <a:lstStyle/>
          <a:p>
            <a:pPr lvl="0"/>
            <a:r>
              <a:rPr lang="id-ID" dirty="0"/>
              <a:t>[R1]  IF (tingkat kekotoran is tinggi) AND  (jenis kotoran pakaian is berminyak) THEN (waktu pencucian is sangat lama</a:t>
            </a:r>
            <a:r>
              <a:rPr lang="id-ID" dirty="0" smtClean="0"/>
              <a:t>)</a:t>
            </a:r>
            <a:endParaRPr lang="id-ID" dirty="0"/>
          </a:p>
          <a:p>
            <a:pPr lvl="0"/>
            <a:r>
              <a:rPr lang="id-ID" dirty="0"/>
              <a:t>[R2] IF (tingkat kekotoran is sedang) AND (jenis kotoran pakaian is berminyak) THEN (waktu pencucian is </a:t>
            </a:r>
            <a:r>
              <a:rPr lang="id-ID" dirty="0" smtClean="0"/>
              <a:t>lama</a:t>
            </a:r>
            <a:r>
              <a:rPr lang="id-ID" dirty="0"/>
              <a:t>)</a:t>
            </a:r>
          </a:p>
          <a:p>
            <a:pPr lvl="0"/>
            <a:r>
              <a:rPr lang="id-ID" dirty="0"/>
              <a:t>[R3] IF (tingkat kekotoran is rendah) AND (jenis kotoran pakaian is berimnyak) THEN (waktu pencucian is lama</a:t>
            </a:r>
            <a:r>
              <a:rPr lang="id-ID" dirty="0" smtClean="0"/>
              <a:t>)</a:t>
            </a:r>
            <a:endParaRPr lang="id-ID" dirty="0"/>
          </a:p>
          <a:p>
            <a:pPr lvl="0"/>
            <a:r>
              <a:rPr lang="id-ID" dirty="0"/>
              <a:t>[R4] IF (tingkat kekotoran is tinggi) AND (jenis kotoran pakaian is biasa) THEN (waktu pencucian is lama</a:t>
            </a:r>
            <a:r>
              <a:rPr lang="id-ID" dirty="0" smtClean="0"/>
              <a:t>)</a:t>
            </a:r>
            <a:endParaRPr lang="id-ID" dirty="0"/>
          </a:p>
          <a:p>
            <a:pPr lvl="0"/>
            <a:r>
              <a:rPr lang="id-ID" dirty="0"/>
              <a:t>[R5] IF (tingkat kekotoran is sedang) AND ( jenis kotoran pakaian is biasa) THEN (waktu pencucian is sedang)</a:t>
            </a:r>
          </a:p>
          <a:p>
            <a:pPr marL="0" lvl="0" indent="0" algn="ctr" rtl="0">
              <a:spcBef>
                <a:spcPts val="0"/>
              </a:spcBef>
              <a:spcAft>
                <a:spcPts val="0"/>
              </a:spcAft>
              <a:buNone/>
            </a:pPr>
            <a:endParaRPr dirty="0"/>
          </a:p>
        </p:txBody>
      </p:sp>
      <p:sp>
        <p:nvSpPr>
          <p:cNvPr id="880" name="Google Shape;880;p31"/>
          <p:cNvSpPr txBox="1">
            <a:spLocks noGrp="1"/>
          </p:cNvSpPr>
          <p:nvPr>
            <p:ph type="subTitle" idx="4294967295"/>
          </p:nvPr>
        </p:nvSpPr>
        <p:spPr>
          <a:xfrm flipH="1">
            <a:off x="4882275" y="1081710"/>
            <a:ext cx="3604177" cy="3812984"/>
          </a:xfrm>
          <a:prstGeom prst="rect">
            <a:avLst/>
          </a:prstGeom>
        </p:spPr>
        <p:txBody>
          <a:bodyPr spcFirstLastPara="1" wrap="square" lIns="91425" tIns="91425" rIns="91425" bIns="91425" anchor="t" anchorCtr="0">
            <a:noAutofit/>
          </a:bodyPr>
          <a:lstStyle/>
          <a:p>
            <a:pPr lvl="0"/>
            <a:r>
              <a:rPr lang="id-ID" dirty="0"/>
              <a:t>[R6] IF (tingkat kekotoran is rendah) AND (jenis kotoran pakaian is biasa) THEN (waktu pencucian is sedang</a:t>
            </a:r>
            <a:r>
              <a:rPr lang="id-ID" dirty="0" smtClean="0"/>
              <a:t>)</a:t>
            </a:r>
            <a:endParaRPr lang="id-ID" dirty="0"/>
          </a:p>
          <a:p>
            <a:pPr lvl="0"/>
            <a:r>
              <a:rPr lang="id-ID" dirty="0"/>
              <a:t>[R7]  IF (tingkat kekotoran is tinggi)  AND  (jenis kotoran pakaian is tidak berminyak) THEN (waktu pencucian is sedang</a:t>
            </a:r>
            <a:r>
              <a:rPr lang="id-ID" dirty="0" smtClean="0"/>
              <a:t>)</a:t>
            </a:r>
            <a:endParaRPr lang="id-ID" dirty="0"/>
          </a:p>
          <a:p>
            <a:pPr lvl="0"/>
            <a:r>
              <a:rPr lang="id-ID" dirty="0"/>
              <a:t>[R8]  IF (tingkat kekotoran is sedang)  AND (jenis kotoran pakaian is tidak berminyak) THEN (waktu pencucian is cepat</a:t>
            </a:r>
            <a:r>
              <a:rPr lang="id-ID" dirty="0" smtClean="0"/>
              <a:t>)</a:t>
            </a:r>
            <a:endParaRPr lang="id-ID" dirty="0"/>
          </a:p>
          <a:p>
            <a:pPr lvl="0"/>
            <a:r>
              <a:rPr lang="id-ID" dirty="0"/>
              <a:t>[R9]  IF (tingkat kekotoran is rendah)  AND (jenis kotoran pakaian is tidak berimnyak) THEN (waktu pencucian is sangat cepat)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23" y="783092"/>
            <a:ext cx="2799113" cy="388162"/>
          </a:xfrm>
        </p:spPr>
        <p:txBody>
          <a:bodyPr/>
          <a:lstStyle/>
          <a:p>
            <a:r>
              <a:rPr lang="id-ID" dirty="0" smtClean="0"/>
              <a:t>Tabel rule Based</a:t>
            </a:r>
            <a:endParaRPr lang="id-ID" dirty="0"/>
          </a:p>
        </p:txBody>
      </p:sp>
      <p:pic>
        <p:nvPicPr>
          <p:cNvPr id="3" name="Picture 2"/>
          <p:cNvPicPr>
            <a:picLocks noChangeAspect="1"/>
          </p:cNvPicPr>
          <p:nvPr/>
        </p:nvPicPr>
        <p:blipFill>
          <a:blip r:embed="rId2"/>
          <a:stretch>
            <a:fillRect/>
          </a:stretch>
        </p:blipFill>
        <p:spPr>
          <a:xfrm>
            <a:off x="551957" y="1308604"/>
            <a:ext cx="3699846" cy="2359270"/>
          </a:xfrm>
          <a:prstGeom prst="rect">
            <a:avLst/>
          </a:prstGeom>
        </p:spPr>
      </p:pic>
      <p:pic>
        <p:nvPicPr>
          <p:cNvPr id="5" name="Picture 4"/>
          <p:cNvPicPr>
            <a:picLocks noChangeAspect="1"/>
          </p:cNvPicPr>
          <p:nvPr/>
        </p:nvPicPr>
        <p:blipFill rotWithShape="1">
          <a:blip r:embed="rId3"/>
          <a:srcRect r="13666"/>
          <a:stretch/>
        </p:blipFill>
        <p:spPr>
          <a:xfrm>
            <a:off x="4883285" y="2422187"/>
            <a:ext cx="3678583" cy="2198452"/>
          </a:xfrm>
          <a:prstGeom prst="rect">
            <a:avLst/>
          </a:prstGeom>
        </p:spPr>
      </p:pic>
      <p:pic>
        <p:nvPicPr>
          <p:cNvPr id="6" name="Picture 5"/>
          <p:cNvPicPr>
            <a:picLocks noChangeAspect="1"/>
          </p:cNvPicPr>
          <p:nvPr/>
        </p:nvPicPr>
        <p:blipFill rotWithShape="1">
          <a:blip r:embed="rId4"/>
          <a:srcRect l="2530"/>
          <a:stretch/>
        </p:blipFill>
        <p:spPr>
          <a:xfrm>
            <a:off x="4883285" y="643132"/>
            <a:ext cx="3814769" cy="1564407"/>
          </a:xfrm>
          <a:prstGeom prst="rect">
            <a:avLst/>
          </a:prstGeom>
        </p:spPr>
      </p:pic>
      <p:pic>
        <p:nvPicPr>
          <p:cNvPr id="7" name="Picture 6"/>
          <p:cNvPicPr>
            <a:picLocks noChangeAspect="1"/>
          </p:cNvPicPr>
          <p:nvPr/>
        </p:nvPicPr>
        <p:blipFill>
          <a:blip r:embed="rId5"/>
          <a:stretch>
            <a:fillRect/>
          </a:stretch>
        </p:blipFill>
        <p:spPr>
          <a:xfrm>
            <a:off x="494920" y="3805224"/>
            <a:ext cx="3813918" cy="853181"/>
          </a:xfrm>
          <a:prstGeom prst="rect">
            <a:avLst/>
          </a:prstGeom>
        </p:spPr>
      </p:pic>
    </p:spTree>
    <p:extLst>
      <p:ext uri="{BB962C8B-B14F-4D97-AF65-F5344CB8AC3E}">
        <p14:creationId xmlns:p14="http://schemas.microsoft.com/office/powerpoint/2010/main" val="309904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27"/>
          <p:cNvSpPr txBox="1">
            <a:spLocks noGrp="1"/>
          </p:cNvSpPr>
          <p:nvPr>
            <p:ph type="subTitle" idx="1"/>
          </p:nvPr>
        </p:nvSpPr>
        <p:spPr>
          <a:xfrm flipH="1">
            <a:off x="462336" y="1407560"/>
            <a:ext cx="2262069" cy="3175262"/>
          </a:xfrm>
          <a:prstGeom prst="rect">
            <a:avLst/>
          </a:prstGeom>
        </p:spPr>
        <p:txBody>
          <a:bodyPr spcFirstLastPara="1" wrap="square" lIns="91425" tIns="91425" rIns="91425" bIns="91425" anchor="t" anchorCtr="0">
            <a:noAutofit/>
          </a:bodyPr>
          <a:lstStyle/>
          <a:p>
            <a:pPr marL="0" lvl="0" indent="0"/>
            <a:endParaRPr dirty="0"/>
          </a:p>
        </p:txBody>
      </p:sp>
      <p:pic>
        <p:nvPicPr>
          <p:cNvPr id="4" name="Picture 3"/>
          <p:cNvPicPr>
            <a:picLocks noChangeAspect="1"/>
          </p:cNvPicPr>
          <p:nvPr/>
        </p:nvPicPr>
        <p:blipFill>
          <a:blip r:embed="rId3"/>
          <a:stretch>
            <a:fillRect/>
          </a:stretch>
        </p:blipFill>
        <p:spPr>
          <a:xfrm>
            <a:off x="3380196" y="1380454"/>
            <a:ext cx="2348951" cy="3229474"/>
          </a:xfrm>
          <a:prstGeom prst="rect">
            <a:avLst/>
          </a:prstGeom>
        </p:spPr>
      </p:pic>
      <p:sp>
        <p:nvSpPr>
          <p:cNvPr id="580" name="Google Shape;580;p27"/>
          <p:cNvSpPr txBox="1">
            <a:spLocks noGrp="1"/>
          </p:cNvSpPr>
          <p:nvPr>
            <p:ph type="subTitle" idx="3"/>
          </p:nvPr>
        </p:nvSpPr>
        <p:spPr>
          <a:xfrm flipH="1">
            <a:off x="3380197" y="1407560"/>
            <a:ext cx="2292893" cy="3277456"/>
          </a:xfrm>
          <a:prstGeom prst="rect">
            <a:avLst/>
          </a:prstGeom>
        </p:spPr>
        <p:txBody>
          <a:bodyPr spcFirstLastPara="1" wrap="square" lIns="91425" tIns="91425" rIns="91425" bIns="91425" anchor="t" anchorCtr="0">
            <a:noAutofit/>
          </a:bodyPr>
          <a:lstStyle/>
          <a:p>
            <a:pPr marL="0" lvl="0" indent="0"/>
            <a:endParaRPr b="1" dirty="0" smtClean="0"/>
          </a:p>
          <a:p>
            <a:pPr marL="0" lvl="0" indent="0"/>
            <a:endParaRPr lang="x-none" b="1" dirty="0"/>
          </a:p>
          <a:p>
            <a:pPr marL="0" lvl="0" indent="0"/>
            <a:endParaRPr lang="x-none" b="1" dirty="0" smtClean="0"/>
          </a:p>
          <a:p>
            <a:pPr marL="0" lvl="0" indent="0"/>
            <a:endParaRPr lang="x-none" b="1" dirty="0"/>
          </a:p>
          <a:p>
            <a:pPr marL="0" lvl="0" indent="0"/>
            <a:endParaRPr lang="x-none" b="1" dirty="0" smtClean="0"/>
          </a:p>
          <a:p>
            <a:pPr marL="0" lvl="0" indent="0"/>
            <a:endParaRPr lang="x-none" b="1" dirty="0"/>
          </a:p>
          <a:p>
            <a:pPr marL="0" lvl="0" indent="0"/>
            <a:endParaRPr lang="x-none" b="1" dirty="0" smtClean="0"/>
          </a:p>
          <a:p>
            <a:pPr marL="0" lvl="0" indent="0"/>
            <a:endParaRPr lang="x-none" b="1" dirty="0"/>
          </a:p>
          <a:p>
            <a:pPr marL="0" lvl="0" indent="0"/>
            <a:endParaRPr lang="x-none" b="1" dirty="0" smtClean="0"/>
          </a:p>
          <a:p>
            <a:pPr marL="0" lvl="0" indent="0"/>
            <a:endParaRPr lang="x-none" b="1" dirty="0"/>
          </a:p>
          <a:p>
            <a:pPr marL="0" lvl="0" indent="0"/>
            <a:endParaRPr lang="x-none" b="1" dirty="0" smtClean="0"/>
          </a:p>
          <a:p>
            <a:pPr marL="0" lvl="0" indent="0"/>
            <a:endParaRPr lang="x-none" b="1" dirty="0"/>
          </a:p>
          <a:p>
            <a:pPr marL="0" lvl="0" indent="0"/>
            <a:endParaRPr lang="x-none" b="1" dirty="0" smtClean="0"/>
          </a:p>
          <a:p>
            <a:pPr marL="0" lvl="0" indent="0"/>
            <a:endParaRPr lang="x-none" b="1" dirty="0"/>
          </a:p>
          <a:p>
            <a:pPr marL="0" lvl="0" indent="0"/>
            <a:endParaRPr lang="x-none" b="1" dirty="0" smtClean="0"/>
          </a:p>
          <a:p>
            <a:pPr marL="0" lvl="0" indent="0"/>
            <a:endParaRPr b="1" dirty="0"/>
          </a:p>
        </p:txBody>
      </p:sp>
      <p:pic>
        <p:nvPicPr>
          <p:cNvPr id="5" name="Picture 4"/>
          <p:cNvPicPr>
            <a:picLocks noChangeAspect="1"/>
          </p:cNvPicPr>
          <p:nvPr/>
        </p:nvPicPr>
        <p:blipFill>
          <a:blip r:embed="rId4"/>
          <a:stretch>
            <a:fillRect/>
          </a:stretch>
        </p:blipFill>
        <p:spPr>
          <a:xfrm>
            <a:off x="6328880" y="1380454"/>
            <a:ext cx="2291137" cy="3195217"/>
          </a:xfrm>
          <a:prstGeom prst="rect">
            <a:avLst/>
          </a:prstGeom>
        </p:spPr>
      </p:pic>
      <p:sp>
        <p:nvSpPr>
          <p:cNvPr id="581" name="Google Shape;581;p27"/>
          <p:cNvSpPr txBox="1">
            <a:spLocks noGrp="1"/>
          </p:cNvSpPr>
          <p:nvPr>
            <p:ph type="subTitle" idx="5"/>
          </p:nvPr>
        </p:nvSpPr>
        <p:spPr>
          <a:xfrm flipH="1">
            <a:off x="6328881" y="1407560"/>
            <a:ext cx="2373330" cy="3175262"/>
          </a:xfrm>
          <a:prstGeom prst="rect">
            <a:avLst/>
          </a:prstGeom>
        </p:spPr>
        <p:txBody>
          <a:bodyPr spcFirstLastPara="1" wrap="square" lIns="91425" tIns="91425" rIns="91425" bIns="91425" anchor="t" anchorCtr="0">
            <a:noAutofit/>
          </a:bodyPr>
          <a:lstStyle/>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lang="x-none" dirty="0"/>
          </a:p>
          <a:p>
            <a:pPr marL="0" lvl="0" indent="0"/>
            <a:endParaRPr dirty="0"/>
          </a:p>
        </p:txBody>
      </p:sp>
      <p:sp>
        <p:nvSpPr>
          <p:cNvPr id="584" name="Google Shape;584;p27"/>
          <p:cNvSpPr/>
          <p:nvPr/>
        </p:nvSpPr>
        <p:spPr>
          <a:xfrm>
            <a:off x="3679800" y="490812"/>
            <a:ext cx="54642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txBox="1">
            <a:spLocks noGrp="1"/>
          </p:cNvSpPr>
          <p:nvPr>
            <p:ph type="ctrTitle"/>
          </p:nvPr>
        </p:nvSpPr>
        <p:spPr>
          <a:xfrm>
            <a:off x="3742025" y="397650"/>
            <a:ext cx="47283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Pola-Pola Rules Based</a:t>
            </a:r>
            <a:endParaRPr dirty="0"/>
          </a:p>
        </p:txBody>
      </p:sp>
      <p:pic>
        <p:nvPicPr>
          <p:cNvPr id="6" name="Picture 5"/>
          <p:cNvPicPr>
            <a:picLocks noChangeAspect="1"/>
          </p:cNvPicPr>
          <p:nvPr/>
        </p:nvPicPr>
        <p:blipFill>
          <a:blip r:embed="rId5"/>
          <a:stretch>
            <a:fillRect/>
          </a:stretch>
        </p:blipFill>
        <p:spPr>
          <a:xfrm>
            <a:off x="442390" y="1422789"/>
            <a:ext cx="2366248" cy="3246997"/>
          </a:xfrm>
          <a:prstGeom prst="rect">
            <a:avLst/>
          </a:prstGeom>
        </p:spPr>
      </p:pic>
    </p:spTree>
    <p:extLst>
      <p:ext uri="{BB962C8B-B14F-4D97-AF65-F5344CB8AC3E}">
        <p14:creationId xmlns:p14="http://schemas.microsoft.com/office/powerpoint/2010/main" val="57865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387"/>
        <p:cNvGrpSpPr/>
        <p:nvPr/>
      </p:nvGrpSpPr>
      <p:grpSpPr>
        <a:xfrm>
          <a:off x="0" y="0"/>
          <a:ext cx="0" cy="0"/>
          <a:chOff x="0" y="0"/>
          <a:chExt cx="0" cy="0"/>
        </a:xfrm>
      </p:grpSpPr>
      <p:grpSp>
        <p:nvGrpSpPr>
          <p:cNvPr id="388" name="Google Shape;388;p25"/>
          <p:cNvGrpSpPr/>
          <p:nvPr/>
        </p:nvGrpSpPr>
        <p:grpSpPr>
          <a:xfrm>
            <a:off x="5795689" y="406139"/>
            <a:ext cx="2963700" cy="4381551"/>
            <a:chOff x="6128789" y="804382"/>
            <a:chExt cx="2694273" cy="3983228"/>
          </a:xfrm>
        </p:grpSpPr>
        <p:sp>
          <p:nvSpPr>
            <p:cNvPr id="389" name="Google Shape;389;p25"/>
            <p:cNvSpPr/>
            <p:nvPr/>
          </p:nvSpPr>
          <p:spPr>
            <a:xfrm>
              <a:off x="6128789" y="804382"/>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6184746" y="833574"/>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25"/>
          <p:cNvSpPr/>
          <p:nvPr/>
        </p:nvSpPr>
        <p:spPr>
          <a:xfrm flipH="1">
            <a:off x="4735345" y="4663800"/>
            <a:ext cx="3481330" cy="175301"/>
          </a:xfrm>
          <a:custGeom>
            <a:avLst/>
            <a:gdLst/>
            <a:ahLst/>
            <a:cxnLst/>
            <a:rect l="l" t="t" r="r" b="b"/>
            <a:pathLst>
              <a:path w="106536" h="4404" extrusionOk="0">
                <a:moveTo>
                  <a:pt x="45572" y="0"/>
                </a:moveTo>
                <a:cubicBezTo>
                  <a:pt x="19799" y="157"/>
                  <a:pt x="0" y="1078"/>
                  <a:pt x="0" y="2192"/>
                </a:cubicBezTo>
                <a:cubicBezTo>
                  <a:pt x="0" y="3413"/>
                  <a:pt x="23847" y="4404"/>
                  <a:pt x="53266" y="4404"/>
                </a:cubicBezTo>
                <a:cubicBezTo>
                  <a:pt x="82688" y="4404"/>
                  <a:pt x="106536" y="3413"/>
                  <a:pt x="106536" y="2192"/>
                </a:cubicBezTo>
                <a:cubicBezTo>
                  <a:pt x="106536" y="1771"/>
                  <a:pt x="103736" y="1382"/>
                  <a:pt x="98871" y="1048"/>
                </a:cubicBezTo>
                <a:cubicBezTo>
                  <a:pt x="98441" y="2116"/>
                  <a:pt x="97394" y="2874"/>
                  <a:pt x="96175" y="2874"/>
                </a:cubicBezTo>
                <a:lnTo>
                  <a:pt x="48480" y="2874"/>
                </a:lnTo>
                <a:cubicBezTo>
                  <a:pt x="46889" y="2874"/>
                  <a:pt x="45589" y="1584"/>
                  <a:pt x="4557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25"/>
          <p:cNvGrpSpPr/>
          <p:nvPr/>
        </p:nvGrpSpPr>
        <p:grpSpPr>
          <a:xfrm>
            <a:off x="4959642" y="1345102"/>
            <a:ext cx="2130085" cy="3433068"/>
            <a:chOff x="4633351" y="1345102"/>
            <a:chExt cx="2130085" cy="3433068"/>
          </a:xfrm>
        </p:grpSpPr>
        <p:sp>
          <p:nvSpPr>
            <p:cNvPr id="393" name="Google Shape;393;p25"/>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5"/>
          <p:cNvGrpSpPr/>
          <p:nvPr/>
        </p:nvGrpSpPr>
        <p:grpSpPr>
          <a:xfrm>
            <a:off x="4538210" y="3675500"/>
            <a:ext cx="990781" cy="1129042"/>
            <a:chOff x="2670950" y="1672175"/>
            <a:chExt cx="143500" cy="163525"/>
          </a:xfrm>
        </p:grpSpPr>
        <p:sp>
          <p:nvSpPr>
            <p:cNvPr id="419" name="Google Shape;419;p25"/>
            <p:cNvSpPr/>
            <p:nvPr/>
          </p:nvSpPr>
          <p:spPr>
            <a:xfrm>
              <a:off x="2678200" y="1681125"/>
              <a:ext cx="29550" cy="60025"/>
            </a:xfrm>
            <a:custGeom>
              <a:avLst/>
              <a:gdLst/>
              <a:ahLst/>
              <a:cxnLst/>
              <a:rect l="l" t="t" r="r" b="b"/>
              <a:pathLst>
                <a:path w="1182" h="2401" extrusionOk="0">
                  <a:moveTo>
                    <a:pt x="604" y="1762"/>
                  </a:moveTo>
                  <a:cubicBezTo>
                    <a:pt x="604" y="1762"/>
                    <a:pt x="605" y="1766"/>
                    <a:pt x="608" y="1770"/>
                  </a:cubicBezTo>
                  <a:lnTo>
                    <a:pt x="608" y="1770"/>
                  </a:lnTo>
                  <a:cubicBezTo>
                    <a:pt x="604" y="1769"/>
                    <a:pt x="604" y="1765"/>
                    <a:pt x="604" y="1765"/>
                  </a:cubicBezTo>
                  <a:lnTo>
                    <a:pt x="604" y="1762"/>
                  </a:lnTo>
                  <a:close/>
                  <a:moveTo>
                    <a:pt x="440" y="1"/>
                  </a:moveTo>
                  <a:cubicBezTo>
                    <a:pt x="437" y="103"/>
                    <a:pt x="433" y="209"/>
                    <a:pt x="430" y="311"/>
                  </a:cubicBezTo>
                  <a:cubicBezTo>
                    <a:pt x="430" y="414"/>
                    <a:pt x="430" y="516"/>
                    <a:pt x="437" y="618"/>
                  </a:cubicBezTo>
                  <a:cubicBezTo>
                    <a:pt x="444" y="752"/>
                    <a:pt x="454" y="885"/>
                    <a:pt x="471" y="1015"/>
                  </a:cubicBezTo>
                  <a:cubicBezTo>
                    <a:pt x="317" y="905"/>
                    <a:pt x="161" y="796"/>
                    <a:pt x="0" y="697"/>
                  </a:cubicBezTo>
                  <a:lnTo>
                    <a:pt x="0" y="697"/>
                  </a:lnTo>
                  <a:cubicBezTo>
                    <a:pt x="153" y="840"/>
                    <a:pt x="317" y="974"/>
                    <a:pt x="481" y="1103"/>
                  </a:cubicBezTo>
                  <a:cubicBezTo>
                    <a:pt x="488" y="1144"/>
                    <a:pt x="495" y="1189"/>
                    <a:pt x="501" y="1233"/>
                  </a:cubicBezTo>
                  <a:cubicBezTo>
                    <a:pt x="529" y="1387"/>
                    <a:pt x="560" y="1540"/>
                    <a:pt x="604" y="1691"/>
                  </a:cubicBezTo>
                  <a:cubicBezTo>
                    <a:pt x="588" y="1684"/>
                    <a:pt x="574" y="1677"/>
                    <a:pt x="560" y="1670"/>
                  </a:cubicBezTo>
                  <a:cubicBezTo>
                    <a:pt x="509" y="1647"/>
                    <a:pt x="461" y="1626"/>
                    <a:pt x="413" y="1606"/>
                  </a:cubicBezTo>
                  <a:cubicBezTo>
                    <a:pt x="314" y="1565"/>
                    <a:pt x="215" y="1530"/>
                    <a:pt x="112" y="1499"/>
                  </a:cubicBezTo>
                  <a:lnTo>
                    <a:pt x="112" y="1499"/>
                  </a:lnTo>
                  <a:cubicBezTo>
                    <a:pt x="202" y="1554"/>
                    <a:pt x="297" y="1606"/>
                    <a:pt x="389" y="1653"/>
                  </a:cubicBezTo>
                  <a:lnTo>
                    <a:pt x="529" y="1724"/>
                  </a:lnTo>
                  <a:cubicBezTo>
                    <a:pt x="553" y="1738"/>
                    <a:pt x="577" y="1752"/>
                    <a:pt x="597" y="1762"/>
                  </a:cubicBezTo>
                  <a:cubicBezTo>
                    <a:pt x="600" y="1765"/>
                    <a:pt x="606" y="1770"/>
                    <a:pt x="607" y="1770"/>
                  </a:cubicBezTo>
                  <a:cubicBezTo>
                    <a:pt x="608" y="1770"/>
                    <a:pt x="608" y="1770"/>
                    <a:pt x="608" y="1770"/>
                  </a:cubicBezTo>
                  <a:lnTo>
                    <a:pt x="608" y="1770"/>
                  </a:lnTo>
                  <a:cubicBezTo>
                    <a:pt x="610" y="1772"/>
                    <a:pt x="612" y="1775"/>
                    <a:pt x="615" y="1776"/>
                  </a:cubicBezTo>
                  <a:cubicBezTo>
                    <a:pt x="621" y="1783"/>
                    <a:pt x="624" y="1783"/>
                    <a:pt x="632" y="1786"/>
                  </a:cubicBezTo>
                  <a:cubicBezTo>
                    <a:pt x="635" y="1800"/>
                    <a:pt x="642" y="1817"/>
                    <a:pt x="645" y="1834"/>
                  </a:cubicBezTo>
                  <a:cubicBezTo>
                    <a:pt x="683" y="1946"/>
                    <a:pt x="724" y="2056"/>
                    <a:pt x="768" y="2162"/>
                  </a:cubicBezTo>
                  <a:cubicBezTo>
                    <a:pt x="700" y="2148"/>
                    <a:pt x="632" y="2134"/>
                    <a:pt x="560" y="2124"/>
                  </a:cubicBezTo>
                  <a:cubicBezTo>
                    <a:pt x="478" y="2110"/>
                    <a:pt x="393" y="2101"/>
                    <a:pt x="311" y="2097"/>
                  </a:cubicBezTo>
                  <a:lnTo>
                    <a:pt x="311" y="2097"/>
                  </a:lnTo>
                  <a:cubicBezTo>
                    <a:pt x="389" y="2128"/>
                    <a:pt x="468" y="2155"/>
                    <a:pt x="550" y="2175"/>
                  </a:cubicBezTo>
                  <a:cubicBezTo>
                    <a:pt x="628" y="2200"/>
                    <a:pt x="710" y="2220"/>
                    <a:pt x="792" y="2237"/>
                  </a:cubicBezTo>
                  <a:lnTo>
                    <a:pt x="802" y="2237"/>
                  </a:lnTo>
                  <a:cubicBezTo>
                    <a:pt x="829" y="2295"/>
                    <a:pt x="860" y="2350"/>
                    <a:pt x="891" y="2400"/>
                  </a:cubicBezTo>
                  <a:cubicBezTo>
                    <a:pt x="867" y="2346"/>
                    <a:pt x="843" y="2288"/>
                    <a:pt x="823" y="2230"/>
                  </a:cubicBezTo>
                  <a:lnTo>
                    <a:pt x="829" y="2220"/>
                  </a:lnTo>
                  <a:cubicBezTo>
                    <a:pt x="864" y="2151"/>
                    <a:pt x="898" y="2083"/>
                    <a:pt x="925" y="2015"/>
                  </a:cubicBezTo>
                  <a:cubicBezTo>
                    <a:pt x="942" y="1984"/>
                    <a:pt x="956" y="1946"/>
                    <a:pt x="973" y="1913"/>
                  </a:cubicBezTo>
                  <a:cubicBezTo>
                    <a:pt x="986" y="1878"/>
                    <a:pt x="1000" y="1844"/>
                    <a:pt x="1018" y="1810"/>
                  </a:cubicBezTo>
                  <a:lnTo>
                    <a:pt x="1018" y="1810"/>
                  </a:lnTo>
                  <a:cubicBezTo>
                    <a:pt x="986" y="1838"/>
                    <a:pt x="966" y="1868"/>
                    <a:pt x="942" y="1899"/>
                  </a:cubicBezTo>
                  <a:lnTo>
                    <a:pt x="881" y="1991"/>
                  </a:lnTo>
                  <a:cubicBezTo>
                    <a:pt x="850" y="2042"/>
                    <a:pt x="823" y="2093"/>
                    <a:pt x="792" y="2145"/>
                  </a:cubicBezTo>
                  <a:cubicBezTo>
                    <a:pt x="788" y="2134"/>
                    <a:pt x="785" y="2124"/>
                    <a:pt x="782" y="2114"/>
                  </a:cubicBezTo>
                  <a:cubicBezTo>
                    <a:pt x="751" y="2019"/>
                    <a:pt x="720" y="1919"/>
                    <a:pt x="696" y="1820"/>
                  </a:cubicBezTo>
                  <a:cubicBezTo>
                    <a:pt x="690" y="1800"/>
                    <a:pt x="686" y="1779"/>
                    <a:pt x="683" y="1756"/>
                  </a:cubicBezTo>
                  <a:cubicBezTo>
                    <a:pt x="686" y="1749"/>
                    <a:pt x="693" y="1745"/>
                    <a:pt x="696" y="1738"/>
                  </a:cubicBezTo>
                  <a:cubicBezTo>
                    <a:pt x="764" y="1653"/>
                    <a:pt x="823" y="1568"/>
                    <a:pt x="881" y="1479"/>
                  </a:cubicBezTo>
                  <a:cubicBezTo>
                    <a:pt x="939" y="1390"/>
                    <a:pt x="990" y="1298"/>
                    <a:pt x="1038" y="1206"/>
                  </a:cubicBezTo>
                  <a:lnTo>
                    <a:pt x="1038" y="1206"/>
                  </a:lnTo>
                  <a:cubicBezTo>
                    <a:pt x="969" y="1285"/>
                    <a:pt x="901" y="1363"/>
                    <a:pt x="837" y="1448"/>
                  </a:cubicBezTo>
                  <a:lnTo>
                    <a:pt x="662" y="1674"/>
                  </a:lnTo>
                  <a:cubicBezTo>
                    <a:pt x="628" y="1524"/>
                    <a:pt x="594" y="1373"/>
                    <a:pt x="570" y="1223"/>
                  </a:cubicBezTo>
                  <a:cubicBezTo>
                    <a:pt x="563" y="1179"/>
                    <a:pt x="556" y="1138"/>
                    <a:pt x="550" y="1094"/>
                  </a:cubicBezTo>
                  <a:cubicBezTo>
                    <a:pt x="659" y="974"/>
                    <a:pt x="764" y="854"/>
                    <a:pt x="870" y="732"/>
                  </a:cubicBezTo>
                  <a:cubicBezTo>
                    <a:pt x="977" y="602"/>
                    <a:pt x="1082" y="472"/>
                    <a:pt x="1181" y="336"/>
                  </a:cubicBezTo>
                  <a:lnTo>
                    <a:pt x="1181" y="336"/>
                  </a:lnTo>
                  <a:cubicBezTo>
                    <a:pt x="1059" y="451"/>
                    <a:pt x="939" y="571"/>
                    <a:pt x="826" y="691"/>
                  </a:cubicBezTo>
                  <a:cubicBezTo>
                    <a:pt x="727" y="796"/>
                    <a:pt x="632" y="902"/>
                    <a:pt x="536" y="1008"/>
                  </a:cubicBezTo>
                  <a:cubicBezTo>
                    <a:pt x="533" y="981"/>
                    <a:pt x="529" y="950"/>
                    <a:pt x="526" y="919"/>
                  </a:cubicBezTo>
                  <a:cubicBezTo>
                    <a:pt x="509" y="817"/>
                    <a:pt x="501" y="718"/>
                    <a:pt x="488" y="615"/>
                  </a:cubicBezTo>
                  <a:cubicBezTo>
                    <a:pt x="468" y="410"/>
                    <a:pt x="457" y="209"/>
                    <a:pt x="44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683750" y="1672175"/>
              <a:ext cx="13250" cy="11575"/>
            </a:xfrm>
            <a:custGeom>
              <a:avLst/>
              <a:gdLst/>
              <a:ahLst/>
              <a:cxnLst/>
              <a:rect l="l" t="t" r="r" b="b"/>
              <a:pathLst>
                <a:path w="530" h="463" extrusionOk="0">
                  <a:moveTo>
                    <a:pt x="268" y="1"/>
                  </a:moveTo>
                  <a:cubicBezTo>
                    <a:pt x="239" y="1"/>
                    <a:pt x="210" y="6"/>
                    <a:pt x="181" y="18"/>
                  </a:cubicBezTo>
                  <a:cubicBezTo>
                    <a:pt x="58" y="62"/>
                    <a:pt x="0" y="195"/>
                    <a:pt x="44" y="314"/>
                  </a:cubicBezTo>
                  <a:cubicBezTo>
                    <a:pt x="81" y="407"/>
                    <a:pt x="171" y="463"/>
                    <a:pt x="266" y="463"/>
                  </a:cubicBezTo>
                  <a:cubicBezTo>
                    <a:pt x="293" y="463"/>
                    <a:pt x="321" y="458"/>
                    <a:pt x="348" y="448"/>
                  </a:cubicBezTo>
                  <a:cubicBezTo>
                    <a:pt x="468" y="400"/>
                    <a:pt x="529" y="267"/>
                    <a:pt x="481" y="147"/>
                  </a:cubicBezTo>
                  <a:cubicBezTo>
                    <a:pt x="445" y="56"/>
                    <a:pt x="359" y="1"/>
                    <a:pt x="26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699850" y="1685175"/>
              <a:ext cx="13275" cy="11575"/>
            </a:xfrm>
            <a:custGeom>
              <a:avLst/>
              <a:gdLst/>
              <a:ahLst/>
              <a:cxnLst/>
              <a:rect l="l" t="t" r="r" b="b"/>
              <a:pathLst>
                <a:path w="531" h="463" extrusionOk="0">
                  <a:moveTo>
                    <a:pt x="266" y="0"/>
                  </a:moveTo>
                  <a:cubicBezTo>
                    <a:pt x="238" y="0"/>
                    <a:pt x="210" y="6"/>
                    <a:pt x="182" y="17"/>
                  </a:cubicBezTo>
                  <a:cubicBezTo>
                    <a:pt x="62" y="61"/>
                    <a:pt x="1" y="198"/>
                    <a:pt x="49" y="313"/>
                  </a:cubicBezTo>
                  <a:cubicBezTo>
                    <a:pt x="83" y="405"/>
                    <a:pt x="172" y="463"/>
                    <a:pt x="265" y="463"/>
                  </a:cubicBezTo>
                  <a:cubicBezTo>
                    <a:pt x="293" y="463"/>
                    <a:pt x="322" y="458"/>
                    <a:pt x="349" y="447"/>
                  </a:cubicBezTo>
                  <a:cubicBezTo>
                    <a:pt x="472" y="402"/>
                    <a:pt x="530" y="269"/>
                    <a:pt x="483" y="149"/>
                  </a:cubicBezTo>
                  <a:cubicBezTo>
                    <a:pt x="449" y="58"/>
                    <a:pt x="360" y="0"/>
                    <a:pt x="26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699350" y="1703950"/>
              <a:ext cx="12150" cy="10625"/>
            </a:xfrm>
            <a:custGeom>
              <a:avLst/>
              <a:gdLst/>
              <a:ahLst/>
              <a:cxnLst/>
              <a:rect l="l" t="t" r="r" b="b"/>
              <a:pathLst>
                <a:path w="486" h="425" extrusionOk="0">
                  <a:moveTo>
                    <a:pt x="244" y="1"/>
                  </a:moveTo>
                  <a:cubicBezTo>
                    <a:pt x="218" y="1"/>
                    <a:pt x="190" y="6"/>
                    <a:pt x="164" y="17"/>
                  </a:cubicBezTo>
                  <a:cubicBezTo>
                    <a:pt x="55" y="58"/>
                    <a:pt x="0" y="181"/>
                    <a:pt x="41" y="290"/>
                  </a:cubicBezTo>
                  <a:cubicBezTo>
                    <a:pt x="75" y="373"/>
                    <a:pt x="155" y="425"/>
                    <a:pt x="240" y="425"/>
                  </a:cubicBezTo>
                  <a:cubicBezTo>
                    <a:pt x="266" y="425"/>
                    <a:pt x="292" y="420"/>
                    <a:pt x="318" y="409"/>
                  </a:cubicBezTo>
                  <a:cubicBezTo>
                    <a:pt x="427" y="368"/>
                    <a:pt x="485" y="245"/>
                    <a:pt x="441" y="136"/>
                  </a:cubicBezTo>
                  <a:cubicBezTo>
                    <a:pt x="410" y="53"/>
                    <a:pt x="329" y="1"/>
                    <a:pt x="24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674950" y="1713325"/>
              <a:ext cx="12125" cy="10600"/>
            </a:xfrm>
            <a:custGeom>
              <a:avLst/>
              <a:gdLst/>
              <a:ahLst/>
              <a:cxnLst/>
              <a:rect l="l" t="t" r="r" b="b"/>
              <a:pathLst>
                <a:path w="485" h="424" extrusionOk="0">
                  <a:moveTo>
                    <a:pt x="240" y="0"/>
                  </a:moveTo>
                  <a:cubicBezTo>
                    <a:pt x="215" y="0"/>
                    <a:pt x="189" y="4"/>
                    <a:pt x="165" y="14"/>
                  </a:cubicBezTo>
                  <a:cubicBezTo>
                    <a:pt x="55" y="55"/>
                    <a:pt x="1" y="178"/>
                    <a:pt x="42" y="287"/>
                  </a:cubicBezTo>
                  <a:cubicBezTo>
                    <a:pt x="76" y="371"/>
                    <a:pt x="158" y="423"/>
                    <a:pt x="243" y="423"/>
                  </a:cubicBezTo>
                  <a:cubicBezTo>
                    <a:pt x="268" y="423"/>
                    <a:pt x="293" y="419"/>
                    <a:pt x="318" y="409"/>
                  </a:cubicBezTo>
                  <a:cubicBezTo>
                    <a:pt x="431" y="365"/>
                    <a:pt x="485" y="242"/>
                    <a:pt x="441" y="137"/>
                  </a:cubicBezTo>
                  <a:cubicBezTo>
                    <a:pt x="409" y="52"/>
                    <a:pt x="326" y="0"/>
                    <a:pt x="24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682800" y="1730200"/>
              <a:ext cx="8300" cy="7325"/>
            </a:xfrm>
            <a:custGeom>
              <a:avLst/>
              <a:gdLst/>
              <a:ahLst/>
              <a:cxnLst/>
              <a:rect l="l" t="t" r="r" b="b"/>
              <a:pathLst>
                <a:path w="332" h="293" extrusionOk="0">
                  <a:moveTo>
                    <a:pt x="164" y="1"/>
                  </a:moveTo>
                  <a:cubicBezTo>
                    <a:pt x="149" y="1"/>
                    <a:pt x="134" y="3"/>
                    <a:pt x="120" y="7"/>
                  </a:cubicBezTo>
                  <a:cubicBezTo>
                    <a:pt x="41" y="35"/>
                    <a:pt x="0" y="117"/>
                    <a:pt x="27" y="196"/>
                  </a:cubicBezTo>
                  <a:cubicBezTo>
                    <a:pt x="49" y="255"/>
                    <a:pt x="105" y="293"/>
                    <a:pt x="166" y="293"/>
                  </a:cubicBezTo>
                  <a:cubicBezTo>
                    <a:pt x="182" y="293"/>
                    <a:pt x="199" y="290"/>
                    <a:pt x="215" y="284"/>
                  </a:cubicBezTo>
                  <a:cubicBezTo>
                    <a:pt x="290" y="257"/>
                    <a:pt x="331" y="175"/>
                    <a:pt x="308" y="100"/>
                  </a:cubicBezTo>
                  <a:cubicBezTo>
                    <a:pt x="286"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699700" y="1721675"/>
              <a:ext cx="8300" cy="7325"/>
            </a:xfrm>
            <a:custGeom>
              <a:avLst/>
              <a:gdLst/>
              <a:ahLst/>
              <a:cxnLst/>
              <a:rect l="l" t="t" r="r" b="b"/>
              <a:pathLst>
                <a:path w="332" h="293" extrusionOk="0">
                  <a:moveTo>
                    <a:pt x="164" y="1"/>
                  </a:moveTo>
                  <a:cubicBezTo>
                    <a:pt x="149" y="1"/>
                    <a:pt x="134" y="3"/>
                    <a:pt x="120" y="7"/>
                  </a:cubicBezTo>
                  <a:cubicBezTo>
                    <a:pt x="41" y="34"/>
                    <a:pt x="0" y="116"/>
                    <a:pt x="27" y="195"/>
                  </a:cubicBezTo>
                  <a:cubicBezTo>
                    <a:pt x="46" y="254"/>
                    <a:pt x="103" y="292"/>
                    <a:pt x="165" y="292"/>
                  </a:cubicBezTo>
                  <a:cubicBezTo>
                    <a:pt x="181" y="292"/>
                    <a:pt x="198" y="289"/>
                    <a:pt x="215" y="284"/>
                  </a:cubicBezTo>
                  <a:cubicBezTo>
                    <a:pt x="290" y="260"/>
                    <a:pt x="331" y="175"/>
                    <a:pt x="304" y="99"/>
                  </a:cubicBezTo>
                  <a:cubicBezTo>
                    <a:pt x="285"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670950" y="1691275"/>
              <a:ext cx="13250" cy="11550"/>
            </a:xfrm>
            <a:custGeom>
              <a:avLst/>
              <a:gdLst/>
              <a:ahLst/>
              <a:cxnLst/>
              <a:rect l="l" t="t" r="r" b="b"/>
              <a:pathLst>
                <a:path w="530" h="462" extrusionOk="0">
                  <a:moveTo>
                    <a:pt x="264" y="0"/>
                  </a:moveTo>
                  <a:cubicBezTo>
                    <a:pt x="236" y="0"/>
                    <a:pt x="208" y="5"/>
                    <a:pt x="181" y="15"/>
                  </a:cubicBezTo>
                  <a:cubicBezTo>
                    <a:pt x="62" y="63"/>
                    <a:pt x="0" y="196"/>
                    <a:pt x="48" y="315"/>
                  </a:cubicBezTo>
                  <a:cubicBezTo>
                    <a:pt x="84" y="406"/>
                    <a:pt x="170" y="462"/>
                    <a:pt x="262" y="462"/>
                  </a:cubicBezTo>
                  <a:cubicBezTo>
                    <a:pt x="291" y="462"/>
                    <a:pt x="320" y="456"/>
                    <a:pt x="348" y="445"/>
                  </a:cubicBezTo>
                  <a:cubicBezTo>
                    <a:pt x="471" y="401"/>
                    <a:pt x="529" y="267"/>
                    <a:pt x="484" y="148"/>
                  </a:cubicBezTo>
                  <a:cubicBezTo>
                    <a:pt x="448" y="55"/>
                    <a:pt x="358" y="0"/>
                    <a:pt x="26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703350" y="1723000"/>
              <a:ext cx="4050" cy="3500"/>
            </a:xfrm>
            <a:custGeom>
              <a:avLst/>
              <a:gdLst/>
              <a:ahLst/>
              <a:cxnLst/>
              <a:rect l="l" t="t" r="r" b="b"/>
              <a:pathLst>
                <a:path w="162" h="140" extrusionOk="0">
                  <a:moveTo>
                    <a:pt x="81" y="1"/>
                  </a:moveTo>
                  <a:cubicBezTo>
                    <a:pt x="73" y="1"/>
                    <a:pt x="65" y="2"/>
                    <a:pt x="56" y="5"/>
                  </a:cubicBezTo>
                  <a:cubicBezTo>
                    <a:pt x="21" y="19"/>
                    <a:pt x="1" y="60"/>
                    <a:pt x="15" y="95"/>
                  </a:cubicBezTo>
                  <a:cubicBezTo>
                    <a:pt x="25" y="123"/>
                    <a:pt x="52" y="140"/>
                    <a:pt x="81" y="140"/>
                  </a:cubicBezTo>
                  <a:cubicBezTo>
                    <a:pt x="90" y="140"/>
                    <a:pt x="98" y="138"/>
                    <a:pt x="107" y="135"/>
                  </a:cubicBezTo>
                  <a:cubicBezTo>
                    <a:pt x="141" y="122"/>
                    <a:pt x="162" y="81"/>
                    <a:pt x="144" y="46"/>
                  </a:cubicBezTo>
                  <a:cubicBezTo>
                    <a:pt x="134" y="17"/>
                    <a:pt x="109" y="1"/>
                    <a:pt x="8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684075" y="1731150"/>
              <a:ext cx="2850" cy="2475"/>
            </a:xfrm>
            <a:custGeom>
              <a:avLst/>
              <a:gdLst/>
              <a:ahLst/>
              <a:cxnLst/>
              <a:rect l="l" t="t" r="r" b="b"/>
              <a:pathLst>
                <a:path w="114" h="99" extrusionOk="0">
                  <a:moveTo>
                    <a:pt x="57" y="0"/>
                  </a:moveTo>
                  <a:cubicBezTo>
                    <a:pt x="51" y="0"/>
                    <a:pt x="44" y="1"/>
                    <a:pt x="38" y="4"/>
                  </a:cubicBezTo>
                  <a:cubicBezTo>
                    <a:pt x="14" y="14"/>
                    <a:pt x="0" y="41"/>
                    <a:pt x="11" y="65"/>
                  </a:cubicBezTo>
                  <a:cubicBezTo>
                    <a:pt x="19" y="87"/>
                    <a:pt x="39" y="98"/>
                    <a:pt x="60" y="98"/>
                  </a:cubicBezTo>
                  <a:cubicBezTo>
                    <a:pt x="65" y="98"/>
                    <a:pt x="70" y="97"/>
                    <a:pt x="76" y="96"/>
                  </a:cubicBezTo>
                  <a:cubicBezTo>
                    <a:pt x="99" y="86"/>
                    <a:pt x="113" y="55"/>
                    <a:pt x="103" y="31"/>
                  </a:cubicBezTo>
                  <a:cubicBezTo>
                    <a:pt x="95" y="12"/>
                    <a:pt x="77" y="0"/>
                    <a:pt x="57"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676575" y="1714825"/>
              <a:ext cx="4550" cy="4025"/>
            </a:xfrm>
            <a:custGeom>
              <a:avLst/>
              <a:gdLst/>
              <a:ahLst/>
              <a:cxnLst/>
              <a:rect l="l" t="t" r="r" b="b"/>
              <a:pathLst>
                <a:path w="182" h="161" extrusionOk="0">
                  <a:moveTo>
                    <a:pt x="87" y="1"/>
                  </a:moveTo>
                  <a:cubicBezTo>
                    <a:pt x="79" y="1"/>
                    <a:pt x="70" y="2"/>
                    <a:pt x="62" y="5"/>
                  </a:cubicBezTo>
                  <a:cubicBezTo>
                    <a:pt x="21" y="22"/>
                    <a:pt x="0" y="66"/>
                    <a:pt x="13" y="110"/>
                  </a:cubicBezTo>
                  <a:cubicBezTo>
                    <a:pt x="27" y="142"/>
                    <a:pt x="58" y="161"/>
                    <a:pt x="90" y="161"/>
                  </a:cubicBezTo>
                  <a:cubicBezTo>
                    <a:pt x="100" y="161"/>
                    <a:pt x="110" y="159"/>
                    <a:pt x="120" y="155"/>
                  </a:cubicBezTo>
                  <a:cubicBezTo>
                    <a:pt x="161" y="138"/>
                    <a:pt x="181" y="94"/>
                    <a:pt x="168" y="53"/>
                  </a:cubicBezTo>
                  <a:cubicBezTo>
                    <a:pt x="154" y="20"/>
                    <a:pt x="121" y="1"/>
                    <a:pt x="87"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672725" y="1692550"/>
              <a:ext cx="5400" cy="4700"/>
            </a:xfrm>
            <a:custGeom>
              <a:avLst/>
              <a:gdLst/>
              <a:ahLst/>
              <a:cxnLst/>
              <a:rect l="l" t="t" r="r" b="b"/>
              <a:pathLst>
                <a:path w="216" h="188" extrusionOk="0">
                  <a:moveTo>
                    <a:pt x="111" y="1"/>
                  </a:moveTo>
                  <a:cubicBezTo>
                    <a:pt x="99" y="1"/>
                    <a:pt x="87" y="3"/>
                    <a:pt x="76" y="8"/>
                  </a:cubicBezTo>
                  <a:cubicBezTo>
                    <a:pt x="28" y="25"/>
                    <a:pt x="0" y="80"/>
                    <a:pt x="21" y="128"/>
                  </a:cubicBezTo>
                  <a:cubicBezTo>
                    <a:pt x="34" y="165"/>
                    <a:pt x="73" y="188"/>
                    <a:pt x="111" y="188"/>
                  </a:cubicBezTo>
                  <a:cubicBezTo>
                    <a:pt x="122" y="188"/>
                    <a:pt x="133" y="186"/>
                    <a:pt x="144" y="182"/>
                  </a:cubicBezTo>
                  <a:cubicBezTo>
                    <a:pt x="192" y="166"/>
                    <a:pt x="216" y="111"/>
                    <a:pt x="199" y="59"/>
                  </a:cubicBezTo>
                  <a:cubicBezTo>
                    <a:pt x="183" y="23"/>
                    <a:pt x="148" y="1"/>
                    <a:pt x="11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707900" y="1687925"/>
              <a:ext cx="3950" cy="3500"/>
            </a:xfrm>
            <a:custGeom>
              <a:avLst/>
              <a:gdLst/>
              <a:ahLst/>
              <a:cxnLst/>
              <a:rect l="l" t="t" r="r" b="b"/>
              <a:pathLst>
                <a:path w="158" h="140" extrusionOk="0">
                  <a:moveTo>
                    <a:pt x="79" y="1"/>
                  </a:moveTo>
                  <a:cubicBezTo>
                    <a:pt x="71" y="1"/>
                    <a:pt x="63" y="2"/>
                    <a:pt x="55" y="6"/>
                  </a:cubicBezTo>
                  <a:cubicBezTo>
                    <a:pt x="17" y="19"/>
                    <a:pt x="0" y="60"/>
                    <a:pt x="14" y="94"/>
                  </a:cubicBezTo>
                  <a:cubicBezTo>
                    <a:pt x="24" y="123"/>
                    <a:pt x="50" y="140"/>
                    <a:pt x="79" y="140"/>
                  </a:cubicBezTo>
                  <a:cubicBezTo>
                    <a:pt x="88" y="140"/>
                    <a:pt x="97" y="138"/>
                    <a:pt x="106" y="135"/>
                  </a:cubicBezTo>
                  <a:cubicBezTo>
                    <a:pt x="140" y="121"/>
                    <a:pt x="157" y="80"/>
                    <a:pt x="143" y="47"/>
                  </a:cubicBezTo>
                  <a:cubicBezTo>
                    <a:pt x="133" y="18"/>
                    <a:pt x="106" y="1"/>
                    <a:pt x="79"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705750" y="1706025"/>
              <a:ext cx="4200" cy="3675"/>
            </a:xfrm>
            <a:custGeom>
              <a:avLst/>
              <a:gdLst/>
              <a:ahLst/>
              <a:cxnLst/>
              <a:rect l="l" t="t" r="r" b="b"/>
              <a:pathLst>
                <a:path w="168" h="147" extrusionOk="0">
                  <a:moveTo>
                    <a:pt x="85" y="0"/>
                  </a:moveTo>
                  <a:cubicBezTo>
                    <a:pt x="76" y="0"/>
                    <a:pt x="67" y="2"/>
                    <a:pt x="59" y="5"/>
                  </a:cubicBezTo>
                  <a:cubicBezTo>
                    <a:pt x="18" y="22"/>
                    <a:pt x="1" y="63"/>
                    <a:pt x="14" y="101"/>
                  </a:cubicBezTo>
                  <a:cubicBezTo>
                    <a:pt x="27" y="130"/>
                    <a:pt x="55" y="146"/>
                    <a:pt x="84" y="146"/>
                  </a:cubicBezTo>
                  <a:cubicBezTo>
                    <a:pt x="92" y="146"/>
                    <a:pt x="101" y="145"/>
                    <a:pt x="110" y="142"/>
                  </a:cubicBezTo>
                  <a:cubicBezTo>
                    <a:pt x="147" y="128"/>
                    <a:pt x="168" y="87"/>
                    <a:pt x="154" y="49"/>
                  </a:cubicBezTo>
                  <a:cubicBezTo>
                    <a:pt x="141" y="18"/>
                    <a:pt x="113" y="0"/>
                    <a:pt x="85"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688875" y="1727850"/>
              <a:ext cx="67675" cy="91750"/>
            </a:xfrm>
            <a:custGeom>
              <a:avLst/>
              <a:gdLst/>
              <a:ahLst/>
              <a:cxnLst/>
              <a:rect l="l" t="t" r="r" b="b"/>
              <a:pathLst>
                <a:path w="2707" h="3670" extrusionOk="0">
                  <a:moveTo>
                    <a:pt x="667" y="0"/>
                  </a:moveTo>
                  <a:cubicBezTo>
                    <a:pt x="252" y="0"/>
                    <a:pt x="0" y="413"/>
                    <a:pt x="30" y="1279"/>
                  </a:cubicBezTo>
                  <a:cubicBezTo>
                    <a:pt x="85" y="2747"/>
                    <a:pt x="2089" y="3669"/>
                    <a:pt x="2089" y="3669"/>
                  </a:cubicBezTo>
                  <a:cubicBezTo>
                    <a:pt x="2089" y="3669"/>
                    <a:pt x="2707" y="1505"/>
                    <a:pt x="1720" y="576"/>
                  </a:cubicBezTo>
                  <a:cubicBezTo>
                    <a:pt x="1318" y="197"/>
                    <a:pt x="953" y="0"/>
                    <a:pt x="667"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694825" y="1730625"/>
              <a:ext cx="42450" cy="81175"/>
            </a:xfrm>
            <a:custGeom>
              <a:avLst/>
              <a:gdLst/>
              <a:ahLst/>
              <a:cxnLst/>
              <a:rect l="l" t="t" r="r" b="b"/>
              <a:pathLst>
                <a:path w="1698" h="3247" extrusionOk="0">
                  <a:moveTo>
                    <a:pt x="1246" y="2257"/>
                  </a:moveTo>
                  <a:lnTo>
                    <a:pt x="1246" y="2260"/>
                  </a:lnTo>
                  <a:cubicBezTo>
                    <a:pt x="1246" y="2260"/>
                    <a:pt x="1245" y="2258"/>
                    <a:pt x="1244" y="2257"/>
                  </a:cubicBezTo>
                  <a:close/>
                  <a:moveTo>
                    <a:pt x="383" y="1"/>
                  </a:moveTo>
                  <a:cubicBezTo>
                    <a:pt x="444" y="134"/>
                    <a:pt x="489" y="270"/>
                    <a:pt x="540" y="407"/>
                  </a:cubicBezTo>
                  <a:lnTo>
                    <a:pt x="693" y="817"/>
                  </a:lnTo>
                  <a:lnTo>
                    <a:pt x="789" y="1073"/>
                  </a:lnTo>
                  <a:cubicBezTo>
                    <a:pt x="673" y="1018"/>
                    <a:pt x="557" y="964"/>
                    <a:pt x="441" y="912"/>
                  </a:cubicBezTo>
                  <a:cubicBezTo>
                    <a:pt x="366" y="878"/>
                    <a:pt x="294" y="847"/>
                    <a:pt x="222" y="817"/>
                  </a:cubicBezTo>
                  <a:cubicBezTo>
                    <a:pt x="148" y="789"/>
                    <a:pt x="76" y="759"/>
                    <a:pt x="0" y="732"/>
                  </a:cubicBezTo>
                  <a:lnTo>
                    <a:pt x="0" y="732"/>
                  </a:lnTo>
                  <a:cubicBezTo>
                    <a:pt x="69" y="773"/>
                    <a:pt x="137" y="810"/>
                    <a:pt x="205" y="850"/>
                  </a:cubicBezTo>
                  <a:cubicBezTo>
                    <a:pt x="274" y="888"/>
                    <a:pt x="342" y="926"/>
                    <a:pt x="414" y="964"/>
                  </a:cubicBezTo>
                  <a:cubicBezTo>
                    <a:pt x="550" y="1035"/>
                    <a:pt x="687" y="1107"/>
                    <a:pt x="827" y="1172"/>
                  </a:cubicBezTo>
                  <a:lnTo>
                    <a:pt x="983" y="1588"/>
                  </a:lnTo>
                  <a:cubicBezTo>
                    <a:pt x="857" y="1540"/>
                    <a:pt x="728" y="1493"/>
                    <a:pt x="598" y="1449"/>
                  </a:cubicBezTo>
                  <a:lnTo>
                    <a:pt x="362" y="1373"/>
                  </a:lnTo>
                  <a:cubicBezTo>
                    <a:pt x="284" y="1349"/>
                    <a:pt x="205" y="1322"/>
                    <a:pt x="123" y="1308"/>
                  </a:cubicBezTo>
                  <a:lnTo>
                    <a:pt x="123" y="1308"/>
                  </a:lnTo>
                  <a:cubicBezTo>
                    <a:pt x="199" y="1339"/>
                    <a:pt x="274" y="1373"/>
                    <a:pt x="349" y="1408"/>
                  </a:cubicBezTo>
                  <a:lnTo>
                    <a:pt x="578" y="1503"/>
                  </a:lnTo>
                  <a:cubicBezTo>
                    <a:pt x="725" y="1564"/>
                    <a:pt x="871" y="1622"/>
                    <a:pt x="1021" y="1680"/>
                  </a:cubicBezTo>
                  <a:cubicBezTo>
                    <a:pt x="1090" y="1851"/>
                    <a:pt x="1158" y="2025"/>
                    <a:pt x="1226" y="2199"/>
                  </a:cubicBezTo>
                  <a:lnTo>
                    <a:pt x="1223" y="2199"/>
                  </a:lnTo>
                  <a:lnTo>
                    <a:pt x="1120" y="2169"/>
                  </a:lnTo>
                  <a:lnTo>
                    <a:pt x="912" y="2104"/>
                  </a:lnTo>
                  <a:cubicBezTo>
                    <a:pt x="772" y="2063"/>
                    <a:pt x="632" y="2022"/>
                    <a:pt x="489" y="1988"/>
                  </a:cubicBezTo>
                  <a:lnTo>
                    <a:pt x="489" y="1988"/>
                  </a:lnTo>
                  <a:cubicBezTo>
                    <a:pt x="622" y="2049"/>
                    <a:pt x="755" y="2107"/>
                    <a:pt x="892" y="2158"/>
                  </a:cubicBezTo>
                  <a:cubicBezTo>
                    <a:pt x="960" y="2186"/>
                    <a:pt x="1029" y="2210"/>
                    <a:pt x="1097" y="2233"/>
                  </a:cubicBezTo>
                  <a:cubicBezTo>
                    <a:pt x="1131" y="2243"/>
                    <a:pt x="1168" y="2257"/>
                    <a:pt x="1202" y="2268"/>
                  </a:cubicBezTo>
                  <a:cubicBezTo>
                    <a:pt x="1219" y="2271"/>
                    <a:pt x="1237" y="2278"/>
                    <a:pt x="1257" y="2281"/>
                  </a:cubicBezTo>
                  <a:lnTo>
                    <a:pt x="1260" y="2281"/>
                  </a:lnTo>
                  <a:cubicBezTo>
                    <a:pt x="1281" y="2336"/>
                    <a:pt x="1301" y="2387"/>
                    <a:pt x="1325" y="2442"/>
                  </a:cubicBezTo>
                  <a:lnTo>
                    <a:pt x="1489" y="2845"/>
                  </a:lnTo>
                  <a:cubicBezTo>
                    <a:pt x="1547" y="2977"/>
                    <a:pt x="1605" y="3114"/>
                    <a:pt x="1663" y="3247"/>
                  </a:cubicBezTo>
                  <a:cubicBezTo>
                    <a:pt x="1618" y="3108"/>
                    <a:pt x="1571" y="2971"/>
                    <a:pt x="1523" y="2831"/>
                  </a:cubicBezTo>
                  <a:lnTo>
                    <a:pt x="1377" y="2421"/>
                  </a:lnTo>
                  <a:cubicBezTo>
                    <a:pt x="1356" y="2366"/>
                    <a:pt x="1336" y="2309"/>
                    <a:pt x="1315" y="2254"/>
                  </a:cubicBezTo>
                  <a:lnTo>
                    <a:pt x="1315" y="2251"/>
                  </a:lnTo>
                  <a:cubicBezTo>
                    <a:pt x="1319" y="2243"/>
                    <a:pt x="1315" y="2237"/>
                    <a:pt x="1315" y="2233"/>
                  </a:cubicBezTo>
                  <a:lnTo>
                    <a:pt x="1315" y="2233"/>
                  </a:lnTo>
                  <a:lnTo>
                    <a:pt x="1319" y="2237"/>
                  </a:lnTo>
                  <a:lnTo>
                    <a:pt x="1319" y="2243"/>
                  </a:lnTo>
                  <a:lnTo>
                    <a:pt x="1328" y="2227"/>
                  </a:lnTo>
                  <a:cubicBezTo>
                    <a:pt x="1387" y="2097"/>
                    <a:pt x="1455" y="1967"/>
                    <a:pt x="1516" y="1838"/>
                  </a:cubicBezTo>
                  <a:cubicBezTo>
                    <a:pt x="1582" y="1707"/>
                    <a:pt x="1639" y="1578"/>
                    <a:pt x="1697" y="1444"/>
                  </a:cubicBezTo>
                  <a:lnTo>
                    <a:pt x="1697" y="1444"/>
                  </a:lnTo>
                  <a:cubicBezTo>
                    <a:pt x="1615" y="1564"/>
                    <a:pt x="1536" y="1687"/>
                    <a:pt x="1465" y="1813"/>
                  </a:cubicBezTo>
                  <a:cubicBezTo>
                    <a:pt x="1400" y="1926"/>
                    <a:pt x="1339" y="2038"/>
                    <a:pt x="1281" y="2155"/>
                  </a:cubicBezTo>
                  <a:cubicBezTo>
                    <a:pt x="1216" y="1988"/>
                    <a:pt x="1151" y="1821"/>
                    <a:pt x="1090" y="1653"/>
                  </a:cubicBezTo>
                  <a:cubicBezTo>
                    <a:pt x="1151" y="1517"/>
                    <a:pt x="1213" y="1380"/>
                    <a:pt x="1270" y="1240"/>
                  </a:cubicBezTo>
                  <a:lnTo>
                    <a:pt x="1363" y="1028"/>
                  </a:lnTo>
                  <a:cubicBezTo>
                    <a:pt x="1393" y="957"/>
                    <a:pt x="1418" y="885"/>
                    <a:pt x="1459" y="817"/>
                  </a:cubicBezTo>
                  <a:lnTo>
                    <a:pt x="1459" y="817"/>
                  </a:lnTo>
                  <a:cubicBezTo>
                    <a:pt x="1428" y="844"/>
                    <a:pt x="1410" y="882"/>
                    <a:pt x="1390" y="912"/>
                  </a:cubicBezTo>
                  <a:lnTo>
                    <a:pt x="1328" y="1011"/>
                  </a:lnTo>
                  <a:cubicBezTo>
                    <a:pt x="1291" y="1080"/>
                    <a:pt x="1257" y="1148"/>
                    <a:pt x="1219" y="1219"/>
                  </a:cubicBezTo>
                  <a:cubicBezTo>
                    <a:pt x="1161" y="1329"/>
                    <a:pt x="1106" y="1444"/>
                    <a:pt x="1052" y="1558"/>
                  </a:cubicBezTo>
                  <a:cubicBezTo>
                    <a:pt x="997" y="1421"/>
                    <a:pt x="943" y="1285"/>
                    <a:pt x="888" y="1148"/>
                  </a:cubicBezTo>
                  <a:cubicBezTo>
                    <a:pt x="922" y="1018"/>
                    <a:pt x="956" y="885"/>
                    <a:pt x="983" y="752"/>
                  </a:cubicBezTo>
                  <a:cubicBezTo>
                    <a:pt x="1015" y="619"/>
                    <a:pt x="1042" y="482"/>
                    <a:pt x="1065" y="346"/>
                  </a:cubicBezTo>
                  <a:lnTo>
                    <a:pt x="1065" y="346"/>
                  </a:lnTo>
                  <a:cubicBezTo>
                    <a:pt x="1018" y="475"/>
                    <a:pt x="974" y="605"/>
                    <a:pt x="933" y="738"/>
                  </a:cubicBezTo>
                  <a:cubicBezTo>
                    <a:pt x="902" y="837"/>
                    <a:pt x="871" y="937"/>
                    <a:pt x="844" y="1039"/>
                  </a:cubicBezTo>
                  <a:cubicBezTo>
                    <a:pt x="810" y="957"/>
                    <a:pt x="779" y="875"/>
                    <a:pt x="745" y="796"/>
                  </a:cubicBezTo>
                  <a:cubicBezTo>
                    <a:pt x="629" y="530"/>
                    <a:pt x="523" y="257"/>
                    <a:pt x="383"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778050" y="1758925"/>
              <a:ext cx="12900" cy="76025"/>
            </a:xfrm>
            <a:custGeom>
              <a:avLst/>
              <a:gdLst/>
              <a:ahLst/>
              <a:cxnLst/>
              <a:rect l="l" t="t" r="r" b="b"/>
              <a:pathLst>
                <a:path w="516" h="3041" extrusionOk="0">
                  <a:moveTo>
                    <a:pt x="509" y="1"/>
                  </a:moveTo>
                  <a:cubicBezTo>
                    <a:pt x="507" y="1"/>
                    <a:pt x="504" y="3"/>
                    <a:pt x="501" y="5"/>
                  </a:cubicBezTo>
                  <a:cubicBezTo>
                    <a:pt x="501" y="5"/>
                    <a:pt x="0" y="992"/>
                    <a:pt x="0" y="2125"/>
                  </a:cubicBezTo>
                  <a:cubicBezTo>
                    <a:pt x="0" y="2422"/>
                    <a:pt x="34" y="2729"/>
                    <a:pt x="123" y="3033"/>
                  </a:cubicBezTo>
                  <a:cubicBezTo>
                    <a:pt x="123" y="3037"/>
                    <a:pt x="126" y="3041"/>
                    <a:pt x="129" y="3041"/>
                  </a:cubicBezTo>
                  <a:cubicBezTo>
                    <a:pt x="133" y="3037"/>
                    <a:pt x="137" y="3033"/>
                    <a:pt x="133" y="3030"/>
                  </a:cubicBezTo>
                  <a:cubicBezTo>
                    <a:pt x="48" y="2729"/>
                    <a:pt x="14" y="2422"/>
                    <a:pt x="14" y="2125"/>
                  </a:cubicBezTo>
                  <a:cubicBezTo>
                    <a:pt x="14" y="1559"/>
                    <a:pt x="137" y="1029"/>
                    <a:pt x="263" y="644"/>
                  </a:cubicBezTo>
                  <a:cubicBezTo>
                    <a:pt x="328" y="449"/>
                    <a:pt x="389" y="292"/>
                    <a:pt x="437" y="183"/>
                  </a:cubicBezTo>
                  <a:cubicBezTo>
                    <a:pt x="460" y="128"/>
                    <a:pt x="478" y="84"/>
                    <a:pt x="492" y="54"/>
                  </a:cubicBezTo>
                  <a:cubicBezTo>
                    <a:pt x="498" y="40"/>
                    <a:pt x="506" y="30"/>
                    <a:pt x="509" y="22"/>
                  </a:cubicBezTo>
                  <a:cubicBezTo>
                    <a:pt x="512" y="16"/>
                    <a:pt x="515" y="9"/>
                    <a:pt x="515" y="9"/>
                  </a:cubicBezTo>
                  <a:cubicBezTo>
                    <a:pt x="515" y="5"/>
                    <a:pt x="515" y="2"/>
                    <a:pt x="512" y="2"/>
                  </a:cubicBezTo>
                  <a:cubicBezTo>
                    <a:pt x="511" y="1"/>
                    <a:pt x="510" y="1"/>
                    <a:pt x="509"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749600" y="1767775"/>
              <a:ext cx="31875" cy="67150"/>
            </a:xfrm>
            <a:custGeom>
              <a:avLst/>
              <a:gdLst/>
              <a:ahLst/>
              <a:cxnLst/>
              <a:rect l="l" t="t" r="r" b="b"/>
              <a:pathLst>
                <a:path w="1275" h="2686" extrusionOk="0">
                  <a:moveTo>
                    <a:pt x="8" y="0"/>
                  </a:moveTo>
                  <a:cubicBezTo>
                    <a:pt x="6" y="0"/>
                    <a:pt x="3" y="1"/>
                    <a:pt x="1" y="4"/>
                  </a:cubicBezTo>
                  <a:lnTo>
                    <a:pt x="1" y="10"/>
                  </a:lnTo>
                  <a:cubicBezTo>
                    <a:pt x="5" y="13"/>
                    <a:pt x="5" y="17"/>
                    <a:pt x="8" y="24"/>
                  </a:cubicBezTo>
                  <a:cubicBezTo>
                    <a:pt x="15" y="44"/>
                    <a:pt x="25" y="95"/>
                    <a:pt x="32" y="167"/>
                  </a:cubicBezTo>
                  <a:cubicBezTo>
                    <a:pt x="66" y="413"/>
                    <a:pt x="124" y="908"/>
                    <a:pt x="295" y="1409"/>
                  </a:cubicBezTo>
                  <a:cubicBezTo>
                    <a:pt x="469" y="1908"/>
                    <a:pt x="759" y="2416"/>
                    <a:pt x="1264" y="2683"/>
                  </a:cubicBezTo>
                  <a:cubicBezTo>
                    <a:pt x="1266" y="2685"/>
                    <a:pt x="1267" y="2686"/>
                    <a:pt x="1269" y="2686"/>
                  </a:cubicBezTo>
                  <a:cubicBezTo>
                    <a:pt x="1270" y="2686"/>
                    <a:pt x="1271" y="2685"/>
                    <a:pt x="1271" y="2683"/>
                  </a:cubicBezTo>
                  <a:cubicBezTo>
                    <a:pt x="1275" y="2679"/>
                    <a:pt x="1271" y="2673"/>
                    <a:pt x="1267" y="2673"/>
                  </a:cubicBezTo>
                  <a:cubicBezTo>
                    <a:pt x="681" y="2359"/>
                    <a:pt x="383" y="1713"/>
                    <a:pt x="226" y="1137"/>
                  </a:cubicBezTo>
                  <a:cubicBezTo>
                    <a:pt x="148" y="847"/>
                    <a:pt x="103" y="577"/>
                    <a:pt x="76" y="372"/>
                  </a:cubicBezTo>
                  <a:cubicBezTo>
                    <a:pt x="59" y="270"/>
                    <a:pt x="49" y="180"/>
                    <a:pt x="42" y="119"/>
                  </a:cubicBezTo>
                  <a:cubicBezTo>
                    <a:pt x="35" y="89"/>
                    <a:pt x="32" y="61"/>
                    <a:pt x="29" y="44"/>
                  </a:cubicBezTo>
                  <a:cubicBezTo>
                    <a:pt x="25" y="34"/>
                    <a:pt x="21" y="24"/>
                    <a:pt x="21" y="17"/>
                  </a:cubicBezTo>
                  <a:cubicBezTo>
                    <a:pt x="18" y="10"/>
                    <a:pt x="15" y="7"/>
                    <a:pt x="12" y="4"/>
                  </a:cubicBezTo>
                  <a:cubicBezTo>
                    <a:pt x="12" y="1"/>
                    <a:pt x="10" y="0"/>
                    <a:pt x="8"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2723775" y="1814525"/>
              <a:ext cx="57700" cy="21175"/>
            </a:xfrm>
            <a:custGeom>
              <a:avLst/>
              <a:gdLst/>
              <a:ahLst/>
              <a:cxnLst/>
              <a:rect l="l" t="t" r="r" b="b"/>
              <a:pathLst>
                <a:path w="2308" h="847" extrusionOk="0">
                  <a:moveTo>
                    <a:pt x="255" y="0"/>
                  </a:moveTo>
                  <a:cubicBezTo>
                    <a:pt x="79" y="0"/>
                    <a:pt x="0" y="46"/>
                    <a:pt x="92" y="147"/>
                  </a:cubicBezTo>
                  <a:cubicBezTo>
                    <a:pt x="424" y="509"/>
                    <a:pt x="2287" y="837"/>
                    <a:pt x="2300" y="847"/>
                  </a:cubicBezTo>
                  <a:lnTo>
                    <a:pt x="2308" y="799"/>
                  </a:lnTo>
                  <a:cubicBezTo>
                    <a:pt x="1841" y="317"/>
                    <a:pt x="716" y="0"/>
                    <a:pt x="25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726825" y="1816825"/>
              <a:ext cx="51250" cy="16325"/>
            </a:xfrm>
            <a:custGeom>
              <a:avLst/>
              <a:gdLst/>
              <a:ahLst/>
              <a:cxnLst/>
              <a:rect l="l" t="t" r="r" b="b"/>
              <a:pathLst>
                <a:path w="2050" h="653" extrusionOk="0">
                  <a:moveTo>
                    <a:pt x="1" y="0"/>
                  </a:moveTo>
                  <a:cubicBezTo>
                    <a:pt x="86" y="35"/>
                    <a:pt x="171" y="62"/>
                    <a:pt x="253" y="93"/>
                  </a:cubicBezTo>
                  <a:lnTo>
                    <a:pt x="461" y="161"/>
                  </a:lnTo>
                  <a:cubicBezTo>
                    <a:pt x="445" y="172"/>
                    <a:pt x="428" y="181"/>
                    <a:pt x="410" y="192"/>
                  </a:cubicBezTo>
                  <a:cubicBezTo>
                    <a:pt x="387" y="205"/>
                    <a:pt x="363" y="222"/>
                    <a:pt x="342" y="240"/>
                  </a:cubicBezTo>
                  <a:cubicBezTo>
                    <a:pt x="370" y="233"/>
                    <a:pt x="397" y="226"/>
                    <a:pt x="424" y="216"/>
                  </a:cubicBezTo>
                  <a:cubicBezTo>
                    <a:pt x="448" y="205"/>
                    <a:pt x="472" y="195"/>
                    <a:pt x="499" y="185"/>
                  </a:cubicBezTo>
                  <a:lnTo>
                    <a:pt x="513" y="178"/>
                  </a:lnTo>
                  <a:cubicBezTo>
                    <a:pt x="592" y="205"/>
                    <a:pt x="673" y="233"/>
                    <a:pt x="755" y="260"/>
                  </a:cubicBezTo>
                  <a:cubicBezTo>
                    <a:pt x="745" y="267"/>
                    <a:pt x="738" y="274"/>
                    <a:pt x="728" y="281"/>
                  </a:cubicBezTo>
                  <a:cubicBezTo>
                    <a:pt x="711" y="298"/>
                    <a:pt x="691" y="315"/>
                    <a:pt x="673" y="335"/>
                  </a:cubicBezTo>
                  <a:cubicBezTo>
                    <a:pt x="701" y="328"/>
                    <a:pt x="724" y="315"/>
                    <a:pt x="745" y="304"/>
                  </a:cubicBezTo>
                  <a:cubicBezTo>
                    <a:pt x="762" y="295"/>
                    <a:pt x="779" y="284"/>
                    <a:pt x="796" y="274"/>
                  </a:cubicBezTo>
                  <a:cubicBezTo>
                    <a:pt x="871" y="298"/>
                    <a:pt x="946" y="322"/>
                    <a:pt x="1022" y="345"/>
                  </a:cubicBezTo>
                  <a:cubicBezTo>
                    <a:pt x="1031" y="349"/>
                    <a:pt x="1045" y="352"/>
                    <a:pt x="1059" y="356"/>
                  </a:cubicBezTo>
                  <a:cubicBezTo>
                    <a:pt x="1035" y="376"/>
                    <a:pt x="1011" y="400"/>
                    <a:pt x="991" y="427"/>
                  </a:cubicBezTo>
                  <a:cubicBezTo>
                    <a:pt x="1031" y="410"/>
                    <a:pt x="1066" y="390"/>
                    <a:pt x="1096" y="369"/>
                  </a:cubicBezTo>
                  <a:cubicBezTo>
                    <a:pt x="1192" y="397"/>
                    <a:pt x="1288" y="427"/>
                    <a:pt x="1380" y="454"/>
                  </a:cubicBezTo>
                  <a:cubicBezTo>
                    <a:pt x="1349" y="479"/>
                    <a:pt x="1315" y="503"/>
                    <a:pt x="1288" y="533"/>
                  </a:cubicBezTo>
                  <a:cubicBezTo>
                    <a:pt x="1339" y="520"/>
                    <a:pt x="1383" y="495"/>
                    <a:pt x="1428" y="471"/>
                  </a:cubicBezTo>
                  <a:cubicBezTo>
                    <a:pt x="1462" y="482"/>
                    <a:pt x="1496" y="492"/>
                    <a:pt x="1534" y="503"/>
                  </a:cubicBezTo>
                  <a:cubicBezTo>
                    <a:pt x="1581" y="516"/>
                    <a:pt x="1629" y="530"/>
                    <a:pt x="1677" y="547"/>
                  </a:cubicBezTo>
                  <a:cubicBezTo>
                    <a:pt x="1663" y="557"/>
                    <a:pt x="1649" y="571"/>
                    <a:pt x="1636" y="588"/>
                  </a:cubicBezTo>
                  <a:cubicBezTo>
                    <a:pt x="1663" y="581"/>
                    <a:pt x="1690" y="571"/>
                    <a:pt x="1718" y="557"/>
                  </a:cubicBezTo>
                  <a:cubicBezTo>
                    <a:pt x="1827" y="591"/>
                    <a:pt x="1940" y="622"/>
                    <a:pt x="2049" y="653"/>
                  </a:cubicBezTo>
                  <a:lnTo>
                    <a:pt x="1797" y="561"/>
                  </a:lnTo>
                  <a:lnTo>
                    <a:pt x="1725" y="536"/>
                  </a:lnTo>
                  <a:cubicBezTo>
                    <a:pt x="1711" y="509"/>
                    <a:pt x="1698" y="485"/>
                    <a:pt x="1680" y="462"/>
                  </a:cubicBezTo>
                  <a:cubicBezTo>
                    <a:pt x="1666" y="441"/>
                    <a:pt x="1649" y="417"/>
                    <a:pt x="1625" y="400"/>
                  </a:cubicBezTo>
                  <a:lnTo>
                    <a:pt x="1625" y="400"/>
                  </a:lnTo>
                  <a:cubicBezTo>
                    <a:pt x="1629" y="427"/>
                    <a:pt x="1643" y="454"/>
                    <a:pt x="1653" y="479"/>
                  </a:cubicBezTo>
                  <a:cubicBezTo>
                    <a:pt x="1660" y="492"/>
                    <a:pt x="1666" y="506"/>
                    <a:pt x="1674" y="520"/>
                  </a:cubicBezTo>
                  <a:lnTo>
                    <a:pt x="1540" y="475"/>
                  </a:lnTo>
                  <a:cubicBezTo>
                    <a:pt x="1506" y="465"/>
                    <a:pt x="1472" y="451"/>
                    <a:pt x="1435" y="441"/>
                  </a:cubicBezTo>
                  <a:cubicBezTo>
                    <a:pt x="1424" y="417"/>
                    <a:pt x="1411" y="393"/>
                    <a:pt x="1397" y="372"/>
                  </a:cubicBezTo>
                  <a:cubicBezTo>
                    <a:pt x="1383" y="349"/>
                    <a:pt x="1367" y="325"/>
                    <a:pt x="1346" y="301"/>
                  </a:cubicBezTo>
                  <a:lnTo>
                    <a:pt x="1346" y="301"/>
                  </a:lnTo>
                  <a:cubicBezTo>
                    <a:pt x="1353" y="331"/>
                    <a:pt x="1359" y="359"/>
                    <a:pt x="1370" y="383"/>
                  </a:cubicBezTo>
                  <a:cubicBezTo>
                    <a:pt x="1376" y="397"/>
                    <a:pt x="1383" y="410"/>
                    <a:pt x="1387" y="424"/>
                  </a:cubicBezTo>
                  <a:cubicBezTo>
                    <a:pt x="1294" y="397"/>
                    <a:pt x="1203" y="366"/>
                    <a:pt x="1107" y="335"/>
                  </a:cubicBezTo>
                  <a:cubicBezTo>
                    <a:pt x="1100" y="308"/>
                    <a:pt x="1090" y="284"/>
                    <a:pt x="1076" y="260"/>
                  </a:cubicBezTo>
                  <a:cubicBezTo>
                    <a:pt x="1063" y="233"/>
                    <a:pt x="1049" y="208"/>
                    <a:pt x="1028" y="185"/>
                  </a:cubicBezTo>
                  <a:lnTo>
                    <a:pt x="1028" y="185"/>
                  </a:lnTo>
                  <a:cubicBezTo>
                    <a:pt x="1031" y="216"/>
                    <a:pt x="1039" y="243"/>
                    <a:pt x="1045" y="274"/>
                  </a:cubicBezTo>
                  <a:cubicBezTo>
                    <a:pt x="1052" y="287"/>
                    <a:pt x="1059" y="304"/>
                    <a:pt x="1063" y="322"/>
                  </a:cubicBezTo>
                  <a:cubicBezTo>
                    <a:pt x="1052" y="318"/>
                    <a:pt x="1042" y="315"/>
                    <a:pt x="1031" y="308"/>
                  </a:cubicBezTo>
                  <a:cubicBezTo>
                    <a:pt x="960" y="287"/>
                    <a:pt x="888" y="267"/>
                    <a:pt x="820" y="243"/>
                  </a:cubicBezTo>
                  <a:lnTo>
                    <a:pt x="817" y="240"/>
                  </a:lnTo>
                  <a:cubicBezTo>
                    <a:pt x="803" y="199"/>
                    <a:pt x="786" y="161"/>
                    <a:pt x="759" y="123"/>
                  </a:cubicBezTo>
                  <a:lnTo>
                    <a:pt x="759" y="123"/>
                  </a:lnTo>
                  <a:cubicBezTo>
                    <a:pt x="759" y="161"/>
                    <a:pt x="765" y="195"/>
                    <a:pt x="776" y="229"/>
                  </a:cubicBezTo>
                  <a:cubicBezTo>
                    <a:pt x="691" y="202"/>
                    <a:pt x="605" y="178"/>
                    <a:pt x="516" y="151"/>
                  </a:cubicBezTo>
                  <a:lnTo>
                    <a:pt x="502" y="147"/>
                  </a:lnTo>
                  <a:cubicBezTo>
                    <a:pt x="492" y="123"/>
                    <a:pt x="482" y="103"/>
                    <a:pt x="472" y="79"/>
                  </a:cubicBezTo>
                  <a:cubicBezTo>
                    <a:pt x="458" y="52"/>
                    <a:pt x="445" y="28"/>
                    <a:pt x="428" y="0"/>
                  </a:cubicBezTo>
                  <a:lnTo>
                    <a:pt x="428" y="0"/>
                  </a:lnTo>
                  <a:cubicBezTo>
                    <a:pt x="431" y="32"/>
                    <a:pt x="438" y="62"/>
                    <a:pt x="445" y="90"/>
                  </a:cubicBezTo>
                  <a:cubicBezTo>
                    <a:pt x="448" y="106"/>
                    <a:pt x="455" y="120"/>
                    <a:pt x="458" y="134"/>
                  </a:cubicBezTo>
                  <a:lnTo>
                    <a:pt x="261" y="76"/>
                  </a:lnTo>
                  <a:cubicBezTo>
                    <a:pt x="175" y="52"/>
                    <a:pt x="89" y="24"/>
                    <a:pt x="1"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728625" y="1732525"/>
              <a:ext cx="44150" cy="39025"/>
            </a:xfrm>
            <a:custGeom>
              <a:avLst/>
              <a:gdLst/>
              <a:ahLst/>
              <a:cxnLst/>
              <a:rect l="l" t="t" r="r" b="b"/>
              <a:pathLst>
                <a:path w="1766" h="1561" extrusionOk="0">
                  <a:moveTo>
                    <a:pt x="885" y="0"/>
                  </a:moveTo>
                  <a:cubicBezTo>
                    <a:pt x="397" y="0"/>
                    <a:pt x="0" y="348"/>
                    <a:pt x="0" y="779"/>
                  </a:cubicBezTo>
                  <a:cubicBezTo>
                    <a:pt x="0" y="1212"/>
                    <a:pt x="397" y="1560"/>
                    <a:pt x="885" y="1560"/>
                  </a:cubicBezTo>
                  <a:cubicBezTo>
                    <a:pt x="1372" y="1560"/>
                    <a:pt x="1766" y="1212"/>
                    <a:pt x="1766" y="779"/>
                  </a:cubicBezTo>
                  <a:cubicBezTo>
                    <a:pt x="1766" y="348"/>
                    <a:pt x="1372" y="0"/>
                    <a:pt x="88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2740900" y="1737300"/>
              <a:ext cx="17775" cy="8125"/>
            </a:xfrm>
            <a:custGeom>
              <a:avLst/>
              <a:gdLst/>
              <a:ahLst/>
              <a:cxnLst/>
              <a:rect l="l" t="t" r="r" b="b"/>
              <a:pathLst>
                <a:path w="711" h="325" extrusionOk="0">
                  <a:moveTo>
                    <a:pt x="356" y="0"/>
                  </a:moveTo>
                  <a:cubicBezTo>
                    <a:pt x="161" y="0"/>
                    <a:pt x="1" y="71"/>
                    <a:pt x="1" y="161"/>
                  </a:cubicBezTo>
                  <a:cubicBezTo>
                    <a:pt x="1" y="253"/>
                    <a:pt x="161" y="325"/>
                    <a:pt x="356" y="325"/>
                  </a:cubicBezTo>
                  <a:cubicBezTo>
                    <a:pt x="554" y="325"/>
                    <a:pt x="711" y="253"/>
                    <a:pt x="711" y="161"/>
                  </a:cubicBezTo>
                  <a:cubicBezTo>
                    <a:pt x="711" y="71"/>
                    <a:pt x="554" y="0"/>
                    <a:pt x="356"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733225" y="1751125"/>
              <a:ext cx="12575" cy="5475"/>
            </a:xfrm>
            <a:custGeom>
              <a:avLst/>
              <a:gdLst/>
              <a:ahLst/>
              <a:cxnLst/>
              <a:rect l="l" t="t" r="r" b="b"/>
              <a:pathLst>
                <a:path w="503" h="219" extrusionOk="0">
                  <a:moveTo>
                    <a:pt x="43" y="0"/>
                  </a:moveTo>
                  <a:cubicBezTo>
                    <a:pt x="34" y="0"/>
                    <a:pt x="25" y="3"/>
                    <a:pt x="18" y="10"/>
                  </a:cubicBezTo>
                  <a:cubicBezTo>
                    <a:pt x="5" y="24"/>
                    <a:pt x="0" y="48"/>
                    <a:pt x="14" y="62"/>
                  </a:cubicBezTo>
                  <a:cubicBezTo>
                    <a:pt x="21" y="68"/>
                    <a:pt x="172" y="219"/>
                    <a:pt x="414" y="219"/>
                  </a:cubicBezTo>
                  <a:cubicBezTo>
                    <a:pt x="431" y="219"/>
                    <a:pt x="451" y="215"/>
                    <a:pt x="468" y="215"/>
                  </a:cubicBezTo>
                  <a:cubicBezTo>
                    <a:pt x="489" y="212"/>
                    <a:pt x="503" y="194"/>
                    <a:pt x="499" y="174"/>
                  </a:cubicBezTo>
                  <a:cubicBezTo>
                    <a:pt x="499" y="159"/>
                    <a:pt x="485" y="143"/>
                    <a:pt x="467" y="143"/>
                  </a:cubicBezTo>
                  <a:cubicBezTo>
                    <a:pt x="465" y="143"/>
                    <a:pt x="463" y="143"/>
                    <a:pt x="462" y="144"/>
                  </a:cubicBezTo>
                  <a:cubicBezTo>
                    <a:pt x="446" y="145"/>
                    <a:pt x="432" y="145"/>
                    <a:pt x="417" y="145"/>
                  </a:cubicBezTo>
                  <a:cubicBezTo>
                    <a:pt x="204" y="145"/>
                    <a:pt x="69" y="14"/>
                    <a:pt x="69" y="10"/>
                  </a:cubicBezTo>
                  <a:cubicBezTo>
                    <a:pt x="62" y="3"/>
                    <a:pt x="53" y="0"/>
                    <a:pt x="43"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749800" y="1758275"/>
              <a:ext cx="12475" cy="5825"/>
            </a:xfrm>
            <a:custGeom>
              <a:avLst/>
              <a:gdLst/>
              <a:ahLst/>
              <a:cxnLst/>
              <a:rect l="l" t="t" r="r" b="b"/>
              <a:pathLst>
                <a:path w="499" h="233" extrusionOk="0">
                  <a:moveTo>
                    <a:pt x="459" y="1"/>
                  </a:moveTo>
                  <a:cubicBezTo>
                    <a:pt x="450" y="1"/>
                    <a:pt x="441" y="4"/>
                    <a:pt x="434" y="11"/>
                  </a:cubicBezTo>
                  <a:cubicBezTo>
                    <a:pt x="294" y="144"/>
                    <a:pt x="38" y="161"/>
                    <a:pt x="34" y="161"/>
                  </a:cubicBezTo>
                  <a:cubicBezTo>
                    <a:pt x="13" y="161"/>
                    <a:pt x="0" y="179"/>
                    <a:pt x="0" y="199"/>
                  </a:cubicBezTo>
                  <a:cubicBezTo>
                    <a:pt x="4" y="220"/>
                    <a:pt x="17" y="233"/>
                    <a:pt x="38" y="233"/>
                  </a:cubicBezTo>
                  <a:cubicBezTo>
                    <a:pt x="51" y="233"/>
                    <a:pt x="325" y="216"/>
                    <a:pt x="481" y="62"/>
                  </a:cubicBezTo>
                  <a:cubicBezTo>
                    <a:pt x="498" y="48"/>
                    <a:pt x="498" y="28"/>
                    <a:pt x="484" y="11"/>
                  </a:cubicBezTo>
                  <a:cubicBezTo>
                    <a:pt x="478" y="4"/>
                    <a:pt x="469" y="1"/>
                    <a:pt x="459"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2760200" y="1745350"/>
              <a:ext cx="10600" cy="5625"/>
            </a:xfrm>
            <a:custGeom>
              <a:avLst/>
              <a:gdLst/>
              <a:ahLst/>
              <a:cxnLst/>
              <a:rect l="l" t="t" r="r" b="b"/>
              <a:pathLst>
                <a:path w="424" h="225" extrusionOk="0">
                  <a:moveTo>
                    <a:pt x="383" y="1"/>
                  </a:moveTo>
                  <a:cubicBezTo>
                    <a:pt x="371" y="1"/>
                    <a:pt x="359" y="8"/>
                    <a:pt x="352" y="20"/>
                  </a:cubicBezTo>
                  <a:cubicBezTo>
                    <a:pt x="342" y="40"/>
                    <a:pt x="290" y="91"/>
                    <a:pt x="45" y="153"/>
                  </a:cubicBezTo>
                  <a:lnTo>
                    <a:pt x="32" y="156"/>
                  </a:lnTo>
                  <a:cubicBezTo>
                    <a:pt x="11" y="159"/>
                    <a:pt x="0" y="180"/>
                    <a:pt x="7" y="200"/>
                  </a:cubicBezTo>
                  <a:cubicBezTo>
                    <a:pt x="11" y="214"/>
                    <a:pt x="24" y="225"/>
                    <a:pt x="41" y="225"/>
                  </a:cubicBezTo>
                  <a:lnTo>
                    <a:pt x="52" y="225"/>
                  </a:lnTo>
                  <a:lnTo>
                    <a:pt x="62" y="221"/>
                  </a:lnTo>
                  <a:cubicBezTo>
                    <a:pt x="270" y="170"/>
                    <a:pt x="383" y="115"/>
                    <a:pt x="417" y="53"/>
                  </a:cubicBezTo>
                  <a:cubicBezTo>
                    <a:pt x="424" y="36"/>
                    <a:pt x="421" y="16"/>
                    <a:pt x="400" y="6"/>
                  </a:cubicBezTo>
                  <a:cubicBezTo>
                    <a:pt x="395" y="2"/>
                    <a:pt x="389" y="1"/>
                    <a:pt x="383"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2780525" y="1743475"/>
              <a:ext cx="24400" cy="19850"/>
            </a:xfrm>
            <a:custGeom>
              <a:avLst/>
              <a:gdLst/>
              <a:ahLst/>
              <a:cxnLst/>
              <a:rect l="l" t="t" r="r" b="b"/>
              <a:pathLst>
                <a:path w="976" h="794" extrusionOk="0">
                  <a:moveTo>
                    <a:pt x="457" y="1"/>
                  </a:moveTo>
                  <a:cubicBezTo>
                    <a:pt x="284" y="1"/>
                    <a:pt x="127" y="98"/>
                    <a:pt x="71" y="255"/>
                  </a:cubicBezTo>
                  <a:cubicBezTo>
                    <a:pt x="0" y="456"/>
                    <a:pt x="130" y="685"/>
                    <a:pt x="358" y="767"/>
                  </a:cubicBezTo>
                  <a:cubicBezTo>
                    <a:pt x="411" y="785"/>
                    <a:pt x="465" y="793"/>
                    <a:pt x="517" y="793"/>
                  </a:cubicBezTo>
                  <a:cubicBezTo>
                    <a:pt x="693" y="793"/>
                    <a:pt x="849" y="697"/>
                    <a:pt x="905" y="541"/>
                  </a:cubicBezTo>
                  <a:cubicBezTo>
                    <a:pt x="976" y="336"/>
                    <a:pt x="850" y="108"/>
                    <a:pt x="618" y="29"/>
                  </a:cubicBezTo>
                  <a:cubicBezTo>
                    <a:pt x="564" y="10"/>
                    <a:pt x="510" y="1"/>
                    <a:pt x="45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2789550" y="1745800"/>
              <a:ext cx="9075" cy="4825"/>
            </a:xfrm>
            <a:custGeom>
              <a:avLst/>
              <a:gdLst/>
              <a:ahLst/>
              <a:cxnLst/>
              <a:rect l="l" t="t" r="r" b="b"/>
              <a:pathLst>
                <a:path w="363" h="193" extrusionOk="0">
                  <a:moveTo>
                    <a:pt x="106" y="1"/>
                  </a:moveTo>
                  <a:cubicBezTo>
                    <a:pt x="59" y="1"/>
                    <a:pt x="23" y="14"/>
                    <a:pt x="14" y="39"/>
                  </a:cubicBezTo>
                  <a:cubicBezTo>
                    <a:pt x="0" y="80"/>
                    <a:pt x="62" y="141"/>
                    <a:pt x="154" y="172"/>
                  </a:cubicBezTo>
                  <a:cubicBezTo>
                    <a:pt x="192" y="186"/>
                    <a:pt x="229" y="193"/>
                    <a:pt x="261" y="193"/>
                  </a:cubicBezTo>
                  <a:cubicBezTo>
                    <a:pt x="307" y="193"/>
                    <a:pt x="341" y="179"/>
                    <a:pt x="349" y="155"/>
                  </a:cubicBezTo>
                  <a:cubicBezTo>
                    <a:pt x="363" y="111"/>
                    <a:pt x="301" y="53"/>
                    <a:pt x="209" y="18"/>
                  </a:cubicBezTo>
                  <a:cubicBezTo>
                    <a:pt x="173" y="6"/>
                    <a:pt x="137" y="1"/>
                    <a:pt x="106"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2784425" y="1750225"/>
              <a:ext cx="5500" cy="4350"/>
            </a:xfrm>
            <a:custGeom>
              <a:avLst/>
              <a:gdLst/>
              <a:ahLst/>
              <a:cxnLst/>
              <a:rect l="l" t="t" r="r" b="b"/>
              <a:pathLst>
                <a:path w="220" h="174" extrusionOk="0">
                  <a:moveTo>
                    <a:pt x="22" y="1"/>
                  </a:moveTo>
                  <a:cubicBezTo>
                    <a:pt x="20" y="1"/>
                    <a:pt x="17" y="1"/>
                    <a:pt x="15" y="2"/>
                  </a:cubicBezTo>
                  <a:cubicBezTo>
                    <a:pt x="5" y="9"/>
                    <a:pt x="1" y="19"/>
                    <a:pt x="5" y="26"/>
                  </a:cubicBezTo>
                  <a:cubicBezTo>
                    <a:pt x="8" y="33"/>
                    <a:pt x="52" y="125"/>
                    <a:pt x="169" y="166"/>
                  </a:cubicBezTo>
                  <a:cubicBezTo>
                    <a:pt x="175" y="169"/>
                    <a:pt x="185" y="173"/>
                    <a:pt x="192" y="173"/>
                  </a:cubicBezTo>
                  <a:cubicBezTo>
                    <a:pt x="194" y="174"/>
                    <a:pt x="196" y="174"/>
                    <a:pt x="197" y="174"/>
                  </a:cubicBezTo>
                  <a:cubicBezTo>
                    <a:pt x="206" y="174"/>
                    <a:pt x="213" y="168"/>
                    <a:pt x="216" y="162"/>
                  </a:cubicBezTo>
                  <a:cubicBezTo>
                    <a:pt x="219" y="153"/>
                    <a:pt x="213" y="142"/>
                    <a:pt x="202" y="139"/>
                  </a:cubicBezTo>
                  <a:cubicBezTo>
                    <a:pt x="87" y="112"/>
                    <a:pt x="38" y="12"/>
                    <a:pt x="38" y="12"/>
                  </a:cubicBezTo>
                  <a:cubicBezTo>
                    <a:pt x="36" y="4"/>
                    <a:pt x="30" y="1"/>
                    <a:pt x="2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2790325" y="1758050"/>
              <a:ext cx="6675" cy="1450"/>
            </a:xfrm>
            <a:custGeom>
              <a:avLst/>
              <a:gdLst/>
              <a:ahLst/>
              <a:cxnLst/>
              <a:rect l="l" t="t" r="r" b="b"/>
              <a:pathLst>
                <a:path w="267" h="58" extrusionOk="0">
                  <a:moveTo>
                    <a:pt x="249" y="0"/>
                  </a:moveTo>
                  <a:cubicBezTo>
                    <a:pt x="246" y="0"/>
                    <a:pt x="243" y="1"/>
                    <a:pt x="240" y="3"/>
                  </a:cubicBezTo>
                  <a:cubicBezTo>
                    <a:pt x="207" y="17"/>
                    <a:pt x="169" y="21"/>
                    <a:pt x="135" y="21"/>
                  </a:cubicBezTo>
                  <a:cubicBezTo>
                    <a:pt x="76" y="21"/>
                    <a:pt x="28" y="9"/>
                    <a:pt x="28" y="7"/>
                  </a:cubicBezTo>
                  <a:cubicBezTo>
                    <a:pt x="18" y="7"/>
                    <a:pt x="7" y="10"/>
                    <a:pt x="4" y="20"/>
                  </a:cubicBezTo>
                  <a:cubicBezTo>
                    <a:pt x="1" y="30"/>
                    <a:pt x="7" y="40"/>
                    <a:pt x="18" y="40"/>
                  </a:cubicBezTo>
                  <a:lnTo>
                    <a:pt x="18" y="44"/>
                  </a:lnTo>
                  <a:cubicBezTo>
                    <a:pt x="22" y="44"/>
                    <a:pt x="71" y="58"/>
                    <a:pt x="132" y="58"/>
                  </a:cubicBezTo>
                  <a:cubicBezTo>
                    <a:pt x="172" y="58"/>
                    <a:pt x="216" y="52"/>
                    <a:pt x="256" y="34"/>
                  </a:cubicBezTo>
                  <a:cubicBezTo>
                    <a:pt x="264" y="30"/>
                    <a:pt x="267" y="20"/>
                    <a:pt x="264" y="10"/>
                  </a:cubicBezTo>
                  <a:cubicBezTo>
                    <a:pt x="261" y="5"/>
                    <a:pt x="255" y="0"/>
                    <a:pt x="249"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2720025" y="1736525"/>
              <a:ext cx="59575" cy="97825"/>
            </a:xfrm>
            <a:custGeom>
              <a:avLst/>
              <a:gdLst/>
              <a:ahLst/>
              <a:cxnLst/>
              <a:rect l="l" t="t" r="r" b="b"/>
              <a:pathLst>
                <a:path w="2383" h="3913" extrusionOk="0">
                  <a:moveTo>
                    <a:pt x="10" y="0"/>
                  </a:moveTo>
                  <a:cubicBezTo>
                    <a:pt x="7" y="0"/>
                    <a:pt x="3" y="4"/>
                    <a:pt x="3" y="4"/>
                  </a:cubicBezTo>
                  <a:cubicBezTo>
                    <a:pt x="0" y="7"/>
                    <a:pt x="0" y="14"/>
                    <a:pt x="3" y="14"/>
                  </a:cubicBezTo>
                  <a:cubicBezTo>
                    <a:pt x="5" y="16"/>
                    <a:pt x="7" y="16"/>
                    <a:pt x="8" y="16"/>
                  </a:cubicBezTo>
                  <a:cubicBezTo>
                    <a:pt x="9" y="16"/>
                    <a:pt x="10" y="16"/>
                    <a:pt x="10" y="16"/>
                  </a:cubicBezTo>
                  <a:lnTo>
                    <a:pt x="10" y="16"/>
                  </a:lnTo>
                  <a:cubicBezTo>
                    <a:pt x="11" y="19"/>
                    <a:pt x="13" y="23"/>
                    <a:pt x="13" y="31"/>
                  </a:cubicBezTo>
                  <a:cubicBezTo>
                    <a:pt x="21" y="61"/>
                    <a:pt x="27" y="130"/>
                    <a:pt x="37" y="229"/>
                  </a:cubicBezTo>
                  <a:cubicBezTo>
                    <a:pt x="71" y="578"/>
                    <a:pt x="153" y="1281"/>
                    <a:pt x="474" y="2007"/>
                  </a:cubicBezTo>
                  <a:cubicBezTo>
                    <a:pt x="799" y="2731"/>
                    <a:pt x="1365" y="3479"/>
                    <a:pt x="2372" y="3912"/>
                  </a:cubicBezTo>
                  <a:cubicBezTo>
                    <a:pt x="2376" y="3912"/>
                    <a:pt x="2379" y="3912"/>
                    <a:pt x="2382" y="3909"/>
                  </a:cubicBezTo>
                  <a:cubicBezTo>
                    <a:pt x="2382" y="3905"/>
                    <a:pt x="2382" y="3902"/>
                    <a:pt x="2379" y="3899"/>
                  </a:cubicBezTo>
                  <a:cubicBezTo>
                    <a:pt x="1171" y="3384"/>
                    <a:pt x="601" y="2410"/>
                    <a:pt x="320" y="1567"/>
                  </a:cubicBezTo>
                  <a:cubicBezTo>
                    <a:pt x="180" y="1144"/>
                    <a:pt x="116" y="755"/>
                    <a:pt x="78" y="471"/>
                  </a:cubicBezTo>
                  <a:cubicBezTo>
                    <a:pt x="61" y="328"/>
                    <a:pt x="51" y="212"/>
                    <a:pt x="41" y="134"/>
                  </a:cubicBezTo>
                  <a:cubicBezTo>
                    <a:pt x="37" y="93"/>
                    <a:pt x="34" y="61"/>
                    <a:pt x="30" y="38"/>
                  </a:cubicBezTo>
                  <a:cubicBezTo>
                    <a:pt x="27" y="28"/>
                    <a:pt x="27" y="21"/>
                    <a:pt x="24" y="14"/>
                  </a:cubicBezTo>
                  <a:cubicBezTo>
                    <a:pt x="24" y="11"/>
                    <a:pt x="21" y="7"/>
                    <a:pt x="21" y="7"/>
                  </a:cubicBezTo>
                  <a:cubicBezTo>
                    <a:pt x="16" y="4"/>
                    <a:pt x="16" y="0"/>
                    <a:pt x="1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2705400" y="1729625"/>
              <a:ext cx="27450" cy="20325"/>
            </a:xfrm>
            <a:custGeom>
              <a:avLst/>
              <a:gdLst/>
              <a:ahLst/>
              <a:cxnLst/>
              <a:rect l="l" t="t" r="r" b="b"/>
              <a:pathLst>
                <a:path w="1098" h="813" extrusionOk="0">
                  <a:moveTo>
                    <a:pt x="630" y="0"/>
                  </a:moveTo>
                  <a:cubicBezTo>
                    <a:pt x="557" y="0"/>
                    <a:pt x="480" y="14"/>
                    <a:pt x="404" y="44"/>
                  </a:cubicBezTo>
                  <a:cubicBezTo>
                    <a:pt x="148" y="147"/>
                    <a:pt x="1" y="389"/>
                    <a:pt x="83" y="591"/>
                  </a:cubicBezTo>
                  <a:cubicBezTo>
                    <a:pt x="138" y="732"/>
                    <a:pt x="291" y="813"/>
                    <a:pt x="465" y="813"/>
                  </a:cubicBezTo>
                  <a:cubicBezTo>
                    <a:pt x="539" y="813"/>
                    <a:pt x="618" y="798"/>
                    <a:pt x="694" y="768"/>
                  </a:cubicBezTo>
                  <a:cubicBezTo>
                    <a:pt x="954" y="669"/>
                    <a:pt x="1097" y="424"/>
                    <a:pt x="1018" y="225"/>
                  </a:cubicBezTo>
                  <a:cubicBezTo>
                    <a:pt x="960" y="83"/>
                    <a:pt x="807" y="0"/>
                    <a:pt x="63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2711550" y="1732375"/>
              <a:ext cx="10275" cy="5275"/>
            </a:xfrm>
            <a:custGeom>
              <a:avLst/>
              <a:gdLst/>
              <a:ahLst/>
              <a:cxnLst/>
              <a:rect l="l" t="t" r="r" b="b"/>
              <a:pathLst>
                <a:path w="411" h="211" extrusionOk="0">
                  <a:moveTo>
                    <a:pt x="311" y="1"/>
                  </a:moveTo>
                  <a:cubicBezTo>
                    <a:pt x="273" y="1"/>
                    <a:pt x="224" y="10"/>
                    <a:pt x="175" y="30"/>
                  </a:cubicBezTo>
                  <a:cubicBezTo>
                    <a:pt x="73" y="71"/>
                    <a:pt x="1" y="139"/>
                    <a:pt x="18" y="180"/>
                  </a:cubicBezTo>
                  <a:cubicBezTo>
                    <a:pt x="26" y="200"/>
                    <a:pt x="55" y="211"/>
                    <a:pt x="94" y="211"/>
                  </a:cubicBezTo>
                  <a:cubicBezTo>
                    <a:pt x="133" y="211"/>
                    <a:pt x="183" y="200"/>
                    <a:pt x="237" y="180"/>
                  </a:cubicBezTo>
                  <a:cubicBezTo>
                    <a:pt x="339" y="139"/>
                    <a:pt x="410" y="74"/>
                    <a:pt x="393" y="33"/>
                  </a:cubicBezTo>
                  <a:cubicBezTo>
                    <a:pt x="384" y="12"/>
                    <a:pt x="353" y="1"/>
                    <a:pt x="311"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2709850" y="1742200"/>
              <a:ext cx="7450" cy="1850"/>
            </a:xfrm>
            <a:custGeom>
              <a:avLst/>
              <a:gdLst/>
              <a:ahLst/>
              <a:cxnLst/>
              <a:rect l="l" t="t" r="r" b="b"/>
              <a:pathLst>
                <a:path w="298" h="74" extrusionOk="0">
                  <a:moveTo>
                    <a:pt x="275" y="1"/>
                  </a:moveTo>
                  <a:cubicBezTo>
                    <a:pt x="272" y="1"/>
                    <a:pt x="270" y="1"/>
                    <a:pt x="267" y="2"/>
                  </a:cubicBezTo>
                  <a:cubicBezTo>
                    <a:pt x="214" y="29"/>
                    <a:pt x="164" y="36"/>
                    <a:pt x="124" y="36"/>
                  </a:cubicBezTo>
                  <a:cubicBezTo>
                    <a:pt x="70" y="36"/>
                    <a:pt x="33" y="23"/>
                    <a:pt x="31" y="23"/>
                  </a:cubicBezTo>
                  <a:cubicBezTo>
                    <a:pt x="28" y="22"/>
                    <a:pt x="26" y="21"/>
                    <a:pt x="23" y="21"/>
                  </a:cubicBezTo>
                  <a:cubicBezTo>
                    <a:pt x="16" y="21"/>
                    <a:pt x="9" y="25"/>
                    <a:pt x="4" y="33"/>
                  </a:cubicBezTo>
                  <a:cubicBezTo>
                    <a:pt x="1" y="43"/>
                    <a:pt x="4" y="53"/>
                    <a:pt x="14" y="57"/>
                  </a:cubicBezTo>
                  <a:cubicBezTo>
                    <a:pt x="16" y="58"/>
                    <a:pt x="57" y="73"/>
                    <a:pt x="117" y="73"/>
                  </a:cubicBezTo>
                  <a:cubicBezTo>
                    <a:pt x="156" y="73"/>
                    <a:pt x="203" y="67"/>
                    <a:pt x="253" y="47"/>
                  </a:cubicBezTo>
                  <a:cubicBezTo>
                    <a:pt x="264" y="43"/>
                    <a:pt x="274" y="39"/>
                    <a:pt x="280" y="36"/>
                  </a:cubicBezTo>
                  <a:cubicBezTo>
                    <a:pt x="294" y="29"/>
                    <a:pt x="297" y="19"/>
                    <a:pt x="291" y="9"/>
                  </a:cubicBezTo>
                  <a:cubicBezTo>
                    <a:pt x="288" y="4"/>
                    <a:pt x="282" y="1"/>
                    <a:pt x="275"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2720600" y="1740500"/>
              <a:ext cx="6000" cy="4950"/>
            </a:xfrm>
            <a:custGeom>
              <a:avLst/>
              <a:gdLst/>
              <a:ahLst/>
              <a:cxnLst/>
              <a:rect l="l" t="t" r="r" b="b"/>
              <a:pathLst>
                <a:path w="240" h="198" extrusionOk="0">
                  <a:moveTo>
                    <a:pt x="218" y="0"/>
                  </a:moveTo>
                  <a:cubicBezTo>
                    <a:pt x="211" y="0"/>
                    <a:pt x="204" y="4"/>
                    <a:pt x="198" y="12"/>
                  </a:cubicBezTo>
                  <a:cubicBezTo>
                    <a:pt x="151" y="101"/>
                    <a:pt x="18" y="162"/>
                    <a:pt x="18" y="162"/>
                  </a:cubicBezTo>
                  <a:cubicBezTo>
                    <a:pt x="7" y="169"/>
                    <a:pt x="1" y="179"/>
                    <a:pt x="7" y="189"/>
                  </a:cubicBezTo>
                  <a:cubicBezTo>
                    <a:pt x="10" y="195"/>
                    <a:pt x="16" y="198"/>
                    <a:pt x="23" y="198"/>
                  </a:cubicBezTo>
                  <a:cubicBezTo>
                    <a:pt x="26" y="198"/>
                    <a:pt x="29" y="197"/>
                    <a:pt x="31" y="197"/>
                  </a:cubicBezTo>
                  <a:cubicBezTo>
                    <a:pt x="38" y="193"/>
                    <a:pt x="182" y="128"/>
                    <a:pt x="236" y="25"/>
                  </a:cubicBezTo>
                  <a:cubicBezTo>
                    <a:pt x="239" y="16"/>
                    <a:pt x="236" y="5"/>
                    <a:pt x="226" y="2"/>
                  </a:cubicBezTo>
                  <a:cubicBezTo>
                    <a:pt x="223" y="1"/>
                    <a:pt x="221" y="0"/>
                    <a:pt x="21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2723750" y="1732675"/>
              <a:ext cx="5000" cy="4500"/>
            </a:xfrm>
            <a:custGeom>
              <a:avLst/>
              <a:gdLst/>
              <a:ahLst/>
              <a:cxnLst/>
              <a:rect l="l" t="t" r="r" b="b"/>
              <a:pathLst>
                <a:path w="200" h="180" extrusionOk="0">
                  <a:moveTo>
                    <a:pt x="182" y="1"/>
                  </a:moveTo>
                  <a:cubicBezTo>
                    <a:pt x="168" y="1"/>
                    <a:pt x="158" y="7"/>
                    <a:pt x="158" y="18"/>
                  </a:cubicBezTo>
                  <a:cubicBezTo>
                    <a:pt x="154" y="28"/>
                    <a:pt x="138" y="62"/>
                    <a:pt x="18" y="144"/>
                  </a:cubicBezTo>
                  <a:lnTo>
                    <a:pt x="11" y="147"/>
                  </a:lnTo>
                  <a:cubicBezTo>
                    <a:pt x="4" y="154"/>
                    <a:pt x="1" y="165"/>
                    <a:pt x="8" y="175"/>
                  </a:cubicBezTo>
                  <a:cubicBezTo>
                    <a:pt x="10" y="177"/>
                    <a:pt x="16" y="180"/>
                    <a:pt x="23" y="180"/>
                  </a:cubicBezTo>
                  <a:cubicBezTo>
                    <a:pt x="26" y="180"/>
                    <a:pt x="28" y="180"/>
                    <a:pt x="31" y="179"/>
                  </a:cubicBezTo>
                  <a:cubicBezTo>
                    <a:pt x="31" y="179"/>
                    <a:pt x="35" y="179"/>
                    <a:pt x="35" y="175"/>
                  </a:cubicBezTo>
                  <a:lnTo>
                    <a:pt x="42" y="171"/>
                  </a:lnTo>
                  <a:cubicBezTo>
                    <a:pt x="141" y="107"/>
                    <a:pt x="192" y="59"/>
                    <a:pt x="199" y="21"/>
                  </a:cubicBezTo>
                  <a:cubicBezTo>
                    <a:pt x="199" y="11"/>
                    <a:pt x="192" y="4"/>
                    <a:pt x="18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2780525" y="1790900"/>
              <a:ext cx="33925" cy="44800"/>
            </a:xfrm>
            <a:custGeom>
              <a:avLst/>
              <a:gdLst/>
              <a:ahLst/>
              <a:cxnLst/>
              <a:rect l="l" t="t" r="r" b="b"/>
              <a:pathLst>
                <a:path w="1357" h="1792" extrusionOk="0">
                  <a:moveTo>
                    <a:pt x="1118" y="1"/>
                  </a:moveTo>
                  <a:cubicBezTo>
                    <a:pt x="1102" y="1"/>
                    <a:pt x="1082" y="7"/>
                    <a:pt x="1058" y="21"/>
                  </a:cubicBezTo>
                  <a:cubicBezTo>
                    <a:pt x="673" y="232"/>
                    <a:pt x="13" y="1765"/>
                    <a:pt x="0" y="1775"/>
                  </a:cubicBezTo>
                  <a:lnTo>
                    <a:pt x="41" y="1792"/>
                  </a:lnTo>
                  <a:cubicBezTo>
                    <a:pt x="710" y="1399"/>
                    <a:pt x="1357" y="1"/>
                    <a:pt x="1118"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2783400" y="1792325"/>
              <a:ext cx="24600" cy="40750"/>
            </a:xfrm>
            <a:custGeom>
              <a:avLst/>
              <a:gdLst/>
              <a:ahLst/>
              <a:cxnLst/>
              <a:rect l="l" t="t" r="r" b="b"/>
              <a:pathLst>
                <a:path w="984" h="1630" extrusionOk="0">
                  <a:moveTo>
                    <a:pt x="984" y="1"/>
                  </a:moveTo>
                  <a:lnTo>
                    <a:pt x="984" y="1"/>
                  </a:lnTo>
                  <a:cubicBezTo>
                    <a:pt x="940" y="66"/>
                    <a:pt x="895" y="134"/>
                    <a:pt x="854" y="199"/>
                  </a:cubicBezTo>
                  <a:lnTo>
                    <a:pt x="749" y="363"/>
                  </a:lnTo>
                  <a:cubicBezTo>
                    <a:pt x="745" y="349"/>
                    <a:pt x="742" y="332"/>
                    <a:pt x="735" y="315"/>
                  </a:cubicBezTo>
                  <a:cubicBezTo>
                    <a:pt x="728" y="291"/>
                    <a:pt x="718" y="267"/>
                    <a:pt x="708" y="246"/>
                  </a:cubicBezTo>
                  <a:lnTo>
                    <a:pt x="708" y="246"/>
                  </a:lnTo>
                  <a:cubicBezTo>
                    <a:pt x="704" y="271"/>
                    <a:pt x="708" y="295"/>
                    <a:pt x="711" y="318"/>
                  </a:cubicBezTo>
                  <a:cubicBezTo>
                    <a:pt x="714" y="342"/>
                    <a:pt x="718" y="366"/>
                    <a:pt x="722" y="390"/>
                  </a:cubicBezTo>
                  <a:lnTo>
                    <a:pt x="725" y="404"/>
                  </a:lnTo>
                  <a:cubicBezTo>
                    <a:pt x="687" y="468"/>
                    <a:pt x="646" y="530"/>
                    <a:pt x="605" y="595"/>
                  </a:cubicBezTo>
                  <a:cubicBezTo>
                    <a:pt x="602" y="588"/>
                    <a:pt x="599" y="578"/>
                    <a:pt x="595" y="571"/>
                  </a:cubicBezTo>
                  <a:cubicBezTo>
                    <a:pt x="582" y="550"/>
                    <a:pt x="571" y="530"/>
                    <a:pt x="554" y="513"/>
                  </a:cubicBezTo>
                  <a:lnTo>
                    <a:pt x="554" y="513"/>
                  </a:lnTo>
                  <a:cubicBezTo>
                    <a:pt x="558" y="537"/>
                    <a:pt x="561" y="558"/>
                    <a:pt x="568" y="581"/>
                  </a:cubicBezTo>
                  <a:cubicBezTo>
                    <a:pt x="574" y="595"/>
                    <a:pt x="582" y="612"/>
                    <a:pt x="585" y="629"/>
                  </a:cubicBezTo>
                  <a:cubicBezTo>
                    <a:pt x="550" y="687"/>
                    <a:pt x="513" y="749"/>
                    <a:pt x="479" y="807"/>
                  </a:cubicBezTo>
                  <a:cubicBezTo>
                    <a:pt x="472" y="817"/>
                    <a:pt x="465" y="827"/>
                    <a:pt x="459" y="837"/>
                  </a:cubicBezTo>
                  <a:cubicBezTo>
                    <a:pt x="445" y="810"/>
                    <a:pt x="431" y="786"/>
                    <a:pt x="410" y="766"/>
                  </a:cubicBezTo>
                  <a:lnTo>
                    <a:pt x="410" y="766"/>
                  </a:lnTo>
                  <a:cubicBezTo>
                    <a:pt x="418" y="803"/>
                    <a:pt x="428" y="834"/>
                    <a:pt x="441" y="868"/>
                  </a:cubicBezTo>
                  <a:cubicBezTo>
                    <a:pt x="397" y="943"/>
                    <a:pt x="353" y="1018"/>
                    <a:pt x="308" y="1093"/>
                  </a:cubicBezTo>
                  <a:cubicBezTo>
                    <a:pt x="295" y="1059"/>
                    <a:pt x="281" y="1029"/>
                    <a:pt x="260" y="998"/>
                  </a:cubicBezTo>
                  <a:lnTo>
                    <a:pt x="260" y="998"/>
                  </a:lnTo>
                  <a:cubicBezTo>
                    <a:pt x="260" y="1042"/>
                    <a:pt x="274" y="1086"/>
                    <a:pt x="287" y="1131"/>
                  </a:cubicBezTo>
                  <a:cubicBezTo>
                    <a:pt x="271" y="1158"/>
                    <a:pt x="254" y="1185"/>
                    <a:pt x="237" y="1216"/>
                  </a:cubicBezTo>
                  <a:cubicBezTo>
                    <a:pt x="213" y="1254"/>
                    <a:pt x="192" y="1291"/>
                    <a:pt x="169" y="1332"/>
                  </a:cubicBezTo>
                  <a:cubicBezTo>
                    <a:pt x="161" y="1315"/>
                    <a:pt x="155" y="1298"/>
                    <a:pt x="141" y="1284"/>
                  </a:cubicBezTo>
                  <a:lnTo>
                    <a:pt x="141" y="1284"/>
                  </a:lnTo>
                  <a:cubicBezTo>
                    <a:pt x="141" y="1311"/>
                    <a:pt x="144" y="1336"/>
                    <a:pt x="151" y="1363"/>
                  </a:cubicBezTo>
                  <a:cubicBezTo>
                    <a:pt x="100" y="1451"/>
                    <a:pt x="52" y="1541"/>
                    <a:pt x="1" y="1629"/>
                  </a:cubicBezTo>
                  <a:lnTo>
                    <a:pt x="131" y="1428"/>
                  </a:lnTo>
                  <a:lnTo>
                    <a:pt x="169" y="1373"/>
                  </a:lnTo>
                  <a:cubicBezTo>
                    <a:pt x="196" y="1366"/>
                    <a:pt x="219" y="1360"/>
                    <a:pt x="240" y="1349"/>
                  </a:cubicBezTo>
                  <a:cubicBezTo>
                    <a:pt x="264" y="1343"/>
                    <a:pt x="287" y="1332"/>
                    <a:pt x="308" y="1315"/>
                  </a:cubicBezTo>
                  <a:cubicBezTo>
                    <a:pt x="281" y="1315"/>
                    <a:pt x="257" y="1319"/>
                    <a:pt x="233" y="1322"/>
                  </a:cubicBezTo>
                  <a:cubicBezTo>
                    <a:pt x="219" y="1325"/>
                    <a:pt x="205" y="1329"/>
                    <a:pt x="192" y="1332"/>
                  </a:cubicBezTo>
                  <a:lnTo>
                    <a:pt x="257" y="1226"/>
                  </a:lnTo>
                  <a:cubicBezTo>
                    <a:pt x="274" y="1199"/>
                    <a:pt x="292" y="1172"/>
                    <a:pt x="308" y="1144"/>
                  </a:cubicBezTo>
                  <a:cubicBezTo>
                    <a:pt x="332" y="1138"/>
                    <a:pt x="356" y="1131"/>
                    <a:pt x="380" y="1124"/>
                  </a:cubicBezTo>
                  <a:cubicBezTo>
                    <a:pt x="404" y="1117"/>
                    <a:pt x="428" y="1107"/>
                    <a:pt x="448" y="1097"/>
                  </a:cubicBezTo>
                  <a:cubicBezTo>
                    <a:pt x="441" y="1096"/>
                    <a:pt x="434" y="1095"/>
                    <a:pt x="426" y="1095"/>
                  </a:cubicBezTo>
                  <a:cubicBezTo>
                    <a:pt x="409" y="1095"/>
                    <a:pt x="390" y="1098"/>
                    <a:pt x="373" y="1100"/>
                  </a:cubicBezTo>
                  <a:cubicBezTo>
                    <a:pt x="360" y="1100"/>
                    <a:pt x="346" y="1103"/>
                    <a:pt x="332" y="1107"/>
                  </a:cubicBezTo>
                  <a:cubicBezTo>
                    <a:pt x="380" y="1032"/>
                    <a:pt x="424" y="957"/>
                    <a:pt x="468" y="885"/>
                  </a:cubicBezTo>
                  <a:cubicBezTo>
                    <a:pt x="492" y="881"/>
                    <a:pt x="517" y="878"/>
                    <a:pt x="541" y="871"/>
                  </a:cubicBezTo>
                  <a:cubicBezTo>
                    <a:pt x="568" y="865"/>
                    <a:pt x="591" y="857"/>
                    <a:pt x="615" y="848"/>
                  </a:cubicBezTo>
                  <a:cubicBezTo>
                    <a:pt x="602" y="844"/>
                    <a:pt x="590" y="843"/>
                    <a:pt x="578" y="843"/>
                  </a:cubicBezTo>
                  <a:cubicBezTo>
                    <a:pt x="565" y="843"/>
                    <a:pt x="552" y="844"/>
                    <a:pt x="537" y="844"/>
                  </a:cubicBezTo>
                  <a:cubicBezTo>
                    <a:pt x="520" y="844"/>
                    <a:pt x="506" y="848"/>
                    <a:pt x="489" y="848"/>
                  </a:cubicBezTo>
                  <a:cubicBezTo>
                    <a:pt x="496" y="840"/>
                    <a:pt x="503" y="830"/>
                    <a:pt x="506" y="824"/>
                  </a:cubicBezTo>
                  <a:cubicBezTo>
                    <a:pt x="541" y="766"/>
                    <a:pt x="574" y="711"/>
                    <a:pt x="609" y="653"/>
                  </a:cubicBezTo>
                  <a:cubicBezTo>
                    <a:pt x="650" y="649"/>
                    <a:pt x="687" y="643"/>
                    <a:pt x="725" y="626"/>
                  </a:cubicBezTo>
                  <a:cubicBezTo>
                    <a:pt x="690" y="619"/>
                    <a:pt x="660" y="619"/>
                    <a:pt x="626" y="619"/>
                  </a:cubicBezTo>
                  <a:cubicBezTo>
                    <a:pt x="667" y="550"/>
                    <a:pt x="708" y="482"/>
                    <a:pt x="749" y="414"/>
                  </a:cubicBezTo>
                  <a:lnTo>
                    <a:pt x="755" y="400"/>
                  </a:lnTo>
                  <a:cubicBezTo>
                    <a:pt x="776" y="397"/>
                    <a:pt x="799" y="394"/>
                    <a:pt x="820" y="390"/>
                  </a:cubicBezTo>
                  <a:cubicBezTo>
                    <a:pt x="848" y="383"/>
                    <a:pt x="872" y="377"/>
                    <a:pt x="899" y="366"/>
                  </a:cubicBezTo>
                  <a:cubicBezTo>
                    <a:pt x="872" y="363"/>
                    <a:pt x="845" y="363"/>
                    <a:pt x="817" y="363"/>
                  </a:cubicBezTo>
                  <a:cubicBezTo>
                    <a:pt x="804" y="366"/>
                    <a:pt x="790" y="366"/>
                    <a:pt x="776" y="366"/>
                  </a:cubicBezTo>
                  <a:lnTo>
                    <a:pt x="868" y="209"/>
                  </a:lnTo>
                  <a:cubicBezTo>
                    <a:pt x="906" y="141"/>
                    <a:pt x="947" y="73"/>
                    <a:pt x="98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5"/>
          <p:cNvGrpSpPr/>
          <p:nvPr/>
        </p:nvGrpSpPr>
        <p:grpSpPr>
          <a:xfrm>
            <a:off x="6644497" y="1585490"/>
            <a:ext cx="1952276" cy="3211617"/>
            <a:chOff x="6644497" y="1585490"/>
            <a:chExt cx="1952276" cy="3211617"/>
          </a:xfrm>
        </p:grpSpPr>
        <p:sp>
          <p:nvSpPr>
            <p:cNvPr id="457" name="Google Shape;457;p25"/>
            <p:cNvSpPr/>
            <p:nvPr/>
          </p:nvSpPr>
          <p:spPr>
            <a:xfrm flipH="1">
              <a:off x="7681797" y="2696870"/>
              <a:ext cx="35267" cy="26669"/>
            </a:xfrm>
            <a:custGeom>
              <a:avLst/>
              <a:gdLst/>
              <a:ahLst/>
              <a:cxnLst/>
              <a:rect l="l" t="t" r="r" b="b"/>
              <a:pathLst>
                <a:path w="886" h="670" extrusionOk="0">
                  <a:moveTo>
                    <a:pt x="445" y="1"/>
                  </a:moveTo>
                  <a:cubicBezTo>
                    <a:pt x="1" y="1"/>
                    <a:pt x="1" y="670"/>
                    <a:pt x="445" y="670"/>
                  </a:cubicBezTo>
                  <a:cubicBezTo>
                    <a:pt x="886" y="670"/>
                    <a:pt x="886" y="1"/>
                    <a:pt x="445" y="1"/>
                  </a:cubicBezTo>
                  <a:close/>
                </a:path>
              </a:pathLst>
            </a:custGeom>
            <a:solidFill>
              <a:srgbClr val="F4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flipH="1">
              <a:off x="7981308" y="1585490"/>
              <a:ext cx="615465" cy="557310"/>
            </a:xfrm>
            <a:custGeom>
              <a:avLst/>
              <a:gdLst/>
              <a:ahLst/>
              <a:cxnLst/>
              <a:rect l="l" t="t" r="r" b="b"/>
              <a:pathLst>
                <a:path w="15462" h="14001" extrusionOk="0">
                  <a:moveTo>
                    <a:pt x="7408" y="1"/>
                  </a:moveTo>
                  <a:cubicBezTo>
                    <a:pt x="6329" y="1"/>
                    <a:pt x="5134" y="282"/>
                    <a:pt x="3985" y="1072"/>
                  </a:cubicBezTo>
                  <a:cubicBezTo>
                    <a:pt x="1" y="3817"/>
                    <a:pt x="510" y="7033"/>
                    <a:pt x="1005" y="7781"/>
                  </a:cubicBezTo>
                  <a:lnTo>
                    <a:pt x="5153" y="14000"/>
                  </a:lnTo>
                  <a:lnTo>
                    <a:pt x="15461" y="7818"/>
                  </a:lnTo>
                  <a:lnTo>
                    <a:pt x="11140" y="1332"/>
                  </a:lnTo>
                  <a:cubicBezTo>
                    <a:pt x="10769" y="826"/>
                    <a:pt x="9257" y="1"/>
                    <a:pt x="740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flipH="1">
              <a:off x="6994112" y="3245714"/>
              <a:ext cx="55488" cy="89720"/>
            </a:xfrm>
            <a:custGeom>
              <a:avLst/>
              <a:gdLst/>
              <a:ahLst/>
              <a:cxnLst/>
              <a:rect l="l" t="t" r="r" b="b"/>
              <a:pathLst>
                <a:path w="1394" h="2254" extrusionOk="0">
                  <a:moveTo>
                    <a:pt x="273" y="0"/>
                  </a:moveTo>
                  <a:cubicBezTo>
                    <a:pt x="352" y="253"/>
                    <a:pt x="322" y="591"/>
                    <a:pt x="151" y="997"/>
                  </a:cubicBezTo>
                  <a:cubicBezTo>
                    <a:pt x="103" y="1110"/>
                    <a:pt x="52" y="1219"/>
                    <a:pt x="1" y="1322"/>
                  </a:cubicBezTo>
                  <a:lnTo>
                    <a:pt x="618" y="2253"/>
                  </a:lnTo>
                  <a:cubicBezTo>
                    <a:pt x="755" y="2048"/>
                    <a:pt x="881" y="1816"/>
                    <a:pt x="990" y="1553"/>
                  </a:cubicBezTo>
                  <a:cubicBezTo>
                    <a:pt x="1393" y="594"/>
                    <a:pt x="1007" y="25"/>
                    <a:pt x="273" y="0"/>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flipH="1">
              <a:off x="7038694" y="3223542"/>
              <a:ext cx="39009" cy="55767"/>
            </a:xfrm>
            <a:custGeom>
              <a:avLst/>
              <a:gdLst/>
              <a:ahLst/>
              <a:cxnLst/>
              <a:rect l="l" t="t" r="r" b="b"/>
              <a:pathLst>
                <a:path w="980" h="1401" extrusionOk="0">
                  <a:moveTo>
                    <a:pt x="195" y="1"/>
                  </a:moveTo>
                  <a:cubicBezTo>
                    <a:pt x="201" y="213"/>
                    <a:pt x="150" y="462"/>
                    <a:pt x="31" y="746"/>
                  </a:cubicBezTo>
                  <a:cubicBezTo>
                    <a:pt x="21" y="769"/>
                    <a:pt x="10" y="793"/>
                    <a:pt x="0" y="817"/>
                  </a:cubicBezTo>
                  <a:lnTo>
                    <a:pt x="385" y="1401"/>
                  </a:lnTo>
                  <a:cubicBezTo>
                    <a:pt x="478" y="974"/>
                    <a:pt x="297" y="659"/>
                    <a:pt x="297" y="659"/>
                  </a:cubicBezTo>
                  <a:cubicBezTo>
                    <a:pt x="522" y="588"/>
                    <a:pt x="734" y="554"/>
                    <a:pt x="925" y="554"/>
                  </a:cubicBezTo>
                  <a:cubicBezTo>
                    <a:pt x="943" y="554"/>
                    <a:pt x="959" y="554"/>
                    <a:pt x="979" y="557"/>
                  </a:cubicBezTo>
                  <a:cubicBezTo>
                    <a:pt x="874" y="223"/>
                    <a:pt x="587" y="32"/>
                    <a:pt x="195"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flipH="1">
              <a:off x="7035549" y="3245554"/>
              <a:ext cx="30371" cy="52781"/>
            </a:xfrm>
            <a:custGeom>
              <a:avLst/>
              <a:gdLst/>
              <a:ahLst/>
              <a:cxnLst/>
              <a:rect l="l" t="t" r="r" b="b"/>
              <a:pathLst>
                <a:path w="763" h="1326" extrusionOk="0">
                  <a:moveTo>
                    <a:pt x="629" y="1"/>
                  </a:moveTo>
                  <a:cubicBezTo>
                    <a:pt x="438" y="1"/>
                    <a:pt x="226" y="35"/>
                    <a:pt x="1" y="106"/>
                  </a:cubicBezTo>
                  <a:cubicBezTo>
                    <a:pt x="1" y="106"/>
                    <a:pt x="182" y="421"/>
                    <a:pt x="89" y="848"/>
                  </a:cubicBezTo>
                  <a:lnTo>
                    <a:pt x="411" y="1326"/>
                  </a:lnTo>
                  <a:cubicBezTo>
                    <a:pt x="462" y="1223"/>
                    <a:pt x="513" y="1114"/>
                    <a:pt x="561" y="1001"/>
                  </a:cubicBezTo>
                  <a:cubicBezTo>
                    <a:pt x="732" y="595"/>
                    <a:pt x="762" y="257"/>
                    <a:pt x="683" y="4"/>
                  </a:cubicBezTo>
                  <a:cubicBezTo>
                    <a:pt x="663" y="1"/>
                    <a:pt x="647" y="1"/>
                    <a:pt x="629"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flipH="1">
              <a:off x="7069942" y="3191219"/>
              <a:ext cx="50035" cy="35745"/>
            </a:xfrm>
            <a:custGeom>
              <a:avLst/>
              <a:gdLst/>
              <a:ahLst/>
              <a:cxnLst/>
              <a:rect l="l" t="t" r="r" b="b"/>
              <a:pathLst>
                <a:path w="1257" h="898" extrusionOk="0">
                  <a:moveTo>
                    <a:pt x="321" y="1"/>
                  </a:moveTo>
                  <a:cubicBezTo>
                    <a:pt x="219" y="1"/>
                    <a:pt x="113" y="11"/>
                    <a:pt x="1" y="31"/>
                  </a:cubicBezTo>
                  <a:lnTo>
                    <a:pt x="577" y="898"/>
                  </a:lnTo>
                  <a:cubicBezTo>
                    <a:pt x="782" y="841"/>
                    <a:pt x="973" y="810"/>
                    <a:pt x="1148" y="810"/>
                  </a:cubicBezTo>
                  <a:cubicBezTo>
                    <a:pt x="1185" y="810"/>
                    <a:pt x="1219" y="813"/>
                    <a:pt x="1257" y="813"/>
                  </a:cubicBezTo>
                  <a:cubicBezTo>
                    <a:pt x="1236" y="291"/>
                    <a:pt x="867" y="1"/>
                    <a:pt x="321"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flipH="1">
              <a:off x="7069663" y="3223422"/>
              <a:ext cx="27346" cy="32640"/>
            </a:xfrm>
            <a:custGeom>
              <a:avLst/>
              <a:gdLst/>
              <a:ahLst/>
              <a:cxnLst/>
              <a:rect l="l" t="t" r="r" b="b"/>
              <a:pathLst>
                <a:path w="687" h="820" extrusionOk="0">
                  <a:moveTo>
                    <a:pt x="571" y="1"/>
                  </a:moveTo>
                  <a:cubicBezTo>
                    <a:pt x="396" y="1"/>
                    <a:pt x="205" y="32"/>
                    <a:pt x="0" y="89"/>
                  </a:cubicBezTo>
                  <a:lnTo>
                    <a:pt x="485" y="820"/>
                  </a:lnTo>
                  <a:cubicBezTo>
                    <a:pt x="495" y="796"/>
                    <a:pt x="506" y="772"/>
                    <a:pt x="516" y="749"/>
                  </a:cubicBezTo>
                  <a:cubicBezTo>
                    <a:pt x="635" y="465"/>
                    <a:pt x="686" y="216"/>
                    <a:pt x="680" y="4"/>
                  </a:cubicBezTo>
                  <a:cubicBezTo>
                    <a:pt x="642" y="4"/>
                    <a:pt x="608" y="1"/>
                    <a:pt x="571"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flipH="1">
              <a:off x="7326331" y="3715304"/>
              <a:ext cx="30769" cy="31844"/>
            </a:xfrm>
            <a:custGeom>
              <a:avLst/>
              <a:gdLst/>
              <a:ahLst/>
              <a:cxnLst/>
              <a:rect l="l" t="t" r="r" b="b"/>
              <a:pathLst>
                <a:path w="773" h="800" extrusionOk="0">
                  <a:moveTo>
                    <a:pt x="270" y="1"/>
                  </a:moveTo>
                  <a:cubicBezTo>
                    <a:pt x="215" y="38"/>
                    <a:pt x="154" y="62"/>
                    <a:pt x="93" y="79"/>
                  </a:cubicBezTo>
                  <a:cubicBezTo>
                    <a:pt x="1" y="277"/>
                    <a:pt x="45" y="520"/>
                    <a:pt x="219" y="673"/>
                  </a:cubicBezTo>
                  <a:cubicBezTo>
                    <a:pt x="318" y="758"/>
                    <a:pt x="441" y="799"/>
                    <a:pt x="564" y="799"/>
                  </a:cubicBezTo>
                  <a:cubicBezTo>
                    <a:pt x="636" y="799"/>
                    <a:pt x="707" y="786"/>
                    <a:pt x="772" y="758"/>
                  </a:cubicBezTo>
                  <a:lnTo>
                    <a:pt x="270" y="1"/>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flipH="1">
              <a:off x="7348622" y="3683817"/>
              <a:ext cx="32521" cy="35068"/>
            </a:xfrm>
            <a:custGeom>
              <a:avLst/>
              <a:gdLst/>
              <a:ahLst/>
              <a:cxnLst/>
              <a:rect l="l" t="t" r="r" b="b"/>
              <a:pathLst>
                <a:path w="817" h="881" extrusionOk="0">
                  <a:moveTo>
                    <a:pt x="348" y="0"/>
                  </a:moveTo>
                  <a:cubicBezTo>
                    <a:pt x="301" y="17"/>
                    <a:pt x="250" y="27"/>
                    <a:pt x="198" y="30"/>
                  </a:cubicBezTo>
                  <a:lnTo>
                    <a:pt x="192" y="34"/>
                  </a:lnTo>
                  <a:cubicBezTo>
                    <a:pt x="0" y="246"/>
                    <a:pt x="21" y="570"/>
                    <a:pt x="236" y="755"/>
                  </a:cubicBezTo>
                  <a:cubicBezTo>
                    <a:pt x="335" y="840"/>
                    <a:pt x="458" y="881"/>
                    <a:pt x="581" y="881"/>
                  </a:cubicBezTo>
                  <a:cubicBezTo>
                    <a:pt x="619" y="881"/>
                    <a:pt x="660" y="878"/>
                    <a:pt x="697" y="870"/>
                  </a:cubicBezTo>
                  <a:cubicBezTo>
                    <a:pt x="717" y="826"/>
                    <a:pt x="745" y="782"/>
                    <a:pt x="778" y="744"/>
                  </a:cubicBezTo>
                  <a:lnTo>
                    <a:pt x="816" y="703"/>
                  </a:lnTo>
                  <a:lnTo>
                    <a:pt x="348"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flipH="1">
              <a:off x="7346313" y="3711801"/>
              <a:ext cx="7125" cy="6687"/>
            </a:xfrm>
            <a:custGeom>
              <a:avLst/>
              <a:gdLst/>
              <a:ahLst/>
              <a:cxnLst/>
              <a:rect l="l" t="t" r="r" b="b"/>
              <a:pathLst>
                <a:path w="179" h="168" extrusionOk="0">
                  <a:moveTo>
                    <a:pt x="120" y="0"/>
                  </a:moveTo>
                  <a:lnTo>
                    <a:pt x="82" y="41"/>
                  </a:lnTo>
                  <a:cubicBezTo>
                    <a:pt x="49" y="79"/>
                    <a:pt x="21" y="123"/>
                    <a:pt x="1" y="167"/>
                  </a:cubicBezTo>
                  <a:cubicBezTo>
                    <a:pt x="62" y="150"/>
                    <a:pt x="123" y="126"/>
                    <a:pt x="178" y="89"/>
                  </a:cubicBezTo>
                  <a:lnTo>
                    <a:pt x="120"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flipH="1">
              <a:off x="7369401" y="3650778"/>
              <a:ext cx="28063" cy="34272"/>
            </a:xfrm>
            <a:custGeom>
              <a:avLst/>
              <a:gdLst/>
              <a:ahLst/>
              <a:cxnLst/>
              <a:rect l="l" t="t" r="r" b="b"/>
              <a:pathLst>
                <a:path w="705" h="861" extrusionOk="0">
                  <a:moveTo>
                    <a:pt x="205" y="0"/>
                  </a:moveTo>
                  <a:lnTo>
                    <a:pt x="192" y="14"/>
                  </a:lnTo>
                  <a:cubicBezTo>
                    <a:pt x="1" y="226"/>
                    <a:pt x="21" y="547"/>
                    <a:pt x="236" y="734"/>
                  </a:cubicBezTo>
                  <a:cubicBezTo>
                    <a:pt x="336" y="819"/>
                    <a:pt x="458" y="860"/>
                    <a:pt x="581" y="860"/>
                  </a:cubicBezTo>
                  <a:lnTo>
                    <a:pt x="608" y="860"/>
                  </a:lnTo>
                  <a:lnTo>
                    <a:pt x="704" y="751"/>
                  </a:lnTo>
                  <a:lnTo>
                    <a:pt x="205"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flipH="1">
              <a:off x="7367251" y="3680673"/>
              <a:ext cx="6011" cy="4379"/>
            </a:xfrm>
            <a:custGeom>
              <a:avLst/>
              <a:gdLst/>
              <a:ahLst/>
              <a:cxnLst/>
              <a:rect l="l" t="t" r="r" b="b"/>
              <a:pathLst>
                <a:path w="151" h="110" extrusionOk="0">
                  <a:moveTo>
                    <a:pt x="96" y="0"/>
                  </a:moveTo>
                  <a:lnTo>
                    <a:pt x="0" y="109"/>
                  </a:lnTo>
                  <a:cubicBezTo>
                    <a:pt x="52" y="106"/>
                    <a:pt x="103" y="96"/>
                    <a:pt x="150" y="79"/>
                  </a:cubicBezTo>
                  <a:lnTo>
                    <a:pt x="96"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flipH="1">
              <a:off x="6756464" y="1803149"/>
              <a:ext cx="1656286" cy="2222632"/>
            </a:xfrm>
            <a:custGeom>
              <a:avLst/>
              <a:gdLst/>
              <a:ahLst/>
              <a:cxnLst/>
              <a:rect l="l" t="t" r="r" b="b"/>
              <a:pathLst>
                <a:path w="41610" h="55838" extrusionOk="0">
                  <a:moveTo>
                    <a:pt x="6429" y="0"/>
                  </a:moveTo>
                  <a:cubicBezTo>
                    <a:pt x="5350" y="0"/>
                    <a:pt x="4156" y="282"/>
                    <a:pt x="3008" y="1073"/>
                  </a:cubicBezTo>
                  <a:cubicBezTo>
                    <a:pt x="1291" y="2254"/>
                    <a:pt x="410" y="3524"/>
                    <a:pt x="0" y="4644"/>
                  </a:cubicBezTo>
                  <a:lnTo>
                    <a:pt x="33324" y="55838"/>
                  </a:lnTo>
                  <a:lnTo>
                    <a:pt x="41609" y="50567"/>
                  </a:lnTo>
                  <a:lnTo>
                    <a:pt x="9080" y="578"/>
                  </a:lnTo>
                  <a:cubicBezTo>
                    <a:pt x="8397" y="260"/>
                    <a:pt x="7466" y="0"/>
                    <a:pt x="6429"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flipH="1">
              <a:off x="7086289" y="1988007"/>
              <a:ext cx="1348076" cy="2061859"/>
            </a:xfrm>
            <a:custGeom>
              <a:avLst/>
              <a:gdLst/>
              <a:ahLst/>
              <a:cxnLst/>
              <a:rect l="l" t="t" r="r" b="b"/>
              <a:pathLst>
                <a:path w="33867" h="51799" extrusionOk="0">
                  <a:moveTo>
                    <a:pt x="543" y="0"/>
                  </a:moveTo>
                  <a:lnTo>
                    <a:pt x="543" y="0"/>
                  </a:lnTo>
                  <a:cubicBezTo>
                    <a:pt x="1" y="1485"/>
                    <a:pt x="288" y="2710"/>
                    <a:pt x="570" y="3134"/>
                  </a:cubicBezTo>
                  <a:cubicBezTo>
                    <a:pt x="570" y="3134"/>
                    <a:pt x="570" y="3137"/>
                    <a:pt x="574" y="3137"/>
                  </a:cubicBezTo>
                  <a:lnTo>
                    <a:pt x="32918" y="51798"/>
                  </a:lnTo>
                  <a:lnTo>
                    <a:pt x="33867" y="51194"/>
                  </a:lnTo>
                  <a:lnTo>
                    <a:pt x="543" y="0"/>
                  </a:ln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flipH="1">
              <a:off x="6720593" y="1826156"/>
              <a:ext cx="1330721" cy="1989852"/>
            </a:xfrm>
            <a:custGeom>
              <a:avLst/>
              <a:gdLst/>
              <a:ahLst/>
              <a:cxnLst/>
              <a:rect l="l" t="t" r="r" b="b"/>
              <a:pathLst>
                <a:path w="33431" h="49990" extrusionOk="0">
                  <a:moveTo>
                    <a:pt x="0" y="0"/>
                  </a:moveTo>
                  <a:lnTo>
                    <a:pt x="32529" y="49989"/>
                  </a:lnTo>
                  <a:lnTo>
                    <a:pt x="33430" y="49416"/>
                  </a:lnTo>
                  <a:lnTo>
                    <a:pt x="1079" y="751"/>
                  </a:lnTo>
                  <a:cubicBezTo>
                    <a:pt x="915" y="529"/>
                    <a:pt x="537" y="246"/>
                    <a:pt x="0"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flipH="1">
              <a:off x="6649236" y="4100903"/>
              <a:ext cx="148711" cy="185451"/>
            </a:xfrm>
            <a:custGeom>
              <a:avLst/>
              <a:gdLst/>
              <a:ahLst/>
              <a:cxnLst/>
              <a:rect l="l" t="t" r="r" b="b"/>
              <a:pathLst>
                <a:path w="3736" h="4659" extrusionOk="0">
                  <a:moveTo>
                    <a:pt x="2690" y="0"/>
                  </a:moveTo>
                  <a:cubicBezTo>
                    <a:pt x="1917" y="0"/>
                    <a:pt x="908" y="240"/>
                    <a:pt x="1" y="1220"/>
                  </a:cubicBezTo>
                  <a:lnTo>
                    <a:pt x="3674" y="4658"/>
                  </a:lnTo>
                  <a:cubicBezTo>
                    <a:pt x="3735" y="3897"/>
                    <a:pt x="3015" y="56"/>
                    <a:pt x="3015" y="56"/>
                  </a:cubicBezTo>
                  <a:lnTo>
                    <a:pt x="3062" y="19"/>
                  </a:lnTo>
                  <a:cubicBezTo>
                    <a:pt x="2946" y="7"/>
                    <a:pt x="2822" y="0"/>
                    <a:pt x="2690"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flipH="1">
              <a:off x="6650467" y="4284369"/>
              <a:ext cx="716" cy="2508"/>
            </a:xfrm>
            <a:custGeom>
              <a:avLst/>
              <a:gdLst/>
              <a:ahLst/>
              <a:cxnLst/>
              <a:rect l="l" t="t" r="r" b="b"/>
              <a:pathLst>
                <a:path w="18" h="63" extrusionOk="0">
                  <a:moveTo>
                    <a:pt x="18" y="1"/>
                  </a:moveTo>
                  <a:lnTo>
                    <a:pt x="18" y="1"/>
                  </a:lnTo>
                  <a:cubicBezTo>
                    <a:pt x="10" y="25"/>
                    <a:pt x="4" y="42"/>
                    <a:pt x="1" y="59"/>
                  </a:cubicBezTo>
                  <a:lnTo>
                    <a:pt x="4" y="62"/>
                  </a:lnTo>
                  <a:cubicBezTo>
                    <a:pt x="7" y="46"/>
                    <a:pt x="14" y="25"/>
                    <a:pt x="1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flipH="1">
              <a:off x="6651028" y="4149466"/>
              <a:ext cx="190945" cy="145368"/>
            </a:xfrm>
            <a:custGeom>
              <a:avLst/>
              <a:gdLst/>
              <a:ahLst/>
              <a:cxnLst/>
              <a:rect l="l" t="t" r="r" b="b"/>
              <a:pathLst>
                <a:path w="4797" h="3652" extrusionOk="0">
                  <a:moveTo>
                    <a:pt x="1107" y="0"/>
                  </a:moveTo>
                  <a:cubicBezTo>
                    <a:pt x="707" y="434"/>
                    <a:pt x="329" y="1011"/>
                    <a:pt x="1" y="1776"/>
                  </a:cubicBezTo>
                  <a:cubicBezTo>
                    <a:pt x="2021" y="2826"/>
                    <a:pt x="3853" y="3652"/>
                    <a:pt x="4508" y="3652"/>
                  </a:cubicBezTo>
                  <a:cubicBezTo>
                    <a:pt x="4602" y="3652"/>
                    <a:pt x="4672" y="3635"/>
                    <a:pt x="4715" y="3599"/>
                  </a:cubicBezTo>
                  <a:cubicBezTo>
                    <a:pt x="4731" y="3586"/>
                    <a:pt x="4746" y="3566"/>
                    <a:pt x="4760" y="3539"/>
                  </a:cubicBezTo>
                  <a:lnTo>
                    <a:pt x="4760" y="3539"/>
                  </a:lnTo>
                  <a:cubicBezTo>
                    <a:pt x="4761" y="3539"/>
                    <a:pt x="4761" y="3538"/>
                    <a:pt x="4761" y="3537"/>
                  </a:cubicBezTo>
                  <a:lnTo>
                    <a:pt x="4761" y="3537"/>
                  </a:lnTo>
                  <a:cubicBezTo>
                    <a:pt x="4774" y="3513"/>
                    <a:pt x="4786" y="3485"/>
                    <a:pt x="4797" y="3451"/>
                  </a:cubicBezTo>
                  <a:lnTo>
                    <a:pt x="4794" y="3448"/>
                  </a:lnTo>
                  <a:cubicBezTo>
                    <a:pt x="4780" y="3489"/>
                    <a:pt x="4770" y="3513"/>
                    <a:pt x="4762" y="3527"/>
                  </a:cubicBezTo>
                  <a:cubicBezTo>
                    <a:pt x="4773" y="3506"/>
                    <a:pt x="4776" y="3476"/>
                    <a:pt x="4780" y="3438"/>
                  </a:cubicBezTo>
                  <a:lnTo>
                    <a:pt x="1107"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flipH="1">
              <a:off x="6644497" y="4101620"/>
              <a:ext cx="33476" cy="185093"/>
            </a:xfrm>
            <a:custGeom>
              <a:avLst/>
              <a:gdLst/>
              <a:ahLst/>
              <a:cxnLst/>
              <a:rect l="l" t="t" r="r" b="b"/>
              <a:pathLst>
                <a:path w="841" h="4650" extrusionOk="0">
                  <a:moveTo>
                    <a:pt x="48" y="1"/>
                  </a:moveTo>
                  <a:lnTo>
                    <a:pt x="1" y="38"/>
                  </a:lnTo>
                  <a:cubicBezTo>
                    <a:pt x="1" y="38"/>
                    <a:pt x="721" y="3879"/>
                    <a:pt x="660" y="4640"/>
                  </a:cubicBezTo>
                  <a:lnTo>
                    <a:pt x="674" y="4650"/>
                  </a:lnTo>
                  <a:cubicBezTo>
                    <a:pt x="677" y="4633"/>
                    <a:pt x="683" y="4616"/>
                    <a:pt x="691" y="4592"/>
                  </a:cubicBezTo>
                  <a:cubicBezTo>
                    <a:pt x="841" y="3961"/>
                    <a:pt x="697" y="2127"/>
                    <a:pt x="438" y="59"/>
                  </a:cubicBezTo>
                  <a:cubicBezTo>
                    <a:pt x="322" y="35"/>
                    <a:pt x="192" y="15"/>
                    <a:pt x="4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flipH="1">
              <a:off x="6651144" y="4286319"/>
              <a:ext cx="1274" cy="3543"/>
            </a:xfrm>
            <a:custGeom>
              <a:avLst/>
              <a:gdLst/>
              <a:ahLst/>
              <a:cxnLst/>
              <a:rect l="l" t="t" r="r" b="b"/>
              <a:pathLst>
                <a:path w="32" h="89" extrusionOk="0">
                  <a:moveTo>
                    <a:pt x="18" y="0"/>
                  </a:moveTo>
                  <a:cubicBezTo>
                    <a:pt x="14" y="38"/>
                    <a:pt x="11" y="68"/>
                    <a:pt x="0" y="89"/>
                  </a:cubicBezTo>
                  <a:cubicBezTo>
                    <a:pt x="8" y="75"/>
                    <a:pt x="18" y="51"/>
                    <a:pt x="32" y="10"/>
                  </a:cubicBezTo>
                  <a:lnTo>
                    <a:pt x="18"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flipH="1">
              <a:off x="6652378" y="4289822"/>
              <a:ext cx="159" cy="597"/>
            </a:xfrm>
            <a:custGeom>
              <a:avLst/>
              <a:gdLst/>
              <a:ahLst/>
              <a:cxnLst/>
              <a:rect l="l" t="t" r="r" b="b"/>
              <a:pathLst>
                <a:path w="4" h="15" extrusionOk="0">
                  <a:moveTo>
                    <a:pt x="3" y="1"/>
                  </a:moveTo>
                  <a:lnTo>
                    <a:pt x="3" y="1"/>
                  </a:lnTo>
                  <a:cubicBezTo>
                    <a:pt x="3" y="11"/>
                    <a:pt x="0" y="15"/>
                    <a:pt x="0" y="15"/>
                  </a:cubicBezTo>
                  <a:lnTo>
                    <a:pt x="0" y="15"/>
                  </a:lnTo>
                  <a:cubicBezTo>
                    <a:pt x="3" y="11"/>
                    <a:pt x="3" y="7"/>
                    <a:pt x="3"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flipH="1">
              <a:off x="6660548" y="3740182"/>
              <a:ext cx="503454" cy="479969"/>
            </a:xfrm>
            <a:custGeom>
              <a:avLst/>
              <a:gdLst/>
              <a:ahLst/>
              <a:cxnLst/>
              <a:rect l="l" t="t" r="r" b="b"/>
              <a:pathLst>
                <a:path w="12648" h="12058" extrusionOk="0">
                  <a:moveTo>
                    <a:pt x="7407" y="1"/>
                  </a:moveTo>
                  <a:cubicBezTo>
                    <a:pt x="6327" y="1"/>
                    <a:pt x="5133" y="282"/>
                    <a:pt x="3984" y="1072"/>
                  </a:cubicBezTo>
                  <a:cubicBezTo>
                    <a:pt x="1" y="3817"/>
                    <a:pt x="509" y="7032"/>
                    <a:pt x="1004" y="7780"/>
                  </a:cubicBezTo>
                  <a:cubicBezTo>
                    <a:pt x="1291" y="8211"/>
                    <a:pt x="4923" y="10409"/>
                    <a:pt x="8091" y="12058"/>
                  </a:cubicBezTo>
                  <a:cubicBezTo>
                    <a:pt x="9165" y="9561"/>
                    <a:pt x="10772" y="9062"/>
                    <a:pt x="11886" y="9062"/>
                  </a:cubicBezTo>
                  <a:cubicBezTo>
                    <a:pt x="12181" y="9062"/>
                    <a:pt x="12441" y="9097"/>
                    <a:pt x="12648" y="9139"/>
                  </a:cubicBezTo>
                  <a:cubicBezTo>
                    <a:pt x="12221" y="5780"/>
                    <a:pt x="11477" y="1796"/>
                    <a:pt x="11139" y="1332"/>
                  </a:cubicBezTo>
                  <a:cubicBezTo>
                    <a:pt x="10769" y="826"/>
                    <a:pt x="9256" y="1"/>
                    <a:pt x="7407"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flipH="1">
              <a:off x="6831471" y="3953661"/>
              <a:ext cx="305742" cy="266494"/>
            </a:xfrm>
            <a:custGeom>
              <a:avLst/>
              <a:gdLst/>
              <a:ahLst/>
              <a:cxnLst/>
              <a:rect l="l" t="t" r="r" b="b"/>
              <a:pathLst>
                <a:path w="7681" h="6695" extrusionOk="0">
                  <a:moveTo>
                    <a:pt x="99" y="1"/>
                  </a:moveTo>
                  <a:cubicBezTo>
                    <a:pt x="27" y="338"/>
                    <a:pt x="0" y="656"/>
                    <a:pt x="0" y="946"/>
                  </a:cubicBezTo>
                  <a:cubicBezTo>
                    <a:pt x="0" y="1639"/>
                    <a:pt x="167" y="2164"/>
                    <a:pt x="331" y="2417"/>
                  </a:cubicBezTo>
                  <a:cubicBezTo>
                    <a:pt x="618" y="2848"/>
                    <a:pt x="4250" y="5046"/>
                    <a:pt x="7418" y="6695"/>
                  </a:cubicBezTo>
                  <a:cubicBezTo>
                    <a:pt x="7503" y="6497"/>
                    <a:pt x="7592" y="6312"/>
                    <a:pt x="7681" y="6142"/>
                  </a:cubicBezTo>
                  <a:cubicBezTo>
                    <a:pt x="5127" y="4643"/>
                    <a:pt x="2205" y="2666"/>
                    <a:pt x="99"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flipH="1">
              <a:off x="6660541" y="3750094"/>
              <a:ext cx="138084" cy="353866"/>
            </a:xfrm>
            <a:custGeom>
              <a:avLst/>
              <a:gdLst/>
              <a:ahLst/>
              <a:cxnLst/>
              <a:rect l="l" t="t" r="r" b="b"/>
              <a:pathLst>
                <a:path w="3469" h="8890" extrusionOk="0">
                  <a:moveTo>
                    <a:pt x="1" y="1"/>
                  </a:moveTo>
                  <a:lnTo>
                    <a:pt x="1" y="1"/>
                  </a:lnTo>
                  <a:cubicBezTo>
                    <a:pt x="182" y="246"/>
                    <a:pt x="2438" y="3374"/>
                    <a:pt x="3025" y="8825"/>
                  </a:cubicBezTo>
                  <a:cubicBezTo>
                    <a:pt x="3193" y="8839"/>
                    <a:pt x="3339" y="8863"/>
                    <a:pt x="3469" y="8890"/>
                  </a:cubicBezTo>
                  <a:cubicBezTo>
                    <a:pt x="3042" y="5531"/>
                    <a:pt x="2298" y="1547"/>
                    <a:pt x="1960" y="1083"/>
                  </a:cubicBezTo>
                  <a:cubicBezTo>
                    <a:pt x="1718" y="752"/>
                    <a:pt x="990" y="287"/>
                    <a:pt x="1"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flipH="1">
              <a:off x="7324427" y="4518905"/>
              <a:ext cx="348294" cy="181192"/>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flipH="1">
              <a:off x="7174316" y="4579688"/>
              <a:ext cx="202767" cy="120410"/>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flipH="1">
              <a:off x="7161386" y="4700061"/>
              <a:ext cx="519654" cy="37815"/>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flipH="1">
              <a:off x="7460317" y="4552620"/>
              <a:ext cx="45855" cy="50075"/>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flipH="1">
              <a:off x="7407455" y="4577897"/>
              <a:ext cx="29973" cy="35785"/>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flipH="1">
              <a:off x="7394009" y="2635768"/>
              <a:ext cx="449796" cy="143218"/>
            </a:xfrm>
            <a:custGeom>
              <a:avLst/>
              <a:gdLst/>
              <a:ahLst/>
              <a:cxnLst/>
              <a:rect l="l" t="t" r="r" b="b"/>
              <a:pathLst>
                <a:path w="11300" h="3598" extrusionOk="0">
                  <a:moveTo>
                    <a:pt x="6127" y="1"/>
                  </a:moveTo>
                  <a:cubicBezTo>
                    <a:pt x="3420" y="1"/>
                    <a:pt x="1034" y="935"/>
                    <a:pt x="1034" y="935"/>
                  </a:cubicBezTo>
                  <a:cubicBezTo>
                    <a:pt x="0" y="1331"/>
                    <a:pt x="652" y="2942"/>
                    <a:pt x="652" y="2942"/>
                  </a:cubicBezTo>
                  <a:cubicBezTo>
                    <a:pt x="652" y="2942"/>
                    <a:pt x="1844" y="2649"/>
                    <a:pt x="5053" y="2420"/>
                  </a:cubicBezTo>
                  <a:cubicBezTo>
                    <a:pt x="5293" y="2402"/>
                    <a:pt x="5522" y="2394"/>
                    <a:pt x="5740" y="2394"/>
                  </a:cubicBezTo>
                  <a:cubicBezTo>
                    <a:pt x="8414" y="2394"/>
                    <a:pt x="9340" y="3598"/>
                    <a:pt x="9340" y="3598"/>
                  </a:cubicBezTo>
                  <a:lnTo>
                    <a:pt x="11300" y="1744"/>
                  </a:lnTo>
                  <a:cubicBezTo>
                    <a:pt x="9827" y="405"/>
                    <a:pt x="7908" y="1"/>
                    <a:pt x="6127"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flipH="1">
              <a:off x="7174690" y="3210167"/>
              <a:ext cx="990786" cy="1379323"/>
            </a:xfrm>
            <a:custGeom>
              <a:avLst/>
              <a:gdLst/>
              <a:ahLst/>
              <a:cxnLst/>
              <a:rect l="l" t="t" r="r" b="b"/>
              <a:pathLst>
                <a:path w="24891" h="34652" extrusionOk="0">
                  <a:moveTo>
                    <a:pt x="16890" y="0"/>
                  </a:moveTo>
                  <a:cubicBezTo>
                    <a:pt x="15672" y="0"/>
                    <a:pt x="14284" y="130"/>
                    <a:pt x="12713" y="453"/>
                  </a:cubicBezTo>
                  <a:cubicBezTo>
                    <a:pt x="4606" y="2119"/>
                    <a:pt x="1" y="5706"/>
                    <a:pt x="2998" y="18006"/>
                  </a:cubicBezTo>
                  <a:cubicBezTo>
                    <a:pt x="5006" y="26236"/>
                    <a:pt x="8948" y="34483"/>
                    <a:pt x="9375" y="34637"/>
                  </a:cubicBezTo>
                  <a:cubicBezTo>
                    <a:pt x="9401" y="34647"/>
                    <a:pt x="9432" y="34651"/>
                    <a:pt x="9466" y="34651"/>
                  </a:cubicBezTo>
                  <a:cubicBezTo>
                    <a:pt x="9915" y="34651"/>
                    <a:pt x="11037" y="33882"/>
                    <a:pt x="12392" y="33882"/>
                  </a:cubicBezTo>
                  <a:cubicBezTo>
                    <a:pt x="12614" y="33882"/>
                    <a:pt x="12843" y="33902"/>
                    <a:pt x="13075" y="33951"/>
                  </a:cubicBezTo>
                  <a:cubicBezTo>
                    <a:pt x="13075" y="33951"/>
                    <a:pt x="15227" y="32942"/>
                    <a:pt x="16520" y="32942"/>
                  </a:cubicBezTo>
                  <a:cubicBezTo>
                    <a:pt x="16551" y="32942"/>
                    <a:pt x="16581" y="32942"/>
                    <a:pt x="16611" y="32944"/>
                  </a:cubicBezTo>
                  <a:cubicBezTo>
                    <a:pt x="16611" y="32944"/>
                    <a:pt x="18489" y="22191"/>
                    <a:pt x="21848" y="12865"/>
                  </a:cubicBezTo>
                  <a:cubicBezTo>
                    <a:pt x="24890" y="4416"/>
                    <a:pt x="24074" y="2252"/>
                    <a:pt x="24074" y="2252"/>
                  </a:cubicBezTo>
                  <a:cubicBezTo>
                    <a:pt x="24074" y="2252"/>
                    <a:pt x="21957" y="0"/>
                    <a:pt x="16890"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flipH="1">
              <a:off x="7771762" y="3382527"/>
              <a:ext cx="246672" cy="258693"/>
            </a:xfrm>
            <a:custGeom>
              <a:avLst/>
              <a:gdLst/>
              <a:ahLst/>
              <a:cxnLst/>
              <a:rect l="l" t="t" r="r" b="b"/>
              <a:pathLst>
                <a:path w="6197" h="6499" extrusionOk="0">
                  <a:moveTo>
                    <a:pt x="5148" y="1"/>
                  </a:moveTo>
                  <a:lnTo>
                    <a:pt x="1" y="6235"/>
                  </a:lnTo>
                  <a:cubicBezTo>
                    <a:pt x="1" y="6235"/>
                    <a:pt x="548" y="6499"/>
                    <a:pt x="1529" y="6499"/>
                  </a:cubicBezTo>
                  <a:cubicBezTo>
                    <a:pt x="1576" y="6499"/>
                    <a:pt x="1624" y="6498"/>
                    <a:pt x="1673" y="6497"/>
                  </a:cubicBezTo>
                  <a:cubicBezTo>
                    <a:pt x="2749" y="6466"/>
                    <a:pt x="5900" y="4381"/>
                    <a:pt x="6077" y="1981"/>
                  </a:cubicBezTo>
                  <a:cubicBezTo>
                    <a:pt x="6196" y="325"/>
                    <a:pt x="5148" y="1"/>
                    <a:pt x="5148"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flipH="1">
              <a:off x="7449175" y="3516035"/>
              <a:ext cx="198826" cy="1045717"/>
            </a:xfrm>
            <a:custGeom>
              <a:avLst/>
              <a:gdLst/>
              <a:ahLst/>
              <a:cxnLst/>
              <a:rect l="l" t="t" r="r" b="b"/>
              <a:pathLst>
                <a:path w="4995" h="26271" extrusionOk="0">
                  <a:moveTo>
                    <a:pt x="4863" y="1"/>
                  </a:moveTo>
                  <a:cubicBezTo>
                    <a:pt x="4849" y="1"/>
                    <a:pt x="4834" y="3"/>
                    <a:pt x="4820" y="9"/>
                  </a:cubicBezTo>
                  <a:cubicBezTo>
                    <a:pt x="2940" y="791"/>
                    <a:pt x="2400" y="1617"/>
                    <a:pt x="1424" y="7960"/>
                  </a:cubicBezTo>
                  <a:cubicBezTo>
                    <a:pt x="986" y="10782"/>
                    <a:pt x="969" y="13073"/>
                    <a:pt x="956" y="15497"/>
                  </a:cubicBezTo>
                  <a:cubicBezTo>
                    <a:pt x="932" y="18549"/>
                    <a:pt x="912" y="21703"/>
                    <a:pt x="14" y="26137"/>
                  </a:cubicBezTo>
                  <a:cubicBezTo>
                    <a:pt x="0" y="26199"/>
                    <a:pt x="41" y="26257"/>
                    <a:pt x="102" y="26267"/>
                  </a:cubicBezTo>
                  <a:cubicBezTo>
                    <a:pt x="113" y="26271"/>
                    <a:pt x="120" y="26271"/>
                    <a:pt x="126" y="26271"/>
                  </a:cubicBezTo>
                  <a:cubicBezTo>
                    <a:pt x="181" y="26271"/>
                    <a:pt x="229" y="26233"/>
                    <a:pt x="239" y="26181"/>
                  </a:cubicBezTo>
                  <a:cubicBezTo>
                    <a:pt x="1140" y="21724"/>
                    <a:pt x="1161" y="18559"/>
                    <a:pt x="1181" y="15497"/>
                  </a:cubicBezTo>
                  <a:cubicBezTo>
                    <a:pt x="1199" y="13080"/>
                    <a:pt x="1215" y="10800"/>
                    <a:pt x="1649" y="7994"/>
                  </a:cubicBezTo>
                  <a:cubicBezTo>
                    <a:pt x="2659" y="1443"/>
                    <a:pt x="3236" y="910"/>
                    <a:pt x="4909" y="218"/>
                  </a:cubicBezTo>
                  <a:cubicBezTo>
                    <a:pt x="4967" y="193"/>
                    <a:pt x="4994" y="125"/>
                    <a:pt x="4971" y="70"/>
                  </a:cubicBezTo>
                  <a:cubicBezTo>
                    <a:pt x="4953" y="27"/>
                    <a:pt x="4909" y="1"/>
                    <a:pt x="4863"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flipH="1">
              <a:off x="7084772" y="2677644"/>
              <a:ext cx="1141170" cy="963440"/>
            </a:xfrm>
            <a:custGeom>
              <a:avLst/>
              <a:gdLst/>
              <a:ahLst/>
              <a:cxnLst/>
              <a:rect l="l" t="t" r="r" b="b"/>
              <a:pathLst>
                <a:path w="28669" h="24204" extrusionOk="0">
                  <a:moveTo>
                    <a:pt x="16003" y="1"/>
                  </a:moveTo>
                  <a:cubicBezTo>
                    <a:pt x="12601" y="1"/>
                    <a:pt x="7444" y="1556"/>
                    <a:pt x="3596" y="7287"/>
                  </a:cubicBezTo>
                  <a:cubicBezTo>
                    <a:pt x="1" y="12646"/>
                    <a:pt x="3930" y="22427"/>
                    <a:pt x="6463" y="24157"/>
                  </a:cubicBezTo>
                  <a:cubicBezTo>
                    <a:pt x="6463" y="24157"/>
                    <a:pt x="6624" y="24203"/>
                    <a:pt x="6900" y="24203"/>
                  </a:cubicBezTo>
                  <a:cubicBezTo>
                    <a:pt x="7465" y="24203"/>
                    <a:pt x="8515" y="24012"/>
                    <a:pt x="9679" y="22853"/>
                  </a:cubicBezTo>
                  <a:cubicBezTo>
                    <a:pt x="11417" y="21123"/>
                    <a:pt x="11515" y="19614"/>
                    <a:pt x="11054" y="19180"/>
                  </a:cubicBezTo>
                  <a:cubicBezTo>
                    <a:pt x="10733" y="18876"/>
                    <a:pt x="10252" y="18064"/>
                    <a:pt x="10252" y="18064"/>
                  </a:cubicBezTo>
                  <a:cubicBezTo>
                    <a:pt x="10252" y="18064"/>
                    <a:pt x="13485" y="14463"/>
                    <a:pt x="20674" y="14364"/>
                  </a:cubicBezTo>
                  <a:cubicBezTo>
                    <a:pt x="20762" y="14362"/>
                    <a:pt x="20848" y="14362"/>
                    <a:pt x="20933" y="14362"/>
                  </a:cubicBezTo>
                  <a:cubicBezTo>
                    <a:pt x="25762" y="14362"/>
                    <a:pt x="25378" y="16231"/>
                    <a:pt x="25691" y="16231"/>
                  </a:cubicBezTo>
                  <a:cubicBezTo>
                    <a:pt x="25691" y="16231"/>
                    <a:pt x="25692" y="16231"/>
                    <a:pt x="25692" y="16231"/>
                  </a:cubicBezTo>
                  <a:cubicBezTo>
                    <a:pt x="25781" y="16228"/>
                    <a:pt x="28669" y="6037"/>
                    <a:pt x="19077" y="597"/>
                  </a:cubicBezTo>
                  <a:cubicBezTo>
                    <a:pt x="18480" y="258"/>
                    <a:pt x="17387" y="1"/>
                    <a:pt x="1600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flipH="1">
              <a:off x="7699356" y="2945259"/>
              <a:ext cx="254633" cy="441000"/>
            </a:xfrm>
            <a:custGeom>
              <a:avLst/>
              <a:gdLst/>
              <a:ahLst/>
              <a:cxnLst/>
              <a:rect l="l" t="t" r="r" b="b"/>
              <a:pathLst>
                <a:path w="6397" h="11079" extrusionOk="0">
                  <a:moveTo>
                    <a:pt x="4485" y="1"/>
                  </a:moveTo>
                  <a:cubicBezTo>
                    <a:pt x="4485" y="1"/>
                    <a:pt x="0" y="7030"/>
                    <a:pt x="3389" y="11078"/>
                  </a:cubicBezTo>
                  <a:lnTo>
                    <a:pt x="6397" y="9074"/>
                  </a:lnTo>
                  <a:cubicBezTo>
                    <a:pt x="6397" y="9074"/>
                    <a:pt x="2396" y="6398"/>
                    <a:pt x="4485"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flipH="1">
              <a:off x="7617755" y="2672987"/>
              <a:ext cx="300130" cy="197990"/>
            </a:xfrm>
            <a:custGeom>
              <a:avLst/>
              <a:gdLst/>
              <a:ahLst/>
              <a:cxnLst/>
              <a:rect l="l" t="t" r="r" b="b"/>
              <a:pathLst>
                <a:path w="7540" h="4974" extrusionOk="0">
                  <a:moveTo>
                    <a:pt x="2830" y="0"/>
                  </a:moveTo>
                  <a:cubicBezTo>
                    <a:pt x="2830" y="0"/>
                    <a:pt x="1" y="1925"/>
                    <a:pt x="1837" y="3738"/>
                  </a:cubicBezTo>
                  <a:cubicBezTo>
                    <a:pt x="2998" y="4884"/>
                    <a:pt x="4799" y="4974"/>
                    <a:pt x="5334" y="4974"/>
                  </a:cubicBezTo>
                  <a:cubicBezTo>
                    <a:pt x="5434" y="4974"/>
                    <a:pt x="5490" y="4971"/>
                    <a:pt x="5490" y="4971"/>
                  </a:cubicBezTo>
                  <a:cubicBezTo>
                    <a:pt x="5490" y="4971"/>
                    <a:pt x="7540" y="2181"/>
                    <a:pt x="6194" y="2181"/>
                  </a:cubicBezTo>
                  <a:cubicBezTo>
                    <a:pt x="6193" y="2181"/>
                    <a:pt x="6191" y="2181"/>
                    <a:pt x="6189" y="2181"/>
                  </a:cubicBezTo>
                  <a:cubicBezTo>
                    <a:pt x="5779" y="2183"/>
                    <a:pt x="5473" y="2191"/>
                    <a:pt x="5226" y="2191"/>
                  </a:cubicBezTo>
                  <a:cubicBezTo>
                    <a:pt x="4602" y="2191"/>
                    <a:pt x="4358" y="2138"/>
                    <a:pt x="3776" y="1796"/>
                  </a:cubicBezTo>
                  <a:cubicBezTo>
                    <a:pt x="2237" y="891"/>
                    <a:pt x="2830" y="0"/>
                    <a:pt x="283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flipH="1">
              <a:off x="7685860" y="2660607"/>
              <a:ext cx="175222" cy="110499"/>
            </a:xfrm>
            <a:custGeom>
              <a:avLst/>
              <a:gdLst/>
              <a:ahLst/>
              <a:cxnLst/>
              <a:rect l="l" t="t" r="r" b="b"/>
              <a:pathLst>
                <a:path w="4402" h="2776" extrusionOk="0">
                  <a:moveTo>
                    <a:pt x="1421" y="1"/>
                  </a:moveTo>
                  <a:lnTo>
                    <a:pt x="1421" y="1"/>
                  </a:lnTo>
                  <a:cubicBezTo>
                    <a:pt x="1421" y="1"/>
                    <a:pt x="1" y="1444"/>
                    <a:pt x="2042" y="2263"/>
                  </a:cubicBezTo>
                  <a:cubicBezTo>
                    <a:pt x="3061" y="2673"/>
                    <a:pt x="3651" y="2775"/>
                    <a:pt x="3986" y="2775"/>
                  </a:cubicBezTo>
                  <a:cubicBezTo>
                    <a:pt x="4321" y="2775"/>
                    <a:pt x="4401" y="2673"/>
                    <a:pt x="4401" y="2673"/>
                  </a:cubicBezTo>
                  <a:lnTo>
                    <a:pt x="1421"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flipH="1">
              <a:off x="7283938" y="3268124"/>
              <a:ext cx="68266" cy="151936"/>
            </a:xfrm>
            <a:custGeom>
              <a:avLst/>
              <a:gdLst/>
              <a:ahLst/>
              <a:cxnLst/>
              <a:rect l="l" t="t" r="r" b="b"/>
              <a:pathLst>
                <a:path w="1715" h="3817" extrusionOk="0">
                  <a:moveTo>
                    <a:pt x="1400" y="1"/>
                  </a:moveTo>
                  <a:cubicBezTo>
                    <a:pt x="1398" y="1"/>
                    <a:pt x="1396" y="1"/>
                    <a:pt x="1393" y="1"/>
                  </a:cubicBezTo>
                  <a:cubicBezTo>
                    <a:pt x="1332" y="7"/>
                    <a:pt x="1284" y="62"/>
                    <a:pt x="1291" y="120"/>
                  </a:cubicBezTo>
                  <a:cubicBezTo>
                    <a:pt x="1294" y="141"/>
                    <a:pt x="1485" y="2052"/>
                    <a:pt x="1294" y="2919"/>
                  </a:cubicBezTo>
                  <a:cubicBezTo>
                    <a:pt x="1161" y="3518"/>
                    <a:pt x="572" y="3593"/>
                    <a:pt x="289" y="3593"/>
                  </a:cubicBezTo>
                  <a:cubicBezTo>
                    <a:pt x="204" y="3593"/>
                    <a:pt x="147" y="3587"/>
                    <a:pt x="137" y="3585"/>
                  </a:cubicBezTo>
                  <a:cubicBezTo>
                    <a:pt x="133" y="3585"/>
                    <a:pt x="129" y="3584"/>
                    <a:pt x="125" y="3584"/>
                  </a:cubicBezTo>
                  <a:cubicBezTo>
                    <a:pt x="68" y="3584"/>
                    <a:pt x="17" y="3624"/>
                    <a:pt x="10" y="3681"/>
                  </a:cubicBezTo>
                  <a:cubicBezTo>
                    <a:pt x="1" y="3742"/>
                    <a:pt x="45" y="3800"/>
                    <a:pt x="106" y="3807"/>
                  </a:cubicBezTo>
                  <a:cubicBezTo>
                    <a:pt x="164" y="3814"/>
                    <a:pt x="226" y="3817"/>
                    <a:pt x="294" y="3817"/>
                  </a:cubicBezTo>
                  <a:cubicBezTo>
                    <a:pt x="731" y="3817"/>
                    <a:pt x="1366" y="3646"/>
                    <a:pt x="1516" y="2967"/>
                  </a:cubicBezTo>
                  <a:cubicBezTo>
                    <a:pt x="1715" y="2066"/>
                    <a:pt x="1526" y="179"/>
                    <a:pt x="1520" y="100"/>
                  </a:cubicBezTo>
                  <a:cubicBezTo>
                    <a:pt x="1513" y="41"/>
                    <a:pt x="1459" y="1"/>
                    <a:pt x="1400"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flipH="1">
              <a:off x="7319962" y="3265258"/>
              <a:ext cx="30849" cy="50075"/>
            </a:xfrm>
            <a:custGeom>
              <a:avLst/>
              <a:gdLst/>
              <a:ahLst/>
              <a:cxnLst/>
              <a:rect l="l" t="t" r="r" b="b"/>
              <a:pathLst>
                <a:path w="775" h="1258" extrusionOk="0">
                  <a:moveTo>
                    <a:pt x="389" y="1"/>
                  </a:moveTo>
                  <a:cubicBezTo>
                    <a:pt x="174" y="1"/>
                    <a:pt x="0" y="281"/>
                    <a:pt x="0" y="629"/>
                  </a:cubicBezTo>
                  <a:cubicBezTo>
                    <a:pt x="0" y="977"/>
                    <a:pt x="174" y="1257"/>
                    <a:pt x="389" y="1257"/>
                  </a:cubicBezTo>
                  <a:cubicBezTo>
                    <a:pt x="601" y="1257"/>
                    <a:pt x="774" y="977"/>
                    <a:pt x="774" y="629"/>
                  </a:cubicBezTo>
                  <a:cubicBezTo>
                    <a:pt x="774" y="281"/>
                    <a:pt x="601" y="1"/>
                    <a:pt x="389"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flipH="1">
              <a:off x="7356512" y="3298934"/>
              <a:ext cx="418152" cy="143139"/>
            </a:xfrm>
            <a:custGeom>
              <a:avLst/>
              <a:gdLst/>
              <a:ahLst/>
              <a:cxnLst/>
              <a:rect l="l" t="t" r="r" b="b"/>
              <a:pathLst>
                <a:path w="10505" h="3596" extrusionOk="0">
                  <a:moveTo>
                    <a:pt x="8827" y="0"/>
                  </a:moveTo>
                  <a:cubicBezTo>
                    <a:pt x="3844" y="0"/>
                    <a:pt x="92" y="3365"/>
                    <a:pt x="52" y="3402"/>
                  </a:cubicBezTo>
                  <a:cubicBezTo>
                    <a:pt x="4" y="3446"/>
                    <a:pt x="1" y="3514"/>
                    <a:pt x="45" y="3562"/>
                  </a:cubicBezTo>
                  <a:cubicBezTo>
                    <a:pt x="69" y="3583"/>
                    <a:pt x="100" y="3596"/>
                    <a:pt x="130" y="3596"/>
                  </a:cubicBezTo>
                  <a:cubicBezTo>
                    <a:pt x="157" y="3596"/>
                    <a:pt x="185" y="3586"/>
                    <a:pt x="206" y="3566"/>
                  </a:cubicBezTo>
                  <a:cubicBezTo>
                    <a:pt x="246" y="3528"/>
                    <a:pt x="3931" y="225"/>
                    <a:pt x="8825" y="225"/>
                  </a:cubicBezTo>
                  <a:cubicBezTo>
                    <a:pt x="9326" y="225"/>
                    <a:pt x="9840" y="260"/>
                    <a:pt x="10365" y="336"/>
                  </a:cubicBezTo>
                  <a:cubicBezTo>
                    <a:pt x="10371" y="337"/>
                    <a:pt x="10377" y="338"/>
                    <a:pt x="10383" y="338"/>
                  </a:cubicBezTo>
                  <a:cubicBezTo>
                    <a:pt x="10440" y="338"/>
                    <a:pt x="10485" y="296"/>
                    <a:pt x="10494" y="240"/>
                  </a:cubicBezTo>
                  <a:cubicBezTo>
                    <a:pt x="10505" y="179"/>
                    <a:pt x="10460" y="125"/>
                    <a:pt x="10398" y="114"/>
                  </a:cubicBezTo>
                  <a:cubicBezTo>
                    <a:pt x="9863" y="36"/>
                    <a:pt x="9338" y="0"/>
                    <a:pt x="8827"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flipH="1">
              <a:off x="7204605" y="3317324"/>
              <a:ext cx="67430" cy="43905"/>
            </a:xfrm>
            <a:custGeom>
              <a:avLst/>
              <a:gdLst/>
              <a:ahLst/>
              <a:cxnLst/>
              <a:rect l="l" t="t" r="r" b="b"/>
              <a:pathLst>
                <a:path w="1694" h="1103" extrusionOk="0">
                  <a:moveTo>
                    <a:pt x="131" y="1"/>
                  </a:moveTo>
                  <a:cubicBezTo>
                    <a:pt x="79" y="1"/>
                    <a:pt x="32" y="32"/>
                    <a:pt x="18" y="82"/>
                  </a:cubicBezTo>
                  <a:cubicBezTo>
                    <a:pt x="0" y="140"/>
                    <a:pt x="38" y="202"/>
                    <a:pt x="96" y="219"/>
                  </a:cubicBezTo>
                  <a:cubicBezTo>
                    <a:pt x="106" y="222"/>
                    <a:pt x="1089" y="488"/>
                    <a:pt x="1469" y="1055"/>
                  </a:cubicBezTo>
                  <a:cubicBezTo>
                    <a:pt x="1492" y="1086"/>
                    <a:pt x="1527" y="1103"/>
                    <a:pt x="1564" y="1103"/>
                  </a:cubicBezTo>
                  <a:cubicBezTo>
                    <a:pt x="1588" y="1103"/>
                    <a:pt x="1609" y="1100"/>
                    <a:pt x="1629" y="1086"/>
                  </a:cubicBezTo>
                  <a:cubicBezTo>
                    <a:pt x="1680" y="1052"/>
                    <a:pt x="1694" y="983"/>
                    <a:pt x="1659" y="933"/>
                  </a:cubicBezTo>
                  <a:cubicBezTo>
                    <a:pt x="1233" y="298"/>
                    <a:pt x="202" y="17"/>
                    <a:pt x="158" y="3"/>
                  </a:cubicBezTo>
                  <a:cubicBezTo>
                    <a:pt x="149" y="2"/>
                    <a:pt x="140" y="1"/>
                    <a:pt x="131"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flipH="1">
              <a:off x="7663049" y="3302636"/>
              <a:ext cx="57677" cy="86456"/>
            </a:xfrm>
            <a:custGeom>
              <a:avLst/>
              <a:gdLst/>
              <a:ahLst/>
              <a:cxnLst/>
              <a:rect l="l" t="t" r="r" b="b"/>
              <a:pathLst>
                <a:path w="1449" h="2172" extrusionOk="0">
                  <a:moveTo>
                    <a:pt x="704" y="1"/>
                  </a:moveTo>
                  <a:lnTo>
                    <a:pt x="1" y="486"/>
                  </a:lnTo>
                  <a:cubicBezTo>
                    <a:pt x="1" y="486"/>
                    <a:pt x="15" y="1404"/>
                    <a:pt x="864" y="2172"/>
                  </a:cubicBezTo>
                  <a:lnTo>
                    <a:pt x="1449" y="1735"/>
                  </a:lnTo>
                  <a:cubicBezTo>
                    <a:pt x="1449" y="1735"/>
                    <a:pt x="745" y="963"/>
                    <a:pt x="704"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flipH="1">
              <a:off x="7658431" y="3298178"/>
              <a:ext cx="66793" cy="95293"/>
            </a:xfrm>
            <a:custGeom>
              <a:avLst/>
              <a:gdLst/>
              <a:ahLst/>
              <a:cxnLst/>
              <a:rect l="l" t="t" r="r" b="b"/>
              <a:pathLst>
                <a:path w="1678" h="2394" extrusionOk="0">
                  <a:moveTo>
                    <a:pt x="718" y="317"/>
                  </a:moveTo>
                  <a:cubicBezTo>
                    <a:pt x="814" y="1031"/>
                    <a:pt x="1223" y="1611"/>
                    <a:pt x="1398" y="1830"/>
                  </a:cubicBezTo>
                  <a:lnTo>
                    <a:pt x="984" y="2137"/>
                  </a:lnTo>
                  <a:cubicBezTo>
                    <a:pt x="366" y="1533"/>
                    <a:pt x="254" y="850"/>
                    <a:pt x="234" y="652"/>
                  </a:cubicBezTo>
                  <a:lnTo>
                    <a:pt x="718" y="317"/>
                  </a:lnTo>
                  <a:close/>
                  <a:moveTo>
                    <a:pt x="814" y="0"/>
                  </a:moveTo>
                  <a:cubicBezTo>
                    <a:pt x="791" y="0"/>
                    <a:pt x="768" y="7"/>
                    <a:pt x="749" y="21"/>
                  </a:cubicBezTo>
                  <a:lnTo>
                    <a:pt x="49" y="505"/>
                  </a:lnTo>
                  <a:cubicBezTo>
                    <a:pt x="18" y="525"/>
                    <a:pt x="1" y="560"/>
                    <a:pt x="1" y="598"/>
                  </a:cubicBezTo>
                  <a:cubicBezTo>
                    <a:pt x="1" y="639"/>
                    <a:pt x="25" y="1574"/>
                    <a:pt x="899" y="2366"/>
                  </a:cubicBezTo>
                  <a:cubicBezTo>
                    <a:pt x="919" y="2383"/>
                    <a:pt x="947" y="2393"/>
                    <a:pt x="977" y="2393"/>
                  </a:cubicBezTo>
                  <a:cubicBezTo>
                    <a:pt x="1001" y="2393"/>
                    <a:pt x="1025" y="2386"/>
                    <a:pt x="1045" y="2373"/>
                  </a:cubicBezTo>
                  <a:lnTo>
                    <a:pt x="1630" y="1935"/>
                  </a:lnTo>
                  <a:cubicBezTo>
                    <a:pt x="1657" y="1918"/>
                    <a:pt x="1674" y="1888"/>
                    <a:pt x="1674" y="1857"/>
                  </a:cubicBezTo>
                  <a:cubicBezTo>
                    <a:pt x="1677" y="1826"/>
                    <a:pt x="1667" y="1795"/>
                    <a:pt x="1647" y="1772"/>
                  </a:cubicBezTo>
                  <a:cubicBezTo>
                    <a:pt x="1639" y="1765"/>
                    <a:pt x="971" y="1017"/>
                    <a:pt x="930" y="109"/>
                  </a:cubicBezTo>
                  <a:cubicBezTo>
                    <a:pt x="930" y="68"/>
                    <a:pt x="902" y="31"/>
                    <a:pt x="865" y="13"/>
                  </a:cubicBezTo>
                  <a:cubicBezTo>
                    <a:pt x="849" y="4"/>
                    <a:pt x="831" y="0"/>
                    <a:pt x="814"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flipH="1">
              <a:off x="7460318" y="3240977"/>
              <a:ext cx="49119" cy="80884"/>
            </a:xfrm>
            <a:custGeom>
              <a:avLst/>
              <a:gdLst/>
              <a:ahLst/>
              <a:cxnLst/>
              <a:rect l="l" t="t" r="r" b="b"/>
              <a:pathLst>
                <a:path w="1234" h="2032" extrusionOk="0">
                  <a:moveTo>
                    <a:pt x="1233" y="0"/>
                  </a:moveTo>
                  <a:lnTo>
                    <a:pt x="390" y="147"/>
                  </a:lnTo>
                  <a:cubicBezTo>
                    <a:pt x="390" y="147"/>
                    <a:pt x="1" y="983"/>
                    <a:pt x="434" y="2031"/>
                  </a:cubicBezTo>
                  <a:lnTo>
                    <a:pt x="1154" y="1877"/>
                  </a:lnTo>
                  <a:cubicBezTo>
                    <a:pt x="1154" y="1877"/>
                    <a:pt x="855" y="888"/>
                    <a:pt x="123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flipH="1">
              <a:off x="7455422" y="3236519"/>
              <a:ext cx="58752" cy="89681"/>
            </a:xfrm>
            <a:custGeom>
              <a:avLst/>
              <a:gdLst/>
              <a:ahLst/>
              <a:cxnLst/>
              <a:rect l="l" t="t" r="r" b="b"/>
              <a:pathLst>
                <a:path w="1476" h="2253" extrusionOk="0">
                  <a:moveTo>
                    <a:pt x="1178" y="256"/>
                  </a:moveTo>
                  <a:lnTo>
                    <a:pt x="1178" y="256"/>
                  </a:lnTo>
                  <a:cubicBezTo>
                    <a:pt x="953" y="941"/>
                    <a:pt x="1073" y="1634"/>
                    <a:pt x="1134" y="1907"/>
                  </a:cubicBezTo>
                  <a:lnTo>
                    <a:pt x="625" y="2013"/>
                  </a:lnTo>
                  <a:cubicBezTo>
                    <a:pt x="325" y="1211"/>
                    <a:pt x="523" y="546"/>
                    <a:pt x="591" y="358"/>
                  </a:cubicBezTo>
                  <a:lnTo>
                    <a:pt x="1178" y="256"/>
                  </a:lnTo>
                  <a:close/>
                  <a:moveTo>
                    <a:pt x="1352" y="1"/>
                  </a:moveTo>
                  <a:cubicBezTo>
                    <a:pt x="1345" y="1"/>
                    <a:pt x="1338" y="1"/>
                    <a:pt x="1332" y="3"/>
                  </a:cubicBezTo>
                  <a:lnTo>
                    <a:pt x="489" y="149"/>
                  </a:lnTo>
                  <a:cubicBezTo>
                    <a:pt x="451" y="157"/>
                    <a:pt x="421" y="177"/>
                    <a:pt x="403" y="211"/>
                  </a:cubicBezTo>
                  <a:cubicBezTo>
                    <a:pt x="386" y="248"/>
                    <a:pt x="0" y="1105"/>
                    <a:pt x="448" y="2184"/>
                  </a:cubicBezTo>
                  <a:cubicBezTo>
                    <a:pt x="465" y="2225"/>
                    <a:pt x="509" y="2252"/>
                    <a:pt x="553" y="2252"/>
                  </a:cubicBezTo>
                  <a:lnTo>
                    <a:pt x="577" y="2252"/>
                  </a:lnTo>
                  <a:lnTo>
                    <a:pt x="1298" y="2099"/>
                  </a:lnTo>
                  <a:cubicBezTo>
                    <a:pt x="1328" y="2095"/>
                    <a:pt x="1355" y="2074"/>
                    <a:pt x="1373" y="2047"/>
                  </a:cubicBezTo>
                  <a:cubicBezTo>
                    <a:pt x="1387" y="2020"/>
                    <a:pt x="1393" y="1989"/>
                    <a:pt x="1383" y="1959"/>
                  </a:cubicBezTo>
                  <a:cubicBezTo>
                    <a:pt x="1380" y="1948"/>
                    <a:pt x="1100" y="996"/>
                    <a:pt x="1458" y="153"/>
                  </a:cubicBezTo>
                  <a:cubicBezTo>
                    <a:pt x="1475" y="116"/>
                    <a:pt x="1468" y="75"/>
                    <a:pt x="1441" y="40"/>
                  </a:cubicBezTo>
                  <a:cubicBezTo>
                    <a:pt x="1421" y="15"/>
                    <a:pt x="1386" y="1"/>
                    <a:pt x="1352"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flipH="1">
              <a:off x="7960238" y="3657028"/>
              <a:ext cx="9673" cy="26669"/>
            </a:xfrm>
            <a:custGeom>
              <a:avLst/>
              <a:gdLst/>
              <a:ahLst/>
              <a:cxnLst/>
              <a:rect l="l" t="t" r="r" b="b"/>
              <a:pathLst>
                <a:path w="243" h="670" extrusionOk="0">
                  <a:moveTo>
                    <a:pt x="123" y="0"/>
                  </a:moveTo>
                  <a:cubicBezTo>
                    <a:pt x="120" y="0"/>
                    <a:pt x="116" y="0"/>
                    <a:pt x="113" y="1"/>
                  </a:cubicBezTo>
                  <a:cubicBezTo>
                    <a:pt x="48" y="4"/>
                    <a:pt x="0" y="51"/>
                    <a:pt x="0" y="117"/>
                  </a:cubicBezTo>
                  <a:cubicBezTo>
                    <a:pt x="0" y="117"/>
                    <a:pt x="3" y="270"/>
                    <a:pt x="14" y="563"/>
                  </a:cubicBezTo>
                  <a:cubicBezTo>
                    <a:pt x="14" y="622"/>
                    <a:pt x="65" y="670"/>
                    <a:pt x="126" y="670"/>
                  </a:cubicBezTo>
                  <a:lnTo>
                    <a:pt x="130" y="670"/>
                  </a:lnTo>
                  <a:cubicBezTo>
                    <a:pt x="195" y="670"/>
                    <a:pt x="243" y="615"/>
                    <a:pt x="243" y="554"/>
                  </a:cubicBezTo>
                  <a:cubicBezTo>
                    <a:pt x="233" y="267"/>
                    <a:pt x="229" y="113"/>
                    <a:pt x="229" y="113"/>
                  </a:cubicBezTo>
                  <a:cubicBezTo>
                    <a:pt x="229" y="55"/>
                    <a:pt x="180" y="0"/>
                    <a:pt x="12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flipH="1">
              <a:off x="7790788" y="3710248"/>
              <a:ext cx="177212" cy="807206"/>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flipH="1">
              <a:off x="7768892" y="4540917"/>
              <a:ext cx="17992" cy="25077"/>
            </a:xfrm>
            <a:custGeom>
              <a:avLst/>
              <a:gdLst/>
              <a:ahLst/>
              <a:cxnLst/>
              <a:rect l="l" t="t" r="r" b="b"/>
              <a:pathLst>
                <a:path w="452" h="630" extrusionOk="0">
                  <a:moveTo>
                    <a:pt x="134" y="1"/>
                  </a:moveTo>
                  <a:cubicBezTo>
                    <a:pt x="118" y="1"/>
                    <a:pt x="102" y="4"/>
                    <a:pt x="86" y="12"/>
                  </a:cubicBezTo>
                  <a:cubicBezTo>
                    <a:pt x="28" y="35"/>
                    <a:pt x="1" y="103"/>
                    <a:pt x="28" y="158"/>
                  </a:cubicBezTo>
                  <a:cubicBezTo>
                    <a:pt x="89" y="294"/>
                    <a:pt x="154" y="431"/>
                    <a:pt x="219" y="565"/>
                  </a:cubicBezTo>
                  <a:cubicBezTo>
                    <a:pt x="236" y="606"/>
                    <a:pt x="277" y="629"/>
                    <a:pt x="321" y="629"/>
                  </a:cubicBezTo>
                  <a:cubicBezTo>
                    <a:pt x="338" y="629"/>
                    <a:pt x="352" y="626"/>
                    <a:pt x="369" y="619"/>
                  </a:cubicBezTo>
                  <a:cubicBezTo>
                    <a:pt x="427" y="595"/>
                    <a:pt x="451" y="527"/>
                    <a:pt x="423" y="472"/>
                  </a:cubicBezTo>
                  <a:cubicBezTo>
                    <a:pt x="362" y="339"/>
                    <a:pt x="297" y="203"/>
                    <a:pt x="236" y="66"/>
                  </a:cubicBezTo>
                  <a:cubicBezTo>
                    <a:pt x="218" y="26"/>
                    <a:pt x="177" y="1"/>
                    <a:pt x="134" y="1"/>
                  </a:cubicBezTo>
                  <a:close/>
                </a:path>
              </a:pathLst>
            </a:custGeom>
            <a:solidFill>
              <a:srgbClr val="859B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flipH="1">
              <a:off x="7260934" y="2688829"/>
              <a:ext cx="238591" cy="197154"/>
            </a:xfrm>
            <a:custGeom>
              <a:avLst/>
              <a:gdLst/>
              <a:ahLst/>
              <a:cxnLst/>
              <a:rect l="l" t="t" r="r" b="b"/>
              <a:pathLst>
                <a:path w="5994" h="4953" extrusionOk="0">
                  <a:moveTo>
                    <a:pt x="3526" y="1"/>
                  </a:moveTo>
                  <a:cubicBezTo>
                    <a:pt x="928" y="1"/>
                    <a:pt x="1" y="4050"/>
                    <a:pt x="1934" y="4801"/>
                  </a:cubicBezTo>
                  <a:cubicBezTo>
                    <a:pt x="2201" y="4905"/>
                    <a:pt x="2455" y="4952"/>
                    <a:pt x="2695" y="4952"/>
                  </a:cubicBezTo>
                  <a:cubicBezTo>
                    <a:pt x="4992" y="4952"/>
                    <a:pt x="5994" y="636"/>
                    <a:pt x="4278" y="108"/>
                  </a:cubicBezTo>
                  <a:cubicBezTo>
                    <a:pt x="4014" y="34"/>
                    <a:pt x="3763" y="1"/>
                    <a:pt x="3526" y="1"/>
                  </a:cubicBezTo>
                  <a:close/>
                </a:path>
              </a:pathLst>
            </a:custGeom>
            <a:solidFill>
              <a:srgbClr val="CF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flipH="1">
              <a:off x="7339547" y="2734049"/>
              <a:ext cx="79650" cy="98000"/>
            </a:xfrm>
            <a:custGeom>
              <a:avLst/>
              <a:gdLst/>
              <a:ahLst/>
              <a:cxnLst/>
              <a:rect l="l" t="t" r="r" b="b"/>
              <a:pathLst>
                <a:path w="2001" h="2462" extrusionOk="0">
                  <a:moveTo>
                    <a:pt x="1358" y="0"/>
                  </a:moveTo>
                  <a:cubicBezTo>
                    <a:pt x="998" y="0"/>
                    <a:pt x="560" y="369"/>
                    <a:pt x="305" y="924"/>
                  </a:cubicBezTo>
                  <a:cubicBezTo>
                    <a:pt x="1" y="1583"/>
                    <a:pt x="66" y="2252"/>
                    <a:pt x="451" y="2422"/>
                  </a:cubicBezTo>
                  <a:cubicBezTo>
                    <a:pt x="511" y="2449"/>
                    <a:pt x="576" y="2462"/>
                    <a:pt x="643" y="2462"/>
                  </a:cubicBezTo>
                  <a:cubicBezTo>
                    <a:pt x="1003" y="2462"/>
                    <a:pt x="1441" y="2094"/>
                    <a:pt x="1698" y="1538"/>
                  </a:cubicBezTo>
                  <a:cubicBezTo>
                    <a:pt x="2001" y="880"/>
                    <a:pt x="1936" y="207"/>
                    <a:pt x="1550" y="40"/>
                  </a:cubicBezTo>
                  <a:cubicBezTo>
                    <a:pt x="1490" y="13"/>
                    <a:pt x="1425" y="0"/>
                    <a:pt x="1358"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flipH="1">
              <a:off x="7274466" y="2694561"/>
              <a:ext cx="148114" cy="195124"/>
            </a:xfrm>
            <a:custGeom>
              <a:avLst/>
              <a:gdLst/>
              <a:ahLst/>
              <a:cxnLst/>
              <a:rect l="l" t="t" r="r" b="b"/>
              <a:pathLst>
                <a:path w="3721" h="4902" extrusionOk="0">
                  <a:moveTo>
                    <a:pt x="2451" y="0"/>
                  </a:moveTo>
                  <a:cubicBezTo>
                    <a:pt x="2451" y="1"/>
                    <a:pt x="3663" y="1012"/>
                    <a:pt x="2772" y="3131"/>
                  </a:cubicBezTo>
                  <a:cubicBezTo>
                    <a:pt x="2197" y="4498"/>
                    <a:pt x="987" y="4683"/>
                    <a:pt x="374" y="4683"/>
                  </a:cubicBezTo>
                  <a:cubicBezTo>
                    <a:pt x="146" y="4683"/>
                    <a:pt x="1" y="4657"/>
                    <a:pt x="1" y="4657"/>
                  </a:cubicBezTo>
                  <a:lnTo>
                    <a:pt x="1" y="4657"/>
                  </a:lnTo>
                  <a:cubicBezTo>
                    <a:pt x="325" y="4827"/>
                    <a:pt x="634" y="4902"/>
                    <a:pt x="924" y="4902"/>
                  </a:cubicBezTo>
                  <a:cubicBezTo>
                    <a:pt x="1992" y="4902"/>
                    <a:pt x="2806" y="3892"/>
                    <a:pt x="3209" y="2913"/>
                  </a:cubicBezTo>
                  <a:cubicBezTo>
                    <a:pt x="3721" y="1670"/>
                    <a:pt x="3506" y="373"/>
                    <a:pt x="2451"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flipH="1">
              <a:off x="7071456" y="2211915"/>
              <a:ext cx="136292" cy="194885"/>
            </a:xfrm>
            <a:custGeom>
              <a:avLst/>
              <a:gdLst/>
              <a:ahLst/>
              <a:cxnLst/>
              <a:rect l="l" t="t" r="r" b="b"/>
              <a:pathLst>
                <a:path w="3424" h="4896" extrusionOk="0">
                  <a:moveTo>
                    <a:pt x="3219" y="0"/>
                  </a:moveTo>
                  <a:lnTo>
                    <a:pt x="0" y="4623"/>
                  </a:lnTo>
                  <a:lnTo>
                    <a:pt x="519" y="4895"/>
                  </a:lnTo>
                  <a:lnTo>
                    <a:pt x="3424" y="803"/>
                  </a:lnTo>
                  <a:lnTo>
                    <a:pt x="3219"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flipH="1">
              <a:off x="7118605" y="1854100"/>
              <a:ext cx="1017336" cy="708489"/>
            </a:xfrm>
            <a:custGeom>
              <a:avLst/>
              <a:gdLst/>
              <a:ahLst/>
              <a:cxnLst/>
              <a:rect l="l" t="t" r="r" b="b"/>
              <a:pathLst>
                <a:path w="25558" h="17799" extrusionOk="0">
                  <a:moveTo>
                    <a:pt x="13637" y="0"/>
                  </a:moveTo>
                  <a:cubicBezTo>
                    <a:pt x="9901" y="0"/>
                    <a:pt x="5868" y="1293"/>
                    <a:pt x="2891" y="5320"/>
                  </a:cubicBezTo>
                  <a:cubicBezTo>
                    <a:pt x="0" y="9235"/>
                    <a:pt x="3208" y="14387"/>
                    <a:pt x="3550" y="15288"/>
                  </a:cubicBezTo>
                  <a:cubicBezTo>
                    <a:pt x="4236" y="17092"/>
                    <a:pt x="5648" y="17799"/>
                    <a:pt x="7438" y="17799"/>
                  </a:cubicBezTo>
                  <a:cubicBezTo>
                    <a:pt x="13890" y="17799"/>
                    <a:pt x="25254" y="8621"/>
                    <a:pt x="25254" y="8621"/>
                  </a:cubicBezTo>
                  <a:cubicBezTo>
                    <a:pt x="25254" y="8621"/>
                    <a:pt x="25557" y="3702"/>
                    <a:pt x="21191" y="1674"/>
                  </a:cubicBezTo>
                  <a:cubicBezTo>
                    <a:pt x="19280" y="786"/>
                    <a:pt x="16549" y="0"/>
                    <a:pt x="1363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flipH="1">
              <a:off x="6993675" y="3227841"/>
              <a:ext cx="116509" cy="124868"/>
            </a:xfrm>
            <a:custGeom>
              <a:avLst/>
              <a:gdLst/>
              <a:ahLst/>
              <a:cxnLst/>
              <a:rect l="l" t="t" r="r" b="b"/>
              <a:pathLst>
                <a:path w="2927" h="3137" extrusionOk="0">
                  <a:moveTo>
                    <a:pt x="1742" y="1"/>
                  </a:moveTo>
                  <a:cubicBezTo>
                    <a:pt x="1552" y="1"/>
                    <a:pt x="1340" y="36"/>
                    <a:pt x="1113" y="108"/>
                  </a:cubicBezTo>
                  <a:cubicBezTo>
                    <a:pt x="1113" y="108"/>
                    <a:pt x="1373" y="551"/>
                    <a:pt x="1113" y="1112"/>
                  </a:cubicBezTo>
                  <a:cubicBezTo>
                    <a:pt x="857" y="1668"/>
                    <a:pt x="0" y="2590"/>
                    <a:pt x="543" y="3009"/>
                  </a:cubicBezTo>
                  <a:cubicBezTo>
                    <a:pt x="655" y="3095"/>
                    <a:pt x="783" y="3136"/>
                    <a:pt x="920" y="3136"/>
                  </a:cubicBezTo>
                  <a:cubicBezTo>
                    <a:pt x="1446" y="3136"/>
                    <a:pt x="2106" y="2531"/>
                    <a:pt x="2512" y="1559"/>
                  </a:cubicBezTo>
                  <a:cubicBezTo>
                    <a:pt x="2926" y="574"/>
                    <a:pt x="2512" y="1"/>
                    <a:pt x="174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flipH="1">
              <a:off x="7027112" y="3205709"/>
              <a:ext cx="116509" cy="124868"/>
            </a:xfrm>
            <a:custGeom>
              <a:avLst/>
              <a:gdLst/>
              <a:ahLst/>
              <a:cxnLst/>
              <a:rect l="l" t="t" r="r" b="b"/>
              <a:pathLst>
                <a:path w="2927" h="3137" extrusionOk="0">
                  <a:moveTo>
                    <a:pt x="1743" y="1"/>
                  </a:moveTo>
                  <a:cubicBezTo>
                    <a:pt x="1552" y="1"/>
                    <a:pt x="1340" y="36"/>
                    <a:pt x="1113" y="108"/>
                  </a:cubicBezTo>
                  <a:cubicBezTo>
                    <a:pt x="1113" y="108"/>
                    <a:pt x="1370" y="551"/>
                    <a:pt x="1113" y="1112"/>
                  </a:cubicBezTo>
                  <a:cubicBezTo>
                    <a:pt x="858" y="1668"/>
                    <a:pt x="1" y="2590"/>
                    <a:pt x="543" y="3009"/>
                  </a:cubicBezTo>
                  <a:cubicBezTo>
                    <a:pt x="655" y="3095"/>
                    <a:pt x="783" y="3136"/>
                    <a:pt x="920" y="3136"/>
                  </a:cubicBezTo>
                  <a:cubicBezTo>
                    <a:pt x="1446" y="3136"/>
                    <a:pt x="2106" y="2531"/>
                    <a:pt x="2513" y="1558"/>
                  </a:cubicBezTo>
                  <a:cubicBezTo>
                    <a:pt x="2926" y="573"/>
                    <a:pt x="2512" y="1"/>
                    <a:pt x="174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flipH="1">
              <a:off x="7060032" y="3173506"/>
              <a:ext cx="116469" cy="124868"/>
            </a:xfrm>
            <a:custGeom>
              <a:avLst/>
              <a:gdLst/>
              <a:ahLst/>
              <a:cxnLst/>
              <a:rect l="l" t="t" r="r" b="b"/>
              <a:pathLst>
                <a:path w="2926" h="3137" extrusionOk="0">
                  <a:moveTo>
                    <a:pt x="1742" y="0"/>
                  </a:moveTo>
                  <a:cubicBezTo>
                    <a:pt x="1552" y="0"/>
                    <a:pt x="1340" y="35"/>
                    <a:pt x="1113" y="108"/>
                  </a:cubicBezTo>
                  <a:cubicBezTo>
                    <a:pt x="1113" y="108"/>
                    <a:pt x="1369" y="552"/>
                    <a:pt x="1113" y="1111"/>
                  </a:cubicBezTo>
                  <a:cubicBezTo>
                    <a:pt x="857" y="1667"/>
                    <a:pt x="0" y="2589"/>
                    <a:pt x="543" y="3009"/>
                  </a:cubicBezTo>
                  <a:cubicBezTo>
                    <a:pt x="655" y="3095"/>
                    <a:pt x="783" y="3136"/>
                    <a:pt x="919" y="3136"/>
                  </a:cubicBezTo>
                  <a:cubicBezTo>
                    <a:pt x="1445" y="3136"/>
                    <a:pt x="2104" y="2531"/>
                    <a:pt x="2513" y="1558"/>
                  </a:cubicBezTo>
                  <a:cubicBezTo>
                    <a:pt x="2926" y="573"/>
                    <a:pt x="2512" y="0"/>
                    <a:pt x="1742"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flipH="1">
              <a:off x="7559120" y="4528617"/>
              <a:ext cx="259966" cy="238432"/>
            </a:xfrm>
            <a:custGeom>
              <a:avLst/>
              <a:gdLst/>
              <a:ahLst/>
              <a:cxnLst/>
              <a:rect l="l" t="t" r="r" b="b"/>
              <a:pathLst>
                <a:path w="6531" h="5990" extrusionOk="0">
                  <a:moveTo>
                    <a:pt x="3341" y="1"/>
                  </a:moveTo>
                  <a:cubicBezTo>
                    <a:pt x="2593" y="1"/>
                    <a:pt x="1649" y="259"/>
                    <a:pt x="1649" y="259"/>
                  </a:cubicBezTo>
                  <a:cubicBezTo>
                    <a:pt x="520" y="477"/>
                    <a:pt x="676" y="771"/>
                    <a:pt x="676" y="1819"/>
                  </a:cubicBezTo>
                  <a:cubicBezTo>
                    <a:pt x="676" y="2867"/>
                    <a:pt x="151" y="4451"/>
                    <a:pt x="76" y="5158"/>
                  </a:cubicBezTo>
                  <a:cubicBezTo>
                    <a:pt x="0" y="5864"/>
                    <a:pt x="977" y="5990"/>
                    <a:pt x="977" y="5990"/>
                  </a:cubicBezTo>
                  <a:lnTo>
                    <a:pt x="6531" y="5024"/>
                  </a:lnTo>
                  <a:cubicBezTo>
                    <a:pt x="6398" y="4058"/>
                    <a:pt x="4967" y="2283"/>
                    <a:pt x="4561" y="1655"/>
                  </a:cubicBezTo>
                  <a:cubicBezTo>
                    <a:pt x="4155" y="1024"/>
                    <a:pt x="4643" y="430"/>
                    <a:pt x="3994" y="112"/>
                  </a:cubicBezTo>
                  <a:cubicBezTo>
                    <a:pt x="3829" y="31"/>
                    <a:pt x="3596" y="1"/>
                    <a:pt x="334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flipH="1">
              <a:off x="7638051" y="4596885"/>
              <a:ext cx="92308" cy="28898"/>
            </a:xfrm>
            <a:custGeom>
              <a:avLst/>
              <a:gdLst/>
              <a:ahLst/>
              <a:cxnLst/>
              <a:rect l="l" t="t" r="r" b="b"/>
              <a:pathLst>
                <a:path w="2319" h="726" extrusionOk="0">
                  <a:moveTo>
                    <a:pt x="1413" y="1"/>
                  </a:moveTo>
                  <a:cubicBezTo>
                    <a:pt x="1084" y="1"/>
                    <a:pt x="659" y="69"/>
                    <a:pt x="164" y="302"/>
                  </a:cubicBezTo>
                  <a:cubicBezTo>
                    <a:pt x="48" y="356"/>
                    <a:pt x="0" y="490"/>
                    <a:pt x="55" y="599"/>
                  </a:cubicBezTo>
                  <a:cubicBezTo>
                    <a:pt x="96" y="681"/>
                    <a:pt x="178" y="725"/>
                    <a:pt x="263" y="725"/>
                  </a:cubicBezTo>
                  <a:cubicBezTo>
                    <a:pt x="294" y="725"/>
                    <a:pt x="328" y="719"/>
                    <a:pt x="363" y="705"/>
                  </a:cubicBezTo>
                  <a:cubicBezTo>
                    <a:pt x="792" y="503"/>
                    <a:pt x="1150" y="446"/>
                    <a:pt x="1418" y="446"/>
                  </a:cubicBezTo>
                  <a:cubicBezTo>
                    <a:pt x="1749" y="446"/>
                    <a:pt x="1941" y="533"/>
                    <a:pt x="1957" y="541"/>
                  </a:cubicBezTo>
                  <a:cubicBezTo>
                    <a:pt x="1990" y="557"/>
                    <a:pt x="2024" y="564"/>
                    <a:pt x="2059" y="564"/>
                  </a:cubicBezTo>
                  <a:cubicBezTo>
                    <a:pt x="2142" y="564"/>
                    <a:pt x="2222" y="519"/>
                    <a:pt x="2260" y="442"/>
                  </a:cubicBezTo>
                  <a:cubicBezTo>
                    <a:pt x="2318" y="333"/>
                    <a:pt x="2274" y="196"/>
                    <a:pt x="2162" y="142"/>
                  </a:cubicBezTo>
                  <a:cubicBezTo>
                    <a:pt x="2142" y="132"/>
                    <a:pt x="1869" y="1"/>
                    <a:pt x="141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flipH="1">
              <a:off x="7646212" y="4574474"/>
              <a:ext cx="92308" cy="28898"/>
            </a:xfrm>
            <a:custGeom>
              <a:avLst/>
              <a:gdLst/>
              <a:ahLst/>
              <a:cxnLst/>
              <a:rect l="l" t="t" r="r" b="b"/>
              <a:pathLst>
                <a:path w="2319" h="726" extrusionOk="0">
                  <a:moveTo>
                    <a:pt x="1415" y="1"/>
                  </a:moveTo>
                  <a:cubicBezTo>
                    <a:pt x="1085" y="1"/>
                    <a:pt x="660" y="69"/>
                    <a:pt x="164" y="302"/>
                  </a:cubicBezTo>
                  <a:cubicBezTo>
                    <a:pt x="52" y="357"/>
                    <a:pt x="1" y="489"/>
                    <a:pt x="56" y="598"/>
                  </a:cubicBezTo>
                  <a:cubicBezTo>
                    <a:pt x="96" y="680"/>
                    <a:pt x="178" y="725"/>
                    <a:pt x="264" y="725"/>
                  </a:cubicBezTo>
                  <a:cubicBezTo>
                    <a:pt x="298" y="725"/>
                    <a:pt x="328" y="718"/>
                    <a:pt x="363" y="705"/>
                  </a:cubicBezTo>
                  <a:cubicBezTo>
                    <a:pt x="792" y="503"/>
                    <a:pt x="1150" y="446"/>
                    <a:pt x="1418" y="446"/>
                  </a:cubicBezTo>
                  <a:cubicBezTo>
                    <a:pt x="1749" y="446"/>
                    <a:pt x="1942" y="533"/>
                    <a:pt x="1957" y="541"/>
                  </a:cubicBezTo>
                  <a:cubicBezTo>
                    <a:pt x="1989" y="557"/>
                    <a:pt x="2024" y="564"/>
                    <a:pt x="2058" y="564"/>
                  </a:cubicBezTo>
                  <a:cubicBezTo>
                    <a:pt x="2142" y="564"/>
                    <a:pt x="2223" y="519"/>
                    <a:pt x="2264" y="442"/>
                  </a:cubicBezTo>
                  <a:cubicBezTo>
                    <a:pt x="2318" y="332"/>
                    <a:pt x="2274" y="199"/>
                    <a:pt x="2162" y="141"/>
                  </a:cubicBezTo>
                  <a:cubicBezTo>
                    <a:pt x="2142" y="131"/>
                    <a:pt x="1870" y="1"/>
                    <a:pt x="1415"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flipH="1">
              <a:off x="7553666" y="4638760"/>
              <a:ext cx="226570" cy="128292"/>
            </a:xfrm>
            <a:custGeom>
              <a:avLst/>
              <a:gdLst/>
              <a:ahLst/>
              <a:cxnLst/>
              <a:rect l="l" t="t" r="r" b="b"/>
              <a:pathLst>
                <a:path w="5692" h="3223" extrusionOk="0">
                  <a:moveTo>
                    <a:pt x="2906" y="0"/>
                  </a:moveTo>
                  <a:cubicBezTo>
                    <a:pt x="2885" y="0"/>
                    <a:pt x="2865" y="0"/>
                    <a:pt x="2844" y="1"/>
                  </a:cubicBezTo>
                  <a:cubicBezTo>
                    <a:pt x="1" y="52"/>
                    <a:pt x="1" y="3223"/>
                    <a:pt x="1" y="3223"/>
                  </a:cubicBezTo>
                  <a:lnTo>
                    <a:pt x="5691" y="3223"/>
                  </a:lnTo>
                  <a:cubicBezTo>
                    <a:pt x="5691" y="3223"/>
                    <a:pt x="5691" y="0"/>
                    <a:pt x="2906"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flipH="1">
              <a:off x="7545268" y="4746634"/>
              <a:ext cx="278157" cy="50473"/>
            </a:xfrm>
            <a:custGeom>
              <a:avLst/>
              <a:gdLst/>
              <a:ahLst/>
              <a:cxnLst/>
              <a:rect l="l" t="t" r="r" b="b"/>
              <a:pathLst>
                <a:path w="6988" h="1268" extrusionOk="0">
                  <a:moveTo>
                    <a:pt x="27" y="1"/>
                  </a:moveTo>
                  <a:cubicBezTo>
                    <a:pt x="14" y="1"/>
                    <a:pt x="0" y="15"/>
                    <a:pt x="0" y="32"/>
                  </a:cubicBezTo>
                  <a:lnTo>
                    <a:pt x="0" y="1240"/>
                  </a:lnTo>
                  <a:cubicBezTo>
                    <a:pt x="0" y="1258"/>
                    <a:pt x="14" y="1268"/>
                    <a:pt x="27" y="1268"/>
                  </a:cubicBezTo>
                  <a:lnTo>
                    <a:pt x="6961" y="1268"/>
                  </a:lnTo>
                  <a:cubicBezTo>
                    <a:pt x="6974" y="1268"/>
                    <a:pt x="6988" y="1258"/>
                    <a:pt x="6988" y="1240"/>
                  </a:cubicBezTo>
                  <a:lnTo>
                    <a:pt x="6988" y="32"/>
                  </a:lnTo>
                  <a:cubicBezTo>
                    <a:pt x="6988" y="15"/>
                    <a:pt x="6974" y="1"/>
                    <a:pt x="6961" y="1"/>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flipH="1">
              <a:off x="8353164" y="1619126"/>
              <a:ext cx="147239" cy="127257"/>
            </a:xfrm>
            <a:custGeom>
              <a:avLst/>
              <a:gdLst/>
              <a:ahLst/>
              <a:cxnLst/>
              <a:rect l="l" t="t" r="r" b="b"/>
              <a:pathLst>
                <a:path w="3699" h="3197" extrusionOk="0">
                  <a:moveTo>
                    <a:pt x="3164" y="1"/>
                  </a:moveTo>
                  <a:cubicBezTo>
                    <a:pt x="3114" y="1"/>
                    <a:pt x="3061" y="12"/>
                    <a:pt x="3008" y="36"/>
                  </a:cubicBezTo>
                  <a:cubicBezTo>
                    <a:pt x="1786" y="607"/>
                    <a:pt x="792" y="1528"/>
                    <a:pt x="144" y="2693"/>
                  </a:cubicBezTo>
                  <a:cubicBezTo>
                    <a:pt x="0" y="2954"/>
                    <a:pt x="237" y="3196"/>
                    <a:pt x="467" y="3196"/>
                  </a:cubicBezTo>
                  <a:cubicBezTo>
                    <a:pt x="571" y="3196"/>
                    <a:pt x="673" y="3147"/>
                    <a:pt x="738" y="3030"/>
                  </a:cubicBezTo>
                  <a:cubicBezTo>
                    <a:pt x="1336" y="1958"/>
                    <a:pt x="2226" y="1139"/>
                    <a:pt x="3353" y="613"/>
                  </a:cubicBezTo>
                  <a:cubicBezTo>
                    <a:pt x="3698" y="454"/>
                    <a:pt x="3484" y="1"/>
                    <a:pt x="3164"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flipH="1">
              <a:off x="8304161" y="1597989"/>
              <a:ext cx="35227" cy="26669"/>
            </a:xfrm>
            <a:custGeom>
              <a:avLst/>
              <a:gdLst/>
              <a:ahLst/>
              <a:cxnLst/>
              <a:rect l="l" t="t" r="r" b="b"/>
              <a:pathLst>
                <a:path w="885" h="670" extrusionOk="0">
                  <a:moveTo>
                    <a:pt x="441" y="1"/>
                  </a:moveTo>
                  <a:cubicBezTo>
                    <a:pt x="1" y="1"/>
                    <a:pt x="1" y="670"/>
                    <a:pt x="441" y="670"/>
                  </a:cubicBezTo>
                  <a:cubicBezTo>
                    <a:pt x="881" y="670"/>
                    <a:pt x="885" y="1"/>
                    <a:pt x="441"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flipH="1">
              <a:off x="7094404" y="1931204"/>
              <a:ext cx="1082059" cy="831646"/>
            </a:xfrm>
            <a:custGeom>
              <a:avLst/>
              <a:gdLst/>
              <a:ahLst/>
              <a:cxnLst/>
              <a:rect l="l" t="t" r="r" b="b"/>
              <a:pathLst>
                <a:path w="27184" h="20893" extrusionOk="0">
                  <a:moveTo>
                    <a:pt x="12803" y="1"/>
                  </a:moveTo>
                  <a:cubicBezTo>
                    <a:pt x="11890" y="1"/>
                    <a:pt x="10899" y="184"/>
                    <a:pt x="9883" y="717"/>
                  </a:cubicBezTo>
                  <a:cubicBezTo>
                    <a:pt x="6620" y="2428"/>
                    <a:pt x="6380" y="8889"/>
                    <a:pt x="7480" y="11640"/>
                  </a:cubicBezTo>
                  <a:cubicBezTo>
                    <a:pt x="8379" y="13898"/>
                    <a:pt x="8253" y="15016"/>
                    <a:pt x="7711" y="15016"/>
                  </a:cubicBezTo>
                  <a:cubicBezTo>
                    <a:pt x="7592" y="15016"/>
                    <a:pt x="7454" y="14962"/>
                    <a:pt x="7302" y="14856"/>
                  </a:cubicBezTo>
                  <a:cubicBezTo>
                    <a:pt x="6545" y="14326"/>
                    <a:pt x="5105" y="13223"/>
                    <a:pt x="3715" y="13223"/>
                  </a:cubicBezTo>
                  <a:cubicBezTo>
                    <a:pt x="2867" y="13223"/>
                    <a:pt x="2038" y="13634"/>
                    <a:pt x="1393" y="14835"/>
                  </a:cubicBezTo>
                  <a:cubicBezTo>
                    <a:pt x="1" y="17434"/>
                    <a:pt x="2926" y="18997"/>
                    <a:pt x="6045" y="18997"/>
                  </a:cubicBezTo>
                  <a:cubicBezTo>
                    <a:pt x="6633" y="18997"/>
                    <a:pt x="7229" y="18941"/>
                    <a:pt x="7804" y="18826"/>
                  </a:cubicBezTo>
                  <a:cubicBezTo>
                    <a:pt x="8501" y="18687"/>
                    <a:pt x="9062" y="18630"/>
                    <a:pt x="9515" y="18630"/>
                  </a:cubicBezTo>
                  <a:cubicBezTo>
                    <a:pt x="11415" y="18630"/>
                    <a:pt x="11395" y="19630"/>
                    <a:pt x="11395" y="19724"/>
                  </a:cubicBezTo>
                  <a:cubicBezTo>
                    <a:pt x="11395" y="19829"/>
                    <a:pt x="11205" y="20892"/>
                    <a:pt x="13721" y="20892"/>
                  </a:cubicBezTo>
                  <a:cubicBezTo>
                    <a:pt x="14000" y="20892"/>
                    <a:pt x="14312" y="20879"/>
                    <a:pt x="14662" y="20850"/>
                  </a:cubicBezTo>
                  <a:cubicBezTo>
                    <a:pt x="18165" y="20564"/>
                    <a:pt x="17834" y="19349"/>
                    <a:pt x="17834" y="19349"/>
                  </a:cubicBezTo>
                  <a:cubicBezTo>
                    <a:pt x="17834" y="19349"/>
                    <a:pt x="21841" y="18915"/>
                    <a:pt x="23650" y="17727"/>
                  </a:cubicBezTo>
                  <a:cubicBezTo>
                    <a:pt x="25459" y="16539"/>
                    <a:pt x="27183" y="14249"/>
                    <a:pt x="26767" y="11033"/>
                  </a:cubicBezTo>
                  <a:cubicBezTo>
                    <a:pt x="26350" y="7817"/>
                    <a:pt x="26350" y="2223"/>
                    <a:pt x="23118" y="775"/>
                  </a:cubicBezTo>
                  <a:cubicBezTo>
                    <a:pt x="22118" y="327"/>
                    <a:pt x="21267" y="173"/>
                    <a:pt x="20539" y="173"/>
                  </a:cubicBezTo>
                  <a:cubicBezTo>
                    <a:pt x="19736" y="173"/>
                    <a:pt x="19082" y="360"/>
                    <a:pt x="18540" y="546"/>
                  </a:cubicBezTo>
                  <a:cubicBezTo>
                    <a:pt x="17997" y="733"/>
                    <a:pt x="17569" y="919"/>
                    <a:pt x="17209" y="919"/>
                  </a:cubicBezTo>
                  <a:cubicBezTo>
                    <a:pt x="17200" y="919"/>
                    <a:pt x="17191" y="919"/>
                    <a:pt x="17182" y="918"/>
                  </a:cubicBezTo>
                  <a:cubicBezTo>
                    <a:pt x="16467" y="900"/>
                    <a:pt x="14823" y="1"/>
                    <a:pt x="1280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flipH="1">
              <a:off x="7899656" y="2527377"/>
              <a:ext cx="138203" cy="87054"/>
            </a:xfrm>
            <a:custGeom>
              <a:avLst/>
              <a:gdLst/>
              <a:ahLst/>
              <a:cxnLst/>
              <a:rect l="l" t="t" r="r" b="b"/>
              <a:pathLst>
                <a:path w="3472" h="2187" extrusionOk="0">
                  <a:moveTo>
                    <a:pt x="1826" y="1"/>
                  </a:moveTo>
                  <a:cubicBezTo>
                    <a:pt x="1618" y="1"/>
                    <a:pt x="1438" y="34"/>
                    <a:pt x="1301" y="71"/>
                  </a:cubicBezTo>
                  <a:cubicBezTo>
                    <a:pt x="670" y="244"/>
                    <a:pt x="141" y="719"/>
                    <a:pt x="18" y="1227"/>
                  </a:cubicBezTo>
                  <a:cubicBezTo>
                    <a:pt x="1" y="1285"/>
                    <a:pt x="42" y="1347"/>
                    <a:pt x="103" y="1361"/>
                  </a:cubicBezTo>
                  <a:cubicBezTo>
                    <a:pt x="111" y="1363"/>
                    <a:pt x="120" y="1364"/>
                    <a:pt x="128" y="1364"/>
                  </a:cubicBezTo>
                  <a:cubicBezTo>
                    <a:pt x="180" y="1364"/>
                    <a:pt x="228" y="1329"/>
                    <a:pt x="240" y="1279"/>
                  </a:cubicBezTo>
                  <a:cubicBezTo>
                    <a:pt x="345" y="846"/>
                    <a:pt x="806" y="439"/>
                    <a:pt x="1362" y="285"/>
                  </a:cubicBezTo>
                  <a:cubicBezTo>
                    <a:pt x="1482" y="253"/>
                    <a:pt x="1640" y="225"/>
                    <a:pt x="1822" y="225"/>
                  </a:cubicBezTo>
                  <a:cubicBezTo>
                    <a:pt x="2125" y="225"/>
                    <a:pt x="2495" y="305"/>
                    <a:pt x="2865" y="583"/>
                  </a:cubicBezTo>
                  <a:cubicBezTo>
                    <a:pt x="2520" y="589"/>
                    <a:pt x="1973" y="651"/>
                    <a:pt x="1666" y="934"/>
                  </a:cubicBezTo>
                  <a:cubicBezTo>
                    <a:pt x="1506" y="1087"/>
                    <a:pt x="1431" y="1279"/>
                    <a:pt x="1441" y="1511"/>
                  </a:cubicBezTo>
                  <a:cubicBezTo>
                    <a:pt x="1451" y="1788"/>
                    <a:pt x="1551" y="1982"/>
                    <a:pt x="1735" y="2095"/>
                  </a:cubicBezTo>
                  <a:cubicBezTo>
                    <a:pt x="1850" y="2163"/>
                    <a:pt x="1987" y="2187"/>
                    <a:pt x="2120" y="2187"/>
                  </a:cubicBezTo>
                  <a:cubicBezTo>
                    <a:pt x="2431" y="2187"/>
                    <a:pt x="2728" y="2057"/>
                    <a:pt x="2745" y="2050"/>
                  </a:cubicBezTo>
                  <a:cubicBezTo>
                    <a:pt x="2803" y="2023"/>
                    <a:pt x="2830" y="1958"/>
                    <a:pt x="2803" y="1900"/>
                  </a:cubicBezTo>
                  <a:cubicBezTo>
                    <a:pt x="2783" y="1859"/>
                    <a:pt x="2740" y="1836"/>
                    <a:pt x="2697" y="1836"/>
                  </a:cubicBezTo>
                  <a:cubicBezTo>
                    <a:pt x="2682" y="1836"/>
                    <a:pt x="2667" y="1839"/>
                    <a:pt x="2653" y="1845"/>
                  </a:cubicBezTo>
                  <a:cubicBezTo>
                    <a:pt x="2555" y="1887"/>
                    <a:pt x="2326" y="1964"/>
                    <a:pt x="2117" y="1964"/>
                  </a:cubicBezTo>
                  <a:cubicBezTo>
                    <a:pt x="2020" y="1964"/>
                    <a:pt x="1927" y="1948"/>
                    <a:pt x="1854" y="1903"/>
                  </a:cubicBezTo>
                  <a:cubicBezTo>
                    <a:pt x="1742" y="1835"/>
                    <a:pt x="1677" y="1698"/>
                    <a:pt x="1666" y="1501"/>
                  </a:cubicBezTo>
                  <a:cubicBezTo>
                    <a:pt x="1660" y="1333"/>
                    <a:pt x="1710" y="1204"/>
                    <a:pt x="1827" y="1098"/>
                  </a:cubicBezTo>
                  <a:cubicBezTo>
                    <a:pt x="2096" y="845"/>
                    <a:pt x="2635" y="807"/>
                    <a:pt x="2940" y="807"/>
                  </a:cubicBezTo>
                  <a:cubicBezTo>
                    <a:pt x="3073" y="807"/>
                    <a:pt x="3162" y="814"/>
                    <a:pt x="3165" y="814"/>
                  </a:cubicBezTo>
                  <a:lnTo>
                    <a:pt x="3472" y="841"/>
                  </a:lnTo>
                  <a:lnTo>
                    <a:pt x="3257" y="627"/>
                  </a:lnTo>
                  <a:cubicBezTo>
                    <a:pt x="2759" y="132"/>
                    <a:pt x="2239" y="1"/>
                    <a:pt x="1826"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flipH="1">
              <a:off x="7496345" y="2186957"/>
              <a:ext cx="206190" cy="148592"/>
            </a:xfrm>
            <a:custGeom>
              <a:avLst/>
              <a:gdLst/>
              <a:ahLst/>
              <a:cxnLst/>
              <a:rect l="l" t="t" r="r" b="b"/>
              <a:pathLst>
                <a:path w="5180" h="3733" extrusionOk="0">
                  <a:moveTo>
                    <a:pt x="3686" y="0"/>
                  </a:moveTo>
                  <a:cubicBezTo>
                    <a:pt x="2638" y="0"/>
                    <a:pt x="2201" y="1538"/>
                    <a:pt x="1346" y="2215"/>
                  </a:cubicBezTo>
                  <a:cubicBezTo>
                    <a:pt x="357" y="2997"/>
                    <a:pt x="278" y="2580"/>
                    <a:pt x="141" y="2839"/>
                  </a:cubicBezTo>
                  <a:cubicBezTo>
                    <a:pt x="1" y="3118"/>
                    <a:pt x="474" y="3733"/>
                    <a:pt x="1391" y="3733"/>
                  </a:cubicBezTo>
                  <a:cubicBezTo>
                    <a:pt x="1788" y="3733"/>
                    <a:pt x="2268" y="3618"/>
                    <a:pt x="2818" y="3310"/>
                  </a:cubicBezTo>
                  <a:cubicBezTo>
                    <a:pt x="4637" y="2294"/>
                    <a:pt x="5180" y="532"/>
                    <a:pt x="4234" y="126"/>
                  </a:cubicBezTo>
                  <a:cubicBezTo>
                    <a:pt x="4033" y="39"/>
                    <a:pt x="3852" y="0"/>
                    <a:pt x="368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flipH="1">
              <a:off x="7518594" y="2417950"/>
              <a:ext cx="107951" cy="19584"/>
            </a:xfrm>
            <a:custGeom>
              <a:avLst/>
              <a:gdLst/>
              <a:ahLst/>
              <a:cxnLst/>
              <a:rect l="l" t="t" r="r" b="b"/>
              <a:pathLst>
                <a:path w="2712" h="492" extrusionOk="0">
                  <a:moveTo>
                    <a:pt x="735" y="1"/>
                  </a:moveTo>
                  <a:cubicBezTo>
                    <a:pt x="386" y="1"/>
                    <a:pt x="135" y="19"/>
                    <a:pt x="110" y="20"/>
                  </a:cubicBezTo>
                  <a:cubicBezTo>
                    <a:pt x="45" y="27"/>
                    <a:pt x="0" y="82"/>
                    <a:pt x="4" y="143"/>
                  </a:cubicBezTo>
                  <a:cubicBezTo>
                    <a:pt x="11" y="202"/>
                    <a:pt x="62" y="246"/>
                    <a:pt x="121" y="246"/>
                  </a:cubicBezTo>
                  <a:cubicBezTo>
                    <a:pt x="123" y="246"/>
                    <a:pt x="125" y="245"/>
                    <a:pt x="127" y="245"/>
                  </a:cubicBezTo>
                  <a:cubicBezTo>
                    <a:pt x="134" y="244"/>
                    <a:pt x="388" y="225"/>
                    <a:pt x="744" y="225"/>
                  </a:cubicBezTo>
                  <a:cubicBezTo>
                    <a:pt x="1277" y="225"/>
                    <a:pt x="2038" y="268"/>
                    <a:pt x="2537" y="481"/>
                  </a:cubicBezTo>
                  <a:cubicBezTo>
                    <a:pt x="2551" y="488"/>
                    <a:pt x="2568" y="491"/>
                    <a:pt x="2581" y="491"/>
                  </a:cubicBezTo>
                  <a:cubicBezTo>
                    <a:pt x="2626" y="491"/>
                    <a:pt x="2670" y="467"/>
                    <a:pt x="2687" y="423"/>
                  </a:cubicBezTo>
                  <a:cubicBezTo>
                    <a:pt x="2711" y="368"/>
                    <a:pt x="2687" y="304"/>
                    <a:pt x="2629" y="277"/>
                  </a:cubicBezTo>
                  <a:cubicBezTo>
                    <a:pt x="2085" y="46"/>
                    <a:pt x="1287" y="1"/>
                    <a:pt x="73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flipH="1">
              <a:off x="7209899" y="2362342"/>
              <a:ext cx="60225" cy="19465"/>
            </a:xfrm>
            <a:custGeom>
              <a:avLst/>
              <a:gdLst/>
              <a:ahLst/>
              <a:cxnLst/>
              <a:rect l="l" t="t" r="r" b="b"/>
              <a:pathLst>
                <a:path w="1513" h="489" extrusionOk="0">
                  <a:moveTo>
                    <a:pt x="1384" y="1"/>
                  </a:moveTo>
                  <a:cubicBezTo>
                    <a:pt x="1348" y="1"/>
                    <a:pt x="1313" y="16"/>
                    <a:pt x="1291" y="45"/>
                  </a:cubicBezTo>
                  <a:cubicBezTo>
                    <a:pt x="1199" y="168"/>
                    <a:pt x="1082" y="240"/>
                    <a:pt x="943" y="256"/>
                  </a:cubicBezTo>
                  <a:cubicBezTo>
                    <a:pt x="913" y="260"/>
                    <a:pt x="884" y="262"/>
                    <a:pt x="854" y="262"/>
                  </a:cubicBezTo>
                  <a:cubicBezTo>
                    <a:pt x="528" y="262"/>
                    <a:pt x="201" y="24"/>
                    <a:pt x="198" y="24"/>
                  </a:cubicBezTo>
                  <a:cubicBezTo>
                    <a:pt x="177" y="9"/>
                    <a:pt x="153" y="2"/>
                    <a:pt x="129" y="2"/>
                  </a:cubicBezTo>
                  <a:cubicBezTo>
                    <a:pt x="94" y="2"/>
                    <a:pt x="60" y="17"/>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1" y="7"/>
                    <a:pt x="1407" y="1"/>
                    <a:pt x="1384"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flipH="1">
              <a:off x="7408292" y="2476027"/>
              <a:ext cx="72047" cy="43825"/>
            </a:xfrm>
            <a:custGeom>
              <a:avLst/>
              <a:gdLst/>
              <a:ahLst/>
              <a:cxnLst/>
              <a:rect l="l" t="t" r="r" b="b"/>
              <a:pathLst>
                <a:path w="1810" h="1101" extrusionOk="0">
                  <a:moveTo>
                    <a:pt x="152" y="1"/>
                  </a:moveTo>
                  <a:cubicBezTo>
                    <a:pt x="93" y="1"/>
                    <a:pt x="45" y="43"/>
                    <a:pt x="42" y="100"/>
                  </a:cubicBezTo>
                  <a:cubicBezTo>
                    <a:pt x="38" y="118"/>
                    <a:pt x="1" y="527"/>
                    <a:pt x="321" y="821"/>
                  </a:cubicBezTo>
                  <a:cubicBezTo>
                    <a:pt x="526" y="1009"/>
                    <a:pt x="823" y="1101"/>
                    <a:pt x="1209" y="1101"/>
                  </a:cubicBezTo>
                  <a:cubicBezTo>
                    <a:pt x="1362" y="1101"/>
                    <a:pt x="1526" y="1087"/>
                    <a:pt x="1707" y="1057"/>
                  </a:cubicBezTo>
                  <a:cubicBezTo>
                    <a:pt x="1769" y="1046"/>
                    <a:pt x="1810" y="989"/>
                    <a:pt x="1800" y="930"/>
                  </a:cubicBezTo>
                  <a:cubicBezTo>
                    <a:pt x="1790" y="876"/>
                    <a:pt x="1744" y="836"/>
                    <a:pt x="1691" y="836"/>
                  </a:cubicBezTo>
                  <a:cubicBezTo>
                    <a:pt x="1684" y="836"/>
                    <a:pt x="1677" y="836"/>
                    <a:pt x="1670" y="838"/>
                  </a:cubicBezTo>
                  <a:cubicBezTo>
                    <a:pt x="1501" y="865"/>
                    <a:pt x="1346" y="878"/>
                    <a:pt x="1207" y="878"/>
                  </a:cubicBezTo>
                  <a:cubicBezTo>
                    <a:pt x="884" y="878"/>
                    <a:pt x="641" y="806"/>
                    <a:pt x="482" y="661"/>
                  </a:cubicBezTo>
                  <a:cubicBezTo>
                    <a:pt x="243" y="442"/>
                    <a:pt x="267" y="128"/>
                    <a:pt x="267" y="124"/>
                  </a:cubicBezTo>
                  <a:cubicBezTo>
                    <a:pt x="274" y="63"/>
                    <a:pt x="229" y="9"/>
                    <a:pt x="165" y="1"/>
                  </a:cubicBezTo>
                  <a:cubicBezTo>
                    <a:pt x="160" y="1"/>
                    <a:pt x="156" y="1"/>
                    <a:pt x="152"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flipH="1">
              <a:off x="7429229" y="2536652"/>
              <a:ext cx="37098" cy="19903"/>
            </a:xfrm>
            <a:custGeom>
              <a:avLst/>
              <a:gdLst/>
              <a:ahLst/>
              <a:cxnLst/>
              <a:rect l="l" t="t" r="r" b="b"/>
              <a:pathLst>
                <a:path w="932" h="500" extrusionOk="0">
                  <a:moveTo>
                    <a:pt x="128" y="0"/>
                  </a:moveTo>
                  <a:cubicBezTo>
                    <a:pt x="95" y="0"/>
                    <a:pt x="63" y="13"/>
                    <a:pt x="41" y="39"/>
                  </a:cubicBezTo>
                  <a:cubicBezTo>
                    <a:pt x="0" y="87"/>
                    <a:pt x="7" y="155"/>
                    <a:pt x="55" y="196"/>
                  </a:cubicBezTo>
                  <a:cubicBezTo>
                    <a:pt x="92" y="230"/>
                    <a:pt x="420" y="499"/>
                    <a:pt x="741" y="499"/>
                  </a:cubicBezTo>
                  <a:cubicBezTo>
                    <a:pt x="768" y="499"/>
                    <a:pt x="799" y="496"/>
                    <a:pt x="826" y="493"/>
                  </a:cubicBezTo>
                  <a:cubicBezTo>
                    <a:pt x="887" y="482"/>
                    <a:pt x="932" y="424"/>
                    <a:pt x="919" y="363"/>
                  </a:cubicBezTo>
                  <a:cubicBezTo>
                    <a:pt x="909" y="308"/>
                    <a:pt x="862" y="269"/>
                    <a:pt x="808" y="269"/>
                  </a:cubicBezTo>
                  <a:cubicBezTo>
                    <a:pt x="801" y="269"/>
                    <a:pt x="795" y="270"/>
                    <a:pt x="788" y="271"/>
                  </a:cubicBezTo>
                  <a:cubicBezTo>
                    <a:pt x="772" y="274"/>
                    <a:pt x="756" y="275"/>
                    <a:pt x="739" y="275"/>
                  </a:cubicBezTo>
                  <a:cubicBezTo>
                    <a:pt x="540" y="275"/>
                    <a:pt x="290" y="101"/>
                    <a:pt x="205" y="28"/>
                  </a:cubicBezTo>
                  <a:cubicBezTo>
                    <a:pt x="183" y="10"/>
                    <a:pt x="155" y="0"/>
                    <a:pt x="128"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flipH="1">
              <a:off x="7484922" y="2482874"/>
              <a:ext cx="259568" cy="146801"/>
            </a:xfrm>
            <a:custGeom>
              <a:avLst/>
              <a:gdLst/>
              <a:ahLst/>
              <a:cxnLst/>
              <a:rect l="l" t="t" r="r" b="b"/>
              <a:pathLst>
                <a:path w="6521" h="3688" extrusionOk="0">
                  <a:moveTo>
                    <a:pt x="6084" y="1"/>
                  </a:moveTo>
                  <a:cubicBezTo>
                    <a:pt x="4779" y="182"/>
                    <a:pt x="1277" y="563"/>
                    <a:pt x="448" y="563"/>
                  </a:cubicBezTo>
                  <a:lnTo>
                    <a:pt x="396" y="563"/>
                  </a:lnTo>
                  <a:cubicBezTo>
                    <a:pt x="308" y="560"/>
                    <a:pt x="219" y="554"/>
                    <a:pt x="130" y="540"/>
                  </a:cubicBezTo>
                  <a:cubicBezTo>
                    <a:pt x="45" y="758"/>
                    <a:pt x="1" y="990"/>
                    <a:pt x="1" y="1229"/>
                  </a:cubicBezTo>
                  <a:cubicBezTo>
                    <a:pt x="1" y="2588"/>
                    <a:pt x="1458" y="3687"/>
                    <a:pt x="3261" y="3687"/>
                  </a:cubicBezTo>
                  <a:cubicBezTo>
                    <a:pt x="5060" y="3687"/>
                    <a:pt x="6520" y="2588"/>
                    <a:pt x="6520" y="1229"/>
                  </a:cubicBezTo>
                  <a:cubicBezTo>
                    <a:pt x="6520" y="782"/>
                    <a:pt x="6360" y="362"/>
                    <a:pt x="6084"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flipH="1">
              <a:off x="7108636" y="2419662"/>
              <a:ext cx="174824" cy="151179"/>
            </a:xfrm>
            <a:custGeom>
              <a:avLst/>
              <a:gdLst/>
              <a:ahLst/>
              <a:cxnLst/>
              <a:rect l="l" t="t" r="r" b="b"/>
              <a:pathLst>
                <a:path w="4392" h="3798" extrusionOk="0">
                  <a:moveTo>
                    <a:pt x="4391" y="1"/>
                  </a:moveTo>
                  <a:cubicBezTo>
                    <a:pt x="3469" y="158"/>
                    <a:pt x="1534" y="496"/>
                    <a:pt x="383" y="571"/>
                  </a:cubicBezTo>
                  <a:cubicBezTo>
                    <a:pt x="86" y="1118"/>
                    <a:pt x="1" y="1718"/>
                    <a:pt x="192" y="2278"/>
                  </a:cubicBezTo>
                  <a:cubicBezTo>
                    <a:pt x="523" y="3230"/>
                    <a:pt x="1568" y="3797"/>
                    <a:pt x="2783" y="3797"/>
                  </a:cubicBezTo>
                  <a:cubicBezTo>
                    <a:pt x="2858" y="3797"/>
                    <a:pt x="2933" y="3793"/>
                    <a:pt x="3008" y="3790"/>
                  </a:cubicBezTo>
                  <a:cubicBezTo>
                    <a:pt x="3773" y="2794"/>
                    <a:pt x="4326" y="1524"/>
                    <a:pt x="4391"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flipH="1">
              <a:off x="7539810" y="2358600"/>
              <a:ext cx="53339" cy="65201"/>
            </a:xfrm>
            <a:custGeom>
              <a:avLst/>
              <a:gdLst/>
              <a:ahLst/>
              <a:cxnLst/>
              <a:rect l="l" t="t" r="r" b="b"/>
              <a:pathLst>
                <a:path w="1340" h="1638" extrusionOk="0">
                  <a:moveTo>
                    <a:pt x="875" y="1"/>
                  </a:moveTo>
                  <a:cubicBezTo>
                    <a:pt x="814" y="1"/>
                    <a:pt x="746" y="12"/>
                    <a:pt x="670" y="36"/>
                  </a:cubicBezTo>
                  <a:cubicBezTo>
                    <a:pt x="322" y="153"/>
                    <a:pt x="1" y="296"/>
                    <a:pt x="1" y="821"/>
                  </a:cubicBezTo>
                  <a:cubicBezTo>
                    <a:pt x="1" y="1347"/>
                    <a:pt x="302" y="1637"/>
                    <a:pt x="670" y="1637"/>
                  </a:cubicBezTo>
                  <a:cubicBezTo>
                    <a:pt x="1042" y="1637"/>
                    <a:pt x="1340" y="1347"/>
                    <a:pt x="1340" y="821"/>
                  </a:cubicBezTo>
                  <a:cubicBezTo>
                    <a:pt x="1340" y="374"/>
                    <a:pt x="1223" y="1"/>
                    <a:pt x="875"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flipH="1">
              <a:off x="7211253" y="2258130"/>
              <a:ext cx="67191" cy="95413"/>
            </a:xfrm>
            <a:custGeom>
              <a:avLst/>
              <a:gdLst/>
              <a:ahLst/>
              <a:cxnLst/>
              <a:rect l="l" t="t" r="r" b="b"/>
              <a:pathLst>
                <a:path w="1688" h="2397" extrusionOk="0">
                  <a:moveTo>
                    <a:pt x="998" y="1"/>
                  </a:moveTo>
                  <a:cubicBezTo>
                    <a:pt x="947" y="1"/>
                    <a:pt x="895" y="15"/>
                    <a:pt x="845" y="44"/>
                  </a:cubicBezTo>
                  <a:cubicBezTo>
                    <a:pt x="456" y="273"/>
                    <a:pt x="1" y="744"/>
                    <a:pt x="1" y="1219"/>
                  </a:cubicBezTo>
                  <a:cubicBezTo>
                    <a:pt x="1" y="1871"/>
                    <a:pt x="380" y="2397"/>
                    <a:pt x="845" y="2397"/>
                  </a:cubicBezTo>
                  <a:cubicBezTo>
                    <a:pt x="1308" y="2397"/>
                    <a:pt x="1688" y="1871"/>
                    <a:pt x="1688" y="1219"/>
                  </a:cubicBezTo>
                  <a:cubicBezTo>
                    <a:pt x="1688" y="653"/>
                    <a:pt x="1349" y="1"/>
                    <a:pt x="998"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flipH="1">
              <a:off x="7128780" y="2024031"/>
              <a:ext cx="287074" cy="154881"/>
            </a:xfrm>
            <a:custGeom>
              <a:avLst/>
              <a:gdLst/>
              <a:ahLst/>
              <a:cxnLst/>
              <a:rect l="l" t="t" r="r" b="b"/>
              <a:pathLst>
                <a:path w="7212" h="3891" extrusionOk="0">
                  <a:moveTo>
                    <a:pt x="2191" y="1"/>
                  </a:moveTo>
                  <a:cubicBezTo>
                    <a:pt x="866" y="1"/>
                    <a:pt x="0" y="539"/>
                    <a:pt x="473" y="1840"/>
                  </a:cubicBezTo>
                  <a:cubicBezTo>
                    <a:pt x="815" y="2771"/>
                    <a:pt x="1907" y="2328"/>
                    <a:pt x="3678" y="2549"/>
                  </a:cubicBezTo>
                  <a:cubicBezTo>
                    <a:pt x="5411" y="2768"/>
                    <a:pt x="5883" y="3891"/>
                    <a:pt x="6227" y="3891"/>
                  </a:cubicBezTo>
                  <a:cubicBezTo>
                    <a:pt x="6265" y="3891"/>
                    <a:pt x="6301" y="3877"/>
                    <a:pt x="6337" y="3847"/>
                  </a:cubicBezTo>
                  <a:cubicBezTo>
                    <a:pt x="6700" y="3546"/>
                    <a:pt x="7212" y="1341"/>
                    <a:pt x="4754" y="488"/>
                  </a:cubicBezTo>
                  <a:cubicBezTo>
                    <a:pt x="3859" y="177"/>
                    <a:pt x="2950" y="1"/>
                    <a:pt x="219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flipH="1">
              <a:off x="7541045" y="2349046"/>
              <a:ext cx="125704" cy="46771"/>
            </a:xfrm>
            <a:custGeom>
              <a:avLst/>
              <a:gdLst/>
              <a:ahLst/>
              <a:cxnLst/>
              <a:rect l="l" t="t" r="r" b="b"/>
              <a:pathLst>
                <a:path w="3158" h="1175" extrusionOk="0">
                  <a:moveTo>
                    <a:pt x="3029" y="0"/>
                  </a:moveTo>
                  <a:cubicBezTo>
                    <a:pt x="3016" y="0"/>
                    <a:pt x="3003" y="3"/>
                    <a:pt x="2990" y="7"/>
                  </a:cubicBezTo>
                  <a:lnTo>
                    <a:pt x="93" y="956"/>
                  </a:lnTo>
                  <a:cubicBezTo>
                    <a:pt x="31" y="976"/>
                    <a:pt x="0" y="1041"/>
                    <a:pt x="20" y="1099"/>
                  </a:cubicBezTo>
                  <a:cubicBezTo>
                    <a:pt x="38" y="1143"/>
                    <a:pt x="82" y="1174"/>
                    <a:pt x="129" y="1174"/>
                  </a:cubicBezTo>
                  <a:cubicBezTo>
                    <a:pt x="140" y="1174"/>
                    <a:pt x="154" y="1171"/>
                    <a:pt x="164" y="1168"/>
                  </a:cubicBezTo>
                  <a:lnTo>
                    <a:pt x="3066" y="218"/>
                  </a:lnTo>
                  <a:cubicBezTo>
                    <a:pt x="3124" y="198"/>
                    <a:pt x="3157" y="136"/>
                    <a:pt x="3137" y="75"/>
                  </a:cubicBezTo>
                  <a:cubicBezTo>
                    <a:pt x="3121" y="29"/>
                    <a:pt x="3077" y="0"/>
                    <a:pt x="3029"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flipH="1">
              <a:off x="7231355" y="2253950"/>
              <a:ext cx="67151" cy="72803"/>
            </a:xfrm>
            <a:custGeom>
              <a:avLst/>
              <a:gdLst/>
              <a:ahLst/>
              <a:cxnLst/>
              <a:rect l="l" t="t" r="r" b="b"/>
              <a:pathLst>
                <a:path w="1687" h="1829" extrusionOk="0">
                  <a:moveTo>
                    <a:pt x="1557" y="0"/>
                  </a:moveTo>
                  <a:cubicBezTo>
                    <a:pt x="1535" y="0"/>
                    <a:pt x="1514" y="6"/>
                    <a:pt x="1495" y="17"/>
                  </a:cubicBezTo>
                  <a:cubicBezTo>
                    <a:pt x="1444" y="50"/>
                    <a:pt x="205" y="812"/>
                    <a:pt x="13" y="1693"/>
                  </a:cubicBezTo>
                  <a:cubicBezTo>
                    <a:pt x="0" y="1754"/>
                    <a:pt x="41" y="1812"/>
                    <a:pt x="103" y="1826"/>
                  </a:cubicBezTo>
                  <a:cubicBezTo>
                    <a:pt x="109" y="1826"/>
                    <a:pt x="120" y="1829"/>
                    <a:pt x="126" y="1829"/>
                  </a:cubicBezTo>
                  <a:cubicBezTo>
                    <a:pt x="177" y="1829"/>
                    <a:pt x="225" y="1791"/>
                    <a:pt x="239" y="1740"/>
                  </a:cubicBezTo>
                  <a:cubicBezTo>
                    <a:pt x="410" y="951"/>
                    <a:pt x="1604" y="214"/>
                    <a:pt x="1618" y="208"/>
                  </a:cubicBezTo>
                  <a:cubicBezTo>
                    <a:pt x="1672" y="173"/>
                    <a:pt x="1686" y="105"/>
                    <a:pt x="1656" y="54"/>
                  </a:cubicBezTo>
                  <a:cubicBezTo>
                    <a:pt x="1634" y="19"/>
                    <a:pt x="1595" y="0"/>
                    <a:pt x="155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flipH="1">
              <a:off x="7826931" y="2290333"/>
              <a:ext cx="136332" cy="194726"/>
            </a:xfrm>
            <a:custGeom>
              <a:avLst/>
              <a:gdLst/>
              <a:ahLst/>
              <a:cxnLst/>
              <a:rect l="l" t="t" r="r" b="b"/>
              <a:pathLst>
                <a:path w="3425" h="4892" extrusionOk="0">
                  <a:moveTo>
                    <a:pt x="3220" y="1"/>
                  </a:moveTo>
                  <a:lnTo>
                    <a:pt x="0" y="4622"/>
                  </a:lnTo>
                  <a:lnTo>
                    <a:pt x="520" y="4892"/>
                  </a:lnTo>
                  <a:lnTo>
                    <a:pt x="3425" y="803"/>
                  </a:lnTo>
                  <a:lnTo>
                    <a:pt x="3220" y="1"/>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flipH="1">
              <a:off x="7044123" y="2209208"/>
              <a:ext cx="796060" cy="296109"/>
            </a:xfrm>
            <a:custGeom>
              <a:avLst/>
              <a:gdLst/>
              <a:ahLst/>
              <a:cxnLst/>
              <a:rect l="l" t="t" r="r" b="b"/>
              <a:pathLst>
                <a:path w="19999" h="7439" extrusionOk="0">
                  <a:moveTo>
                    <a:pt x="17322" y="468"/>
                  </a:moveTo>
                  <a:cubicBezTo>
                    <a:pt x="17966" y="468"/>
                    <a:pt x="18474" y="523"/>
                    <a:pt x="18636" y="625"/>
                  </a:cubicBezTo>
                  <a:cubicBezTo>
                    <a:pt x="19138" y="936"/>
                    <a:pt x="18978" y="4237"/>
                    <a:pt x="18998" y="4571"/>
                  </a:cubicBezTo>
                  <a:cubicBezTo>
                    <a:pt x="19019" y="4909"/>
                    <a:pt x="15537" y="5407"/>
                    <a:pt x="14540" y="5489"/>
                  </a:cubicBezTo>
                  <a:cubicBezTo>
                    <a:pt x="14457" y="5496"/>
                    <a:pt x="14381" y="5500"/>
                    <a:pt x="14311" y="5500"/>
                  </a:cubicBezTo>
                  <a:cubicBezTo>
                    <a:pt x="13537" y="5500"/>
                    <a:pt x="13511" y="5044"/>
                    <a:pt x="13199" y="3626"/>
                  </a:cubicBezTo>
                  <a:cubicBezTo>
                    <a:pt x="12860" y="2075"/>
                    <a:pt x="12986" y="1563"/>
                    <a:pt x="13400" y="1236"/>
                  </a:cubicBezTo>
                  <a:cubicBezTo>
                    <a:pt x="14074" y="702"/>
                    <a:pt x="15991" y="468"/>
                    <a:pt x="17322" y="468"/>
                  </a:cubicBezTo>
                  <a:close/>
                  <a:moveTo>
                    <a:pt x="7781" y="1101"/>
                  </a:moveTo>
                  <a:cubicBezTo>
                    <a:pt x="8928" y="1101"/>
                    <a:pt x="9940" y="1419"/>
                    <a:pt x="10279" y="2243"/>
                  </a:cubicBezTo>
                  <a:cubicBezTo>
                    <a:pt x="10659" y="3161"/>
                    <a:pt x="9559" y="5738"/>
                    <a:pt x="9000" y="6285"/>
                  </a:cubicBezTo>
                  <a:cubicBezTo>
                    <a:pt x="8439" y="6831"/>
                    <a:pt x="4442" y="6967"/>
                    <a:pt x="3262" y="7046"/>
                  </a:cubicBezTo>
                  <a:cubicBezTo>
                    <a:pt x="3168" y="7052"/>
                    <a:pt x="3079" y="7055"/>
                    <a:pt x="2995" y="7055"/>
                  </a:cubicBezTo>
                  <a:cubicBezTo>
                    <a:pt x="2029" y="7055"/>
                    <a:pt x="1745" y="6649"/>
                    <a:pt x="1783" y="6128"/>
                  </a:cubicBezTo>
                  <a:cubicBezTo>
                    <a:pt x="1821" y="5565"/>
                    <a:pt x="1476" y="2305"/>
                    <a:pt x="1708" y="1922"/>
                  </a:cubicBezTo>
                  <a:cubicBezTo>
                    <a:pt x="2203" y="1100"/>
                    <a:pt x="6081" y="1188"/>
                    <a:pt x="7385" y="1113"/>
                  </a:cubicBezTo>
                  <a:cubicBezTo>
                    <a:pt x="7518" y="1105"/>
                    <a:pt x="7650" y="1101"/>
                    <a:pt x="7781" y="1101"/>
                  </a:cubicBezTo>
                  <a:close/>
                  <a:moveTo>
                    <a:pt x="14957" y="0"/>
                  </a:moveTo>
                  <a:cubicBezTo>
                    <a:pt x="13434" y="0"/>
                    <a:pt x="13359" y="584"/>
                    <a:pt x="12799" y="936"/>
                  </a:cubicBezTo>
                  <a:cubicBezTo>
                    <a:pt x="12239" y="1287"/>
                    <a:pt x="12038" y="1506"/>
                    <a:pt x="11379" y="1540"/>
                  </a:cubicBezTo>
                  <a:cubicBezTo>
                    <a:pt x="11338" y="1542"/>
                    <a:pt x="11298" y="1543"/>
                    <a:pt x="11258" y="1543"/>
                  </a:cubicBezTo>
                  <a:cubicBezTo>
                    <a:pt x="10227" y="1543"/>
                    <a:pt x="9798" y="792"/>
                    <a:pt x="8720" y="605"/>
                  </a:cubicBezTo>
                  <a:cubicBezTo>
                    <a:pt x="8477" y="563"/>
                    <a:pt x="8060" y="545"/>
                    <a:pt x="7542" y="545"/>
                  </a:cubicBezTo>
                  <a:cubicBezTo>
                    <a:pt x="5667" y="545"/>
                    <a:pt x="2463" y="775"/>
                    <a:pt x="1381" y="898"/>
                  </a:cubicBezTo>
                  <a:cubicBezTo>
                    <a:pt x="1" y="1051"/>
                    <a:pt x="117" y="1615"/>
                    <a:pt x="138" y="2325"/>
                  </a:cubicBezTo>
                  <a:cubicBezTo>
                    <a:pt x="158" y="3035"/>
                    <a:pt x="861" y="3134"/>
                    <a:pt x="1100" y="3175"/>
                  </a:cubicBezTo>
                  <a:cubicBezTo>
                    <a:pt x="1343" y="3213"/>
                    <a:pt x="1141" y="4800"/>
                    <a:pt x="1182" y="5855"/>
                  </a:cubicBezTo>
                  <a:cubicBezTo>
                    <a:pt x="1223" y="6909"/>
                    <a:pt x="1981" y="7418"/>
                    <a:pt x="2800" y="7438"/>
                  </a:cubicBezTo>
                  <a:cubicBezTo>
                    <a:pt x="2814" y="7439"/>
                    <a:pt x="2829" y="7439"/>
                    <a:pt x="2845" y="7439"/>
                  </a:cubicBezTo>
                  <a:cubicBezTo>
                    <a:pt x="3770" y="7439"/>
                    <a:pt x="8172" y="6948"/>
                    <a:pt x="8880" y="6817"/>
                  </a:cubicBezTo>
                  <a:cubicBezTo>
                    <a:pt x="9600" y="6681"/>
                    <a:pt x="10399" y="4998"/>
                    <a:pt x="10638" y="4100"/>
                  </a:cubicBezTo>
                  <a:cubicBezTo>
                    <a:pt x="10874" y="3228"/>
                    <a:pt x="10881" y="2298"/>
                    <a:pt x="11684" y="2298"/>
                  </a:cubicBezTo>
                  <a:cubicBezTo>
                    <a:pt x="11708" y="2298"/>
                    <a:pt x="11732" y="2299"/>
                    <a:pt x="11757" y="2301"/>
                  </a:cubicBezTo>
                  <a:cubicBezTo>
                    <a:pt x="12638" y="2362"/>
                    <a:pt x="13140" y="5466"/>
                    <a:pt x="13478" y="5797"/>
                  </a:cubicBezTo>
                  <a:cubicBezTo>
                    <a:pt x="13535" y="5852"/>
                    <a:pt x="13703" y="5875"/>
                    <a:pt x="13948" y="5875"/>
                  </a:cubicBezTo>
                  <a:cubicBezTo>
                    <a:pt x="15172" y="5875"/>
                    <a:pt x="18299" y="5293"/>
                    <a:pt x="18817" y="5213"/>
                  </a:cubicBezTo>
                  <a:cubicBezTo>
                    <a:pt x="19438" y="5114"/>
                    <a:pt x="19356" y="4763"/>
                    <a:pt x="19397" y="4223"/>
                  </a:cubicBezTo>
                  <a:cubicBezTo>
                    <a:pt x="19438" y="3684"/>
                    <a:pt x="19397" y="1834"/>
                    <a:pt x="19336" y="1461"/>
                  </a:cubicBezTo>
                  <a:cubicBezTo>
                    <a:pt x="19278" y="1092"/>
                    <a:pt x="19517" y="1171"/>
                    <a:pt x="19756" y="936"/>
                  </a:cubicBezTo>
                  <a:cubicBezTo>
                    <a:pt x="19998" y="700"/>
                    <a:pt x="19838" y="0"/>
                    <a:pt x="19517"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flipH="1">
              <a:off x="7427842" y="2253114"/>
              <a:ext cx="347617" cy="236442"/>
            </a:xfrm>
            <a:custGeom>
              <a:avLst/>
              <a:gdLst/>
              <a:ahLst/>
              <a:cxnLst/>
              <a:rect l="l" t="t" r="r" b="b"/>
              <a:pathLst>
                <a:path w="8733" h="5940" extrusionOk="0">
                  <a:moveTo>
                    <a:pt x="7148" y="826"/>
                  </a:moveTo>
                  <a:cubicBezTo>
                    <a:pt x="7227" y="826"/>
                    <a:pt x="7305" y="857"/>
                    <a:pt x="7377" y="928"/>
                  </a:cubicBezTo>
                  <a:cubicBezTo>
                    <a:pt x="7981" y="1550"/>
                    <a:pt x="7824" y="2492"/>
                    <a:pt x="7633" y="3246"/>
                  </a:cubicBezTo>
                  <a:cubicBezTo>
                    <a:pt x="7592" y="3414"/>
                    <a:pt x="7462" y="3485"/>
                    <a:pt x="7325" y="3485"/>
                  </a:cubicBezTo>
                  <a:cubicBezTo>
                    <a:pt x="7125" y="3485"/>
                    <a:pt x="6909" y="3321"/>
                    <a:pt x="6971" y="3069"/>
                  </a:cubicBezTo>
                  <a:cubicBezTo>
                    <a:pt x="7094" y="2587"/>
                    <a:pt x="7298" y="1820"/>
                    <a:pt x="6892" y="1403"/>
                  </a:cubicBezTo>
                  <a:cubicBezTo>
                    <a:pt x="6657" y="1161"/>
                    <a:pt x="6892" y="826"/>
                    <a:pt x="7148" y="826"/>
                  </a:cubicBezTo>
                  <a:close/>
                  <a:moveTo>
                    <a:pt x="7182" y="3731"/>
                  </a:moveTo>
                  <a:cubicBezTo>
                    <a:pt x="7626" y="3731"/>
                    <a:pt x="7626" y="4400"/>
                    <a:pt x="7182" y="4400"/>
                  </a:cubicBezTo>
                  <a:cubicBezTo>
                    <a:pt x="6742" y="4400"/>
                    <a:pt x="6742" y="3731"/>
                    <a:pt x="7182" y="3731"/>
                  </a:cubicBezTo>
                  <a:close/>
                  <a:moveTo>
                    <a:pt x="5759" y="2410"/>
                  </a:moveTo>
                  <a:cubicBezTo>
                    <a:pt x="5807" y="2410"/>
                    <a:pt x="5851" y="2441"/>
                    <a:pt x="5868" y="2485"/>
                  </a:cubicBezTo>
                  <a:cubicBezTo>
                    <a:pt x="5888" y="2546"/>
                    <a:pt x="5855" y="2608"/>
                    <a:pt x="5797" y="2628"/>
                  </a:cubicBezTo>
                  <a:lnTo>
                    <a:pt x="5619" y="2686"/>
                  </a:lnTo>
                  <a:cubicBezTo>
                    <a:pt x="5841" y="2786"/>
                    <a:pt x="5920" y="3107"/>
                    <a:pt x="5920" y="3471"/>
                  </a:cubicBezTo>
                  <a:cubicBezTo>
                    <a:pt x="5920" y="3840"/>
                    <a:pt x="5773" y="4093"/>
                    <a:pt x="5561" y="4213"/>
                  </a:cubicBezTo>
                  <a:cubicBezTo>
                    <a:pt x="5851" y="4254"/>
                    <a:pt x="6134" y="4318"/>
                    <a:pt x="6370" y="4418"/>
                  </a:cubicBezTo>
                  <a:cubicBezTo>
                    <a:pt x="6428" y="4445"/>
                    <a:pt x="6452" y="4509"/>
                    <a:pt x="6428" y="4564"/>
                  </a:cubicBezTo>
                  <a:cubicBezTo>
                    <a:pt x="6411" y="4608"/>
                    <a:pt x="6367" y="4632"/>
                    <a:pt x="6322" y="4632"/>
                  </a:cubicBezTo>
                  <a:cubicBezTo>
                    <a:pt x="6309" y="4632"/>
                    <a:pt x="6292" y="4629"/>
                    <a:pt x="6278" y="4622"/>
                  </a:cubicBezTo>
                  <a:cubicBezTo>
                    <a:pt x="5776" y="4410"/>
                    <a:pt x="5008" y="4366"/>
                    <a:pt x="4475" y="4366"/>
                  </a:cubicBezTo>
                  <a:cubicBezTo>
                    <a:pt x="4124" y="4366"/>
                    <a:pt x="3875" y="4383"/>
                    <a:pt x="3868" y="4386"/>
                  </a:cubicBezTo>
                  <a:lnTo>
                    <a:pt x="3861" y="4386"/>
                  </a:lnTo>
                  <a:cubicBezTo>
                    <a:pt x="3799" y="4386"/>
                    <a:pt x="3749" y="4342"/>
                    <a:pt x="3745" y="4284"/>
                  </a:cubicBezTo>
                  <a:cubicBezTo>
                    <a:pt x="3741" y="4223"/>
                    <a:pt x="3786" y="4168"/>
                    <a:pt x="3851" y="4161"/>
                  </a:cubicBezTo>
                  <a:cubicBezTo>
                    <a:pt x="3875" y="4161"/>
                    <a:pt x="4130" y="4141"/>
                    <a:pt x="4483" y="4141"/>
                  </a:cubicBezTo>
                  <a:cubicBezTo>
                    <a:pt x="4595" y="4141"/>
                    <a:pt x="4721" y="4144"/>
                    <a:pt x="4855" y="4147"/>
                  </a:cubicBezTo>
                  <a:cubicBezTo>
                    <a:pt x="4691" y="4014"/>
                    <a:pt x="4581" y="3786"/>
                    <a:pt x="4581" y="3471"/>
                  </a:cubicBezTo>
                  <a:cubicBezTo>
                    <a:pt x="4581" y="3243"/>
                    <a:pt x="4642" y="3086"/>
                    <a:pt x="4741" y="2973"/>
                  </a:cubicBezTo>
                  <a:lnTo>
                    <a:pt x="4741" y="2973"/>
                  </a:lnTo>
                  <a:lnTo>
                    <a:pt x="2895" y="3578"/>
                  </a:lnTo>
                  <a:cubicBezTo>
                    <a:pt x="2885" y="3581"/>
                    <a:pt x="2871" y="3584"/>
                    <a:pt x="2860" y="3584"/>
                  </a:cubicBezTo>
                  <a:cubicBezTo>
                    <a:pt x="2813" y="3584"/>
                    <a:pt x="2769" y="3553"/>
                    <a:pt x="2751" y="3509"/>
                  </a:cubicBezTo>
                  <a:cubicBezTo>
                    <a:pt x="2731" y="3451"/>
                    <a:pt x="2762" y="3386"/>
                    <a:pt x="2824" y="3366"/>
                  </a:cubicBezTo>
                  <a:lnTo>
                    <a:pt x="5721" y="2417"/>
                  </a:lnTo>
                  <a:cubicBezTo>
                    <a:pt x="5735" y="2414"/>
                    <a:pt x="5745" y="2410"/>
                    <a:pt x="5759" y="2410"/>
                  </a:cubicBezTo>
                  <a:close/>
                  <a:moveTo>
                    <a:pt x="6319" y="0"/>
                  </a:moveTo>
                  <a:cubicBezTo>
                    <a:pt x="6039" y="570"/>
                    <a:pt x="5476" y="1188"/>
                    <a:pt x="4650" y="1648"/>
                  </a:cubicBezTo>
                  <a:cubicBezTo>
                    <a:pt x="4100" y="1956"/>
                    <a:pt x="3618" y="2072"/>
                    <a:pt x="3223" y="2072"/>
                  </a:cubicBezTo>
                  <a:cubicBezTo>
                    <a:pt x="2307" y="2072"/>
                    <a:pt x="1833" y="1457"/>
                    <a:pt x="1973" y="1177"/>
                  </a:cubicBezTo>
                  <a:cubicBezTo>
                    <a:pt x="2110" y="918"/>
                    <a:pt x="2189" y="1335"/>
                    <a:pt x="3178" y="553"/>
                  </a:cubicBezTo>
                  <a:cubicBezTo>
                    <a:pt x="3345" y="419"/>
                    <a:pt x="3495" y="256"/>
                    <a:pt x="3635" y="79"/>
                  </a:cubicBezTo>
                  <a:lnTo>
                    <a:pt x="3635" y="79"/>
                  </a:lnTo>
                  <a:cubicBezTo>
                    <a:pt x="2107" y="140"/>
                    <a:pt x="399" y="290"/>
                    <a:pt x="82" y="819"/>
                  </a:cubicBezTo>
                  <a:cubicBezTo>
                    <a:pt x="24" y="915"/>
                    <a:pt x="0" y="1198"/>
                    <a:pt x="0" y="1577"/>
                  </a:cubicBezTo>
                  <a:cubicBezTo>
                    <a:pt x="0" y="2601"/>
                    <a:pt x="161" y="4322"/>
                    <a:pt x="161" y="4909"/>
                  </a:cubicBezTo>
                  <a:cubicBezTo>
                    <a:pt x="161" y="4957"/>
                    <a:pt x="157" y="4994"/>
                    <a:pt x="157" y="5025"/>
                  </a:cubicBezTo>
                  <a:cubicBezTo>
                    <a:pt x="154" y="5056"/>
                    <a:pt x="154" y="5083"/>
                    <a:pt x="154" y="5110"/>
                  </a:cubicBezTo>
                  <a:cubicBezTo>
                    <a:pt x="154" y="5540"/>
                    <a:pt x="396" y="5875"/>
                    <a:pt x="1096" y="5940"/>
                  </a:cubicBezTo>
                  <a:cubicBezTo>
                    <a:pt x="1622" y="5117"/>
                    <a:pt x="2742" y="4547"/>
                    <a:pt x="4039" y="4547"/>
                  </a:cubicBezTo>
                  <a:cubicBezTo>
                    <a:pt x="5077" y="4547"/>
                    <a:pt x="6002" y="4912"/>
                    <a:pt x="6599" y="5483"/>
                  </a:cubicBezTo>
                  <a:cubicBezTo>
                    <a:pt x="6974" y="5401"/>
                    <a:pt x="7254" y="5302"/>
                    <a:pt x="7374" y="5182"/>
                  </a:cubicBezTo>
                  <a:cubicBezTo>
                    <a:pt x="7855" y="4714"/>
                    <a:pt x="8732" y="2751"/>
                    <a:pt x="8732" y="1625"/>
                  </a:cubicBezTo>
                  <a:cubicBezTo>
                    <a:pt x="8732" y="1437"/>
                    <a:pt x="8708" y="1273"/>
                    <a:pt x="8653" y="1140"/>
                  </a:cubicBezTo>
                  <a:cubicBezTo>
                    <a:pt x="8329" y="355"/>
                    <a:pt x="7398" y="27"/>
                    <a:pt x="63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flipH="1">
              <a:off x="7523930" y="2252955"/>
              <a:ext cx="178565" cy="82635"/>
            </a:xfrm>
            <a:custGeom>
              <a:avLst/>
              <a:gdLst/>
              <a:ahLst/>
              <a:cxnLst/>
              <a:rect l="l" t="t" r="r" b="b"/>
              <a:pathLst>
                <a:path w="4486" h="2076" extrusionOk="0">
                  <a:moveTo>
                    <a:pt x="4318" y="1"/>
                  </a:moveTo>
                  <a:cubicBezTo>
                    <a:pt x="4189" y="1"/>
                    <a:pt x="4059" y="4"/>
                    <a:pt x="3926" y="14"/>
                  </a:cubicBezTo>
                  <a:cubicBezTo>
                    <a:pt x="3458" y="42"/>
                    <a:pt x="2659" y="48"/>
                    <a:pt x="1802" y="83"/>
                  </a:cubicBezTo>
                  <a:cubicBezTo>
                    <a:pt x="1662" y="260"/>
                    <a:pt x="1512" y="423"/>
                    <a:pt x="1345" y="557"/>
                  </a:cubicBezTo>
                  <a:cubicBezTo>
                    <a:pt x="356" y="1339"/>
                    <a:pt x="277" y="922"/>
                    <a:pt x="140" y="1181"/>
                  </a:cubicBezTo>
                  <a:cubicBezTo>
                    <a:pt x="0" y="1461"/>
                    <a:pt x="474" y="2076"/>
                    <a:pt x="1390" y="2076"/>
                  </a:cubicBezTo>
                  <a:cubicBezTo>
                    <a:pt x="1785" y="2076"/>
                    <a:pt x="2267" y="1960"/>
                    <a:pt x="2817" y="1652"/>
                  </a:cubicBezTo>
                  <a:cubicBezTo>
                    <a:pt x="3643" y="1192"/>
                    <a:pt x="4206" y="574"/>
                    <a:pt x="4486" y="4"/>
                  </a:cubicBezTo>
                  <a:cubicBezTo>
                    <a:pt x="4431" y="1"/>
                    <a:pt x="4377" y="1"/>
                    <a:pt x="4318"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flipH="1">
              <a:off x="7518594" y="2417911"/>
              <a:ext cx="107951" cy="19624"/>
            </a:xfrm>
            <a:custGeom>
              <a:avLst/>
              <a:gdLst/>
              <a:ahLst/>
              <a:cxnLst/>
              <a:rect l="l" t="t" r="r" b="b"/>
              <a:pathLst>
                <a:path w="2712" h="493" extrusionOk="0">
                  <a:moveTo>
                    <a:pt x="742" y="1"/>
                  </a:moveTo>
                  <a:cubicBezTo>
                    <a:pt x="389" y="1"/>
                    <a:pt x="134" y="21"/>
                    <a:pt x="110" y="21"/>
                  </a:cubicBezTo>
                  <a:cubicBezTo>
                    <a:pt x="45" y="28"/>
                    <a:pt x="0" y="83"/>
                    <a:pt x="4" y="144"/>
                  </a:cubicBezTo>
                  <a:cubicBezTo>
                    <a:pt x="8" y="202"/>
                    <a:pt x="58" y="246"/>
                    <a:pt x="120" y="246"/>
                  </a:cubicBezTo>
                  <a:lnTo>
                    <a:pt x="127" y="246"/>
                  </a:lnTo>
                  <a:cubicBezTo>
                    <a:pt x="134" y="243"/>
                    <a:pt x="383" y="226"/>
                    <a:pt x="734" y="226"/>
                  </a:cubicBezTo>
                  <a:cubicBezTo>
                    <a:pt x="1267" y="226"/>
                    <a:pt x="2035" y="270"/>
                    <a:pt x="2537" y="482"/>
                  </a:cubicBezTo>
                  <a:cubicBezTo>
                    <a:pt x="2551" y="489"/>
                    <a:pt x="2568" y="492"/>
                    <a:pt x="2581" y="492"/>
                  </a:cubicBezTo>
                  <a:cubicBezTo>
                    <a:pt x="2626" y="492"/>
                    <a:pt x="2670" y="468"/>
                    <a:pt x="2687" y="424"/>
                  </a:cubicBezTo>
                  <a:cubicBezTo>
                    <a:pt x="2711" y="369"/>
                    <a:pt x="2687" y="305"/>
                    <a:pt x="2629" y="278"/>
                  </a:cubicBezTo>
                  <a:cubicBezTo>
                    <a:pt x="2393" y="178"/>
                    <a:pt x="2110" y="114"/>
                    <a:pt x="1820" y="73"/>
                  </a:cubicBezTo>
                  <a:cubicBezTo>
                    <a:pt x="1728" y="120"/>
                    <a:pt x="1622" y="147"/>
                    <a:pt x="1509" y="147"/>
                  </a:cubicBezTo>
                  <a:cubicBezTo>
                    <a:pt x="1363" y="147"/>
                    <a:pt x="1223" y="100"/>
                    <a:pt x="1114" y="7"/>
                  </a:cubicBezTo>
                  <a:cubicBezTo>
                    <a:pt x="980" y="4"/>
                    <a:pt x="854" y="1"/>
                    <a:pt x="74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flipH="1">
              <a:off x="7512785" y="2434072"/>
              <a:ext cx="219087" cy="56045"/>
            </a:xfrm>
            <a:custGeom>
              <a:avLst/>
              <a:gdLst/>
              <a:ahLst/>
              <a:cxnLst/>
              <a:rect l="l" t="t" r="r" b="b"/>
              <a:pathLst>
                <a:path w="5504" h="1408" extrusionOk="0">
                  <a:moveTo>
                    <a:pt x="2944" y="1"/>
                  </a:moveTo>
                  <a:cubicBezTo>
                    <a:pt x="1647" y="1"/>
                    <a:pt x="527" y="571"/>
                    <a:pt x="1" y="1394"/>
                  </a:cubicBezTo>
                  <a:cubicBezTo>
                    <a:pt x="86" y="1404"/>
                    <a:pt x="179" y="1408"/>
                    <a:pt x="278" y="1408"/>
                  </a:cubicBezTo>
                  <a:cubicBezTo>
                    <a:pt x="360" y="1408"/>
                    <a:pt x="448" y="1404"/>
                    <a:pt x="541" y="1397"/>
                  </a:cubicBezTo>
                  <a:cubicBezTo>
                    <a:pt x="1466" y="1336"/>
                    <a:pt x="4128" y="1240"/>
                    <a:pt x="5504" y="937"/>
                  </a:cubicBezTo>
                  <a:cubicBezTo>
                    <a:pt x="4907" y="366"/>
                    <a:pt x="3982" y="1"/>
                    <a:pt x="2944" y="1"/>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flipH="1">
              <a:off x="7539810" y="2360033"/>
              <a:ext cx="53339" cy="63768"/>
            </a:xfrm>
            <a:custGeom>
              <a:avLst/>
              <a:gdLst/>
              <a:ahLst/>
              <a:cxnLst/>
              <a:rect l="l" t="t" r="r" b="b"/>
              <a:pathLst>
                <a:path w="1340" h="1602" extrusionOk="0">
                  <a:moveTo>
                    <a:pt x="1018" y="270"/>
                  </a:moveTo>
                  <a:cubicBezTo>
                    <a:pt x="1107" y="270"/>
                    <a:pt x="1179" y="386"/>
                    <a:pt x="1179" y="530"/>
                  </a:cubicBezTo>
                  <a:cubicBezTo>
                    <a:pt x="1179" y="670"/>
                    <a:pt x="1107" y="785"/>
                    <a:pt x="1018" y="785"/>
                  </a:cubicBezTo>
                  <a:cubicBezTo>
                    <a:pt x="930" y="785"/>
                    <a:pt x="858" y="670"/>
                    <a:pt x="858" y="530"/>
                  </a:cubicBezTo>
                  <a:cubicBezTo>
                    <a:pt x="858" y="386"/>
                    <a:pt x="930" y="270"/>
                    <a:pt x="1018" y="270"/>
                  </a:cubicBezTo>
                  <a:close/>
                  <a:moveTo>
                    <a:pt x="1039" y="0"/>
                  </a:moveTo>
                  <a:lnTo>
                    <a:pt x="161" y="287"/>
                  </a:lnTo>
                  <a:cubicBezTo>
                    <a:pt x="62" y="400"/>
                    <a:pt x="1" y="557"/>
                    <a:pt x="1" y="785"/>
                  </a:cubicBezTo>
                  <a:cubicBezTo>
                    <a:pt x="1" y="1100"/>
                    <a:pt x="111" y="1328"/>
                    <a:pt x="275" y="1461"/>
                  </a:cubicBezTo>
                  <a:cubicBezTo>
                    <a:pt x="384" y="1554"/>
                    <a:pt x="524" y="1601"/>
                    <a:pt x="670" y="1601"/>
                  </a:cubicBezTo>
                  <a:cubicBezTo>
                    <a:pt x="783" y="1601"/>
                    <a:pt x="889" y="1574"/>
                    <a:pt x="981" y="1527"/>
                  </a:cubicBezTo>
                  <a:cubicBezTo>
                    <a:pt x="1193" y="1407"/>
                    <a:pt x="1340" y="1154"/>
                    <a:pt x="1340" y="785"/>
                  </a:cubicBezTo>
                  <a:cubicBezTo>
                    <a:pt x="1340" y="421"/>
                    <a:pt x="1261" y="100"/>
                    <a:pt x="1039" y="0"/>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flipH="1">
              <a:off x="7541045" y="2349046"/>
              <a:ext cx="125704" cy="46771"/>
            </a:xfrm>
            <a:custGeom>
              <a:avLst/>
              <a:gdLst/>
              <a:ahLst/>
              <a:cxnLst/>
              <a:rect l="l" t="t" r="r" b="b"/>
              <a:pathLst>
                <a:path w="3158" h="1175" extrusionOk="0">
                  <a:moveTo>
                    <a:pt x="3028" y="0"/>
                  </a:moveTo>
                  <a:cubicBezTo>
                    <a:pt x="3014" y="0"/>
                    <a:pt x="3004" y="4"/>
                    <a:pt x="2990" y="7"/>
                  </a:cubicBezTo>
                  <a:lnTo>
                    <a:pt x="93" y="956"/>
                  </a:lnTo>
                  <a:cubicBezTo>
                    <a:pt x="31" y="976"/>
                    <a:pt x="0" y="1041"/>
                    <a:pt x="20" y="1099"/>
                  </a:cubicBezTo>
                  <a:cubicBezTo>
                    <a:pt x="38" y="1143"/>
                    <a:pt x="82" y="1174"/>
                    <a:pt x="129" y="1174"/>
                  </a:cubicBezTo>
                  <a:cubicBezTo>
                    <a:pt x="140" y="1174"/>
                    <a:pt x="154" y="1171"/>
                    <a:pt x="164" y="1168"/>
                  </a:cubicBezTo>
                  <a:lnTo>
                    <a:pt x="2010" y="563"/>
                  </a:lnTo>
                  <a:lnTo>
                    <a:pt x="2888" y="276"/>
                  </a:lnTo>
                  <a:lnTo>
                    <a:pt x="3066" y="218"/>
                  </a:lnTo>
                  <a:cubicBezTo>
                    <a:pt x="3124" y="198"/>
                    <a:pt x="3157" y="136"/>
                    <a:pt x="3137" y="75"/>
                  </a:cubicBezTo>
                  <a:cubicBezTo>
                    <a:pt x="3120" y="31"/>
                    <a:pt x="3076" y="0"/>
                    <a:pt x="302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flipH="1">
              <a:off x="7430987" y="2252955"/>
              <a:ext cx="341208" cy="45577"/>
            </a:xfrm>
            <a:custGeom>
              <a:avLst/>
              <a:gdLst/>
              <a:ahLst/>
              <a:cxnLst/>
              <a:rect l="l" t="t" r="r" b="b"/>
              <a:pathLst>
                <a:path w="8572" h="1145" extrusionOk="0">
                  <a:moveTo>
                    <a:pt x="6069" y="1"/>
                  </a:moveTo>
                  <a:cubicBezTo>
                    <a:pt x="6110" y="1"/>
                    <a:pt x="6150" y="1"/>
                    <a:pt x="6190" y="2"/>
                  </a:cubicBezTo>
                  <a:lnTo>
                    <a:pt x="6190" y="2"/>
                  </a:lnTo>
                  <a:cubicBezTo>
                    <a:pt x="6151" y="1"/>
                    <a:pt x="6111" y="1"/>
                    <a:pt x="6069" y="1"/>
                  </a:cubicBezTo>
                  <a:close/>
                  <a:moveTo>
                    <a:pt x="6190" y="2"/>
                  </a:moveTo>
                  <a:cubicBezTo>
                    <a:pt x="6205" y="2"/>
                    <a:pt x="6221" y="3"/>
                    <a:pt x="6237" y="4"/>
                  </a:cubicBezTo>
                  <a:cubicBezTo>
                    <a:pt x="6368" y="7"/>
                    <a:pt x="6498" y="15"/>
                    <a:pt x="6624" y="28"/>
                  </a:cubicBezTo>
                  <a:lnTo>
                    <a:pt x="6624" y="28"/>
                  </a:lnTo>
                  <a:cubicBezTo>
                    <a:pt x="6483" y="13"/>
                    <a:pt x="6338" y="5"/>
                    <a:pt x="6190" y="2"/>
                  </a:cubicBezTo>
                  <a:close/>
                  <a:moveTo>
                    <a:pt x="5677" y="14"/>
                  </a:moveTo>
                  <a:cubicBezTo>
                    <a:pt x="4840" y="62"/>
                    <a:pt x="2944" y="43"/>
                    <a:pt x="1562" y="240"/>
                  </a:cubicBezTo>
                  <a:lnTo>
                    <a:pt x="1562" y="240"/>
                  </a:lnTo>
                  <a:cubicBezTo>
                    <a:pt x="2171" y="154"/>
                    <a:pt x="2879" y="110"/>
                    <a:pt x="3553" y="83"/>
                  </a:cubicBezTo>
                  <a:cubicBezTo>
                    <a:pt x="4410" y="48"/>
                    <a:pt x="5209" y="42"/>
                    <a:pt x="5677" y="14"/>
                  </a:cubicBezTo>
                  <a:close/>
                  <a:moveTo>
                    <a:pt x="1562" y="240"/>
                  </a:moveTo>
                  <a:cubicBezTo>
                    <a:pt x="789" y="350"/>
                    <a:pt x="178" y="527"/>
                    <a:pt x="0" y="823"/>
                  </a:cubicBezTo>
                  <a:cubicBezTo>
                    <a:pt x="178" y="529"/>
                    <a:pt x="789" y="351"/>
                    <a:pt x="1562" y="240"/>
                  </a:cubicBezTo>
                  <a:close/>
                  <a:moveTo>
                    <a:pt x="6624" y="28"/>
                  </a:moveTo>
                  <a:cubicBezTo>
                    <a:pt x="7535" y="120"/>
                    <a:pt x="8287" y="457"/>
                    <a:pt x="8571" y="1144"/>
                  </a:cubicBezTo>
                  <a:cubicBezTo>
                    <a:pt x="8287" y="455"/>
                    <a:pt x="7534" y="118"/>
                    <a:pt x="6624" y="2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flipH="1">
              <a:off x="7083675" y="2228514"/>
              <a:ext cx="42671" cy="174386"/>
            </a:xfrm>
            <a:custGeom>
              <a:avLst/>
              <a:gdLst/>
              <a:ahLst/>
              <a:cxnLst/>
              <a:rect l="l" t="t" r="r" b="b"/>
              <a:pathLst>
                <a:path w="1072" h="4381" extrusionOk="0">
                  <a:moveTo>
                    <a:pt x="0" y="0"/>
                  </a:moveTo>
                  <a:lnTo>
                    <a:pt x="0" y="0"/>
                  </a:lnTo>
                  <a:cubicBezTo>
                    <a:pt x="3" y="38"/>
                    <a:pt x="10" y="75"/>
                    <a:pt x="14" y="113"/>
                  </a:cubicBezTo>
                  <a:cubicBezTo>
                    <a:pt x="75" y="123"/>
                    <a:pt x="137" y="157"/>
                    <a:pt x="191" y="222"/>
                  </a:cubicBezTo>
                  <a:cubicBezTo>
                    <a:pt x="293" y="341"/>
                    <a:pt x="386" y="471"/>
                    <a:pt x="465" y="604"/>
                  </a:cubicBezTo>
                  <a:lnTo>
                    <a:pt x="758" y="185"/>
                  </a:lnTo>
                  <a:cubicBezTo>
                    <a:pt x="741" y="164"/>
                    <a:pt x="723" y="150"/>
                    <a:pt x="703" y="140"/>
                  </a:cubicBezTo>
                  <a:cubicBezTo>
                    <a:pt x="597" y="72"/>
                    <a:pt x="345" y="24"/>
                    <a:pt x="0" y="0"/>
                  </a:cubicBezTo>
                  <a:close/>
                  <a:moveTo>
                    <a:pt x="983" y="946"/>
                  </a:moveTo>
                  <a:lnTo>
                    <a:pt x="741" y="1287"/>
                  </a:lnTo>
                  <a:cubicBezTo>
                    <a:pt x="857" y="1754"/>
                    <a:pt x="829" y="2253"/>
                    <a:pt x="638" y="2731"/>
                  </a:cubicBezTo>
                  <a:cubicBezTo>
                    <a:pt x="580" y="2881"/>
                    <a:pt x="447" y="2950"/>
                    <a:pt x="314" y="2953"/>
                  </a:cubicBezTo>
                  <a:cubicBezTo>
                    <a:pt x="338" y="3164"/>
                    <a:pt x="358" y="3369"/>
                    <a:pt x="386" y="3561"/>
                  </a:cubicBezTo>
                  <a:lnTo>
                    <a:pt x="386" y="3564"/>
                  </a:lnTo>
                  <a:cubicBezTo>
                    <a:pt x="389" y="3594"/>
                    <a:pt x="392" y="3626"/>
                    <a:pt x="396" y="3656"/>
                  </a:cubicBezTo>
                  <a:cubicBezTo>
                    <a:pt x="396" y="3659"/>
                    <a:pt x="396" y="3663"/>
                    <a:pt x="399" y="3663"/>
                  </a:cubicBezTo>
                  <a:lnTo>
                    <a:pt x="399" y="3670"/>
                  </a:lnTo>
                  <a:lnTo>
                    <a:pt x="399" y="3676"/>
                  </a:lnTo>
                  <a:lnTo>
                    <a:pt x="399" y="3680"/>
                  </a:lnTo>
                  <a:lnTo>
                    <a:pt x="399" y="3687"/>
                  </a:lnTo>
                  <a:cubicBezTo>
                    <a:pt x="399" y="3690"/>
                    <a:pt x="399" y="3694"/>
                    <a:pt x="403" y="3697"/>
                  </a:cubicBezTo>
                  <a:lnTo>
                    <a:pt x="403" y="3707"/>
                  </a:lnTo>
                  <a:lnTo>
                    <a:pt x="403" y="3711"/>
                  </a:lnTo>
                  <a:cubicBezTo>
                    <a:pt x="427" y="3939"/>
                    <a:pt x="444" y="4161"/>
                    <a:pt x="447" y="4380"/>
                  </a:cubicBezTo>
                  <a:cubicBezTo>
                    <a:pt x="823" y="4281"/>
                    <a:pt x="1065" y="4179"/>
                    <a:pt x="1065" y="4089"/>
                  </a:cubicBezTo>
                  <a:lnTo>
                    <a:pt x="1065" y="4086"/>
                  </a:lnTo>
                  <a:cubicBezTo>
                    <a:pt x="1062" y="4066"/>
                    <a:pt x="1062" y="4032"/>
                    <a:pt x="1062" y="3984"/>
                  </a:cubicBezTo>
                  <a:cubicBezTo>
                    <a:pt x="1062" y="3775"/>
                    <a:pt x="1072" y="3342"/>
                    <a:pt x="1072" y="2837"/>
                  </a:cubicBezTo>
                  <a:cubicBezTo>
                    <a:pt x="1072" y="2219"/>
                    <a:pt x="1059" y="1492"/>
                    <a:pt x="983" y="946"/>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flipH="1">
              <a:off x="7087177" y="2235838"/>
              <a:ext cx="20699" cy="43945"/>
            </a:xfrm>
            <a:custGeom>
              <a:avLst/>
              <a:gdLst/>
              <a:ahLst/>
              <a:cxnLst/>
              <a:rect l="l" t="t" r="r" b="b"/>
              <a:pathLst>
                <a:path w="520" h="1104" extrusionOk="0">
                  <a:moveTo>
                    <a:pt x="294" y="1"/>
                  </a:moveTo>
                  <a:lnTo>
                    <a:pt x="1" y="420"/>
                  </a:lnTo>
                  <a:cubicBezTo>
                    <a:pt x="127" y="636"/>
                    <a:pt x="219" y="867"/>
                    <a:pt x="277" y="1103"/>
                  </a:cubicBezTo>
                  <a:lnTo>
                    <a:pt x="519" y="762"/>
                  </a:lnTo>
                  <a:cubicBezTo>
                    <a:pt x="472" y="403"/>
                    <a:pt x="400" y="124"/>
                    <a:pt x="29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flipH="1">
              <a:off x="7110985" y="2227837"/>
              <a:ext cx="211603" cy="200339"/>
            </a:xfrm>
            <a:custGeom>
              <a:avLst/>
              <a:gdLst/>
              <a:ahLst/>
              <a:cxnLst/>
              <a:rect l="l" t="t" r="r" b="b"/>
              <a:pathLst>
                <a:path w="5316" h="5033" extrusionOk="0">
                  <a:moveTo>
                    <a:pt x="2162" y="656"/>
                  </a:moveTo>
                  <a:cubicBezTo>
                    <a:pt x="2199" y="656"/>
                    <a:pt x="2236" y="676"/>
                    <a:pt x="2261" y="710"/>
                  </a:cubicBezTo>
                  <a:cubicBezTo>
                    <a:pt x="2277" y="741"/>
                    <a:pt x="2281" y="775"/>
                    <a:pt x="2271" y="809"/>
                  </a:cubicBezTo>
                  <a:cubicBezTo>
                    <a:pt x="2554" y="966"/>
                    <a:pt x="2797" y="1502"/>
                    <a:pt x="2797" y="1980"/>
                  </a:cubicBezTo>
                  <a:cubicBezTo>
                    <a:pt x="2797" y="2632"/>
                    <a:pt x="2417" y="3158"/>
                    <a:pt x="1954" y="3158"/>
                  </a:cubicBezTo>
                  <a:cubicBezTo>
                    <a:pt x="1489" y="3158"/>
                    <a:pt x="1110" y="2632"/>
                    <a:pt x="1110" y="1980"/>
                  </a:cubicBezTo>
                  <a:cubicBezTo>
                    <a:pt x="1110" y="1929"/>
                    <a:pt x="1117" y="1878"/>
                    <a:pt x="1127" y="1826"/>
                  </a:cubicBezTo>
                  <a:lnTo>
                    <a:pt x="1127" y="1826"/>
                  </a:lnTo>
                  <a:cubicBezTo>
                    <a:pt x="991" y="2007"/>
                    <a:pt x="885" y="2198"/>
                    <a:pt x="844" y="2396"/>
                  </a:cubicBezTo>
                  <a:cubicBezTo>
                    <a:pt x="830" y="2447"/>
                    <a:pt x="782" y="2485"/>
                    <a:pt x="731" y="2485"/>
                  </a:cubicBezTo>
                  <a:cubicBezTo>
                    <a:pt x="725" y="2485"/>
                    <a:pt x="714" y="2482"/>
                    <a:pt x="708" y="2482"/>
                  </a:cubicBezTo>
                  <a:cubicBezTo>
                    <a:pt x="646" y="2468"/>
                    <a:pt x="605" y="2410"/>
                    <a:pt x="618" y="2349"/>
                  </a:cubicBezTo>
                  <a:cubicBezTo>
                    <a:pt x="810" y="1468"/>
                    <a:pt x="2049" y="706"/>
                    <a:pt x="2100" y="673"/>
                  </a:cubicBezTo>
                  <a:cubicBezTo>
                    <a:pt x="2121" y="662"/>
                    <a:pt x="2141" y="656"/>
                    <a:pt x="2162" y="656"/>
                  </a:cubicBezTo>
                  <a:close/>
                  <a:moveTo>
                    <a:pt x="2701" y="3380"/>
                  </a:moveTo>
                  <a:cubicBezTo>
                    <a:pt x="2725" y="3380"/>
                    <a:pt x="2748" y="3386"/>
                    <a:pt x="2769" y="3400"/>
                  </a:cubicBezTo>
                  <a:cubicBezTo>
                    <a:pt x="2820" y="3438"/>
                    <a:pt x="2830" y="3509"/>
                    <a:pt x="2793" y="3557"/>
                  </a:cubicBezTo>
                  <a:cubicBezTo>
                    <a:pt x="2663" y="3728"/>
                    <a:pt x="2493" y="3830"/>
                    <a:pt x="2291" y="3857"/>
                  </a:cubicBezTo>
                  <a:cubicBezTo>
                    <a:pt x="2254" y="3865"/>
                    <a:pt x="2213" y="3868"/>
                    <a:pt x="2175" y="3868"/>
                  </a:cubicBezTo>
                  <a:cubicBezTo>
                    <a:pt x="1769" y="3868"/>
                    <a:pt x="1393" y="3591"/>
                    <a:pt x="1376" y="3581"/>
                  </a:cubicBezTo>
                  <a:cubicBezTo>
                    <a:pt x="1329" y="3543"/>
                    <a:pt x="1319" y="3471"/>
                    <a:pt x="1356" y="3424"/>
                  </a:cubicBezTo>
                  <a:cubicBezTo>
                    <a:pt x="1376" y="3393"/>
                    <a:pt x="1410" y="3380"/>
                    <a:pt x="1448" y="3380"/>
                  </a:cubicBezTo>
                  <a:cubicBezTo>
                    <a:pt x="1472" y="3380"/>
                    <a:pt x="1496" y="3386"/>
                    <a:pt x="1516" y="3403"/>
                  </a:cubicBezTo>
                  <a:cubicBezTo>
                    <a:pt x="1519" y="3403"/>
                    <a:pt x="1847" y="3643"/>
                    <a:pt x="2175" y="3643"/>
                  </a:cubicBezTo>
                  <a:cubicBezTo>
                    <a:pt x="2203" y="3643"/>
                    <a:pt x="2233" y="3643"/>
                    <a:pt x="2261" y="3635"/>
                  </a:cubicBezTo>
                  <a:cubicBezTo>
                    <a:pt x="2400" y="3619"/>
                    <a:pt x="2517" y="3547"/>
                    <a:pt x="2609" y="3424"/>
                  </a:cubicBezTo>
                  <a:cubicBezTo>
                    <a:pt x="2633" y="3397"/>
                    <a:pt x="2666" y="3380"/>
                    <a:pt x="2701" y="3380"/>
                  </a:cubicBezTo>
                  <a:close/>
                  <a:moveTo>
                    <a:pt x="4322" y="0"/>
                  </a:moveTo>
                  <a:cubicBezTo>
                    <a:pt x="2991" y="0"/>
                    <a:pt x="1069" y="232"/>
                    <a:pt x="397" y="768"/>
                  </a:cubicBezTo>
                  <a:cubicBezTo>
                    <a:pt x="147" y="966"/>
                    <a:pt x="1" y="1236"/>
                    <a:pt x="1" y="1762"/>
                  </a:cubicBezTo>
                  <a:cubicBezTo>
                    <a:pt x="1" y="2099"/>
                    <a:pt x="62" y="2550"/>
                    <a:pt x="196" y="3158"/>
                  </a:cubicBezTo>
                  <a:cubicBezTo>
                    <a:pt x="509" y="4577"/>
                    <a:pt x="533" y="5032"/>
                    <a:pt x="1311" y="5032"/>
                  </a:cubicBezTo>
                  <a:cubicBezTo>
                    <a:pt x="1380" y="5032"/>
                    <a:pt x="1455" y="5028"/>
                    <a:pt x="1537" y="5021"/>
                  </a:cubicBezTo>
                  <a:cubicBezTo>
                    <a:pt x="1560" y="5021"/>
                    <a:pt x="1585" y="5018"/>
                    <a:pt x="1612" y="5015"/>
                  </a:cubicBezTo>
                  <a:cubicBezTo>
                    <a:pt x="2031" y="4468"/>
                    <a:pt x="2674" y="4011"/>
                    <a:pt x="3462" y="3752"/>
                  </a:cubicBezTo>
                  <a:cubicBezTo>
                    <a:pt x="3858" y="3622"/>
                    <a:pt x="4254" y="3553"/>
                    <a:pt x="4637" y="3540"/>
                  </a:cubicBezTo>
                  <a:cubicBezTo>
                    <a:pt x="4670" y="3414"/>
                    <a:pt x="4780" y="3304"/>
                    <a:pt x="4954" y="3304"/>
                  </a:cubicBezTo>
                  <a:cubicBezTo>
                    <a:pt x="5149" y="3304"/>
                    <a:pt x="5254" y="3430"/>
                    <a:pt x="5282" y="3574"/>
                  </a:cubicBezTo>
                  <a:cubicBezTo>
                    <a:pt x="5292" y="3574"/>
                    <a:pt x="5302" y="3578"/>
                    <a:pt x="5316" y="3578"/>
                  </a:cubicBezTo>
                  <a:cubicBezTo>
                    <a:pt x="5288" y="3386"/>
                    <a:pt x="5268" y="3181"/>
                    <a:pt x="5244" y="2970"/>
                  </a:cubicBezTo>
                  <a:lnTo>
                    <a:pt x="5227" y="2970"/>
                  </a:lnTo>
                  <a:cubicBezTo>
                    <a:pt x="5015" y="2970"/>
                    <a:pt x="4810" y="2813"/>
                    <a:pt x="4910" y="2567"/>
                  </a:cubicBezTo>
                  <a:cubicBezTo>
                    <a:pt x="5159" y="1935"/>
                    <a:pt x="5087" y="1243"/>
                    <a:pt x="4637" y="710"/>
                  </a:cubicBezTo>
                  <a:cubicBezTo>
                    <a:pt x="4425" y="461"/>
                    <a:pt x="4653" y="126"/>
                    <a:pt x="4899" y="126"/>
                  </a:cubicBezTo>
                  <a:cubicBezTo>
                    <a:pt x="4913" y="126"/>
                    <a:pt x="4930" y="126"/>
                    <a:pt x="4944" y="130"/>
                  </a:cubicBezTo>
                  <a:cubicBezTo>
                    <a:pt x="4940" y="92"/>
                    <a:pt x="4933" y="55"/>
                    <a:pt x="4930" y="17"/>
                  </a:cubicBezTo>
                  <a:cubicBezTo>
                    <a:pt x="4749" y="7"/>
                    <a:pt x="4544" y="0"/>
                    <a:pt x="4322"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flipH="1">
              <a:off x="7209899" y="2362342"/>
              <a:ext cx="60225" cy="19465"/>
            </a:xfrm>
            <a:custGeom>
              <a:avLst/>
              <a:gdLst/>
              <a:ahLst/>
              <a:cxnLst/>
              <a:rect l="l" t="t" r="r" b="b"/>
              <a:pathLst>
                <a:path w="1513" h="489" extrusionOk="0">
                  <a:moveTo>
                    <a:pt x="130" y="1"/>
                  </a:moveTo>
                  <a:cubicBezTo>
                    <a:pt x="92" y="1"/>
                    <a:pt x="58" y="14"/>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0" y="7"/>
                    <a:pt x="1407" y="1"/>
                    <a:pt x="1383" y="1"/>
                  </a:cubicBezTo>
                  <a:cubicBezTo>
                    <a:pt x="1348" y="1"/>
                    <a:pt x="1315" y="18"/>
                    <a:pt x="1291" y="45"/>
                  </a:cubicBezTo>
                  <a:cubicBezTo>
                    <a:pt x="1199" y="168"/>
                    <a:pt x="1082" y="240"/>
                    <a:pt x="943" y="256"/>
                  </a:cubicBezTo>
                  <a:cubicBezTo>
                    <a:pt x="915" y="264"/>
                    <a:pt x="885" y="264"/>
                    <a:pt x="857" y="264"/>
                  </a:cubicBezTo>
                  <a:cubicBezTo>
                    <a:pt x="529" y="264"/>
                    <a:pt x="201" y="24"/>
                    <a:pt x="198" y="24"/>
                  </a:cubicBezTo>
                  <a:cubicBezTo>
                    <a:pt x="178" y="7"/>
                    <a:pt x="154" y="1"/>
                    <a:pt x="130"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flipH="1">
              <a:off x="7110264" y="2370223"/>
              <a:ext cx="756" cy="6011"/>
            </a:xfrm>
            <a:custGeom>
              <a:avLst/>
              <a:gdLst/>
              <a:ahLst/>
              <a:cxnLst/>
              <a:rect l="l" t="t" r="r" b="b"/>
              <a:pathLst>
                <a:path w="19" h="151" extrusionOk="0">
                  <a:moveTo>
                    <a:pt x="18" y="147"/>
                  </a:moveTo>
                  <a:lnTo>
                    <a:pt x="18" y="151"/>
                  </a:lnTo>
                  <a:lnTo>
                    <a:pt x="18" y="147"/>
                  </a:lnTo>
                  <a:close/>
                  <a:moveTo>
                    <a:pt x="18" y="137"/>
                  </a:moveTo>
                  <a:lnTo>
                    <a:pt x="18" y="137"/>
                  </a:lnTo>
                  <a:lnTo>
                    <a:pt x="18" y="137"/>
                  </a:lnTo>
                  <a:close/>
                  <a:moveTo>
                    <a:pt x="14" y="120"/>
                  </a:moveTo>
                  <a:lnTo>
                    <a:pt x="14" y="127"/>
                  </a:lnTo>
                  <a:lnTo>
                    <a:pt x="14" y="120"/>
                  </a:lnTo>
                  <a:close/>
                  <a:moveTo>
                    <a:pt x="14" y="110"/>
                  </a:moveTo>
                  <a:lnTo>
                    <a:pt x="14" y="116"/>
                  </a:lnTo>
                  <a:lnTo>
                    <a:pt x="14" y="110"/>
                  </a:lnTo>
                  <a:close/>
                  <a:moveTo>
                    <a:pt x="11" y="96"/>
                  </a:moveTo>
                  <a:cubicBezTo>
                    <a:pt x="11" y="99"/>
                    <a:pt x="11" y="103"/>
                    <a:pt x="14" y="103"/>
                  </a:cubicBezTo>
                  <a:cubicBezTo>
                    <a:pt x="11" y="103"/>
                    <a:pt x="11" y="99"/>
                    <a:pt x="11" y="96"/>
                  </a:cubicBezTo>
                  <a:close/>
                  <a:moveTo>
                    <a:pt x="1" y="1"/>
                  </a:moveTo>
                  <a:lnTo>
                    <a:pt x="1" y="4"/>
                  </a:lnTo>
                  <a:cubicBezTo>
                    <a:pt x="4" y="34"/>
                    <a:pt x="7" y="66"/>
                    <a:pt x="11" y="96"/>
                  </a:cubicBezTo>
                  <a:cubicBezTo>
                    <a:pt x="7" y="66"/>
                    <a:pt x="4" y="34"/>
                    <a:pt x="1" y="4"/>
                  </a:cubicBezTo>
                  <a:lnTo>
                    <a:pt x="1" y="1"/>
                  </a:ln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flipH="1">
              <a:off x="7108516" y="2368750"/>
              <a:ext cx="149906" cy="58712"/>
            </a:xfrm>
            <a:custGeom>
              <a:avLst/>
              <a:gdLst/>
              <a:ahLst/>
              <a:cxnLst/>
              <a:rect l="l" t="t" r="r" b="b"/>
              <a:pathLst>
                <a:path w="3766" h="1475" extrusionOk="0">
                  <a:moveTo>
                    <a:pt x="3025" y="0"/>
                  </a:moveTo>
                  <a:cubicBezTo>
                    <a:pt x="2642" y="13"/>
                    <a:pt x="2246" y="82"/>
                    <a:pt x="1850" y="212"/>
                  </a:cubicBezTo>
                  <a:cubicBezTo>
                    <a:pt x="1062" y="471"/>
                    <a:pt x="419" y="928"/>
                    <a:pt x="0" y="1475"/>
                  </a:cubicBezTo>
                  <a:cubicBezTo>
                    <a:pt x="792" y="1403"/>
                    <a:pt x="2758" y="1130"/>
                    <a:pt x="3765" y="857"/>
                  </a:cubicBezTo>
                  <a:cubicBezTo>
                    <a:pt x="3762" y="638"/>
                    <a:pt x="3745" y="416"/>
                    <a:pt x="3721" y="188"/>
                  </a:cubicBezTo>
                  <a:lnTo>
                    <a:pt x="3721" y="184"/>
                  </a:lnTo>
                  <a:lnTo>
                    <a:pt x="3721" y="174"/>
                  </a:lnTo>
                  <a:cubicBezTo>
                    <a:pt x="3717" y="171"/>
                    <a:pt x="3717" y="167"/>
                    <a:pt x="3717" y="164"/>
                  </a:cubicBezTo>
                  <a:lnTo>
                    <a:pt x="3717" y="157"/>
                  </a:lnTo>
                  <a:lnTo>
                    <a:pt x="3717" y="153"/>
                  </a:lnTo>
                  <a:lnTo>
                    <a:pt x="3717" y="147"/>
                  </a:lnTo>
                  <a:lnTo>
                    <a:pt x="3717" y="140"/>
                  </a:lnTo>
                  <a:cubicBezTo>
                    <a:pt x="3714" y="140"/>
                    <a:pt x="3714" y="136"/>
                    <a:pt x="3714" y="133"/>
                  </a:cubicBezTo>
                  <a:cubicBezTo>
                    <a:pt x="3710" y="103"/>
                    <a:pt x="3707" y="71"/>
                    <a:pt x="3704" y="41"/>
                  </a:cubicBezTo>
                  <a:lnTo>
                    <a:pt x="3704" y="38"/>
                  </a:lnTo>
                  <a:cubicBezTo>
                    <a:pt x="3690" y="38"/>
                    <a:pt x="3680" y="34"/>
                    <a:pt x="3670" y="34"/>
                  </a:cubicBezTo>
                  <a:cubicBezTo>
                    <a:pt x="3701" y="222"/>
                    <a:pt x="3591" y="434"/>
                    <a:pt x="3342" y="434"/>
                  </a:cubicBezTo>
                  <a:cubicBezTo>
                    <a:pt x="3079" y="434"/>
                    <a:pt x="2973" y="194"/>
                    <a:pt x="3025" y="0"/>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flipH="1">
              <a:off x="7211253" y="2260001"/>
              <a:ext cx="67191" cy="93542"/>
            </a:xfrm>
            <a:custGeom>
              <a:avLst/>
              <a:gdLst/>
              <a:ahLst/>
              <a:cxnLst/>
              <a:rect l="l" t="t" r="r" b="b"/>
              <a:pathLst>
                <a:path w="1688" h="2350" extrusionOk="0">
                  <a:moveTo>
                    <a:pt x="1312" y="578"/>
                  </a:moveTo>
                  <a:cubicBezTo>
                    <a:pt x="1401" y="578"/>
                    <a:pt x="1472" y="694"/>
                    <a:pt x="1472" y="834"/>
                  </a:cubicBezTo>
                  <a:cubicBezTo>
                    <a:pt x="1472" y="977"/>
                    <a:pt x="1401" y="1094"/>
                    <a:pt x="1312" y="1094"/>
                  </a:cubicBezTo>
                  <a:cubicBezTo>
                    <a:pt x="1223" y="1094"/>
                    <a:pt x="1152" y="977"/>
                    <a:pt x="1152" y="834"/>
                  </a:cubicBezTo>
                  <a:cubicBezTo>
                    <a:pt x="1152" y="694"/>
                    <a:pt x="1223" y="578"/>
                    <a:pt x="1312" y="578"/>
                  </a:cubicBezTo>
                  <a:close/>
                  <a:moveTo>
                    <a:pt x="1162" y="1"/>
                  </a:moveTo>
                  <a:cubicBezTo>
                    <a:pt x="1152" y="21"/>
                    <a:pt x="1135" y="42"/>
                    <a:pt x="1114" y="56"/>
                  </a:cubicBezTo>
                  <a:cubicBezTo>
                    <a:pt x="1104" y="59"/>
                    <a:pt x="428" y="479"/>
                    <a:pt x="18" y="1018"/>
                  </a:cubicBezTo>
                  <a:cubicBezTo>
                    <a:pt x="8" y="1070"/>
                    <a:pt x="1" y="1121"/>
                    <a:pt x="1" y="1172"/>
                  </a:cubicBezTo>
                  <a:cubicBezTo>
                    <a:pt x="1" y="1824"/>
                    <a:pt x="380" y="2350"/>
                    <a:pt x="845" y="2350"/>
                  </a:cubicBezTo>
                  <a:cubicBezTo>
                    <a:pt x="1308" y="2350"/>
                    <a:pt x="1688" y="1824"/>
                    <a:pt x="1688" y="1172"/>
                  </a:cubicBezTo>
                  <a:cubicBezTo>
                    <a:pt x="1688" y="694"/>
                    <a:pt x="1445" y="158"/>
                    <a:pt x="1162"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flipH="1">
              <a:off x="7231753" y="2253910"/>
              <a:ext cx="66753" cy="72843"/>
            </a:xfrm>
            <a:custGeom>
              <a:avLst/>
              <a:gdLst/>
              <a:ahLst/>
              <a:cxnLst/>
              <a:rect l="l" t="t" r="r" b="b"/>
              <a:pathLst>
                <a:path w="1677" h="1830" extrusionOk="0">
                  <a:moveTo>
                    <a:pt x="1557" y="1"/>
                  </a:moveTo>
                  <a:cubicBezTo>
                    <a:pt x="1536" y="1"/>
                    <a:pt x="1516" y="7"/>
                    <a:pt x="1495" y="18"/>
                  </a:cubicBezTo>
                  <a:cubicBezTo>
                    <a:pt x="1444" y="51"/>
                    <a:pt x="205" y="813"/>
                    <a:pt x="13" y="1694"/>
                  </a:cubicBezTo>
                  <a:cubicBezTo>
                    <a:pt x="0" y="1755"/>
                    <a:pt x="41" y="1813"/>
                    <a:pt x="103" y="1827"/>
                  </a:cubicBezTo>
                  <a:cubicBezTo>
                    <a:pt x="109" y="1827"/>
                    <a:pt x="120" y="1830"/>
                    <a:pt x="126" y="1830"/>
                  </a:cubicBezTo>
                  <a:cubicBezTo>
                    <a:pt x="177" y="1830"/>
                    <a:pt x="225" y="1792"/>
                    <a:pt x="239" y="1741"/>
                  </a:cubicBezTo>
                  <a:cubicBezTo>
                    <a:pt x="280" y="1543"/>
                    <a:pt x="386" y="1352"/>
                    <a:pt x="522" y="1171"/>
                  </a:cubicBezTo>
                  <a:cubicBezTo>
                    <a:pt x="932" y="632"/>
                    <a:pt x="1608" y="212"/>
                    <a:pt x="1618" y="209"/>
                  </a:cubicBezTo>
                  <a:cubicBezTo>
                    <a:pt x="1639" y="195"/>
                    <a:pt x="1656" y="174"/>
                    <a:pt x="1666" y="154"/>
                  </a:cubicBezTo>
                  <a:cubicBezTo>
                    <a:pt x="1676" y="120"/>
                    <a:pt x="1672" y="86"/>
                    <a:pt x="1656" y="55"/>
                  </a:cubicBezTo>
                  <a:cubicBezTo>
                    <a:pt x="1631" y="21"/>
                    <a:pt x="1594" y="1"/>
                    <a:pt x="1557"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flipH="1">
              <a:off x="7083675" y="2227837"/>
              <a:ext cx="66872" cy="113603"/>
            </a:xfrm>
            <a:custGeom>
              <a:avLst/>
              <a:gdLst/>
              <a:ahLst/>
              <a:cxnLst/>
              <a:rect l="l" t="t" r="r" b="b"/>
              <a:pathLst>
                <a:path w="1680" h="2854" extrusionOk="0">
                  <a:moveTo>
                    <a:pt x="0" y="0"/>
                  </a:moveTo>
                  <a:lnTo>
                    <a:pt x="0" y="0"/>
                  </a:lnTo>
                  <a:cubicBezTo>
                    <a:pt x="642" y="0"/>
                    <a:pt x="1150" y="55"/>
                    <a:pt x="1311" y="157"/>
                  </a:cubicBezTo>
                  <a:cubicBezTo>
                    <a:pt x="1205" y="89"/>
                    <a:pt x="953" y="41"/>
                    <a:pt x="608" y="17"/>
                  </a:cubicBezTo>
                  <a:cubicBezTo>
                    <a:pt x="427" y="7"/>
                    <a:pt x="222" y="0"/>
                    <a:pt x="0" y="0"/>
                  </a:cubicBezTo>
                  <a:close/>
                  <a:moveTo>
                    <a:pt x="1311" y="157"/>
                  </a:moveTo>
                  <a:lnTo>
                    <a:pt x="1311" y="157"/>
                  </a:lnTo>
                  <a:cubicBezTo>
                    <a:pt x="1433" y="233"/>
                    <a:pt x="1516" y="485"/>
                    <a:pt x="1571" y="828"/>
                  </a:cubicBezTo>
                  <a:lnTo>
                    <a:pt x="1571" y="828"/>
                  </a:lnTo>
                  <a:cubicBezTo>
                    <a:pt x="1524" y="534"/>
                    <a:pt x="1458" y="309"/>
                    <a:pt x="1366" y="202"/>
                  </a:cubicBezTo>
                  <a:cubicBezTo>
                    <a:pt x="1349" y="181"/>
                    <a:pt x="1331" y="167"/>
                    <a:pt x="1311" y="157"/>
                  </a:cubicBezTo>
                  <a:close/>
                  <a:moveTo>
                    <a:pt x="1571" y="828"/>
                  </a:moveTo>
                  <a:cubicBezTo>
                    <a:pt x="1578" y="871"/>
                    <a:pt x="1585" y="916"/>
                    <a:pt x="1591" y="963"/>
                  </a:cubicBezTo>
                  <a:cubicBezTo>
                    <a:pt x="1593" y="975"/>
                    <a:pt x="1594" y="986"/>
                    <a:pt x="1596" y="998"/>
                  </a:cubicBezTo>
                  <a:lnTo>
                    <a:pt x="1596" y="998"/>
                  </a:lnTo>
                  <a:cubicBezTo>
                    <a:pt x="1588" y="939"/>
                    <a:pt x="1580" y="882"/>
                    <a:pt x="1571" y="828"/>
                  </a:cubicBezTo>
                  <a:close/>
                  <a:moveTo>
                    <a:pt x="1596" y="998"/>
                  </a:moveTo>
                  <a:lnTo>
                    <a:pt x="1596" y="998"/>
                  </a:lnTo>
                  <a:cubicBezTo>
                    <a:pt x="1665" y="1540"/>
                    <a:pt x="1680" y="2248"/>
                    <a:pt x="1680" y="2854"/>
                  </a:cubicBezTo>
                  <a:cubicBezTo>
                    <a:pt x="1680" y="2249"/>
                    <a:pt x="1667" y="1540"/>
                    <a:pt x="1596" y="99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flipH="1">
              <a:off x="7286367" y="2309360"/>
              <a:ext cx="94497" cy="139835"/>
            </a:xfrm>
            <a:custGeom>
              <a:avLst/>
              <a:gdLst/>
              <a:ahLst/>
              <a:cxnLst/>
              <a:rect l="l" t="t" r="r" b="b"/>
              <a:pathLst>
                <a:path w="2374" h="3513" extrusionOk="0">
                  <a:moveTo>
                    <a:pt x="236" y="0"/>
                  </a:moveTo>
                  <a:cubicBezTo>
                    <a:pt x="236" y="1"/>
                    <a:pt x="0" y="1629"/>
                    <a:pt x="454" y="1704"/>
                  </a:cubicBezTo>
                  <a:lnTo>
                    <a:pt x="454" y="1704"/>
                  </a:lnTo>
                  <a:lnTo>
                    <a:pt x="236" y="0"/>
                  </a:lnTo>
                  <a:close/>
                  <a:moveTo>
                    <a:pt x="1480" y="1643"/>
                  </a:moveTo>
                  <a:cubicBezTo>
                    <a:pt x="1141" y="1643"/>
                    <a:pt x="759" y="1707"/>
                    <a:pt x="506" y="1707"/>
                  </a:cubicBezTo>
                  <a:cubicBezTo>
                    <a:pt x="499" y="1707"/>
                    <a:pt x="492" y="1707"/>
                    <a:pt x="485" y="1707"/>
                  </a:cubicBezTo>
                  <a:cubicBezTo>
                    <a:pt x="474" y="1707"/>
                    <a:pt x="464" y="1706"/>
                    <a:pt x="454" y="1704"/>
                  </a:cubicBezTo>
                  <a:lnTo>
                    <a:pt x="454" y="1704"/>
                  </a:lnTo>
                  <a:lnTo>
                    <a:pt x="686" y="3512"/>
                  </a:lnTo>
                  <a:cubicBezTo>
                    <a:pt x="1721" y="3230"/>
                    <a:pt x="2373" y="2458"/>
                    <a:pt x="2195" y="1953"/>
                  </a:cubicBezTo>
                  <a:cubicBezTo>
                    <a:pt x="2108" y="1705"/>
                    <a:pt x="1815" y="1643"/>
                    <a:pt x="1480" y="1643"/>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flipH="1">
              <a:off x="7286566" y="2304822"/>
              <a:ext cx="96885" cy="148871"/>
            </a:xfrm>
            <a:custGeom>
              <a:avLst/>
              <a:gdLst/>
              <a:ahLst/>
              <a:cxnLst/>
              <a:rect l="l" t="t" r="r" b="b"/>
              <a:pathLst>
                <a:path w="2434" h="3740" extrusionOk="0">
                  <a:moveTo>
                    <a:pt x="305" y="1"/>
                  </a:moveTo>
                  <a:cubicBezTo>
                    <a:pt x="248" y="1"/>
                    <a:pt x="198" y="40"/>
                    <a:pt x="188" y="97"/>
                  </a:cubicBezTo>
                  <a:cubicBezTo>
                    <a:pt x="168" y="237"/>
                    <a:pt x="1" y="1466"/>
                    <a:pt x="311" y="1821"/>
                  </a:cubicBezTo>
                  <a:cubicBezTo>
                    <a:pt x="373" y="1893"/>
                    <a:pt x="455" y="1931"/>
                    <a:pt x="546" y="1934"/>
                  </a:cubicBezTo>
                  <a:cubicBezTo>
                    <a:pt x="673" y="1934"/>
                    <a:pt x="830" y="1920"/>
                    <a:pt x="994" y="1903"/>
                  </a:cubicBezTo>
                  <a:cubicBezTo>
                    <a:pt x="1171" y="1886"/>
                    <a:pt x="1364" y="1868"/>
                    <a:pt x="1542" y="1868"/>
                  </a:cubicBezTo>
                  <a:cubicBezTo>
                    <a:pt x="1834" y="1868"/>
                    <a:pt x="2085" y="1917"/>
                    <a:pt x="2151" y="2104"/>
                  </a:cubicBezTo>
                  <a:cubicBezTo>
                    <a:pt x="2199" y="2238"/>
                    <a:pt x="2175" y="2402"/>
                    <a:pt x="2079" y="2575"/>
                  </a:cubicBezTo>
                  <a:cubicBezTo>
                    <a:pt x="1865" y="2982"/>
                    <a:pt x="1328" y="3354"/>
                    <a:pt x="721" y="3521"/>
                  </a:cubicBezTo>
                  <a:cubicBezTo>
                    <a:pt x="659" y="3538"/>
                    <a:pt x="625" y="3599"/>
                    <a:pt x="642" y="3658"/>
                  </a:cubicBezTo>
                  <a:cubicBezTo>
                    <a:pt x="656" y="3708"/>
                    <a:pt x="700" y="3740"/>
                    <a:pt x="751" y="3740"/>
                  </a:cubicBezTo>
                  <a:cubicBezTo>
                    <a:pt x="762" y="3740"/>
                    <a:pt x="772" y="3740"/>
                    <a:pt x="782" y="3736"/>
                  </a:cubicBezTo>
                  <a:cubicBezTo>
                    <a:pt x="1458" y="3549"/>
                    <a:pt x="2035" y="3142"/>
                    <a:pt x="2284" y="2678"/>
                  </a:cubicBezTo>
                  <a:cubicBezTo>
                    <a:pt x="2407" y="2449"/>
                    <a:pt x="2434" y="2224"/>
                    <a:pt x="2369" y="2033"/>
                  </a:cubicBezTo>
                  <a:cubicBezTo>
                    <a:pt x="2258" y="1720"/>
                    <a:pt x="1915" y="1645"/>
                    <a:pt x="1537" y="1645"/>
                  </a:cubicBezTo>
                  <a:cubicBezTo>
                    <a:pt x="1349" y="1645"/>
                    <a:pt x="1152" y="1664"/>
                    <a:pt x="970" y="1681"/>
                  </a:cubicBezTo>
                  <a:cubicBezTo>
                    <a:pt x="820" y="1695"/>
                    <a:pt x="677" y="1709"/>
                    <a:pt x="567" y="1709"/>
                  </a:cubicBezTo>
                  <a:cubicBezTo>
                    <a:pt x="561" y="1709"/>
                    <a:pt x="555" y="1709"/>
                    <a:pt x="549" y="1709"/>
                  </a:cubicBezTo>
                  <a:cubicBezTo>
                    <a:pt x="531" y="1709"/>
                    <a:pt x="511" y="1705"/>
                    <a:pt x="485" y="1674"/>
                  </a:cubicBezTo>
                  <a:cubicBezTo>
                    <a:pt x="301" y="1466"/>
                    <a:pt x="345" y="616"/>
                    <a:pt x="414" y="128"/>
                  </a:cubicBezTo>
                  <a:cubicBezTo>
                    <a:pt x="424" y="70"/>
                    <a:pt x="379" y="12"/>
                    <a:pt x="318" y="1"/>
                  </a:cubicBezTo>
                  <a:cubicBezTo>
                    <a:pt x="314" y="1"/>
                    <a:pt x="309" y="1"/>
                    <a:pt x="30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flipH="1">
              <a:off x="7092193" y="2232972"/>
              <a:ext cx="33635" cy="113086"/>
            </a:xfrm>
            <a:custGeom>
              <a:avLst/>
              <a:gdLst/>
              <a:ahLst/>
              <a:cxnLst/>
              <a:rect l="l" t="t" r="r" b="b"/>
              <a:pathLst>
                <a:path w="845" h="2841" extrusionOk="0">
                  <a:moveTo>
                    <a:pt x="1" y="1"/>
                  </a:moveTo>
                  <a:lnTo>
                    <a:pt x="1" y="1"/>
                  </a:lnTo>
                  <a:cubicBezTo>
                    <a:pt x="42" y="328"/>
                    <a:pt x="79" y="656"/>
                    <a:pt x="113" y="977"/>
                  </a:cubicBezTo>
                  <a:lnTo>
                    <a:pt x="452" y="492"/>
                  </a:lnTo>
                  <a:cubicBezTo>
                    <a:pt x="373" y="359"/>
                    <a:pt x="280" y="229"/>
                    <a:pt x="178" y="110"/>
                  </a:cubicBezTo>
                  <a:cubicBezTo>
                    <a:pt x="124" y="45"/>
                    <a:pt x="62" y="11"/>
                    <a:pt x="1" y="1"/>
                  </a:cubicBezTo>
                  <a:close/>
                  <a:moveTo>
                    <a:pt x="728" y="1175"/>
                  </a:moveTo>
                  <a:lnTo>
                    <a:pt x="206" y="1909"/>
                  </a:lnTo>
                  <a:cubicBezTo>
                    <a:pt x="236" y="2233"/>
                    <a:pt x="267" y="2544"/>
                    <a:pt x="301" y="2841"/>
                  </a:cubicBezTo>
                  <a:cubicBezTo>
                    <a:pt x="434" y="2838"/>
                    <a:pt x="567" y="2769"/>
                    <a:pt x="625" y="2619"/>
                  </a:cubicBezTo>
                  <a:cubicBezTo>
                    <a:pt x="816" y="2141"/>
                    <a:pt x="844" y="1642"/>
                    <a:pt x="728" y="1175"/>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flipH="1">
              <a:off x="7096850" y="2252557"/>
              <a:ext cx="24480" cy="56404"/>
            </a:xfrm>
            <a:custGeom>
              <a:avLst/>
              <a:gdLst/>
              <a:ahLst/>
              <a:cxnLst/>
              <a:rect l="l" t="t" r="r" b="b"/>
              <a:pathLst>
                <a:path w="615" h="1417" extrusionOk="0">
                  <a:moveTo>
                    <a:pt x="339" y="0"/>
                  </a:moveTo>
                  <a:lnTo>
                    <a:pt x="0" y="485"/>
                  </a:lnTo>
                  <a:cubicBezTo>
                    <a:pt x="31" y="802"/>
                    <a:pt x="62" y="1117"/>
                    <a:pt x="93" y="1417"/>
                  </a:cubicBezTo>
                  <a:lnTo>
                    <a:pt x="615" y="683"/>
                  </a:lnTo>
                  <a:cubicBezTo>
                    <a:pt x="557" y="447"/>
                    <a:pt x="465" y="216"/>
                    <a:pt x="339" y="0"/>
                  </a:cubicBezTo>
                  <a:close/>
                </a:path>
              </a:pathLst>
            </a:custGeom>
            <a:solidFill>
              <a:srgbClr val="9AA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flipH="1">
              <a:off x="7113847" y="2232853"/>
              <a:ext cx="32640" cy="113205"/>
            </a:xfrm>
            <a:custGeom>
              <a:avLst/>
              <a:gdLst/>
              <a:ahLst/>
              <a:cxnLst/>
              <a:rect l="l" t="t" r="r" b="b"/>
              <a:pathLst>
                <a:path w="820" h="2844" extrusionOk="0">
                  <a:moveTo>
                    <a:pt x="475" y="0"/>
                  </a:moveTo>
                  <a:cubicBezTo>
                    <a:pt x="229" y="0"/>
                    <a:pt x="1" y="335"/>
                    <a:pt x="213" y="584"/>
                  </a:cubicBezTo>
                  <a:cubicBezTo>
                    <a:pt x="663" y="1117"/>
                    <a:pt x="735" y="1809"/>
                    <a:pt x="486" y="2441"/>
                  </a:cubicBezTo>
                  <a:cubicBezTo>
                    <a:pt x="386" y="2687"/>
                    <a:pt x="591" y="2844"/>
                    <a:pt x="803" y="2844"/>
                  </a:cubicBezTo>
                  <a:lnTo>
                    <a:pt x="820" y="2844"/>
                  </a:lnTo>
                  <a:cubicBezTo>
                    <a:pt x="786" y="2547"/>
                    <a:pt x="755" y="2236"/>
                    <a:pt x="725" y="1912"/>
                  </a:cubicBezTo>
                  <a:cubicBezTo>
                    <a:pt x="694" y="1612"/>
                    <a:pt x="663" y="1297"/>
                    <a:pt x="632" y="980"/>
                  </a:cubicBezTo>
                  <a:cubicBezTo>
                    <a:pt x="598" y="659"/>
                    <a:pt x="561" y="331"/>
                    <a:pt x="520" y="4"/>
                  </a:cubicBezTo>
                  <a:cubicBezTo>
                    <a:pt x="506" y="0"/>
                    <a:pt x="489" y="0"/>
                    <a:pt x="475"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flipH="1">
              <a:off x="7112335" y="2359356"/>
              <a:ext cx="25714" cy="10747"/>
            </a:xfrm>
            <a:custGeom>
              <a:avLst/>
              <a:gdLst/>
              <a:ahLst/>
              <a:cxnLst/>
              <a:rect l="l" t="t" r="r" b="b"/>
              <a:pathLst>
                <a:path w="646" h="270" extrusionOk="0">
                  <a:moveTo>
                    <a:pt x="318" y="0"/>
                  </a:moveTo>
                  <a:cubicBezTo>
                    <a:pt x="144" y="0"/>
                    <a:pt x="34" y="110"/>
                    <a:pt x="1" y="236"/>
                  </a:cubicBezTo>
                  <a:lnTo>
                    <a:pt x="127" y="236"/>
                  </a:lnTo>
                  <a:cubicBezTo>
                    <a:pt x="304" y="236"/>
                    <a:pt x="478" y="246"/>
                    <a:pt x="646" y="270"/>
                  </a:cubicBezTo>
                  <a:cubicBezTo>
                    <a:pt x="618" y="126"/>
                    <a:pt x="513" y="0"/>
                    <a:pt x="318"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flipH="1">
              <a:off x="7111101" y="2368750"/>
              <a:ext cx="28978" cy="17275"/>
            </a:xfrm>
            <a:custGeom>
              <a:avLst/>
              <a:gdLst/>
              <a:ahLst/>
              <a:cxnLst/>
              <a:rect l="l" t="t" r="r" b="b"/>
              <a:pathLst>
                <a:path w="728" h="434" extrusionOk="0">
                  <a:moveTo>
                    <a:pt x="52" y="0"/>
                  </a:moveTo>
                  <a:cubicBezTo>
                    <a:pt x="0" y="194"/>
                    <a:pt x="106" y="434"/>
                    <a:pt x="369" y="434"/>
                  </a:cubicBezTo>
                  <a:cubicBezTo>
                    <a:pt x="618" y="434"/>
                    <a:pt x="728" y="222"/>
                    <a:pt x="697" y="34"/>
                  </a:cubicBezTo>
                  <a:cubicBezTo>
                    <a:pt x="529" y="10"/>
                    <a:pt x="355" y="0"/>
                    <a:pt x="178" y="0"/>
                  </a:cubicBezTo>
                  <a:close/>
                </a:path>
              </a:pathLst>
            </a:custGeom>
            <a:solidFill>
              <a:srgbClr val="EBD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flipH="1">
              <a:off x="7457770" y="2285954"/>
              <a:ext cx="52742" cy="105921"/>
            </a:xfrm>
            <a:custGeom>
              <a:avLst/>
              <a:gdLst/>
              <a:ahLst/>
              <a:cxnLst/>
              <a:rect l="l" t="t" r="r" b="b"/>
              <a:pathLst>
                <a:path w="1325" h="2661" extrusionOk="0">
                  <a:moveTo>
                    <a:pt x="492" y="1"/>
                  </a:moveTo>
                  <a:cubicBezTo>
                    <a:pt x="236" y="1"/>
                    <a:pt x="1" y="336"/>
                    <a:pt x="236" y="578"/>
                  </a:cubicBezTo>
                  <a:cubicBezTo>
                    <a:pt x="642" y="995"/>
                    <a:pt x="438" y="1762"/>
                    <a:pt x="315" y="2244"/>
                  </a:cubicBezTo>
                  <a:cubicBezTo>
                    <a:pt x="253" y="2496"/>
                    <a:pt x="469" y="2660"/>
                    <a:pt x="669" y="2660"/>
                  </a:cubicBezTo>
                  <a:cubicBezTo>
                    <a:pt x="806" y="2660"/>
                    <a:pt x="936" y="2589"/>
                    <a:pt x="977" y="2421"/>
                  </a:cubicBezTo>
                  <a:cubicBezTo>
                    <a:pt x="1168" y="1667"/>
                    <a:pt x="1325" y="725"/>
                    <a:pt x="721" y="103"/>
                  </a:cubicBezTo>
                  <a:cubicBezTo>
                    <a:pt x="649" y="32"/>
                    <a:pt x="571" y="1"/>
                    <a:pt x="492"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flipH="1">
              <a:off x="7471861" y="2401590"/>
              <a:ext cx="35227" cy="26709"/>
            </a:xfrm>
            <a:custGeom>
              <a:avLst/>
              <a:gdLst/>
              <a:ahLst/>
              <a:cxnLst/>
              <a:rect l="l" t="t" r="r" b="b"/>
              <a:pathLst>
                <a:path w="885" h="671" extrusionOk="0">
                  <a:moveTo>
                    <a:pt x="440" y="1"/>
                  </a:moveTo>
                  <a:cubicBezTo>
                    <a:pt x="0" y="1"/>
                    <a:pt x="0" y="670"/>
                    <a:pt x="440" y="670"/>
                  </a:cubicBezTo>
                  <a:cubicBezTo>
                    <a:pt x="884" y="670"/>
                    <a:pt x="884" y="1"/>
                    <a:pt x="440"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flipH="1">
              <a:off x="7504865" y="2680868"/>
              <a:ext cx="265818" cy="261200"/>
            </a:xfrm>
            <a:custGeom>
              <a:avLst/>
              <a:gdLst/>
              <a:ahLst/>
              <a:cxnLst/>
              <a:rect l="l" t="t" r="r" b="b"/>
              <a:pathLst>
                <a:path w="6678" h="6562" extrusionOk="0">
                  <a:moveTo>
                    <a:pt x="4519" y="0"/>
                  </a:moveTo>
                  <a:cubicBezTo>
                    <a:pt x="0" y="215"/>
                    <a:pt x="925" y="5462"/>
                    <a:pt x="1639" y="6059"/>
                  </a:cubicBezTo>
                  <a:cubicBezTo>
                    <a:pt x="2017" y="6380"/>
                    <a:pt x="2540" y="6550"/>
                    <a:pt x="3103" y="6561"/>
                  </a:cubicBezTo>
                  <a:cubicBezTo>
                    <a:pt x="3977" y="6145"/>
                    <a:pt x="5612" y="5865"/>
                    <a:pt x="6086" y="3892"/>
                  </a:cubicBezTo>
                  <a:cubicBezTo>
                    <a:pt x="6677" y="1423"/>
                    <a:pt x="5584" y="127"/>
                    <a:pt x="4519"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flipH="1">
              <a:off x="7473098" y="2680868"/>
              <a:ext cx="198428" cy="262673"/>
            </a:xfrm>
            <a:custGeom>
              <a:avLst/>
              <a:gdLst/>
              <a:ahLst/>
              <a:cxnLst/>
              <a:rect l="l" t="t" r="r" b="b"/>
              <a:pathLst>
                <a:path w="4985" h="6599" extrusionOk="0">
                  <a:moveTo>
                    <a:pt x="2028" y="0"/>
                  </a:moveTo>
                  <a:cubicBezTo>
                    <a:pt x="2028" y="0"/>
                    <a:pt x="4172" y="1000"/>
                    <a:pt x="3575" y="3281"/>
                  </a:cubicBezTo>
                  <a:cubicBezTo>
                    <a:pt x="3076" y="5178"/>
                    <a:pt x="1943" y="6482"/>
                    <a:pt x="0" y="6482"/>
                  </a:cubicBezTo>
                  <a:cubicBezTo>
                    <a:pt x="328" y="6561"/>
                    <a:pt x="638" y="6598"/>
                    <a:pt x="930" y="6598"/>
                  </a:cubicBezTo>
                  <a:cubicBezTo>
                    <a:pt x="2255" y="6598"/>
                    <a:pt x="3220" y="5828"/>
                    <a:pt x="3841" y="4609"/>
                  </a:cubicBezTo>
                  <a:cubicBezTo>
                    <a:pt x="4985" y="2362"/>
                    <a:pt x="3862" y="89"/>
                    <a:pt x="2028"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5"/>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PENDAHULUAN</a:t>
            </a:r>
            <a:endParaRPr sz="5000" dirty="0"/>
          </a:p>
        </p:txBody>
      </p:sp>
      <p:sp>
        <p:nvSpPr>
          <p:cNvPr id="568" name="Google Shape;568;p25"/>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a:solidFill>
                  <a:srgbClr val="FF7C3E"/>
                </a:solidFill>
              </a:rPr>
              <a:t>01</a:t>
            </a:r>
            <a:endParaRPr sz="9600">
              <a:solidFill>
                <a:srgbClr val="FF7C3E"/>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a:t>3</a:t>
            </a:r>
            <a:endParaRPr dirty="0"/>
          </a:p>
        </p:txBody>
      </p:sp>
      <p:pic>
        <p:nvPicPr>
          <p:cNvPr id="214" name="Google Shape;214;p33"/>
          <p:cNvPicPr preferRelativeResize="0"/>
          <p:nvPr/>
        </p:nvPicPr>
        <p:blipFill rotWithShape="1">
          <a:blip r:embed="rId3">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4">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899"/>
            <a:ext cx="3984654" cy="1332731"/>
          </a:xfrm>
          <a:prstGeom prst="rect">
            <a:avLst/>
          </a:prstGeom>
        </p:spPr>
        <p:txBody>
          <a:bodyPr spcFirstLastPara="1" wrap="square" lIns="91425" tIns="91425" rIns="91425" bIns="91425" anchor="t" anchorCtr="0">
            <a:noAutofit/>
          </a:bodyPr>
          <a:lstStyle/>
          <a:p>
            <a:pPr lvl="0"/>
            <a:r>
              <a:rPr lang="id-ID" dirty="0" smtClean="0"/>
              <a:t>DEFUZZYFIKASI</a:t>
            </a:r>
            <a:endParaRPr lang="id-ID" dirty="0"/>
          </a:p>
        </p:txBody>
      </p:sp>
      <p:pic>
        <p:nvPicPr>
          <p:cNvPr id="213" name="Google Shape;213;p33"/>
          <p:cNvPicPr preferRelativeResize="0"/>
          <p:nvPr/>
        </p:nvPicPr>
        <p:blipFill>
          <a:blip r:embed="rId5">
            <a:alphaModFix amt="86000"/>
          </a:blip>
          <a:stretch>
            <a:fillRect/>
          </a:stretch>
        </p:blipFill>
        <p:spPr>
          <a:xfrm rot="1344117">
            <a:off x="3823925" y="1324475"/>
            <a:ext cx="1496149" cy="1160650"/>
          </a:xfrm>
          <a:prstGeom prst="rect">
            <a:avLst/>
          </a:prstGeom>
          <a:noFill/>
          <a:ln>
            <a:noFill/>
          </a:ln>
        </p:spPr>
      </p:pic>
    </p:spTree>
    <p:extLst>
      <p:ext uri="{BB962C8B-B14F-4D97-AF65-F5344CB8AC3E}">
        <p14:creationId xmlns:p14="http://schemas.microsoft.com/office/powerpoint/2010/main" val="3816989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268"/>
        <p:cNvGrpSpPr/>
        <p:nvPr/>
      </p:nvGrpSpPr>
      <p:grpSpPr>
        <a:xfrm>
          <a:off x="0" y="0"/>
          <a:ext cx="0" cy="0"/>
          <a:chOff x="0" y="0"/>
          <a:chExt cx="0" cy="0"/>
        </a:xfrm>
      </p:grpSpPr>
      <p:sp>
        <p:nvSpPr>
          <p:cNvPr id="1269" name="Google Shape;1269;p36"/>
          <p:cNvSpPr/>
          <p:nvPr/>
        </p:nvSpPr>
        <p:spPr>
          <a:xfrm>
            <a:off x="1083573" y="934424"/>
            <a:ext cx="2550203" cy="3770234"/>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1699872" y="1854915"/>
            <a:ext cx="408218" cy="744697"/>
          </a:xfrm>
          <a:custGeom>
            <a:avLst/>
            <a:gdLst/>
            <a:ahLst/>
            <a:cxnLst/>
            <a:rect l="l" t="t" r="r" b="b"/>
            <a:pathLst>
              <a:path w="6726" h="12270" extrusionOk="0">
                <a:moveTo>
                  <a:pt x="6398" y="1"/>
                </a:moveTo>
                <a:cubicBezTo>
                  <a:pt x="6398" y="1"/>
                  <a:pt x="3250" y="2390"/>
                  <a:pt x="1626" y="5035"/>
                </a:cubicBezTo>
                <a:cubicBezTo>
                  <a:pt x="0" y="7681"/>
                  <a:pt x="2636" y="12269"/>
                  <a:pt x="2636" y="12269"/>
                </a:cubicBezTo>
                <a:cubicBezTo>
                  <a:pt x="2636" y="12269"/>
                  <a:pt x="2649" y="12269"/>
                  <a:pt x="2673" y="12269"/>
                </a:cubicBezTo>
                <a:cubicBezTo>
                  <a:pt x="2950" y="12269"/>
                  <a:pt x="4639" y="12232"/>
                  <a:pt x="3530" y="11293"/>
                </a:cubicBezTo>
                <a:cubicBezTo>
                  <a:pt x="2325" y="10275"/>
                  <a:pt x="1626" y="6793"/>
                  <a:pt x="5039" y="3065"/>
                </a:cubicBezTo>
                <a:cubicBezTo>
                  <a:pt x="6726" y="1225"/>
                  <a:pt x="6565" y="1"/>
                  <a:pt x="6398" y="1"/>
                </a:cubicBezTo>
                <a:close/>
              </a:path>
            </a:pathLst>
          </a:custGeom>
          <a:solidFill>
            <a:srgbClr val="4F4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1605493" y="2887778"/>
            <a:ext cx="58006" cy="121180"/>
          </a:xfrm>
          <a:custGeom>
            <a:avLst/>
            <a:gdLst/>
            <a:ahLst/>
            <a:cxnLst/>
            <a:rect l="l" t="t" r="r" b="b"/>
            <a:pathLst>
              <a:path w="909" h="1899" extrusionOk="0">
                <a:moveTo>
                  <a:pt x="362" y="0"/>
                </a:moveTo>
                <a:cubicBezTo>
                  <a:pt x="343" y="0"/>
                  <a:pt x="324" y="2"/>
                  <a:pt x="305" y="5"/>
                </a:cubicBezTo>
                <a:cubicBezTo>
                  <a:pt x="120" y="37"/>
                  <a:pt x="1" y="221"/>
                  <a:pt x="31" y="415"/>
                </a:cubicBezTo>
                <a:lnTo>
                  <a:pt x="212" y="1593"/>
                </a:lnTo>
                <a:cubicBezTo>
                  <a:pt x="243" y="1773"/>
                  <a:pt x="388" y="1898"/>
                  <a:pt x="552" y="1898"/>
                </a:cubicBezTo>
                <a:cubicBezTo>
                  <a:pt x="569" y="1898"/>
                  <a:pt x="587" y="1897"/>
                  <a:pt x="605" y="1894"/>
                </a:cubicBezTo>
                <a:cubicBezTo>
                  <a:pt x="789" y="1859"/>
                  <a:pt x="909" y="1675"/>
                  <a:pt x="878" y="1480"/>
                </a:cubicBezTo>
                <a:lnTo>
                  <a:pt x="697" y="303"/>
                </a:lnTo>
                <a:cubicBezTo>
                  <a:pt x="666" y="125"/>
                  <a:pt x="524" y="0"/>
                  <a:pt x="36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1543851" y="2905263"/>
            <a:ext cx="92400" cy="108098"/>
          </a:xfrm>
          <a:custGeom>
            <a:avLst/>
            <a:gdLst/>
            <a:ahLst/>
            <a:cxnLst/>
            <a:rect l="l" t="t" r="r" b="b"/>
            <a:pathLst>
              <a:path w="1448" h="1694" extrusionOk="0">
                <a:moveTo>
                  <a:pt x="369" y="0"/>
                </a:moveTo>
                <a:cubicBezTo>
                  <a:pt x="304" y="0"/>
                  <a:pt x="240" y="19"/>
                  <a:pt x="185" y="59"/>
                </a:cubicBezTo>
                <a:cubicBezTo>
                  <a:pt x="31" y="166"/>
                  <a:pt x="1" y="384"/>
                  <a:pt x="113" y="547"/>
                </a:cubicBezTo>
                <a:lnTo>
                  <a:pt x="782" y="1534"/>
                </a:lnTo>
                <a:cubicBezTo>
                  <a:pt x="854" y="1638"/>
                  <a:pt x="968" y="1694"/>
                  <a:pt x="1080" y="1694"/>
                </a:cubicBezTo>
                <a:cubicBezTo>
                  <a:pt x="1144" y="1694"/>
                  <a:pt x="1208" y="1675"/>
                  <a:pt x="1263" y="1636"/>
                </a:cubicBezTo>
                <a:cubicBezTo>
                  <a:pt x="1417" y="1527"/>
                  <a:pt x="1448" y="1309"/>
                  <a:pt x="1335" y="1145"/>
                </a:cubicBezTo>
                <a:lnTo>
                  <a:pt x="666" y="158"/>
                </a:lnTo>
                <a:cubicBezTo>
                  <a:pt x="595" y="57"/>
                  <a:pt x="481" y="0"/>
                  <a:pt x="36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1508818" y="2943359"/>
            <a:ext cx="108035" cy="94123"/>
          </a:xfrm>
          <a:custGeom>
            <a:avLst/>
            <a:gdLst/>
            <a:ahLst/>
            <a:cxnLst/>
            <a:rect l="l" t="t" r="r" b="b"/>
            <a:pathLst>
              <a:path w="1693" h="1475" extrusionOk="0">
                <a:moveTo>
                  <a:pt x="375" y="1"/>
                </a:moveTo>
                <a:cubicBezTo>
                  <a:pt x="278" y="1"/>
                  <a:pt x="184" y="40"/>
                  <a:pt x="120" y="118"/>
                </a:cubicBezTo>
                <a:cubicBezTo>
                  <a:pt x="0" y="261"/>
                  <a:pt x="27" y="480"/>
                  <a:pt x="181" y="606"/>
                </a:cubicBezTo>
                <a:lnTo>
                  <a:pt x="1082" y="1387"/>
                </a:lnTo>
                <a:cubicBezTo>
                  <a:pt x="1153" y="1446"/>
                  <a:pt x="1237" y="1474"/>
                  <a:pt x="1319" y="1474"/>
                </a:cubicBezTo>
                <a:cubicBezTo>
                  <a:pt x="1416" y="1474"/>
                  <a:pt x="1509" y="1435"/>
                  <a:pt x="1574" y="1357"/>
                </a:cubicBezTo>
                <a:cubicBezTo>
                  <a:pt x="1693" y="1214"/>
                  <a:pt x="1666" y="995"/>
                  <a:pt x="1512" y="869"/>
                </a:cubicBezTo>
                <a:lnTo>
                  <a:pt x="611" y="87"/>
                </a:lnTo>
                <a:cubicBezTo>
                  <a:pt x="542" y="29"/>
                  <a:pt x="458" y="1"/>
                  <a:pt x="375"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1504861" y="3007107"/>
            <a:ext cx="124051" cy="60430"/>
          </a:xfrm>
          <a:custGeom>
            <a:avLst/>
            <a:gdLst/>
            <a:ahLst/>
            <a:cxnLst/>
            <a:rect l="l" t="t" r="r" b="b"/>
            <a:pathLst>
              <a:path w="1944" h="947" extrusionOk="0">
                <a:moveTo>
                  <a:pt x="378" y="1"/>
                </a:moveTo>
                <a:cubicBezTo>
                  <a:pt x="216" y="1"/>
                  <a:pt x="73" y="107"/>
                  <a:pt x="38" y="262"/>
                </a:cubicBezTo>
                <a:cubicBezTo>
                  <a:pt x="1" y="447"/>
                  <a:pt x="127" y="628"/>
                  <a:pt x="321" y="669"/>
                </a:cubicBezTo>
                <a:lnTo>
                  <a:pt x="1482" y="938"/>
                </a:lnTo>
                <a:cubicBezTo>
                  <a:pt x="1508" y="944"/>
                  <a:pt x="1535" y="946"/>
                  <a:pt x="1561" y="946"/>
                </a:cubicBezTo>
                <a:cubicBezTo>
                  <a:pt x="1725" y="946"/>
                  <a:pt x="1870" y="839"/>
                  <a:pt x="1905" y="683"/>
                </a:cubicBezTo>
                <a:cubicBezTo>
                  <a:pt x="1943" y="502"/>
                  <a:pt x="1816" y="320"/>
                  <a:pt x="1622" y="276"/>
                </a:cubicBezTo>
                <a:lnTo>
                  <a:pt x="461" y="10"/>
                </a:lnTo>
                <a:cubicBezTo>
                  <a:pt x="433" y="4"/>
                  <a:pt x="405" y="1"/>
                  <a:pt x="378"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1637081" y="2930788"/>
            <a:ext cx="97186" cy="110140"/>
          </a:xfrm>
          <a:custGeom>
            <a:avLst/>
            <a:gdLst/>
            <a:ahLst/>
            <a:cxnLst/>
            <a:rect l="l" t="t" r="r" b="b"/>
            <a:pathLst>
              <a:path w="1523" h="1726" extrusionOk="0">
                <a:moveTo>
                  <a:pt x="1073" y="1"/>
                </a:moveTo>
                <a:cubicBezTo>
                  <a:pt x="943" y="1"/>
                  <a:pt x="816" y="64"/>
                  <a:pt x="738" y="179"/>
                </a:cubicBezTo>
                <a:lnTo>
                  <a:pt x="123" y="1110"/>
                </a:lnTo>
                <a:cubicBezTo>
                  <a:pt x="1" y="1291"/>
                  <a:pt x="51" y="1540"/>
                  <a:pt x="232" y="1660"/>
                </a:cubicBezTo>
                <a:cubicBezTo>
                  <a:pt x="301" y="1704"/>
                  <a:pt x="377" y="1725"/>
                  <a:pt x="453" y="1725"/>
                </a:cubicBezTo>
                <a:cubicBezTo>
                  <a:pt x="581" y="1725"/>
                  <a:pt x="707" y="1664"/>
                  <a:pt x="782" y="1548"/>
                </a:cubicBezTo>
                <a:lnTo>
                  <a:pt x="1400" y="615"/>
                </a:lnTo>
                <a:cubicBezTo>
                  <a:pt x="1523" y="434"/>
                  <a:pt x="1472" y="188"/>
                  <a:pt x="1291" y="66"/>
                </a:cubicBezTo>
                <a:cubicBezTo>
                  <a:pt x="1224" y="22"/>
                  <a:pt x="1148" y="1"/>
                  <a:pt x="107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1550168" y="2957078"/>
            <a:ext cx="161509" cy="129412"/>
          </a:xfrm>
          <a:custGeom>
            <a:avLst/>
            <a:gdLst/>
            <a:ahLst/>
            <a:cxnLst/>
            <a:rect l="l" t="t" r="r" b="b"/>
            <a:pathLst>
              <a:path w="2531" h="2028" extrusionOk="0">
                <a:moveTo>
                  <a:pt x="1358" y="0"/>
                </a:moveTo>
                <a:cubicBezTo>
                  <a:pt x="1266" y="0"/>
                  <a:pt x="1174" y="21"/>
                  <a:pt x="1090" y="63"/>
                </a:cubicBezTo>
                <a:lnTo>
                  <a:pt x="420" y="398"/>
                </a:lnTo>
                <a:cubicBezTo>
                  <a:pt x="123" y="545"/>
                  <a:pt x="0" y="910"/>
                  <a:pt x="151" y="1207"/>
                </a:cubicBezTo>
                <a:lnTo>
                  <a:pt x="393" y="1695"/>
                </a:lnTo>
                <a:cubicBezTo>
                  <a:pt x="498" y="1906"/>
                  <a:pt x="712" y="2027"/>
                  <a:pt x="934" y="2027"/>
                </a:cubicBezTo>
                <a:cubicBezTo>
                  <a:pt x="1025" y="2027"/>
                  <a:pt x="1116" y="2007"/>
                  <a:pt x="1202" y="1965"/>
                </a:cubicBezTo>
                <a:lnTo>
                  <a:pt x="2110" y="1514"/>
                </a:lnTo>
                <a:cubicBezTo>
                  <a:pt x="2407" y="1364"/>
                  <a:pt x="2530" y="1002"/>
                  <a:pt x="2380" y="705"/>
                </a:cubicBezTo>
                <a:cubicBezTo>
                  <a:pt x="2339" y="619"/>
                  <a:pt x="2281" y="548"/>
                  <a:pt x="2206" y="493"/>
                </a:cubicBezTo>
                <a:lnTo>
                  <a:pt x="1725" y="125"/>
                </a:lnTo>
                <a:cubicBezTo>
                  <a:pt x="1618" y="42"/>
                  <a:pt x="1488" y="0"/>
                  <a:pt x="1358"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p:cNvSpPr/>
          <p:nvPr/>
        </p:nvSpPr>
        <p:spPr>
          <a:xfrm>
            <a:off x="1618766" y="3037354"/>
            <a:ext cx="93102" cy="69173"/>
          </a:xfrm>
          <a:custGeom>
            <a:avLst/>
            <a:gdLst/>
            <a:ahLst/>
            <a:cxnLst/>
            <a:rect l="l" t="t" r="r" b="b"/>
            <a:pathLst>
              <a:path w="1459" h="1084" extrusionOk="0">
                <a:moveTo>
                  <a:pt x="943" y="0"/>
                </a:moveTo>
                <a:lnTo>
                  <a:pt x="1" y="710"/>
                </a:lnTo>
                <a:lnTo>
                  <a:pt x="400" y="1082"/>
                </a:lnTo>
                <a:cubicBezTo>
                  <a:pt x="400" y="1082"/>
                  <a:pt x="412" y="1083"/>
                  <a:pt x="435" y="1083"/>
                </a:cubicBezTo>
                <a:cubicBezTo>
                  <a:pt x="516" y="1083"/>
                  <a:pt x="731" y="1065"/>
                  <a:pt x="1049" y="898"/>
                </a:cubicBezTo>
                <a:cubicBezTo>
                  <a:pt x="1458" y="680"/>
                  <a:pt x="1370" y="472"/>
                  <a:pt x="1370" y="472"/>
                </a:cubicBezTo>
                <a:lnTo>
                  <a:pt x="943"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1614172" y="2139198"/>
            <a:ext cx="1616307" cy="1601758"/>
          </a:xfrm>
          <a:custGeom>
            <a:avLst/>
            <a:gdLst/>
            <a:ahLst/>
            <a:cxnLst/>
            <a:rect l="l" t="t" r="r" b="b"/>
            <a:pathLst>
              <a:path w="25329" h="25101" extrusionOk="0">
                <a:moveTo>
                  <a:pt x="21234" y="0"/>
                </a:moveTo>
                <a:cubicBezTo>
                  <a:pt x="20701" y="5913"/>
                  <a:pt x="13011" y="10310"/>
                  <a:pt x="11614" y="10614"/>
                </a:cubicBezTo>
                <a:cubicBezTo>
                  <a:pt x="11614" y="10614"/>
                  <a:pt x="10563" y="10999"/>
                  <a:pt x="9433" y="11908"/>
                </a:cubicBezTo>
                <a:cubicBezTo>
                  <a:pt x="8375" y="12752"/>
                  <a:pt x="5600" y="14721"/>
                  <a:pt x="3781" y="14721"/>
                </a:cubicBezTo>
                <a:cubicBezTo>
                  <a:pt x="3652" y="14721"/>
                  <a:pt x="3527" y="14711"/>
                  <a:pt x="3408" y="14690"/>
                </a:cubicBezTo>
                <a:cubicBezTo>
                  <a:pt x="2353" y="14506"/>
                  <a:pt x="1779" y="14338"/>
                  <a:pt x="1486" y="14235"/>
                </a:cubicBezTo>
                <a:cubicBezTo>
                  <a:pt x="1463" y="14226"/>
                  <a:pt x="1439" y="14222"/>
                  <a:pt x="1416" y="14222"/>
                </a:cubicBezTo>
                <a:cubicBezTo>
                  <a:pt x="1324" y="14222"/>
                  <a:pt x="1241" y="14287"/>
                  <a:pt x="1217" y="14383"/>
                </a:cubicBezTo>
                <a:cubicBezTo>
                  <a:pt x="1185" y="14502"/>
                  <a:pt x="1100" y="14632"/>
                  <a:pt x="895" y="14720"/>
                </a:cubicBezTo>
                <a:cubicBezTo>
                  <a:pt x="670" y="14819"/>
                  <a:pt x="448" y="14850"/>
                  <a:pt x="284" y="14860"/>
                </a:cubicBezTo>
                <a:cubicBezTo>
                  <a:pt x="128" y="14867"/>
                  <a:pt x="1" y="14997"/>
                  <a:pt x="8" y="15154"/>
                </a:cubicBezTo>
                <a:cubicBezTo>
                  <a:pt x="38" y="15724"/>
                  <a:pt x="292" y="16959"/>
                  <a:pt x="1800" y="17725"/>
                </a:cubicBezTo>
                <a:cubicBezTo>
                  <a:pt x="3818" y="18745"/>
                  <a:pt x="4204" y="18834"/>
                  <a:pt x="4204" y="18834"/>
                </a:cubicBezTo>
                <a:cubicBezTo>
                  <a:pt x="4204" y="18834"/>
                  <a:pt x="4994" y="18290"/>
                  <a:pt x="5696" y="18290"/>
                </a:cubicBezTo>
                <a:cubicBezTo>
                  <a:pt x="6074" y="18290"/>
                  <a:pt x="6426" y="18448"/>
                  <a:pt x="6616" y="18933"/>
                </a:cubicBezTo>
                <a:cubicBezTo>
                  <a:pt x="7160" y="20322"/>
                  <a:pt x="10863" y="24517"/>
                  <a:pt x="16052" y="25043"/>
                </a:cubicBezTo>
                <a:cubicBezTo>
                  <a:pt x="16435" y="25082"/>
                  <a:pt x="16813" y="25101"/>
                  <a:pt x="17183" y="25101"/>
                </a:cubicBezTo>
                <a:cubicBezTo>
                  <a:pt x="21822" y="25101"/>
                  <a:pt x="25329" y="22190"/>
                  <a:pt x="24838" y="20353"/>
                </a:cubicBezTo>
                <a:cubicBezTo>
                  <a:pt x="24309" y="18373"/>
                  <a:pt x="18858" y="13280"/>
                  <a:pt x="18858" y="13280"/>
                </a:cubicBezTo>
                <a:cubicBezTo>
                  <a:pt x="18858" y="13280"/>
                  <a:pt x="21370" y="11102"/>
                  <a:pt x="22726" y="6917"/>
                </a:cubicBezTo>
                <a:cubicBezTo>
                  <a:pt x="24077" y="2729"/>
                  <a:pt x="22585" y="386"/>
                  <a:pt x="22585" y="386"/>
                </a:cubicBezTo>
                <a:cubicBezTo>
                  <a:pt x="22585" y="386"/>
                  <a:pt x="22493" y="489"/>
                  <a:pt x="22262" y="489"/>
                </a:cubicBezTo>
                <a:cubicBezTo>
                  <a:pt x="22162" y="489"/>
                  <a:pt x="22035" y="470"/>
                  <a:pt x="21879" y="414"/>
                </a:cubicBezTo>
                <a:cubicBezTo>
                  <a:pt x="21360" y="233"/>
                  <a:pt x="21234" y="0"/>
                  <a:pt x="21234"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p:cNvSpPr/>
          <p:nvPr/>
        </p:nvSpPr>
        <p:spPr>
          <a:xfrm>
            <a:off x="1754495" y="3331400"/>
            <a:ext cx="1610308" cy="505714"/>
          </a:xfrm>
          <a:custGeom>
            <a:avLst/>
            <a:gdLst/>
            <a:ahLst/>
            <a:cxnLst/>
            <a:rect l="l" t="t" r="r" b="b"/>
            <a:pathLst>
              <a:path w="25235" h="7925" extrusionOk="0">
                <a:moveTo>
                  <a:pt x="7108" y="0"/>
                </a:moveTo>
                <a:cubicBezTo>
                  <a:pt x="4752" y="0"/>
                  <a:pt x="2002" y="793"/>
                  <a:pt x="1912" y="932"/>
                </a:cubicBezTo>
                <a:cubicBezTo>
                  <a:pt x="1" y="3902"/>
                  <a:pt x="6660" y="7231"/>
                  <a:pt x="11012" y="7858"/>
                </a:cubicBezTo>
                <a:cubicBezTo>
                  <a:pt x="11325" y="7903"/>
                  <a:pt x="11667" y="7925"/>
                  <a:pt x="12031" y="7925"/>
                </a:cubicBezTo>
                <a:cubicBezTo>
                  <a:pt x="16746" y="7925"/>
                  <a:pt x="25234" y="4352"/>
                  <a:pt x="22680" y="1915"/>
                </a:cubicBezTo>
                <a:cubicBezTo>
                  <a:pt x="21952" y="1218"/>
                  <a:pt x="20692" y="857"/>
                  <a:pt x="19326" y="857"/>
                </a:cubicBezTo>
                <a:cubicBezTo>
                  <a:pt x="17910" y="857"/>
                  <a:pt x="16379" y="1246"/>
                  <a:pt x="15208" y="2052"/>
                </a:cubicBezTo>
                <a:cubicBezTo>
                  <a:pt x="13573" y="3182"/>
                  <a:pt x="13279" y="4326"/>
                  <a:pt x="13279" y="4326"/>
                </a:cubicBezTo>
                <a:lnTo>
                  <a:pt x="12491" y="2960"/>
                </a:lnTo>
                <a:lnTo>
                  <a:pt x="11538" y="3455"/>
                </a:lnTo>
                <a:lnTo>
                  <a:pt x="10248" y="1140"/>
                </a:lnTo>
                <a:cubicBezTo>
                  <a:pt x="9766" y="280"/>
                  <a:pt x="8507" y="0"/>
                  <a:pt x="7108"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2362052" y="3385449"/>
            <a:ext cx="683815" cy="976906"/>
          </a:xfrm>
          <a:custGeom>
            <a:avLst/>
            <a:gdLst/>
            <a:ahLst/>
            <a:cxnLst/>
            <a:rect l="l" t="t" r="r" b="b"/>
            <a:pathLst>
              <a:path w="10716" h="15309" extrusionOk="0">
                <a:moveTo>
                  <a:pt x="9150" y="1"/>
                </a:moveTo>
                <a:cubicBezTo>
                  <a:pt x="8758" y="1"/>
                  <a:pt x="7527" y="59"/>
                  <a:pt x="6332" y="727"/>
                </a:cubicBezTo>
                <a:cubicBezTo>
                  <a:pt x="4885" y="1536"/>
                  <a:pt x="4404" y="2283"/>
                  <a:pt x="4417" y="2410"/>
                </a:cubicBezTo>
                <a:cubicBezTo>
                  <a:pt x="4991" y="7356"/>
                  <a:pt x="946" y="12081"/>
                  <a:pt x="89" y="13023"/>
                </a:cubicBezTo>
                <a:cubicBezTo>
                  <a:pt x="0" y="13118"/>
                  <a:pt x="7" y="13266"/>
                  <a:pt x="103" y="13354"/>
                </a:cubicBezTo>
                <a:lnTo>
                  <a:pt x="2123" y="15245"/>
                </a:lnTo>
                <a:cubicBezTo>
                  <a:pt x="2170" y="15289"/>
                  <a:pt x="2227" y="15309"/>
                  <a:pt x="2282" y="15309"/>
                </a:cubicBezTo>
                <a:cubicBezTo>
                  <a:pt x="2407" y="15309"/>
                  <a:pt x="2526" y="15208"/>
                  <a:pt x="2520" y="15061"/>
                </a:cubicBezTo>
                <a:lnTo>
                  <a:pt x="2468" y="13911"/>
                </a:lnTo>
                <a:cubicBezTo>
                  <a:pt x="2465" y="13825"/>
                  <a:pt x="2506" y="13743"/>
                  <a:pt x="2581" y="13699"/>
                </a:cubicBezTo>
                <a:cubicBezTo>
                  <a:pt x="3045" y="13416"/>
                  <a:pt x="4837" y="12238"/>
                  <a:pt x="7544" y="9364"/>
                </a:cubicBezTo>
                <a:cubicBezTo>
                  <a:pt x="10716" y="6005"/>
                  <a:pt x="9279" y="3"/>
                  <a:pt x="9279" y="3"/>
                </a:cubicBezTo>
                <a:cubicBezTo>
                  <a:pt x="9279" y="3"/>
                  <a:pt x="9233" y="1"/>
                  <a:pt x="915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2106484" y="3885801"/>
            <a:ext cx="686686" cy="575780"/>
          </a:xfrm>
          <a:custGeom>
            <a:avLst/>
            <a:gdLst/>
            <a:ahLst/>
            <a:cxnLst/>
            <a:rect l="l" t="t" r="r" b="b"/>
            <a:pathLst>
              <a:path w="10761" h="9023" extrusionOk="0">
                <a:moveTo>
                  <a:pt x="7119" y="0"/>
                </a:moveTo>
                <a:cubicBezTo>
                  <a:pt x="7119" y="0"/>
                  <a:pt x="1" y="6394"/>
                  <a:pt x="4032" y="8698"/>
                </a:cubicBezTo>
                <a:cubicBezTo>
                  <a:pt x="4427" y="8923"/>
                  <a:pt x="4821" y="9023"/>
                  <a:pt x="5210" y="9023"/>
                </a:cubicBezTo>
                <a:cubicBezTo>
                  <a:pt x="8140" y="9023"/>
                  <a:pt x="10760" y="3369"/>
                  <a:pt x="10760" y="3369"/>
                </a:cubicBezTo>
                <a:cubicBezTo>
                  <a:pt x="10760" y="3369"/>
                  <a:pt x="7268" y="24"/>
                  <a:pt x="711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2989838" y="1999960"/>
            <a:ext cx="49901" cy="121946"/>
          </a:xfrm>
          <a:custGeom>
            <a:avLst/>
            <a:gdLst/>
            <a:ahLst/>
            <a:cxnLst/>
            <a:rect l="l" t="t" r="r" b="b"/>
            <a:pathLst>
              <a:path w="782" h="1911" extrusionOk="0">
                <a:moveTo>
                  <a:pt x="436" y="1"/>
                </a:moveTo>
                <a:cubicBezTo>
                  <a:pt x="262" y="1"/>
                  <a:pt x="108" y="143"/>
                  <a:pt x="96" y="333"/>
                </a:cubicBezTo>
                <a:lnTo>
                  <a:pt x="17" y="1524"/>
                </a:lnTo>
                <a:cubicBezTo>
                  <a:pt x="0" y="1722"/>
                  <a:pt x="137" y="1892"/>
                  <a:pt x="325" y="1910"/>
                </a:cubicBezTo>
                <a:cubicBezTo>
                  <a:pt x="333" y="1910"/>
                  <a:pt x="341" y="1911"/>
                  <a:pt x="349" y="1911"/>
                </a:cubicBezTo>
                <a:cubicBezTo>
                  <a:pt x="523" y="1911"/>
                  <a:pt x="673" y="1768"/>
                  <a:pt x="690" y="1579"/>
                </a:cubicBezTo>
                <a:lnTo>
                  <a:pt x="768" y="391"/>
                </a:lnTo>
                <a:cubicBezTo>
                  <a:pt x="782" y="192"/>
                  <a:pt x="645" y="19"/>
                  <a:pt x="461" y="2"/>
                </a:cubicBezTo>
                <a:cubicBezTo>
                  <a:pt x="452" y="1"/>
                  <a:pt x="444" y="1"/>
                  <a:pt x="436"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3016575" y="2012212"/>
            <a:ext cx="86976" cy="111799"/>
          </a:xfrm>
          <a:custGeom>
            <a:avLst/>
            <a:gdLst/>
            <a:ahLst/>
            <a:cxnLst/>
            <a:rect l="l" t="t" r="r" b="b"/>
            <a:pathLst>
              <a:path w="1363" h="1752" extrusionOk="0">
                <a:moveTo>
                  <a:pt x="990" y="1"/>
                </a:moveTo>
                <a:cubicBezTo>
                  <a:pt x="869" y="1"/>
                  <a:pt x="748" y="68"/>
                  <a:pt x="681" y="185"/>
                </a:cubicBezTo>
                <a:lnTo>
                  <a:pt x="100" y="1226"/>
                </a:lnTo>
                <a:cubicBezTo>
                  <a:pt x="1" y="1396"/>
                  <a:pt x="49" y="1615"/>
                  <a:pt x="209" y="1708"/>
                </a:cubicBezTo>
                <a:cubicBezTo>
                  <a:pt x="261" y="1738"/>
                  <a:pt x="317" y="1752"/>
                  <a:pt x="373" y="1752"/>
                </a:cubicBezTo>
                <a:cubicBezTo>
                  <a:pt x="495" y="1752"/>
                  <a:pt x="616" y="1685"/>
                  <a:pt x="684" y="1568"/>
                </a:cubicBezTo>
                <a:lnTo>
                  <a:pt x="1264" y="526"/>
                </a:lnTo>
                <a:cubicBezTo>
                  <a:pt x="1363" y="352"/>
                  <a:pt x="1315" y="137"/>
                  <a:pt x="1152" y="45"/>
                </a:cubicBezTo>
                <a:cubicBezTo>
                  <a:pt x="1101" y="15"/>
                  <a:pt x="1046" y="1"/>
                  <a:pt x="99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3038590" y="2047308"/>
            <a:ext cx="102483" cy="99101"/>
          </a:xfrm>
          <a:custGeom>
            <a:avLst/>
            <a:gdLst/>
            <a:ahLst/>
            <a:cxnLst/>
            <a:rect l="l" t="t" r="r" b="b"/>
            <a:pathLst>
              <a:path w="1606" h="1553" extrusionOk="0">
                <a:moveTo>
                  <a:pt x="1242" y="0"/>
                </a:moveTo>
                <a:cubicBezTo>
                  <a:pt x="1149" y="0"/>
                  <a:pt x="1055" y="37"/>
                  <a:pt x="980" y="109"/>
                </a:cubicBezTo>
                <a:lnTo>
                  <a:pt x="151" y="963"/>
                </a:lnTo>
                <a:cubicBezTo>
                  <a:pt x="11" y="1103"/>
                  <a:pt x="0" y="1325"/>
                  <a:pt x="134" y="1458"/>
                </a:cubicBezTo>
                <a:cubicBezTo>
                  <a:pt x="197" y="1521"/>
                  <a:pt x="281" y="1552"/>
                  <a:pt x="367" y="1552"/>
                </a:cubicBezTo>
                <a:cubicBezTo>
                  <a:pt x="459" y="1552"/>
                  <a:pt x="553" y="1516"/>
                  <a:pt x="626" y="1445"/>
                </a:cubicBezTo>
                <a:lnTo>
                  <a:pt x="1455" y="588"/>
                </a:lnTo>
                <a:cubicBezTo>
                  <a:pt x="1598" y="447"/>
                  <a:pt x="1605" y="229"/>
                  <a:pt x="1475" y="96"/>
                </a:cubicBezTo>
                <a:cubicBezTo>
                  <a:pt x="1411" y="32"/>
                  <a:pt x="1327" y="0"/>
                  <a:pt x="124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3028125" y="2110355"/>
            <a:ext cx="123413" cy="66939"/>
          </a:xfrm>
          <a:custGeom>
            <a:avLst/>
            <a:gdLst/>
            <a:ahLst/>
            <a:cxnLst/>
            <a:rect l="l" t="t" r="r" b="b"/>
            <a:pathLst>
              <a:path w="1934" h="1049" extrusionOk="0">
                <a:moveTo>
                  <a:pt x="1543" y="0"/>
                </a:moveTo>
                <a:cubicBezTo>
                  <a:pt x="1508" y="0"/>
                  <a:pt x="1471" y="5"/>
                  <a:pt x="1434" y="16"/>
                </a:cubicBezTo>
                <a:lnTo>
                  <a:pt x="301" y="384"/>
                </a:lnTo>
                <a:cubicBezTo>
                  <a:pt x="114" y="443"/>
                  <a:pt x="1" y="634"/>
                  <a:pt x="56" y="815"/>
                </a:cubicBezTo>
                <a:cubicBezTo>
                  <a:pt x="100" y="959"/>
                  <a:pt x="238" y="1048"/>
                  <a:pt x="391" y="1048"/>
                </a:cubicBezTo>
                <a:cubicBezTo>
                  <a:pt x="427" y="1048"/>
                  <a:pt x="463" y="1044"/>
                  <a:pt x="500" y="1033"/>
                </a:cubicBezTo>
                <a:lnTo>
                  <a:pt x="1633" y="665"/>
                </a:lnTo>
                <a:cubicBezTo>
                  <a:pt x="1823" y="606"/>
                  <a:pt x="1933" y="416"/>
                  <a:pt x="1878" y="235"/>
                </a:cubicBezTo>
                <a:cubicBezTo>
                  <a:pt x="1834" y="91"/>
                  <a:pt x="1696" y="0"/>
                  <a:pt x="154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2916390" y="2049606"/>
            <a:ext cx="101334" cy="106439"/>
          </a:xfrm>
          <a:custGeom>
            <a:avLst/>
            <a:gdLst/>
            <a:ahLst/>
            <a:cxnLst/>
            <a:rect l="l" t="t" r="r" b="b"/>
            <a:pathLst>
              <a:path w="1588" h="1668" extrusionOk="0">
                <a:moveTo>
                  <a:pt x="449" y="0"/>
                </a:moveTo>
                <a:cubicBezTo>
                  <a:pt x="363" y="0"/>
                  <a:pt x="275" y="29"/>
                  <a:pt x="202" y="87"/>
                </a:cubicBezTo>
                <a:cubicBezTo>
                  <a:pt x="28" y="221"/>
                  <a:pt x="1" y="473"/>
                  <a:pt x="137" y="643"/>
                </a:cubicBezTo>
                <a:lnTo>
                  <a:pt x="830" y="1518"/>
                </a:lnTo>
                <a:cubicBezTo>
                  <a:pt x="909" y="1616"/>
                  <a:pt x="1025" y="1668"/>
                  <a:pt x="1143" y="1668"/>
                </a:cubicBezTo>
                <a:cubicBezTo>
                  <a:pt x="1230" y="1668"/>
                  <a:pt x="1317" y="1640"/>
                  <a:pt x="1390" y="1582"/>
                </a:cubicBezTo>
                <a:cubicBezTo>
                  <a:pt x="1561" y="1445"/>
                  <a:pt x="1588" y="1196"/>
                  <a:pt x="1452" y="1026"/>
                </a:cubicBezTo>
                <a:lnTo>
                  <a:pt x="759" y="149"/>
                </a:lnTo>
                <a:cubicBezTo>
                  <a:pt x="680" y="51"/>
                  <a:pt x="565" y="0"/>
                  <a:pt x="44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2944276" y="2069834"/>
            <a:ext cx="160169" cy="126795"/>
          </a:xfrm>
          <a:custGeom>
            <a:avLst/>
            <a:gdLst/>
            <a:ahLst/>
            <a:cxnLst/>
            <a:rect l="l" t="t" r="r" b="b"/>
            <a:pathLst>
              <a:path w="2510" h="1987" extrusionOk="0">
                <a:moveTo>
                  <a:pt x="1132" y="0"/>
                </a:moveTo>
                <a:cubicBezTo>
                  <a:pt x="985" y="0"/>
                  <a:pt x="841" y="54"/>
                  <a:pt x="728" y="156"/>
                </a:cubicBezTo>
                <a:lnTo>
                  <a:pt x="277" y="566"/>
                </a:lnTo>
                <a:cubicBezTo>
                  <a:pt x="209" y="627"/>
                  <a:pt x="158" y="706"/>
                  <a:pt x="123" y="791"/>
                </a:cubicBezTo>
                <a:cubicBezTo>
                  <a:pt x="1" y="1101"/>
                  <a:pt x="155" y="1450"/>
                  <a:pt x="462" y="1572"/>
                </a:cubicBezTo>
                <a:lnTo>
                  <a:pt x="1407" y="1944"/>
                </a:lnTo>
                <a:cubicBezTo>
                  <a:pt x="1479" y="1973"/>
                  <a:pt x="1554" y="1987"/>
                  <a:pt x="1627" y="1987"/>
                </a:cubicBezTo>
                <a:cubicBezTo>
                  <a:pt x="1867" y="1987"/>
                  <a:pt x="2095" y="1842"/>
                  <a:pt x="2189" y="1607"/>
                </a:cubicBezTo>
                <a:lnTo>
                  <a:pt x="2387" y="1101"/>
                </a:lnTo>
                <a:cubicBezTo>
                  <a:pt x="2510" y="791"/>
                  <a:pt x="2359" y="439"/>
                  <a:pt x="2049" y="317"/>
                </a:cubicBezTo>
                <a:lnTo>
                  <a:pt x="1356" y="43"/>
                </a:lnTo>
                <a:cubicBezTo>
                  <a:pt x="1283" y="14"/>
                  <a:pt x="1207" y="0"/>
                  <a:pt x="113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1845555" y="1942210"/>
            <a:ext cx="1125844" cy="988456"/>
          </a:xfrm>
          <a:custGeom>
            <a:avLst/>
            <a:gdLst/>
            <a:ahLst/>
            <a:cxnLst/>
            <a:rect l="l" t="t" r="r" b="b"/>
            <a:pathLst>
              <a:path w="17643" h="15490" extrusionOk="0">
                <a:moveTo>
                  <a:pt x="9511" y="0"/>
                </a:moveTo>
                <a:cubicBezTo>
                  <a:pt x="4045" y="0"/>
                  <a:pt x="646" y="6571"/>
                  <a:pt x="3294" y="8901"/>
                </a:cubicBezTo>
                <a:lnTo>
                  <a:pt x="3243" y="8877"/>
                </a:lnTo>
                <a:cubicBezTo>
                  <a:pt x="3243" y="8877"/>
                  <a:pt x="2603" y="8494"/>
                  <a:pt x="1916" y="8494"/>
                </a:cubicBezTo>
                <a:cubicBezTo>
                  <a:pt x="1339" y="8494"/>
                  <a:pt x="729" y="8765"/>
                  <a:pt x="441" y="9761"/>
                </a:cubicBezTo>
                <a:cubicBezTo>
                  <a:pt x="0" y="11288"/>
                  <a:pt x="1082" y="11847"/>
                  <a:pt x="2618" y="11868"/>
                </a:cubicBezTo>
                <a:cubicBezTo>
                  <a:pt x="3165" y="11878"/>
                  <a:pt x="4093" y="12099"/>
                  <a:pt x="4558" y="12209"/>
                </a:cubicBezTo>
                <a:cubicBezTo>
                  <a:pt x="5995" y="12557"/>
                  <a:pt x="7319" y="12619"/>
                  <a:pt x="8101" y="13758"/>
                </a:cubicBezTo>
                <a:lnTo>
                  <a:pt x="8316" y="14612"/>
                </a:lnTo>
                <a:lnTo>
                  <a:pt x="9988" y="15490"/>
                </a:lnTo>
                <a:lnTo>
                  <a:pt x="11016" y="14284"/>
                </a:lnTo>
                <a:cubicBezTo>
                  <a:pt x="11016" y="14284"/>
                  <a:pt x="10511" y="13681"/>
                  <a:pt x="11395" y="13438"/>
                </a:cubicBezTo>
                <a:cubicBezTo>
                  <a:pt x="12453" y="13148"/>
                  <a:pt x="17642" y="10779"/>
                  <a:pt x="17359" y="8669"/>
                </a:cubicBezTo>
                <a:cubicBezTo>
                  <a:pt x="17082" y="6580"/>
                  <a:pt x="15980" y="7516"/>
                  <a:pt x="16267" y="5693"/>
                </a:cubicBezTo>
                <a:cubicBezTo>
                  <a:pt x="16549" y="3873"/>
                  <a:pt x="16229" y="726"/>
                  <a:pt x="10306" y="46"/>
                </a:cubicBezTo>
                <a:cubicBezTo>
                  <a:pt x="10037" y="15"/>
                  <a:pt x="9771" y="0"/>
                  <a:pt x="951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1945549" y="2544660"/>
            <a:ext cx="124817" cy="71917"/>
          </a:xfrm>
          <a:custGeom>
            <a:avLst/>
            <a:gdLst/>
            <a:ahLst/>
            <a:cxnLst/>
            <a:rect l="l" t="t" r="r" b="b"/>
            <a:pathLst>
              <a:path w="1956" h="1127" extrusionOk="0">
                <a:moveTo>
                  <a:pt x="874" y="1"/>
                </a:moveTo>
                <a:cubicBezTo>
                  <a:pt x="814" y="1"/>
                  <a:pt x="754" y="6"/>
                  <a:pt x="697" y="16"/>
                </a:cubicBezTo>
                <a:cubicBezTo>
                  <a:pt x="574" y="47"/>
                  <a:pt x="461" y="106"/>
                  <a:pt x="366" y="177"/>
                </a:cubicBezTo>
                <a:cubicBezTo>
                  <a:pt x="270" y="252"/>
                  <a:pt x="191" y="344"/>
                  <a:pt x="133" y="443"/>
                </a:cubicBezTo>
                <a:cubicBezTo>
                  <a:pt x="76" y="542"/>
                  <a:pt x="24" y="648"/>
                  <a:pt x="0" y="758"/>
                </a:cubicBezTo>
                <a:lnTo>
                  <a:pt x="14" y="764"/>
                </a:lnTo>
                <a:cubicBezTo>
                  <a:pt x="96" y="559"/>
                  <a:pt x="232" y="372"/>
                  <a:pt x="410" y="246"/>
                </a:cubicBezTo>
                <a:cubicBezTo>
                  <a:pt x="502" y="184"/>
                  <a:pt x="604" y="143"/>
                  <a:pt x="714" y="123"/>
                </a:cubicBezTo>
                <a:cubicBezTo>
                  <a:pt x="762" y="117"/>
                  <a:pt x="810" y="113"/>
                  <a:pt x="859" y="113"/>
                </a:cubicBezTo>
                <a:cubicBezTo>
                  <a:pt x="919" y="113"/>
                  <a:pt x="980" y="119"/>
                  <a:pt x="1042" y="136"/>
                </a:cubicBezTo>
                <a:cubicBezTo>
                  <a:pt x="1253" y="180"/>
                  <a:pt x="1461" y="279"/>
                  <a:pt x="1618" y="433"/>
                </a:cubicBezTo>
                <a:cubicBezTo>
                  <a:pt x="1697" y="512"/>
                  <a:pt x="1758" y="604"/>
                  <a:pt x="1799" y="706"/>
                </a:cubicBezTo>
                <a:cubicBezTo>
                  <a:pt x="1817" y="758"/>
                  <a:pt x="1833" y="808"/>
                  <a:pt x="1840" y="863"/>
                </a:cubicBezTo>
                <a:cubicBezTo>
                  <a:pt x="1844" y="890"/>
                  <a:pt x="1847" y="917"/>
                  <a:pt x="1847" y="945"/>
                </a:cubicBezTo>
                <a:cubicBezTo>
                  <a:pt x="1847" y="966"/>
                  <a:pt x="1842" y="996"/>
                  <a:pt x="1839" y="1011"/>
                </a:cubicBezTo>
                <a:lnTo>
                  <a:pt x="1839" y="1011"/>
                </a:lnTo>
                <a:cubicBezTo>
                  <a:pt x="1731" y="892"/>
                  <a:pt x="1597" y="797"/>
                  <a:pt x="1448" y="744"/>
                </a:cubicBezTo>
                <a:cubicBezTo>
                  <a:pt x="1373" y="717"/>
                  <a:pt x="1291" y="706"/>
                  <a:pt x="1209" y="706"/>
                </a:cubicBezTo>
                <a:cubicBezTo>
                  <a:pt x="1127" y="706"/>
                  <a:pt x="1048" y="730"/>
                  <a:pt x="969" y="754"/>
                </a:cubicBezTo>
                <a:lnTo>
                  <a:pt x="977" y="768"/>
                </a:lnTo>
                <a:cubicBezTo>
                  <a:pt x="1036" y="757"/>
                  <a:pt x="1095" y="747"/>
                  <a:pt x="1153" y="747"/>
                </a:cubicBezTo>
                <a:cubicBezTo>
                  <a:pt x="1172" y="747"/>
                  <a:pt x="1190" y="748"/>
                  <a:pt x="1209" y="750"/>
                </a:cubicBezTo>
                <a:cubicBezTo>
                  <a:pt x="1287" y="758"/>
                  <a:pt x="1359" y="778"/>
                  <a:pt x="1427" y="812"/>
                </a:cubicBezTo>
                <a:cubicBezTo>
                  <a:pt x="1492" y="840"/>
                  <a:pt x="1557" y="881"/>
                  <a:pt x="1615" y="928"/>
                </a:cubicBezTo>
                <a:cubicBezTo>
                  <a:pt x="1669" y="972"/>
                  <a:pt x="1727" y="1031"/>
                  <a:pt x="1765" y="1081"/>
                </a:cubicBezTo>
                <a:lnTo>
                  <a:pt x="1796" y="1126"/>
                </a:lnTo>
                <a:lnTo>
                  <a:pt x="1861" y="1116"/>
                </a:lnTo>
                <a:cubicBezTo>
                  <a:pt x="1881" y="1112"/>
                  <a:pt x="1908" y="1092"/>
                  <a:pt x="1915" y="1078"/>
                </a:cubicBezTo>
                <a:cubicBezTo>
                  <a:pt x="1919" y="1075"/>
                  <a:pt x="1926" y="1068"/>
                  <a:pt x="1929" y="1061"/>
                </a:cubicBezTo>
                <a:cubicBezTo>
                  <a:pt x="1935" y="1048"/>
                  <a:pt x="1935" y="1044"/>
                  <a:pt x="1939" y="1034"/>
                </a:cubicBezTo>
                <a:cubicBezTo>
                  <a:pt x="1943" y="1024"/>
                  <a:pt x="1946" y="1010"/>
                  <a:pt x="1946" y="1003"/>
                </a:cubicBezTo>
                <a:cubicBezTo>
                  <a:pt x="1949" y="983"/>
                  <a:pt x="1953" y="966"/>
                  <a:pt x="1953" y="949"/>
                </a:cubicBezTo>
                <a:cubicBezTo>
                  <a:pt x="1956" y="914"/>
                  <a:pt x="1953" y="881"/>
                  <a:pt x="1949" y="849"/>
                </a:cubicBezTo>
                <a:cubicBezTo>
                  <a:pt x="1943" y="785"/>
                  <a:pt x="1926" y="723"/>
                  <a:pt x="1905" y="665"/>
                </a:cubicBezTo>
                <a:cubicBezTo>
                  <a:pt x="1861" y="546"/>
                  <a:pt x="1792" y="437"/>
                  <a:pt x="1704" y="348"/>
                </a:cubicBezTo>
                <a:cubicBezTo>
                  <a:pt x="1618" y="255"/>
                  <a:pt x="1516" y="184"/>
                  <a:pt x="1407" y="133"/>
                </a:cubicBezTo>
                <a:cubicBezTo>
                  <a:pt x="1294" y="82"/>
                  <a:pt x="1185" y="44"/>
                  <a:pt x="1065" y="24"/>
                </a:cubicBezTo>
                <a:cubicBezTo>
                  <a:pt x="1003" y="7"/>
                  <a:pt x="938" y="1"/>
                  <a:pt x="874"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2242851" y="2383088"/>
            <a:ext cx="124690" cy="103440"/>
          </a:xfrm>
          <a:custGeom>
            <a:avLst/>
            <a:gdLst/>
            <a:ahLst/>
            <a:cxnLst/>
            <a:rect l="l" t="t" r="r" b="b"/>
            <a:pathLst>
              <a:path w="1954" h="1621" extrusionOk="0">
                <a:moveTo>
                  <a:pt x="1083" y="1"/>
                </a:moveTo>
                <a:cubicBezTo>
                  <a:pt x="912" y="1"/>
                  <a:pt x="738" y="49"/>
                  <a:pt x="594" y="128"/>
                </a:cubicBezTo>
                <a:cubicBezTo>
                  <a:pt x="530" y="159"/>
                  <a:pt x="472" y="210"/>
                  <a:pt x="414" y="251"/>
                </a:cubicBezTo>
                <a:cubicBezTo>
                  <a:pt x="383" y="275"/>
                  <a:pt x="359" y="303"/>
                  <a:pt x="332" y="326"/>
                </a:cubicBezTo>
                <a:cubicBezTo>
                  <a:pt x="304" y="350"/>
                  <a:pt x="277" y="377"/>
                  <a:pt x="257" y="408"/>
                </a:cubicBezTo>
                <a:cubicBezTo>
                  <a:pt x="161" y="521"/>
                  <a:pt x="86" y="654"/>
                  <a:pt x="52" y="794"/>
                </a:cubicBezTo>
                <a:cubicBezTo>
                  <a:pt x="14" y="934"/>
                  <a:pt x="0" y="1078"/>
                  <a:pt x="8" y="1217"/>
                </a:cubicBezTo>
                <a:cubicBezTo>
                  <a:pt x="18" y="1357"/>
                  <a:pt x="41" y="1494"/>
                  <a:pt x="90" y="1620"/>
                </a:cubicBezTo>
                <a:lnTo>
                  <a:pt x="103" y="1620"/>
                </a:lnTo>
                <a:cubicBezTo>
                  <a:pt x="55" y="1354"/>
                  <a:pt x="55" y="1081"/>
                  <a:pt x="144" y="828"/>
                </a:cubicBezTo>
                <a:cubicBezTo>
                  <a:pt x="230" y="575"/>
                  <a:pt x="421" y="361"/>
                  <a:pt x="656" y="241"/>
                </a:cubicBezTo>
                <a:cubicBezTo>
                  <a:pt x="792" y="162"/>
                  <a:pt x="950" y="116"/>
                  <a:pt x="1108" y="116"/>
                </a:cubicBezTo>
                <a:cubicBezTo>
                  <a:pt x="1215" y="116"/>
                  <a:pt x="1322" y="137"/>
                  <a:pt x="1421" y="183"/>
                </a:cubicBezTo>
                <a:cubicBezTo>
                  <a:pt x="1664" y="292"/>
                  <a:pt x="1854" y="507"/>
                  <a:pt x="1940" y="757"/>
                </a:cubicBezTo>
                <a:lnTo>
                  <a:pt x="1954" y="753"/>
                </a:lnTo>
                <a:cubicBezTo>
                  <a:pt x="1936" y="616"/>
                  <a:pt x="1868" y="490"/>
                  <a:pt x="1790" y="371"/>
                </a:cubicBezTo>
                <a:cubicBezTo>
                  <a:pt x="1700" y="258"/>
                  <a:pt x="1591" y="163"/>
                  <a:pt x="1459" y="90"/>
                </a:cubicBezTo>
                <a:cubicBezTo>
                  <a:pt x="1344" y="29"/>
                  <a:pt x="1214" y="1"/>
                  <a:pt x="108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2749776" y="2314809"/>
            <a:ext cx="104206" cy="66684"/>
          </a:xfrm>
          <a:custGeom>
            <a:avLst/>
            <a:gdLst/>
            <a:ahLst/>
            <a:cxnLst/>
            <a:rect l="l" t="t" r="r" b="b"/>
            <a:pathLst>
              <a:path w="1633" h="1045" extrusionOk="0">
                <a:moveTo>
                  <a:pt x="864" y="4"/>
                </a:moveTo>
                <a:cubicBezTo>
                  <a:pt x="809" y="7"/>
                  <a:pt x="751" y="13"/>
                  <a:pt x="693" y="21"/>
                </a:cubicBezTo>
                <a:cubicBezTo>
                  <a:pt x="584" y="48"/>
                  <a:pt x="471" y="75"/>
                  <a:pt x="365" y="136"/>
                </a:cubicBezTo>
                <a:cubicBezTo>
                  <a:pt x="263" y="191"/>
                  <a:pt x="167" y="276"/>
                  <a:pt x="106" y="382"/>
                </a:cubicBezTo>
                <a:cubicBezTo>
                  <a:pt x="41" y="481"/>
                  <a:pt x="11" y="601"/>
                  <a:pt x="3" y="714"/>
                </a:cubicBezTo>
                <a:cubicBezTo>
                  <a:pt x="0" y="826"/>
                  <a:pt x="21" y="939"/>
                  <a:pt x="48" y="1034"/>
                </a:cubicBezTo>
                <a:lnTo>
                  <a:pt x="48" y="1042"/>
                </a:lnTo>
                <a:cubicBezTo>
                  <a:pt x="52" y="1042"/>
                  <a:pt x="52" y="1045"/>
                  <a:pt x="55" y="1045"/>
                </a:cubicBezTo>
                <a:lnTo>
                  <a:pt x="58" y="1042"/>
                </a:lnTo>
                <a:cubicBezTo>
                  <a:pt x="61" y="929"/>
                  <a:pt x="52" y="829"/>
                  <a:pt x="72" y="724"/>
                </a:cubicBezTo>
                <a:cubicBezTo>
                  <a:pt x="89" y="621"/>
                  <a:pt x="126" y="522"/>
                  <a:pt x="188" y="440"/>
                </a:cubicBezTo>
                <a:cubicBezTo>
                  <a:pt x="307" y="270"/>
                  <a:pt x="515" y="181"/>
                  <a:pt x="717" y="147"/>
                </a:cubicBezTo>
                <a:cubicBezTo>
                  <a:pt x="780" y="134"/>
                  <a:pt x="846" y="127"/>
                  <a:pt x="911" y="127"/>
                </a:cubicBezTo>
                <a:cubicBezTo>
                  <a:pt x="1053" y="127"/>
                  <a:pt x="1194" y="161"/>
                  <a:pt x="1311" y="243"/>
                </a:cubicBezTo>
                <a:cubicBezTo>
                  <a:pt x="1482" y="362"/>
                  <a:pt x="1577" y="566"/>
                  <a:pt x="1608" y="771"/>
                </a:cubicBezTo>
                <a:cubicBezTo>
                  <a:pt x="1608" y="771"/>
                  <a:pt x="1612" y="775"/>
                  <a:pt x="1615" y="775"/>
                </a:cubicBezTo>
                <a:cubicBezTo>
                  <a:pt x="1618" y="775"/>
                  <a:pt x="1621" y="771"/>
                  <a:pt x="1621" y="768"/>
                </a:cubicBezTo>
                <a:cubicBezTo>
                  <a:pt x="1632" y="659"/>
                  <a:pt x="1608" y="550"/>
                  <a:pt x="1574" y="444"/>
                </a:cubicBezTo>
                <a:cubicBezTo>
                  <a:pt x="1530" y="338"/>
                  <a:pt x="1462" y="239"/>
                  <a:pt x="1369" y="161"/>
                </a:cubicBezTo>
                <a:cubicBezTo>
                  <a:pt x="1277" y="86"/>
                  <a:pt x="1158" y="34"/>
                  <a:pt x="1041" y="18"/>
                </a:cubicBezTo>
                <a:cubicBezTo>
                  <a:pt x="983" y="0"/>
                  <a:pt x="925" y="7"/>
                  <a:pt x="864" y="4"/>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2606007" y="2362030"/>
            <a:ext cx="72363" cy="74405"/>
          </a:xfrm>
          <a:custGeom>
            <a:avLst/>
            <a:gdLst/>
            <a:ahLst/>
            <a:cxnLst/>
            <a:rect l="l" t="t" r="r" b="b"/>
            <a:pathLst>
              <a:path w="1134" h="1166" extrusionOk="0">
                <a:moveTo>
                  <a:pt x="0" y="1"/>
                </a:moveTo>
                <a:cubicBezTo>
                  <a:pt x="3" y="93"/>
                  <a:pt x="11" y="185"/>
                  <a:pt x="48" y="274"/>
                </a:cubicBezTo>
                <a:cubicBezTo>
                  <a:pt x="65" y="315"/>
                  <a:pt x="96" y="366"/>
                  <a:pt x="154" y="379"/>
                </a:cubicBezTo>
                <a:cubicBezTo>
                  <a:pt x="167" y="382"/>
                  <a:pt x="179" y="383"/>
                  <a:pt x="190" y="383"/>
                </a:cubicBezTo>
                <a:cubicBezTo>
                  <a:pt x="231" y="383"/>
                  <a:pt x="266" y="370"/>
                  <a:pt x="301" y="359"/>
                </a:cubicBezTo>
                <a:cubicBezTo>
                  <a:pt x="444" y="312"/>
                  <a:pt x="588" y="252"/>
                  <a:pt x="722" y="252"/>
                </a:cubicBezTo>
                <a:cubicBezTo>
                  <a:pt x="751" y="252"/>
                  <a:pt x="779" y="255"/>
                  <a:pt x="806" y="261"/>
                </a:cubicBezTo>
                <a:cubicBezTo>
                  <a:pt x="877" y="277"/>
                  <a:pt x="939" y="329"/>
                  <a:pt x="966" y="393"/>
                </a:cubicBezTo>
                <a:cubicBezTo>
                  <a:pt x="994" y="461"/>
                  <a:pt x="1000" y="543"/>
                  <a:pt x="997" y="625"/>
                </a:cubicBezTo>
                <a:cubicBezTo>
                  <a:pt x="997" y="711"/>
                  <a:pt x="983" y="800"/>
                  <a:pt x="970" y="888"/>
                </a:cubicBezTo>
                <a:lnTo>
                  <a:pt x="950" y="1022"/>
                </a:lnTo>
                <a:lnTo>
                  <a:pt x="939" y="1090"/>
                </a:lnTo>
                <a:lnTo>
                  <a:pt x="936" y="1124"/>
                </a:lnTo>
                <a:lnTo>
                  <a:pt x="936" y="1141"/>
                </a:lnTo>
                <a:lnTo>
                  <a:pt x="936" y="1151"/>
                </a:lnTo>
                <a:cubicBezTo>
                  <a:pt x="936" y="1155"/>
                  <a:pt x="939" y="1165"/>
                  <a:pt x="950" y="1165"/>
                </a:cubicBezTo>
                <a:lnTo>
                  <a:pt x="945" y="1151"/>
                </a:lnTo>
                <a:lnTo>
                  <a:pt x="945" y="1151"/>
                </a:lnTo>
                <a:cubicBezTo>
                  <a:pt x="947" y="1152"/>
                  <a:pt x="948" y="1153"/>
                  <a:pt x="949" y="1153"/>
                </a:cubicBezTo>
                <a:cubicBezTo>
                  <a:pt x="955" y="1153"/>
                  <a:pt x="954" y="1136"/>
                  <a:pt x="959" y="1131"/>
                </a:cubicBezTo>
                <a:lnTo>
                  <a:pt x="973" y="1100"/>
                </a:lnTo>
                <a:lnTo>
                  <a:pt x="1004" y="1039"/>
                </a:lnTo>
                <a:cubicBezTo>
                  <a:pt x="1021" y="994"/>
                  <a:pt x="1041" y="953"/>
                  <a:pt x="1055" y="909"/>
                </a:cubicBezTo>
                <a:cubicBezTo>
                  <a:pt x="1089" y="824"/>
                  <a:pt x="1113" y="732"/>
                  <a:pt x="1123" y="636"/>
                </a:cubicBezTo>
                <a:cubicBezTo>
                  <a:pt x="1134" y="540"/>
                  <a:pt x="1130" y="438"/>
                  <a:pt x="1079" y="339"/>
                </a:cubicBezTo>
                <a:cubicBezTo>
                  <a:pt x="1027" y="240"/>
                  <a:pt x="925" y="175"/>
                  <a:pt x="823" y="158"/>
                </a:cubicBezTo>
                <a:cubicBezTo>
                  <a:pt x="801" y="156"/>
                  <a:pt x="780" y="155"/>
                  <a:pt x="759" y="155"/>
                </a:cubicBezTo>
                <a:cubicBezTo>
                  <a:pt x="579" y="155"/>
                  <a:pt x="427" y="243"/>
                  <a:pt x="280" y="298"/>
                </a:cubicBezTo>
                <a:cubicBezTo>
                  <a:pt x="239" y="315"/>
                  <a:pt x="195" y="332"/>
                  <a:pt x="164" y="332"/>
                </a:cubicBezTo>
                <a:cubicBezTo>
                  <a:pt x="130" y="325"/>
                  <a:pt x="102" y="294"/>
                  <a:pt x="82" y="257"/>
                </a:cubicBezTo>
                <a:cubicBezTo>
                  <a:pt x="41" y="182"/>
                  <a:pt x="24" y="89"/>
                  <a:pt x="1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2528220" y="2537194"/>
            <a:ext cx="161956" cy="25716"/>
          </a:xfrm>
          <a:custGeom>
            <a:avLst/>
            <a:gdLst/>
            <a:ahLst/>
            <a:cxnLst/>
            <a:rect l="l" t="t" r="r" b="b"/>
            <a:pathLst>
              <a:path w="2538" h="403" extrusionOk="0">
                <a:moveTo>
                  <a:pt x="2530" y="1"/>
                </a:moveTo>
                <a:cubicBezTo>
                  <a:pt x="2427" y="45"/>
                  <a:pt x="2328" y="82"/>
                  <a:pt x="2223" y="110"/>
                </a:cubicBezTo>
                <a:cubicBezTo>
                  <a:pt x="2120" y="141"/>
                  <a:pt x="2018" y="164"/>
                  <a:pt x="1912" y="185"/>
                </a:cubicBezTo>
                <a:cubicBezTo>
                  <a:pt x="1704" y="219"/>
                  <a:pt x="1493" y="256"/>
                  <a:pt x="1284" y="267"/>
                </a:cubicBezTo>
                <a:cubicBezTo>
                  <a:pt x="1180" y="275"/>
                  <a:pt x="1075" y="279"/>
                  <a:pt x="969" y="279"/>
                </a:cubicBezTo>
                <a:cubicBezTo>
                  <a:pt x="863" y="279"/>
                  <a:pt x="757" y="275"/>
                  <a:pt x="649" y="270"/>
                </a:cubicBezTo>
                <a:cubicBezTo>
                  <a:pt x="437" y="253"/>
                  <a:pt x="223" y="236"/>
                  <a:pt x="4" y="202"/>
                </a:cubicBezTo>
                <a:lnTo>
                  <a:pt x="1" y="215"/>
                </a:lnTo>
                <a:cubicBezTo>
                  <a:pt x="206" y="291"/>
                  <a:pt x="420" y="335"/>
                  <a:pt x="636" y="369"/>
                </a:cubicBezTo>
                <a:cubicBezTo>
                  <a:pt x="790" y="391"/>
                  <a:pt x="945" y="402"/>
                  <a:pt x="1100" y="402"/>
                </a:cubicBezTo>
                <a:cubicBezTo>
                  <a:pt x="1163" y="402"/>
                  <a:pt x="1227" y="400"/>
                  <a:pt x="1291" y="396"/>
                </a:cubicBezTo>
                <a:cubicBezTo>
                  <a:pt x="1513" y="376"/>
                  <a:pt x="1728" y="338"/>
                  <a:pt x="1939" y="281"/>
                </a:cubicBezTo>
                <a:cubicBezTo>
                  <a:pt x="2148" y="219"/>
                  <a:pt x="2356" y="141"/>
                  <a:pt x="2537" y="10"/>
                </a:cubicBezTo>
                <a:lnTo>
                  <a:pt x="2530"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2595988" y="2586840"/>
            <a:ext cx="30119" cy="10976"/>
          </a:xfrm>
          <a:custGeom>
            <a:avLst/>
            <a:gdLst/>
            <a:ahLst/>
            <a:cxnLst/>
            <a:rect l="l" t="t" r="r" b="b"/>
            <a:pathLst>
              <a:path w="472" h="172" extrusionOk="0">
                <a:moveTo>
                  <a:pt x="464" y="1"/>
                </a:moveTo>
                <a:cubicBezTo>
                  <a:pt x="396" y="42"/>
                  <a:pt x="318" y="45"/>
                  <a:pt x="239" y="45"/>
                </a:cubicBezTo>
                <a:cubicBezTo>
                  <a:pt x="224" y="46"/>
                  <a:pt x="209" y="46"/>
                  <a:pt x="194" y="46"/>
                </a:cubicBezTo>
                <a:cubicBezTo>
                  <a:pt x="130" y="46"/>
                  <a:pt x="67" y="41"/>
                  <a:pt x="1" y="39"/>
                </a:cubicBezTo>
                <a:lnTo>
                  <a:pt x="1" y="39"/>
                </a:lnTo>
                <a:lnTo>
                  <a:pt x="4" y="52"/>
                </a:lnTo>
                <a:cubicBezTo>
                  <a:pt x="72" y="144"/>
                  <a:pt x="154" y="171"/>
                  <a:pt x="242" y="171"/>
                </a:cubicBezTo>
                <a:cubicBezTo>
                  <a:pt x="287" y="168"/>
                  <a:pt x="332" y="161"/>
                  <a:pt x="373" y="138"/>
                </a:cubicBezTo>
                <a:cubicBezTo>
                  <a:pt x="417" y="113"/>
                  <a:pt x="461" y="72"/>
                  <a:pt x="472" y="15"/>
                </a:cubicBezTo>
                <a:lnTo>
                  <a:pt x="464"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1709316" y="709614"/>
            <a:ext cx="1446885" cy="1902634"/>
          </a:xfrm>
          <a:custGeom>
            <a:avLst/>
            <a:gdLst/>
            <a:ahLst/>
            <a:cxnLst/>
            <a:rect l="l" t="t" r="r" b="b"/>
            <a:pathLst>
              <a:path w="22674" h="29816" extrusionOk="0">
                <a:moveTo>
                  <a:pt x="18964" y="13945"/>
                </a:moveTo>
                <a:lnTo>
                  <a:pt x="18964" y="13945"/>
                </a:lnTo>
                <a:cubicBezTo>
                  <a:pt x="18964" y="13945"/>
                  <a:pt x="18961" y="13948"/>
                  <a:pt x="18953" y="13956"/>
                </a:cubicBezTo>
                <a:lnTo>
                  <a:pt x="18953" y="13956"/>
                </a:lnTo>
                <a:cubicBezTo>
                  <a:pt x="18961" y="13949"/>
                  <a:pt x="18964" y="13945"/>
                  <a:pt x="18964" y="13945"/>
                </a:cubicBezTo>
                <a:close/>
                <a:moveTo>
                  <a:pt x="2506" y="29365"/>
                </a:moveTo>
                <a:lnTo>
                  <a:pt x="2506" y="29365"/>
                </a:lnTo>
                <a:cubicBezTo>
                  <a:pt x="2504" y="29380"/>
                  <a:pt x="2504" y="29388"/>
                  <a:pt x="2505" y="29388"/>
                </a:cubicBezTo>
                <a:cubicBezTo>
                  <a:pt x="2506" y="29388"/>
                  <a:pt x="2507" y="29381"/>
                  <a:pt x="2508" y="29367"/>
                </a:cubicBezTo>
                <a:cubicBezTo>
                  <a:pt x="2508" y="29367"/>
                  <a:pt x="2507" y="29366"/>
                  <a:pt x="2506" y="29365"/>
                </a:cubicBezTo>
                <a:close/>
                <a:moveTo>
                  <a:pt x="14961" y="1"/>
                </a:moveTo>
                <a:cubicBezTo>
                  <a:pt x="14776" y="1"/>
                  <a:pt x="14585" y="6"/>
                  <a:pt x="14390" y="17"/>
                </a:cubicBezTo>
                <a:cubicBezTo>
                  <a:pt x="6607" y="454"/>
                  <a:pt x="1835" y="6667"/>
                  <a:pt x="1136" y="10743"/>
                </a:cubicBezTo>
                <a:cubicBezTo>
                  <a:pt x="439" y="14819"/>
                  <a:pt x="4361" y="17891"/>
                  <a:pt x="4733" y="18154"/>
                </a:cubicBezTo>
                <a:cubicBezTo>
                  <a:pt x="5105" y="18414"/>
                  <a:pt x="4996" y="18478"/>
                  <a:pt x="2477" y="22629"/>
                </a:cubicBezTo>
                <a:cubicBezTo>
                  <a:pt x="1" y="26712"/>
                  <a:pt x="2422" y="29278"/>
                  <a:pt x="2506" y="29365"/>
                </a:cubicBezTo>
                <a:lnTo>
                  <a:pt x="2506" y="29365"/>
                </a:lnTo>
                <a:cubicBezTo>
                  <a:pt x="2514" y="29270"/>
                  <a:pt x="2581" y="28880"/>
                  <a:pt x="2948" y="28327"/>
                </a:cubicBezTo>
                <a:cubicBezTo>
                  <a:pt x="3193" y="27957"/>
                  <a:pt x="3621" y="27853"/>
                  <a:pt x="4026" y="27853"/>
                </a:cubicBezTo>
                <a:cubicBezTo>
                  <a:pt x="4399" y="27853"/>
                  <a:pt x="4753" y="27941"/>
                  <a:pt x="4928" y="27992"/>
                </a:cubicBezTo>
                <a:cubicBezTo>
                  <a:pt x="5013" y="28020"/>
                  <a:pt x="5095" y="28056"/>
                  <a:pt x="5166" y="28111"/>
                </a:cubicBezTo>
                <a:cubicBezTo>
                  <a:pt x="5707" y="28515"/>
                  <a:pt x="6809" y="29816"/>
                  <a:pt x="6855" y="29816"/>
                </a:cubicBezTo>
                <a:cubicBezTo>
                  <a:pt x="6859" y="29816"/>
                  <a:pt x="6854" y="29805"/>
                  <a:pt x="6839" y="29781"/>
                </a:cubicBezTo>
                <a:cubicBezTo>
                  <a:pt x="6648" y="29480"/>
                  <a:pt x="6160" y="28552"/>
                  <a:pt x="6436" y="28023"/>
                </a:cubicBezTo>
                <a:cubicBezTo>
                  <a:pt x="6652" y="27606"/>
                  <a:pt x="7088" y="25060"/>
                  <a:pt x="7269" y="23967"/>
                </a:cubicBezTo>
                <a:cubicBezTo>
                  <a:pt x="7321" y="23653"/>
                  <a:pt x="7515" y="23387"/>
                  <a:pt x="7792" y="23237"/>
                </a:cubicBezTo>
                <a:cubicBezTo>
                  <a:pt x="8509" y="22851"/>
                  <a:pt x="9929" y="22059"/>
                  <a:pt x="10734" y="21428"/>
                </a:cubicBezTo>
                <a:cubicBezTo>
                  <a:pt x="11417" y="20885"/>
                  <a:pt x="11574" y="20445"/>
                  <a:pt x="11591" y="20185"/>
                </a:cubicBezTo>
                <a:cubicBezTo>
                  <a:pt x="11596" y="20108"/>
                  <a:pt x="11657" y="20054"/>
                  <a:pt x="11725" y="20054"/>
                </a:cubicBezTo>
                <a:cubicBezTo>
                  <a:pt x="11745" y="20054"/>
                  <a:pt x="11766" y="20059"/>
                  <a:pt x="11786" y="20069"/>
                </a:cubicBezTo>
                <a:cubicBezTo>
                  <a:pt x="12468" y="20410"/>
                  <a:pt x="14308" y="21069"/>
                  <a:pt x="15858" y="21789"/>
                </a:cubicBezTo>
                <a:cubicBezTo>
                  <a:pt x="17647" y="22619"/>
                  <a:pt x="18459" y="26111"/>
                  <a:pt x="18459" y="26111"/>
                </a:cubicBezTo>
                <a:cubicBezTo>
                  <a:pt x="22271" y="21008"/>
                  <a:pt x="16406" y="17785"/>
                  <a:pt x="12026" y="17785"/>
                </a:cubicBezTo>
                <a:cubicBezTo>
                  <a:pt x="11824" y="17785"/>
                  <a:pt x="11625" y="17792"/>
                  <a:pt x="11430" y="17806"/>
                </a:cubicBezTo>
                <a:cubicBezTo>
                  <a:pt x="9729" y="17925"/>
                  <a:pt x="8594" y="18112"/>
                  <a:pt x="7695" y="18112"/>
                </a:cubicBezTo>
                <a:cubicBezTo>
                  <a:pt x="6512" y="18112"/>
                  <a:pt x="5739" y="17789"/>
                  <a:pt x="4624" y="16563"/>
                </a:cubicBezTo>
                <a:cubicBezTo>
                  <a:pt x="2661" y="14402"/>
                  <a:pt x="5453" y="6210"/>
                  <a:pt x="12796" y="6166"/>
                </a:cubicBezTo>
                <a:cubicBezTo>
                  <a:pt x="12821" y="6165"/>
                  <a:pt x="12845" y="6165"/>
                  <a:pt x="12869" y="6165"/>
                </a:cubicBezTo>
                <a:cubicBezTo>
                  <a:pt x="20106" y="6165"/>
                  <a:pt x="14699" y="12881"/>
                  <a:pt x="16001" y="14272"/>
                </a:cubicBezTo>
                <a:cubicBezTo>
                  <a:pt x="16378" y="14675"/>
                  <a:pt x="16784" y="14818"/>
                  <a:pt x="17171" y="14818"/>
                </a:cubicBezTo>
                <a:cubicBezTo>
                  <a:pt x="18062" y="14818"/>
                  <a:pt x="18852" y="14057"/>
                  <a:pt x="18953" y="13956"/>
                </a:cubicBezTo>
                <a:lnTo>
                  <a:pt x="18953" y="13956"/>
                </a:lnTo>
                <a:cubicBezTo>
                  <a:pt x="18907" y="14001"/>
                  <a:pt x="18714" y="14169"/>
                  <a:pt x="18423" y="14169"/>
                </a:cubicBezTo>
                <a:cubicBezTo>
                  <a:pt x="18234" y="14169"/>
                  <a:pt x="18004" y="14099"/>
                  <a:pt x="17746" y="13880"/>
                </a:cubicBezTo>
                <a:cubicBezTo>
                  <a:pt x="17025" y="13269"/>
                  <a:pt x="19316" y="11743"/>
                  <a:pt x="21016" y="9869"/>
                </a:cubicBezTo>
                <a:cubicBezTo>
                  <a:pt x="22673" y="8042"/>
                  <a:pt x="22196" y="1"/>
                  <a:pt x="1496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1994493" y="1779999"/>
            <a:ext cx="85062" cy="106312"/>
          </a:xfrm>
          <a:custGeom>
            <a:avLst/>
            <a:gdLst/>
            <a:ahLst/>
            <a:cxnLst/>
            <a:rect l="l" t="t" r="r" b="b"/>
            <a:pathLst>
              <a:path w="1333" h="1666" extrusionOk="0">
                <a:moveTo>
                  <a:pt x="933" y="1"/>
                </a:moveTo>
                <a:cubicBezTo>
                  <a:pt x="690" y="1"/>
                  <a:pt x="312" y="778"/>
                  <a:pt x="73" y="1328"/>
                </a:cubicBezTo>
                <a:cubicBezTo>
                  <a:pt x="0" y="1497"/>
                  <a:pt x="132" y="1665"/>
                  <a:pt x="294" y="1665"/>
                </a:cubicBezTo>
                <a:cubicBezTo>
                  <a:pt x="329" y="1665"/>
                  <a:pt x="365" y="1657"/>
                  <a:pt x="401" y="1640"/>
                </a:cubicBezTo>
                <a:cubicBezTo>
                  <a:pt x="735" y="1479"/>
                  <a:pt x="1107" y="1243"/>
                  <a:pt x="1176" y="984"/>
                </a:cubicBezTo>
                <a:cubicBezTo>
                  <a:pt x="1302" y="496"/>
                  <a:pt x="1332" y="148"/>
                  <a:pt x="971" y="8"/>
                </a:cubicBezTo>
                <a:cubicBezTo>
                  <a:pt x="959" y="3"/>
                  <a:pt x="946" y="1"/>
                  <a:pt x="93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1940636" y="1784147"/>
            <a:ext cx="104525" cy="82510"/>
          </a:xfrm>
          <a:custGeom>
            <a:avLst/>
            <a:gdLst/>
            <a:ahLst/>
            <a:cxnLst/>
            <a:rect l="l" t="t" r="r" b="b"/>
            <a:pathLst>
              <a:path w="1638" h="1293" extrusionOk="0">
                <a:moveTo>
                  <a:pt x="1637" y="1"/>
                </a:moveTo>
                <a:cubicBezTo>
                  <a:pt x="1637" y="1"/>
                  <a:pt x="115" y="400"/>
                  <a:pt x="54" y="571"/>
                </a:cubicBezTo>
                <a:cubicBezTo>
                  <a:pt x="1" y="713"/>
                  <a:pt x="429" y="1293"/>
                  <a:pt x="752" y="1293"/>
                </a:cubicBezTo>
                <a:cubicBezTo>
                  <a:pt x="824" y="1293"/>
                  <a:pt x="892" y="1263"/>
                  <a:pt x="947" y="1192"/>
                </a:cubicBezTo>
                <a:cubicBezTo>
                  <a:pt x="1248" y="806"/>
                  <a:pt x="1637" y="1"/>
                  <a:pt x="1637"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2017657" y="2646568"/>
            <a:ext cx="37522" cy="37522"/>
          </a:xfrm>
          <a:custGeom>
            <a:avLst/>
            <a:gdLst/>
            <a:ahLst/>
            <a:cxnLst/>
            <a:rect l="l" t="t" r="r" b="b"/>
            <a:pathLst>
              <a:path w="588" h="588" extrusionOk="0">
                <a:moveTo>
                  <a:pt x="293" y="0"/>
                </a:moveTo>
                <a:cubicBezTo>
                  <a:pt x="134" y="0"/>
                  <a:pt x="0" y="130"/>
                  <a:pt x="0" y="294"/>
                </a:cubicBezTo>
                <a:cubicBezTo>
                  <a:pt x="0" y="454"/>
                  <a:pt x="134" y="587"/>
                  <a:pt x="293" y="587"/>
                </a:cubicBezTo>
                <a:cubicBezTo>
                  <a:pt x="457" y="587"/>
                  <a:pt x="587" y="454"/>
                  <a:pt x="587" y="294"/>
                </a:cubicBezTo>
                <a:cubicBezTo>
                  <a:pt x="587" y="130"/>
                  <a:pt x="457" y="0"/>
                  <a:pt x="29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2021103" y="2650014"/>
            <a:ext cx="30566" cy="30566"/>
          </a:xfrm>
          <a:custGeom>
            <a:avLst/>
            <a:gdLst/>
            <a:ahLst/>
            <a:cxnLst/>
            <a:rect l="l" t="t" r="r" b="b"/>
            <a:pathLst>
              <a:path w="479" h="479" extrusionOk="0">
                <a:moveTo>
                  <a:pt x="239" y="1"/>
                </a:moveTo>
                <a:cubicBezTo>
                  <a:pt x="107" y="1"/>
                  <a:pt x="1" y="106"/>
                  <a:pt x="1" y="240"/>
                </a:cubicBezTo>
                <a:cubicBezTo>
                  <a:pt x="1" y="369"/>
                  <a:pt x="107" y="479"/>
                  <a:pt x="239" y="479"/>
                </a:cubicBezTo>
                <a:cubicBezTo>
                  <a:pt x="373" y="479"/>
                  <a:pt x="479" y="369"/>
                  <a:pt x="479" y="240"/>
                </a:cubicBezTo>
                <a:cubicBezTo>
                  <a:pt x="479" y="106"/>
                  <a:pt x="373" y="1"/>
                  <a:pt x="239"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1837260" y="3125861"/>
            <a:ext cx="571249" cy="791977"/>
          </a:xfrm>
          <a:custGeom>
            <a:avLst/>
            <a:gdLst/>
            <a:ahLst/>
            <a:cxnLst/>
            <a:rect l="l" t="t" r="r" b="b"/>
            <a:pathLst>
              <a:path w="8952" h="12411" extrusionOk="0">
                <a:moveTo>
                  <a:pt x="4736" y="1"/>
                </a:moveTo>
                <a:cubicBezTo>
                  <a:pt x="4711" y="1"/>
                  <a:pt x="4686" y="1"/>
                  <a:pt x="4661" y="2"/>
                </a:cubicBezTo>
                <a:cubicBezTo>
                  <a:pt x="2346" y="101"/>
                  <a:pt x="1" y="1686"/>
                  <a:pt x="762" y="5485"/>
                </a:cubicBezTo>
                <a:cubicBezTo>
                  <a:pt x="1458" y="8981"/>
                  <a:pt x="6238" y="10909"/>
                  <a:pt x="7002" y="11196"/>
                </a:cubicBezTo>
                <a:cubicBezTo>
                  <a:pt x="7063" y="11220"/>
                  <a:pt x="7101" y="11281"/>
                  <a:pt x="7094" y="11346"/>
                </a:cubicBezTo>
                <a:lnTo>
                  <a:pt x="7029" y="12250"/>
                </a:lnTo>
                <a:cubicBezTo>
                  <a:pt x="7024" y="12344"/>
                  <a:pt x="7100" y="12410"/>
                  <a:pt x="7179" y="12410"/>
                </a:cubicBezTo>
                <a:cubicBezTo>
                  <a:pt x="7214" y="12410"/>
                  <a:pt x="7248" y="12398"/>
                  <a:pt x="7278" y="12370"/>
                </a:cubicBezTo>
                <a:lnTo>
                  <a:pt x="8872" y="10909"/>
                </a:lnTo>
                <a:cubicBezTo>
                  <a:pt x="8934" y="10851"/>
                  <a:pt x="8937" y="10759"/>
                  <a:pt x="8883" y="10698"/>
                </a:cubicBezTo>
                <a:cubicBezTo>
                  <a:pt x="8552" y="10350"/>
                  <a:pt x="7514" y="9206"/>
                  <a:pt x="6968" y="7966"/>
                </a:cubicBezTo>
                <a:cubicBezTo>
                  <a:pt x="6333" y="6523"/>
                  <a:pt x="6361" y="4949"/>
                  <a:pt x="8951" y="4361"/>
                </a:cubicBezTo>
                <a:cubicBezTo>
                  <a:pt x="8951" y="4361"/>
                  <a:pt x="7014" y="1"/>
                  <a:pt x="4736"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2036609" y="3642676"/>
            <a:ext cx="519561" cy="335335"/>
          </a:xfrm>
          <a:custGeom>
            <a:avLst/>
            <a:gdLst/>
            <a:ahLst/>
            <a:cxnLst/>
            <a:rect l="l" t="t" r="r" b="b"/>
            <a:pathLst>
              <a:path w="8142" h="5255" extrusionOk="0">
                <a:moveTo>
                  <a:pt x="4121" y="1"/>
                </a:moveTo>
                <a:lnTo>
                  <a:pt x="0" y="1540"/>
                </a:lnTo>
                <a:cubicBezTo>
                  <a:pt x="721" y="4408"/>
                  <a:pt x="2060" y="5255"/>
                  <a:pt x="3393" y="5255"/>
                </a:cubicBezTo>
                <a:cubicBezTo>
                  <a:pt x="4739" y="5255"/>
                  <a:pt x="6078" y="4393"/>
                  <a:pt x="6769" y="3875"/>
                </a:cubicBezTo>
                <a:cubicBezTo>
                  <a:pt x="8141" y="2848"/>
                  <a:pt x="4121" y="1"/>
                  <a:pt x="412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2218028" y="2469107"/>
            <a:ext cx="230363" cy="166551"/>
          </a:xfrm>
          <a:custGeom>
            <a:avLst/>
            <a:gdLst/>
            <a:ahLst/>
            <a:cxnLst/>
            <a:rect l="l" t="t" r="r" b="b"/>
            <a:pathLst>
              <a:path w="3610" h="2610" extrusionOk="0">
                <a:moveTo>
                  <a:pt x="1851" y="0"/>
                </a:moveTo>
                <a:cubicBezTo>
                  <a:pt x="1817" y="0"/>
                  <a:pt x="1783" y="1"/>
                  <a:pt x="1749" y="2"/>
                </a:cubicBezTo>
                <a:cubicBezTo>
                  <a:pt x="769" y="43"/>
                  <a:pt x="0" y="661"/>
                  <a:pt x="31" y="1381"/>
                </a:cubicBezTo>
                <a:cubicBezTo>
                  <a:pt x="61" y="2073"/>
                  <a:pt x="824" y="2609"/>
                  <a:pt x="1758" y="2609"/>
                </a:cubicBezTo>
                <a:cubicBezTo>
                  <a:pt x="1792" y="2609"/>
                  <a:pt x="1826" y="2608"/>
                  <a:pt x="1861" y="2607"/>
                </a:cubicBezTo>
                <a:cubicBezTo>
                  <a:pt x="2841" y="2566"/>
                  <a:pt x="3609" y="1948"/>
                  <a:pt x="3578" y="1228"/>
                </a:cubicBezTo>
                <a:cubicBezTo>
                  <a:pt x="3549" y="536"/>
                  <a:pt x="2785" y="0"/>
                  <a:pt x="185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2710340" y="2399041"/>
            <a:ext cx="242232" cy="170635"/>
          </a:xfrm>
          <a:custGeom>
            <a:avLst/>
            <a:gdLst/>
            <a:ahLst/>
            <a:cxnLst/>
            <a:rect l="l" t="t" r="r" b="b"/>
            <a:pathLst>
              <a:path w="3796" h="2674" extrusionOk="0">
                <a:moveTo>
                  <a:pt x="2157" y="1"/>
                </a:moveTo>
                <a:cubicBezTo>
                  <a:pt x="1971" y="1"/>
                  <a:pt x="1777" y="24"/>
                  <a:pt x="1581" y="73"/>
                </a:cubicBezTo>
                <a:cubicBezTo>
                  <a:pt x="629" y="312"/>
                  <a:pt x="0" y="1069"/>
                  <a:pt x="175" y="1770"/>
                </a:cubicBezTo>
                <a:cubicBezTo>
                  <a:pt x="316" y="2324"/>
                  <a:pt x="923" y="2673"/>
                  <a:pt x="1645" y="2673"/>
                </a:cubicBezTo>
                <a:cubicBezTo>
                  <a:pt x="1829" y="2673"/>
                  <a:pt x="2022" y="2650"/>
                  <a:pt x="2216" y="2602"/>
                </a:cubicBezTo>
                <a:cubicBezTo>
                  <a:pt x="3168" y="2364"/>
                  <a:pt x="3796" y="1602"/>
                  <a:pt x="3622" y="902"/>
                </a:cubicBezTo>
                <a:cubicBezTo>
                  <a:pt x="3481" y="349"/>
                  <a:pt x="2877" y="1"/>
                  <a:pt x="2157"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6"/>
          <p:cNvSpPr/>
          <p:nvPr/>
        </p:nvSpPr>
        <p:spPr>
          <a:xfrm>
            <a:off x="2035908" y="2233385"/>
            <a:ext cx="525304" cy="228513"/>
          </a:xfrm>
          <a:custGeom>
            <a:avLst/>
            <a:gdLst/>
            <a:ahLst/>
            <a:cxnLst/>
            <a:rect l="l" t="t" r="r" b="b"/>
            <a:pathLst>
              <a:path w="8232" h="3581" extrusionOk="0">
                <a:moveTo>
                  <a:pt x="5570" y="1"/>
                </a:moveTo>
                <a:cubicBezTo>
                  <a:pt x="3638" y="1"/>
                  <a:pt x="1032" y="1136"/>
                  <a:pt x="557" y="1412"/>
                </a:cubicBezTo>
                <a:cubicBezTo>
                  <a:pt x="1" y="1734"/>
                  <a:pt x="253" y="2843"/>
                  <a:pt x="442" y="2953"/>
                </a:cubicBezTo>
                <a:cubicBezTo>
                  <a:pt x="462" y="2965"/>
                  <a:pt x="486" y="2970"/>
                  <a:pt x="512" y="2970"/>
                </a:cubicBezTo>
                <a:cubicBezTo>
                  <a:pt x="580" y="2970"/>
                  <a:pt x="665" y="2934"/>
                  <a:pt x="749" y="2898"/>
                </a:cubicBezTo>
                <a:cubicBezTo>
                  <a:pt x="831" y="2863"/>
                  <a:pt x="913" y="2828"/>
                  <a:pt x="981" y="2828"/>
                </a:cubicBezTo>
                <a:cubicBezTo>
                  <a:pt x="1046" y="2828"/>
                  <a:pt x="1097" y="2859"/>
                  <a:pt x="1124" y="2953"/>
                </a:cubicBezTo>
                <a:cubicBezTo>
                  <a:pt x="1223" y="3276"/>
                  <a:pt x="1475" y="3580"/>
                  <a:pt x="1548" y="3580"/>
                </a:cubicBezTo>
                <a:cubicBezTo>
                  <a:pt x="1598" y="3580"/>
                  <a:pt x="2083" y="3403"/>
                  <a:pt x="2380" y="3293"/>
                </a:cubicBezTo>
                <a:cubicBezTo>
                  <a:pt x="2503" y="3249"/>
                  <a:pt x="2572" y="3120"/>
                  <a:pt x="2534" y="2994"/>
                </a:cubicBezTo>
                <a:cubicBezTo>
                  <a:pt x="2462" y="2754"/>
                  <a:pt x="2391" y="2348"/>
                  <a:pt x="2588" y="2017"/>
                </a:cubicBezTo>
                <a:cubicBezTo>
                  <a:pt x="2892" y="1508"/>
                  <a:pt x="5637" y="993"/>
                  <a:pt x="6493" y="979"/>
                </a:cubicBezTo>
                <a:cubicBezTo>
                  <a:pt x="6496" y="979"/>
                  <a:pt x="6500" y="979"/>
                  <a:pt x="6503" y="979"/>
                </a:cubicBezTo>
                <a:cubicBezTo>
                  <a:pt x="7108" y="979"/>
                  <a:pt x="7409" y="1630"/>
                  <a:pt x="7535" y="2006"/>
                </a:cubicBezTo>
                <a:cubicBezTo>
                  <a:pt x="7569" y="2114"/>
                  <a:pt x="7668" y="2182"/>
                  <a:pt x="7775" y="2182"/>
                </a:cubicBezTo>
                <a:cubicBezTo>
                  <a:pt x="7806" y="2182"/>
                  <a:pt x="7838" y="2176"/>
                  <a:pt x="7869" y="2164"/>
                </a:cubicBezTo>
                <a:lnTo>
                  <a:pt x="8067" y="2082"/>
                </a:lnTo>
                <a:cubicBezTo>
                  <a:pt x="8170" y="2041"/>
                  <a:pt x="8231" y="1938"/>
                  <a:pt x="8220" y="1829"/>
                </a:cubicBezTo>
                <a:cubicBezTo>
                  <a:pt x="8187" y="1430"/>
                  <a:pt x="7948" y="511"/>
                  <a:pt x="6484" y="109"/>
                </a:cubicBezTo>
                <a:cubicBezTo>
                  <a:pt x="6208" y="33"/>
                  <a:pt x="5898" y="1"/>
                  <a:pt x="557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6"/>
          <p:cNvSpPr/>
          <p:nvPr/>
        </p:nvSpPr>
        <p:spPr>
          <a:xfrm>
            <a:off x="2077960" y="2362094"/>
            <a:ext cx="40585" cy="14294"/>
          </a:xfrm>
          <a:custGeom>
            <a:avLst/>
            <a:gdLst/>
            <a:ahLst/>
            <a:cxnLst/>
            <a:rect l="l" t="t" r="r" b="b"/>
            <a:pathLst>
              <a:path w="636" h="224" extrusionOk="0">
                <a:moveTo>
                  <a:pt x="499" y="0"/>
                </a:moveTo>
                <a:cubicBezTo>
                  <a:pt x="443" y="0"/>
                  <a:pt x="373" y="9"/>
                  <a:pt x="298" y="27"/>
                </a:cubicBezTo>
                <a:cubicBezTo>
                  <a:pt x="131" y="65"/>
                  <a:pt x="0" y="137"/>
                  <a:pt x="11" y="184"/>
                </a:cubicBezTo>
                <a:cubicBezTo>
                  <a:pt x="18" y="211"/>
                  <a:pt x="65" y="223"/>
                  <a:pt x="134" y="223"/>
                </a:cubicBezTo>
                <a:cubicBezTo>
                  <a:pt x="191" y="223"/>
                  <a:pt x="262" y="215"/>
                  <a:pt x="339" y="198"/>
                </a:cubicBezTo>
                <a:cubicBezTo>
                  <a:pt x="509" y="157"/>
                  <a:pt x="635" y="88"/>
                  <a:pt x="626" y="41"/>
                </a:cubicBezTo>
                <a:cubicBezTo>
                  <a:pt x="620" y="14"/>
                  <a:pt x="571" y="0"/>
                  <a:pt x="49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2161618" y="2368985"/>
            <a:ext cx="388873" cy="230427"/>
          </a:xfrm>
          <a:custGeom>
            <a:avLst/>
            <a:gdLst/>
            <a:ahLst/>
            <a:cxnLst/>
            <a:rect l="l" t="t" r="r" b="b"/>
            <a:pathLst>
              <a:path w="6094" h="3611" extrusionOk="0">
                <a:moveTo>
                  <a:pt x="5992" y="1"/>
                </a:moveTo>
                <a:lnTo>
                  <a:pt x="5978" y="4"/>
                </a:lnTo>
                <a:cubicBezTo>
                  <a:pt x="6050" y="401"/>
                  <a:pt x="6042" y="807"/>
                  <a:pt x="5974" y="1196"/>
                </a:cubicBezTo>
                <a:cubicBezTo>
                  <a:pt x="5910" y="1585"/>
                  <a:pt x="5766" y="1961"/>
                  <a:pt x="5538" y="2274"/>
                </a:cubicBezTo>
                <a:cubicBezTo>
                  <a:pt x="5425" y="2432"/>
                  <a:pt x="5292" y="2575"/>
                  <a:pt x="5144" y="2698"/>
                </a:cubicBezTo>
                <a:cubicBezTo>
                  <a:pt x="4995" y="2821"/>
                  <a:pt x="4837" y="2933"/>
                  <a:pt x="4664" y="3022"/>
                </a:cubicBezTo>
                <a:cubicBezTo>
                  <a:pt x="4319" y="3207"/>
                  <a:pt x="3940" y="3312"/>
                  <a:pt x="3551" y="3384"/>
                </a:cubicBezTo>
                <a:cubicBezTo>
                  <a:pt x="3214" y="3449"/>
                  <a:pt x="2873" y="3493"/>
                  <a:pt x="2533" y="3493"/>
                </a:cubicBezTo>
                <a:cubicBezTo>
                  <a:pt x="2481" y="3493"/>
                  <a:pt x="2428" y="3492"/>
                  <a:pt x="2376" y="3490"/>
                </a:cubicBezTo>
                <a:cubicBezTo>
                  <a:pt x="1987" y="3480"/>
                  <a:pt x="1601" y="3391"/>
                  <a:pt x="1253" y="3224"/>
                </a:cubicBezTo>
                <a:cubicBezTo>
                  <a:pt x="905" y="3053"/>
                  <a:pt x="618" y="2773"/>
                  <a:pt x="417" y="2435"/>
                </a:cubicBezTo>
                <a:cubicBezTo>
                  <a:pt x="315" y="2268"/>
                  <a:pt x="233" y="2084"/>
                  <a:pt x="167" y="1896"/>
                </a:cubicBezTo>
                <a:cubicBezTo>
                  <a:pt x="137" y="1800"/>
                  <a:pt x="110" y="1704"/>
                  <a:pt x="85" y="1609"/>
                </a:cubicBezTo>
                <a:lnTo>
                  <a:pt x="52" y="1463"/>
                </a:lnTo>
                <a:cubicBezTo>
                  <a:pt x="38" y="1411"/>
                  <a:pt x="35" y="1363"/>
                  <a:pt x="8" y="1312"/>
                </a:cubicBezTo>
                <a:lnTo>
                  <a:pt x="0" y="1322"/>
                </a:lnTo>
                <a:cubicBezTo>
                  <a:pt x="28" y="1411"/>
                  <a:pt x="38" y="1517"/>
                  <a:pt x="58" y="1612"/>
                </a:cubicBezTo>
                <a:cubicBezTo>
                  <a:pt x="79" y="1712"/>
                  <a:pt x="103" y="1811"/>
                  <a:pt x="131" y="1906"/>
                </a:cubicBezTo>
                <a:cubicBezTo>
                  <a:pt x="188" y="2101"/>
                  <a:pt x="260" y="2288"/>
                  <a:pt x="359" y="2466"/>
                </a:cubicBezTo>
                <a:cubicBezTo>
                  <a:pt x="553" y="2821"/>
                  <a:pt x="847" y="3122"/>
                  <a:pt x="1205" y="3309"/>
                </a:cubicBezTo>
                <a:cubicBezTo>
                  <a:pt x="1564" y="3500"/>
                  <a:pt x="1970" y="3589"/>
                  <a:pt x="2373" y="3606"/>
                </a:cubicBezTo>
                <a:cubicBezTo>
                  <a:pt x="2442" y="3609"/>
                  <a:pt x="2512" y="3611"/>
                  <a:pt x="2581" y="3611"/>
                </a:cubicBezTo>
                <a:cubicBezTo>
                  <a:pt x="2915" y="3611"/>
                  <a:pt x="3247" y="3572"/>
                  <a:pt x="3575" y="3507"/>
                </a:cubicBezTo>
                <a:cubicBezTo>
                  <a:pt x="3970" y="3432"/>
                  <a:pt x="4363" y="3319"/>
                  <a:pt x="4718" y="3125"/>
                </a:cubicBezTo>
                <a:cubicBezTo>
                  <a:pt x="5073" y="2933"/>
                  <a:pt x="5394" y="2667"/>
                  <a:pt x="5620" y="2329"/>
                </a:cubicBezTo>
                <a:cubicBezTo>
                  <a:pt x="5848" y="1998"/>
                  <a:pt x="5988" y="1606"/>
                  <a:pt x="6039" y="1206"/>
                </a:cubicBezTo>
                <a:cubicBezTo>
                  <a:pt x="6094" y="807"/>
                  <a:pt x="6080" y="397"/>
                  <a:pt x="5992"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2651569" y="2153683"/>
            <a:ext cx="378600" cy="193033"/>
          </a:xfrm>
          <a:custGeom>
            <a:avLst/>
            <a:gdLst/>
            <a:ahLst/>
            <a:cxnLst/>
            <a:rect l="l" t="t" r="r" b="b"/>
            <a:pathLst>
              <a:path w="5933" h="3025" extrusionOk="0">
                <a:moveTo>
                  <a:pt x="5304" y="0"/>
                </a:moveTo>
                <a:cubicBezTo>
                  <a:pt x="4757" y="0"/>
                  <a:pt x="3667" y="199"/>
                  <a:pt x="2444" y="392"/>
                </a:cubicBezTo>
                <a:cubicBezTo>
                  <a:pt x="1102" y="603"/>
                  <a:pt x="105" y="945"/>
                  <a:pt x="47" y="1798"/>
                </a:cubicBezTo>
                <a:cubicBezTo>
                  <a:pt x="1" y="2445"/>
                  <a:pt x="25" y="3025"/>
                  <a:pt x="372" y="3025"/>
                </a:cubicBezTo>
                <a:cubicBezTo>
                  <a:pt x="382" y="3025"/>
                  <a:pt x="392" y="3024"/>
                  <a:pt x="403" y="3023"/>
                </a:cubicBezTo>
                <a:cubicBezTo>
                  <a:pt x="638" y="3000"/>
                  <a:pt x="737" y="2924"/>
                  <a:pt x="754" y="2423"/>
                </a:cubicBezTo>
                <a:cubicBezTo>
                  <a:pt x="771" y="1924"/>
                  <a:pt x="771" y="1706"/>
                  <a:pt x="1358" y="1576"/>
                </a:cubicBezTo>
                <a:cubicBezTo>
                  <a:pt x="1849" y="1465"/>
                  <a:pt x="3085" y="1080"/>
                  <a:pt x="3730" y="1080"/>
                </a:cubicBezTo>
                <a:cubicBezTo>
                  <a:pt x="3857" y="1080"/>
                  <a:pt x="3961" y="1094"/>
                  <a:pt x="4031" y="1129"/>
                </a:cubicBezTo>
                <a:cubicBezTo>
                  <a:pt x="4442" y="1330"/>
                  <a:pt x="4388" y="2537"/>
                  <a:pt x="4877" y="2537"/>
                </a:cubicBezTo>
                <a:cubicBezTo>
                  <a:pt x="4896" y="2537"/>
                  <a:pt x="4915" y="2536"/>
                  <a:pt x="4936" y="2532"/>
                </a:cubicBezTo>
                <a:cubicBezTo>
                  <a:pt x="5485" y="2433"/>
                  <a:pt x="5468" y="2293"/>
                  <a:pt x="5441" y="2143"/>
                </a:cubicBezTo>
                <a:cubicBezTo>
                  <a:pt x="5413" y="1996"/>
                  <a:pt x="5263" y="1654"/>
                  <a:pt x="5352" y="1634"/>
                </a:cubicBezTo>
                <a:cubicBezTo>
                  <a:pt x="5441" y="1617"/>
                  <a:pt x="5912" y="1539"/>
                  <a:pt x="5922" y="1432"/>
                </a:cubicBezTo>
                <a:cubicBezTo>
                  <a:pt x="5933" y="1330"/>
                  <a:pt x="5933" y="50"/>
                  <a:pt x="5448" y="6"/>
                </a:cubicBezTo>
                <a:cubicBezTo>
                  <a:pt x="5405" y="2"/>
                  <a:pt x="5357" y="0"/>
                  <a:pt x="5304"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2681369" y="2311108"/>
            <a:ext cx="313958" cy="201009"/>
          </a:xfrm>
          <a:custGeom>
            <a:avLst/>
            <a:gdLst/>
            <a:ahLst/>
            <a:cxnLst/>
            <a:rect l="l" t="t" r="r" b="b"/>
            <a:pathLst>
              <a:path w="4920" h="3150" extrusionOk="0">
                <a:moveTo>
                  <a:pt x="4742" y="0"/>
                </a:moveTo>
                <a:lnTo>
                  <a:pt x="4728" y="3"/>
                </a:lnTo>
                <a:cubicBezTo>
                  <a:pt x="4810" y="355"/>
                  <a:pt x="4869" y="714"/>
                  <a:pt x="4844" y="1069"/>
                </a:cubicBezTo>
                <a:cubicBezTo>
                  <a:pt x="4837" y="1246"/>
                  <a:pt x="4800" y="1417"/>
                  <a:pt x="4749" y="1584"/>
                </a:cubicBezTo>
                <a:cubicBezTo>
                  <a:pt x="4687" y="1748"/>
                  <a:pt x="4615" y="1905"/>
                  <a:pt x="4506" y="2038"/>
                </a:cubicBezTo>
                <a:cubicBezTo>
                  <a:pt x="4295" y="2311"/>
                  <a:pt x="4008" y="2519"/>
                  <a:pt x="3690" y="2663"/>
                </a:cubicBezTo>
                <a:cubicBezTo>
                  <a:pt x="3533" y="2741"/>
                  <a:pt x="3363" y="2792"/>
                  <a:pt x="3196" y="2847"/>
                </a:cubicBezTo>
                <a:cubicBezTo>
                  <a:pt x="3025" y="2891"/>
                  <a:pt x="2854" y="2939"/>
                  <a:pt x="2680" y="2967"/>
                </a:cubicBezTo>
                <a:cubicBezTo>
                  <a:pt x="2480" y="3004"/>
                  <a:pt x="2275" y="3028"/>
                  <a:pt x="2072" y="3028"/>
                </a:cubicBezTo>
                <a:cubicBezTo>
                  <a:pt x="1926" y="3028"/>
                  <a:pt x="1780" y="3016"/>
                  <a:pt x="1639" y="2987"/>
                </a:cubicBezTo>
                <a:cubicBezTo>
                  <a:pt x="1301" y="2926"/>
                  <a:pt x="990" y="2755"/>
                  <a:pt x="744" y="2516"/>
                </a:cubicBezTo>
                <a:cubicBezTo>
                  <a:pt x="499" y="2270"/>
                  <a:pt x="328" y="1953"/>
                  <a:pt x="219" y="1615"/>
                </a:cubicBezTo>
                <a:cubicBezTo>
                  <a:pt x="103" y="1277"/>
                  <a:pt x="38" y="919"/>
                  <a:pt x="24" y="560"/>
                </a:cubicBezTo>
                <a:lnTo>
                  <a:pt x="10" y="556"/>
                </a:lnTo>
                <a:lnTo>
                  <a:pt x="10" y="556"/>
                </a:lnTo>
                <a:cubicBezTo>
                  <a:pt x="0" y="922"/>
                  <a:pt x="51" y="1284"/>
                  <a:pt x="154" y="1635"/>
                </a:cubicBezTo>
                <a:cubicBezTo>
                  <a:pt x="256" y="1980"/>
                  <a:pt x="424" y="2315"/>
                  <a:pt x="673" y="2584"/>
                </a:cubicBezTo>
                <a:cubicBezTo>
                  <a:pt x="922" y="2850"/>
                  <a:pt x="1260" y="3032"/>
                  <a:pt x="1615" y="3100"/>
                </a:cubicBezTo>
                <a:cubicBezTo>
                  <a:pt x="1775" y="3135"/>
                  <a:pt x="1938" y="3149"/>
                  <a:pt x="2101" y="3149"/>
                </a:cubicBezTo>
                <a:cubicBezTo>
                  <a:pt x="2303" y="3149"/>
                  <a:pt x="2504" y="3127"/>
                  <a:pt x="2701" y="3093"/>
                </a:cubicBezTo>
                <a:cubicBezTo>
                  <a:pt x="2882" y="3062"/>
                  <a:pt x="3055" y="3011"/>
                  <a:pt x="3233" y="2964"/>
                </a:cubicBezTo>
                <a:cubicBezTo>
                  <a:pt x="3404" y="2905"/>
                  <a:pt x="3578" y="2850"/>
                  <a:pt x="3738" y="2769"/>
                </a:cubicBezTo>
                <a:cubicBezTo>
                  <a:pt x="4066" y="2611"/>
                  <a:pt x="4373" y="2393"/>
                  <a:pt x="4585" y="2096"/>
                </a:cubicBezTo>
                <a:cubicBezTo>
                  <a:pt x="4697" y="1949"/>
                  <a:pt x="4769" y="1782"/>
                  <a:pt x="4831" y="1608"/>
                </a:cubicBezTo>
                <a:cubicBezTo>
                  <a:pt x="4875" y="1434"/>
                  <a:pt x="4909" y="1253"/>
                  <a:pt x="4909" y="1072"/>
                </a:cubicBezTo>
                <a:cubicBezTo>
                  <a:pt x="4919" y="706"/>
                  <a:pt x="4848" y="345"/>
                  <a:pt x="474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2549150" y="2289603"/>
            <a:ext cx="109183" cy="51178"/>
          </a:xfrm>
          <a:custGeom>
            <a:avLst/>
            <a:gdLst/>
            <a:ahLst/>
            <a:cxnLst/>
            <a:rect l="l" t="t" r="r" b="b"/>
            <a:pathLst>
              <a:path w="1711" h="802" extrusionOk="0">
                <a:moveTo>
                  <a:pt x="1173" y="0"/>
                </a:moveTo>
                <a:cubicBezTo>
                  <a:pt x="1094" y="0"/>
                  <a:pt x="1003" y="4"/>
                  <a:pt x="898" y="13"/>
                </a:cubicBezTo>
                <a:cubicBezTo>
                  <a:pt x="243" y="68"/>
                  <a:pt x="1" y="337"/>
                  <a:pt x="1" y="337"/>
                </a:cubicBezTo>
                <a:cubicBezTo>
                  <a:pt x="1" y="337"/>
                  <a:pt x="65" y="566"/>
                  <a:pt x="120" y="802"/>
                </a:cubicBezTo>
                <a:cubicBezTo>
                  <a:pt x="120" y="802"/>
                  <a:pt x="1113" y="553"/>
                  <a:pt x="1617" y="553"/>
                </a:cubicBezTo>
                <a:cubicBezTo>
                  <a:pt x="1650" y="553"/>
                  <a:pt x="1682" y="554"/>
                  <a:pt x="1710" y="556"/>
                </a:cubicBezTo>
                <a:lnTo>
                  <a:pt x="1669" y="101"/>
                </a:lnTo>
                <a:cubicBezTo>
                  <a:pt x="1669" y="101"/>
                  <a:pt x="1585" y="0"/>
                  <a:pt x="117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2959527" y="2189546"/>
            <a:ext cx="40585" cy="14230"/>
          </a:xfrm>
          <a:custGeom>
            <a:avLst/>
            <a:gdLst/>
            <a:ahLst/>
            <a:cxnLst/>
            <a:rect l="l" t="t" r="r" b="b"/>
            <a:pathLst>
              <a:path w="636" h="223" extrusionOk="0">
                <a:moveTo>
                  <a:pt x="498" y="1"/>
                </a:moveTo>
                <a:cubicBezTo>
                  <a:pt x="443" y="1"/>
                  <a:pt x="373" y="9"/>
                  <a:pt x="297" y="27"/>
                </a:cubicBezTo>
                <a:cubicBezTo>
                  <a:pt x="127" y="65"/>
                  <a:pt x="1" y="137"/>
                  <a:pt x="11" y="181"/>
                </a:cubicBezTo>
                <a:cubicBezTo>
                  <a:pt x="17" y="209"/>
                  <a:pt x="67" y="222"/>
                  <a:pt x="141" y="222"/>
                </a:cubicBezTo>
                <a:cubicBezTo>
                  <a:pt x="196" y="222"/>
                  <a:pt x="265" y="215"/>
                  <a:pt x="338" y="199"/>
                </a:cubicBezTo>
                <a:cubicBezTo>
                  <a:pt x="505" y="158"/>
                  <a:pt x="636" y="89"/>
                  <a:pt x="625" y="41"/>
                </a:cubicBezTo>
                <a:cubicBezTo>
                  <a:pt x="618" y="15"/>
                  <a:pt x="570" y="1"/>
                  <a:pt x="498"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2996347" y="4308173"/>
            <a:ext cx="335079" cy="386321"/>
          </a:xfrm>
          <a:custGeom>
            <a:avLst/>
            <a:gdLst/>
            <a:ahLst/>
            <a:cxnLst/>
            <a:rect l="l" t="t" r="r" b="b"/>
            <a:pathLst>
              <a:path w="5251" h="6054" extrusionOk="0">
                <a:moveTo>
                  <a:pt x="3304" y="1"/>
                </a:moveTo>
                <a:cubicBezTo>
                  <a:pt x="2361" y="1"/>
                  <a:pt x="0" y="2712"/>
                  <a:pt x="547" y="5458"/>
                </a:cubicBezTo>
                <a:cubicBezTo>
                  <a:pt x="629" y="5875"/>
                  <a:pt x="798" y="6053"/>
                  <a:pt x="1019" y="6053"/>
                </a:cubicBezTo>
                <a:cubicBezTo>
                  <a:pt x="2285" y="6053"/>
                  <a:pt x="5250" y="225"/>
                  <a:pt x="3356" y="4"/>
                </a:cubicBezTo>
                <a:cubicBezTo>
                  <a:pt x="3339" y="2"/>
                  <a:pt x="3322" y="1"/>
                  <a:pt x="330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3048609" y="4320361"/>
            <a:ext cx="169103" cy="326784"/>
          </a:xfrm>
          <a:custGeom>
            <a:avLst/>
            <a:gdLst/>
            <a:ahLst/>
            <a:cxnLst/>
            <a:rect l="l" t="t" r="r" b="b"/>
            <a:pathLst>
              <a:path w="2650" h="5121" extrusionOk="0">
                <a:moveTo>
                  <a:pt x="2649" y="1407"/>
                </a:moveTo>
                <a:cubicBezTo>
                  <a:pt x="2648" y="1407"/>
                  <a:pt x="2646" y="1407"/>
                  <a:pt x="2644" y="1408"/>
                </a:cubicBezTo>
                <a:lnTo>
                  <a:pt x="2644" y="1408"/>
                </a:lnTo>
                <a:cubicBezTo>
                  <a:pt x="2646" y="1407"/>
                  <a:pt x="2648" y="1407"/>
                  <a:pt x="2649" y="1407"/>
                </a:cubicBezTo>
                <a:close/>
                <a:moveTo>
                  <a:pt x="2530" y="0"/>
                </a:moveTo>
                <a:cubicBezTo>
                  <a:pt x="2260" y="397"/>
                  <a:pt x="2052" y="827"/>
                  <a:pt x="1827" y="1246"/>
                </a:cubicBezTo>
                <a:cubicBezTo>
                  <a:pt x="1605" y="1667"/>
                  <a:pt x="1394" y="2093"/>
                  <a:pt x="1185" y="2519"/>
                </a:cubicBezTo>
                <a:cubicBezTo>
                  <a:pt x="1182" y="2527"/>
                  <a:pt x="1178" y="2530"/>
                  <a:pt x="1178" y="2533"/>
                </a:cubicBezTo>
                <a:cubicBezTo>
                  <a:pt x="1141" y="2318"/>
                  <a:pt x="1107" y="2100"/>
                  <a:pt x="1063" y="1884"/>
                </a:cubicBezTo>
                <a:cubicBezTo>
                  <a:pt x="1008" y="1598"/>
                  <a:pt x="949" y="1314"/>
                  <a:pt x="881" y="1032"/>
                </a:cubicBezTo>
                <a:lnTo>
                  <a:pt x="881" y="1032"/>
                </a:lnTo>
                <a:cubicBezTo>
                  <a:pt x="899" y="1322"/>
                  <a:pt x="929" y="1612"/>
                  <a:pt x="963" y="1902"/>
                </a:cubicBezTo>
                <a:cubicBezTo>
                  <a:pt x="994" y="2182"/>
                  <a:pt x="1035" y="2465"/>
                  <a:pt x="1076" y="2745"/>
                </a:cubicBezTo>
                <a:cubicBezTo>
                  <a:pt x="970" y="2967"/>
                  <a:pt x="864" y="3192"/>
                  <a:pt x="759" y="3417"/>
                </a:cubicBezTo>
                <a:cubicBezTo>
                  <a:pt x="598" y="2970"/>
                  <a:pt x="428" y="2527"/>
                  <a:pt x="223" y="2093"/>
                </a:cubicBezTo>
                <a:lnTo>
                  <a:pt x="223" y="2093"/>
                </a:lnTo>
                <a:cubicBezTo>
                  <a:pt x="346" y="2601"/>
                  <a:pt x="506" y="3096"/>
                  <a:pt x="677" y="3592"/>
                </a:cubicBezTo>
                <a:cubicBezTo>
                  <a:pt x="642" y="3666"/>
                  <a:pt x="609" y="3738"/>
                  <a:pt x="574" y="3813"/>
                </a:cubicBezTo>
                <a:lnTo>
                  <a:pt x="281" y="4465"/>
                </a:lnTo>
                <a:cubicBezTo>
                  <a:pt x="188" y="4684"/>
                  <a:pt x="89" y="4903"/>
                  <a:pt x="1" y="5121"/>
                </a:cubicBezTo>
                <a:cubicBezTo>
                  <a:pt x="120" y="4916"/>
                  <a:pt x="229" y="4704"/>
                  <a:pt x="342" y="4493"/>
                </a:cubicBezTo>
                <a:lnTo>
                  <a:pt x="670" y="3858"/>
                </a:lnTo>
                <a:cubicBezTo>
                  <a:pt x="707" y="3786"/>
                  <a:pt x="745" y="3711"/>
                  <a:pt x="779" y="3639"/>
                </a:cubicBezTo>
                <a:cubicBezTo>
                  <a:pt x="1028" y="3516"/>
                  <a:pt x="1277" y="3390"/>
                  <a:pt x="1520" y="3260"/>
                </a:cubicBezTo>
                <a:cubicBezTo>
                  <a:pt x="1643" y="3195"/>
                  <a:pt x="1765" y="3127"/>
                  <a:pt x="1885" y="3059"/>
                </a:cubicBezTo>
                <a:cubicBezTo>
                  <a:pt x="2005" y="2987"/>
                  <a:pt x="2124" y="2922"/>
                  <a:pt x="2240" y="2847"/>
                </a:cubicBezTo>
                <a:lnTo>
                  <a:pt x="2240" y="2847"/>
                </a:lnTo>
                <a:cubicBezTo>
                  <a:pt x="2107" y="2895"/>
                  <a:pt x="1981" y="2950"/>
                  <a:pt x="1847" y="3001"/>
                </a:cubicBezTo>
                <a:cubicBezTo>
                  <a:pt x="1721" y="3055"/>
                  <a:pt x="1592" y="3110"/>
                  <a:pt x="1465" y="3168"/>
                </a:cubicBezTo>
                <a:cubicBezTo>
                  <a:pt x="1267" y="3253"/>
                  <a:pt x="1076" y="3346"/>
                  <a:pt x="881" y="3438"/>
                </a:cubicBezTo>
                <a:cubicBezTo>
                  <a:pt x="987" y="3226"/>
                  <a:pt x="1096" y="3011"/>
                  <a:pt x="1203" y="2796"/>
                </a:cubicBezTo>
                <a:lnTo>
                  <a:pt x="1912" y="2089"/>
                </a:lnTo>
                <a:cubicBezTo>
                  <a:pt x="2028" y="1970"/>
                  <a:pt x="2148" y="1851"/>
                  <a:pt x="2271" y="1735"/>
                </a:cubicBezTo>
                <a:cubicBezTo>
                  <a:pt x="2329" y="1676"/>
                  <a:pt x="2391" y="1615"/>
                  <a:pt x="2452" y="1557"/>
                </a:cubicBezTo>
                <a:cubicBezTo>
                  <a:pt x="2482" y="1530"/>
                  <a:pt x="2513" y="1499"/>
                  <a:pt x="2544" y="1475"/>
                </a:cubicBezTo>
                <a:cubicBezTo>
                  <a:pt x="2577" y="1449"/>
                  <a:pt x="2603" y="1416"/>
                  <a:pt x="2644" y="1408"/>
                </a:cubicBezTo>
                <a:lnTo>
                  <a:pt x="2644" y="1408"/>
                </a:lnTo>
                <a:cubicBezTo>
                  <a:pt x="2561" y="1423"/>
                  <a:pt x="2495" y="1483"/>
                  <a:pt x="2424" y="1526"/>
                </a:cubicBezTo>
                <a:cubicBezTo>
                  <a:pt x="2356" y="1577"/>
                  <a:pt x="2288" y="1629"/>
                  <a:pt x="2223" y="1680"/>
                </a:cubicBezTo>
                <a:cubicBezTo>
                  <a:pt x="2093" y="1789"/>
                  <a:pt x="1964" y="1898"/>
                  <a:pt x="1838" y="2011"/>
                </a:cubicBezTo>
                <a:cubicBezTo>
                  <a:pt x="1680" y="2151"/>
                  <a:pt x="1526" y="2291"/>
                  <a:pt x="1376" y="2437"/>
                </a:cubicBezTo>
                <a:cubicBezTo>
                  <a:pt x="1561" y="2056"/>
                  <a:pt x="1742" y="1676"/>
                  <a:pt x="1919" y="1290"/>
                </a:cubicBezTo>
                <a:lnTo>
                  <a:pt x="2223" y="646"/>
                </a:lnTo>
                <a:cubicBezTo>
                  <a:pt x="2322" y="430"/>
                  <a:pt x="2414" y="208"/>
                  <a:pt x="253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3046439" y="4358202"/>
            <a:ext cx="472276" cy="340631"/>
          </a:xfrm>
          <a:custGeom>
            <a:avLst/>
            <a:gdLst/>
            <a:ahLst/>
            <a:cxnLst/>
            <a:rect l="l" t="t" r="r" b="b"/>
            <a:pathLst>
              <a:path w="7401" h="5338" extrusionOk="0">
                <a:moveTo>
                  <a:pt x="6147" y="0"/>
                </a:moveTo>
                <a:cubicBezTo>
                  <a:pt x="6107" y="0"/>
                  <a:pt x="6061" y="5"/>
                  <a:pt x="6009" y="15"/>
                </a:cubicBezTo>
                <a:cubicBezTo>
                  <a:pt x="4339" y="336"/>
                  <a:pt x="62" y="5207"/>
                  <a:pt x="0" y="5235"/>
                </a:cubicBezTo>
                <a:lnTo>
                  <a:pt x="131" y="5337"/>
                </a:lnTo>
                <a:cubicBezTo>
                  <a:pt x="3150" y="4662"/>
                  <a:pt x="7400" y="0"/>
                  <a:pt x="6147"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3080898" y="4370901"/>
            <a:ext cx="355053" cy="308725"/>
          </a:xfrm>
          <a:custGeom>
            <a:avLst/>
            <a:gdLst/>
            <a:ahLst/>
            <a:cxnLst/>
            <a:rect l="l" t="t" r="r" b="b"/>
            <a:pathLst>
              <a:path w="5564" h="4838" extrusionOk="0">
                <a:moveTo>
                  <a:pt x="5564" y="0"/>
                </a:moveTo>
                <a:lnTo>
                  <a:pt x="5564" y="0"/>
                </a:lnTo>
                <a:cubicBezTo>
                  <a:pt x="5325" y="191"/>
                  <a:pt x="5086" y="386"/>
                  <a:pt x="4847" y="580"/>
                </a:cubicBezTo>
                <a:lnTo>
                  <a:pt x="4270" y="1062"/>
                </a:lnTo>
                <a:cubicBezTo>
                  <a:pt x="4277" y="993"/>
                  <a:pt x="4277" y="925"/>
                  <a:pt x="4277" y="857"/>
                </a:cubicBezTo>
                <a:cubicBezTo>
                  <a:pt x="4277" y="765"/>
                  <a:pt x="4274" y="670"/>
                  <a:pt x="4256" y="574"/>
                </a:cubicBezTo>
                <a:cubicBezTo>
                  <a:pt x="4223" y="662"/>
                  <a:pt x="4199" y="755"/>
                  <a:pt x="4182" y="850"/>
                </a:cubicBezTo>
                <a:cubicBezTo>
                  <a:pt x="4161" y="943"/>
                  <a:pt x="4151" y="1034"/>
                  <a:pt x="4141" y="1127"/>
                </a:cubicBezTo>
                <a:lnTo>
                  <a:pt x="4133" y="1178"/>
                </a:lnTo>
                <a:cubicBezTo>
                  <a:pt x="3912" y="1366"/>
                  <a:pt x="3690" y="1554"/>
                  <a:pt x="3468" y="1745"/>
                </a:cubicBezTo>
                <a:cubicBezTo>
                  <a:pt x="3462" y="1707"/>
                  <a:pt x="3458" y="1669"/>
                  <a:pt x="3451" y="1632"/>
                </a:cubicBezTo>
                <a:cubicBezTo>
                  <a:pt x="3434" y="1546"/>
                  <a:pt x="3413" y="1458"/>
                  <a:pt x="3380" y="1373"/>
                </a:cubicBezTo>
                <a:cubicBezTo>
                  <a:pt x="3359" y="1464"/>
                  <a:pt x="3349" y="1554"/>
                  <a:pt x="3349" y="1642"/>
                </a:cubicBezTo>
                <a:cubicBezTo>
                  <a:pt x="3345" y="1710"/>
                  <a:pt x="3349" y="1776"/>
                  <a:pt x="3352" y="1844"/>
                </a:cubicBezTo>
                <a:cubicBezTo>
                  <a:pt x="3147" y="2017"/>
                  <a:pt x="2946" y="2195"/>
                  <a:pt x="2741" y="2370"/>
                </a:cubicBezTo>
                <a:cubicBezTo>
                  <a:pt x="2707" y="2400"/>
                  <a:pt x="2673" y="2431"/>
                  <a:pt x="2638" y="2458"/>
                </a:cubicBezTo>
                <a:cubicBezTo>
                  <a:pt x="2618" y="2353"/>
                  <a:pt x="2591" y="2243"/>
                  <a:pt x="2547" y="2137"/>
                </a:cubicBezTo>
                <a:cubicBezTo>
                  <a:pt x="2523" y="2277"/>
                  <a:pt x="2523" y="2417"/>
                  <a:pt x="2529" y="2554"/>
                </a:cubicBezTo>
                <a:cubicBezTo>
                  <a:pt x="2277" y="2779"/>
                  <a:pt x="2021" y="3001"/>
                  <a:pt x="1768" y="3226"/>
                </a:cubicBezTo>
                <a:cubicBezTo>
                  <a:pt x="1762" y="3090"/>
                  <a:pt x="1744" y="2950"/>
                  <a:pt x="1707" y="2813"/>
                </a:cubicBezTo>
                <a:cubicBezTo>
                  <a:pt x="1659" y="2987"/>
                  <a:pt x="1649" y="3161"/>
                  <a:pt x="1645" y="3336"/>
                </a:cubicBezTo>
                <a:cubicBezTo>
                  <a:pt x="1549" y="3421"/>
                  <a:pt x="1454" y="3506"/>
                  <a:pt x="1359" y="3591"/>
                </a:cubicBezTo>
                <a:cubicBezTo>
                  <a:pt x="1229" y="3708"/>
                  <a:pt x="1102" y="3824"/>
                  <a:pt x="973" y="3939"/>
                </a:cubicBezTo>
                <a:cubicBezTo>
                  <a:pt x="966" y="3871"/>
                  <a:pt x="952" y="3803"/>
                  <a:pt x="932" y="3738"/>
                </a:cubicBezTo>
                <a:cubicBezTo>
                  <a:pt x="894" y="3834"/>
                  <a:pt x="877" y="3933"/>
                  <a:pt x="867" y="4032"/>
                </a:cubicBezTo>
                <a:lnTo>
                  <a:pt x="867" y="4035"/>
                </a:lnTo>
                <a:cubicBezTo>
                  <a:pt x="577" y="4298"/>
                  <a:pt x="283" y="4565"/>
                  <a:pt x="0" y="4837"/>
                </a:cubicBezTo>
                <a:lnTo>
                  <a:pt x="713" y="4257"/>
                </a:lnTo>
                <a:lnTo>
                  <a:pt x="915" y="4090"/>
                </a:lnTo>
                <a:lnTo>
                  <a:pt x="922" y="4090"/>
                </a:lnTo>
                <a:cubicBezTo>
                  <a:pt x="985" y="4097"/>
                  <a:pt x="1048" y="4100"/>
                  <a:pt x="1110" y="4100"/>
                </a:cubicBezTo>
                <a:cubicBezTo>
                  <a:pt x="1144" y="4100"/>
                  <a:pt x="1178" y="4099"/>
                  <a:pt x="1212" y="4097"/>
                </a:cubicBezTo>
                <a:cubicBezTo>
                  <a:pt x="1307" y="4090"/>
                  <a:pt x="1406" y="4080"/>
                  <a:pt x="1502" y="4049"/>
                </a:cubicBezTo>
                <a:cubicBezTo>
                  <a:pt x="1406" y="4012"/>
                  <a:pt x="1311" y="3994"/>
                  <a:pt x="1215" y="3984"/>
                </a:cubicBezTo>
                <a:cubicBezTo>
                  <a:pt x="1160" y="3977"/>
                  <a:pt x="1106" y="3974"/>
                  <a:pt x="1055" y="3974"/>
                </a:cubicBezTo>
                <a:lnTo>
                  <a:pt x="1423" y="3663"/>
                </a:lnTo>
                <a:cubicBezTo>
                  <a:pt x="1519" y="3581"/>
                  <a:pt x="1618" y="3499"/>
                  <a:pt x="1713" y="3414"/>
                </a:cubicBezTo>
                <a:cubicBezTo>
                  <a:pt x="1806" y="3424"/>
                  <a:pt x="1898" y="3427"/>
                  <a:pt x="1990" y="3427"/>
                </a:cubicBezTo>
                <a:cubicBezTo>
                  <a:pt x="2085" y="3427"/>
                  <a:pt x="2184" y="3424"/>
                  <a:pt x="2280" y="3404"/>
                </a:cubicBezTo>
                <a:cubicBezTo>
                  <a:pt x="2188" y="3369"/>
                  <a:pt x="2096" y="3345"/>
                  <a:pt x="2000" y="3328"/>
                </a:cubicBezTo>
                <a:cubicBezTo>
                  <a:pt x="1949" y="3318"/>
                  <a:pt x="1898" y="3308"/>
                  <a:pt x="1847" y="3301"/>
                </a:cubicBezTo>
                <a:cubicBezTo>
                  <a:pt x="2102" y="3082"/>
                  <a:pt x="2359" y="2865"/>
                  <a:pt x="2611" y="2646"/>
                </a:cubicBezTo>
                <a:cubicBezTo>
                  <a:pt x="2704" y="2663"/>
                  <a:pt x="2796" y="2677"/>
                  <a:pt x="2888" y="2687"/>
                </a:cubicBezTo>
                <a:cubicBezTo>
                  <a:pt x="2940" y="2690"/>
                  <a:pt x="2993" y="2693"/>
                  <a:pt x="3045" y="2693"/>
                </a:cubicBezTo>
                <a:cubicBezTo>
                  <a:pt x="3096" y="2693"/>
                  <a:pt x="3147" y="2690"/>
                  <a:pt x="3199" y="2683"/>
                </a:cubicBezTo>
                <a:cubicBezTo>
                  <a:pt x="3103" y="2636"/>
                  <a:pt x="3004" y="2608"/>
                  <a:pt x="2905" y="2578"/>
                </a:cubicBezTo>
                <a:cubicBezTo>
                  <a:pt x="2850" y="2564"/>
                  <a:pt x="2792" y="2554"/>
                  <a:pt x="2734" y="2540"/>
                </a:cubicBezTo>
                <a:cubicBezTo>
                  <a:pt x="2765" y="2516"/>
                  <a:pt x="2792" y="2493"/>
                  <a:pt x="2823" y="2465"/>
                </a:cubicBezTo>
                <a:cubicBezTo>
                  <a:pt x="3014" y="2298"/>
                  <a:pt x="3205" y="2130"/>
                  <a:pt x="3396" y="1960"/>
                </a:cubicBezTo>
                <a:lnTo>
                  <a:pt x="3403" y="1963"/>
                </a:lnTo>
                <a:cubicBezTo>
                  <a:pt x="3522" y="1987"/>
                  <a:pt x="3640" y="2005"/>
                  <a:pt x="3764" y="2005"/>
                </a:cubicBezTo>
                <a:cubicBezTo>
                  <a:pt x="3797" y="2005"/>
                  <a:pt x="3830" y="2004"/>
                  <a:pt x="3864" y="2001"/>
                </a:cubicBezTo>
                <a:cubicBezTo>
                  <a:pt x="3752" y="1935"/>
                  <a:pt x="3632" y="1895"/>
                  <a:pt x="3512" y="1861"/>
                </a:cubicBezTo>
                <a:cubicBezTo>
                  <a:pt x="3744" y="1656"/>
                  <a:pt x="3977" y="1451"/>
                  <a:pt x="4206" y="1246"/>
                </a:cubicBezTo>
                <a:lnTo>
                  <a:pt x="4250" y="1206"/>
                </a:lnTo>
                <a:cubicBezTo>
                  <a:pt x="4332" y="1223"/>
                  <a:pt x="4414" y="1233"/>
                  <a:pt x="4496" y="1243"/>
                </a:cubicBezTo>
                <a:cubicBezTo>
                  <a:pt x="4562" y="1250"/>
                  <a:pt x="4629" y="1253"/>
                  <a:pt x="4697" y="1253"/>
                </a:cubicBezTo>
                <a:cubicBezTo>
                  <a:pt x="4734" y="1253"/>
                  <a:pt x="4772" y="1252"/>
                  <a:pt x="4809" y="1250"/>
                </a:cubicBezTo>
                <a:cubicBezTo>
                  <a:pt x="4714" y="1202"/>
                  <a:pt x="4615" y="1168"/>
                  <a:pt x="4516" y="1141"/>
                </a:cubicBezTo>
                <a:cubicBezTo>
                  <a:pt x="4465" y="1127"/>
                  <a:pt x="4414" y="1113"/>
                  <a:pt x="4366" y="1103"/>
                </a:cubicBezTo>
                <a:lnTo>
                  <a:pt x="4888" y="629"/>
                </a:lnTo>
                <a:cubicBezTo>
                  <a:pt x="5113" y="417"/>
                  <a:pt x="5342" y="212"/>
                  <a:pt x="556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5" name="Google Shape;1315;p36"/>
          <p:cNvGrpSpPr/>
          <p:nvPr/>
        </p:nvGrpSpPr>
        <p:grpSpPr>
          <a:xfrm>
            <a:off x="1136537" y="962055"/>
            <a:ext cx="2471777" cy="3773341"/>
            <a:chOff x="1136537" y="962055"/>
            <a:chExt cx="2471777" cy="3773341"/>
          </a:xfrm>
        </p:grpSpPr>
        <p:sp>
          <p:nvSpPr>
            <p:cNvPr id="1316" name="Google Shape;1316;p36"/>
            <p:cNvSpPr/>
            <p:nvPr/>
          </p:nvSpPr>
          <p:spPr>
            <a:xfrm>
              <a:off x="1136537" y="962055"/>
              <a:ext cx="2471777" cy="369034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638421" y="4703298"/>
              <a:ext cx="202605" cy="32098"/>
            </a:xfrm>
            <a:custGeom>
              <a:avLst/>
              <a:gdLst/>
              <a:ahLst/>
              <a:cxnLst/>
              <a:rect l="l" t="t" r="r" b="b"/>
              <a:pathLst>
                <a:path w="3175" h="503" extrusionOk="0">
                  <a:moveTo>
                    <a:pt x="1587" y="0"/>
                  </a:moveTo>
                  <a:cubicBezTo>
                    <a:pt x="710" y="0"/>
                    <a:pt x="0" y="113"/>
                    <a:pt x="0" y="249"/>
                  </a:cubicBezTo>
                  <a:cubicBezTo>
                    <a:pt x="0" y="389"/>
                    <a:pt x="710" y="503"/>
                    <a:pt x="1587" y="503"/>
                  </a:cubicBezTo>
                  <a:cubicBezTo>
                    <a:pt x="2461" y="503"/>
                    <a:pt x="3175" y="389"/>
                    <a:pt x="3175" y="249"/>
                  </a:cubicBezTo>
                  <a:cubicBezTo>
                    <a:pt x="3175" y="113"/>
                    <a:pt x="2461" y="0"/>
                    <a:pt x="1587"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8" name="Google Shape;1318;p36"/>
          <p:cNvSpPr/>
          <p:nvPr/>
        </p:nvSpPr>
        <p:spPr>
          <a:xfrm>
            <a:off x="2002151" y="4138241"/>
            <a:ext cx="192139" cy="523964"/>
          </a:xfrm>
          <a:custGeom>
            <a:avLst/>
            <a:gdLst/>
            <a:ahLst/>
            <a:cxnLst/>
            <a:rect l="l" t="t" r="r" b="b"/>
            <a:pathLst>
              <a:path w="3011" h="8211" extrusionOk="0">
                <a:moveTo>
                  <a:pt x="861" y="1"/>
                </a:moveTo>
                <a:cubicBezTo>
                  <a:pt x="772" y="1"/>
                  <a:pt x="692" y="78"/>
                  <a:pt x="626" y="246"/>
                </a:cubicBezTo>
                <a:cubicBezTo>
                  <a:pt x="1" y="1830"/>
                  <a:pt x="1899" y="8142"/>
                  <a:pt x="1888" y="8211"/>
                </a:cubicBezTo>
                <a:lnTo>
                  <a:pt x="2049" y="8159"/>
                </a:lnTo>
                <a:cubicBezTo>
                  <a:pt x="3010" y="5462"/>
                  <a:pt x="1612" y="1"/>
                  <a:pt x="861"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2042034" y="4155215"/>
            <a:ext cx="96548" cy="471000"/>
          </a:xfrm>
          <a:custGeom>
            <a:avLst/>
            <a:gdLst/>
            <a:ahLst/>
            <a:cxnLst/>
            <a:rect l="l" t="t" r="r" b="b"/>
            <a:pathLst>
              <a:path w="1513" h="7381" extrusionOk="0">
                <a:moveTo>
                  <a:pt x="209" y="1"/>
                </a:moveTo>
                <a:lnTo>
                  <a:pt x="209" y="1"/>
                </a:lnTo>
                <a:cubicBezTo>
                  <a:pt x="243" y="308"/>
                  <a:pt x="287" y="619"/>
                  <a:pt x="325" y="926"/>
                </a:cubicBezTo>
                <a:lnTo>
                  <a:pt x="431" y="1680"/>
                </a:lnTo>
                <a:cubicBezTo>
                  <a:pt x="373" y="1639"/>
                  <a:pt x="318" y="1598"/>
                  <a:pt x="256" y="1561"/>
                </a:cubicBezTo>
                <a:cubicBezTo>
                  <a:pt x="174" y="1510"/>
                  <a:pt x="92" y="1462"/>
                  <a:pt x="1" y="1421"/>
                </a:cubicBezTo>
                <a:lnTo>
                  <a:pt x="1" y="1421"/>
                </a:lnTo>
                <a:cubicBezTo>
                  <a:pt x="59" y="1503"/>
                  <a:pt x="127" y="1571"/>
                  <a:pt x="198" y="1639"/>
                </a:cubicBezTo>
                <a:cubicBezTo>
                  <a:pt x="267" y="1704"/>
                  <a:pt x="341" y="1769"/>
                  <a:pt x="417" y="1827"/>
                </a:cubicBezTo>
                <a:lnTo>
                  <a:pt x="455" y="1858"/>
                </a:lnTo>
                <a:cubicBezTo>
                  <a:pt x="495" y="2151"/>
                  <a:pt x="540" y="2445"/>
                  <a:pt x="584" y="2739"/>
                </a:cubicBezTo>
                <a:cubicBezTo>
                  <a:pt x="550" y="2722"/>
                  <a:pt x="516" y="2704"/>
                  <a:pt x="482" y="2691"/>
                </a:cubicBezTo>
                <a:cubicBezTo>
                  <a:pt x="396" y="2657"/>
                  <a:pt x="311" y="2626"/>
                  <a:pt x="219" y="2605"/>
                </a:cubicBezTo>
                <a:lnTo>
                  <a:pt x="219" y="2605"/>
                </a:lnTo>
                <a:cubicBezTo>
                  <a:pt x="284" y="2673"/>
                  <a:pt x="355" y="2732"/>
                  <a:pt x="431" y="2783"/>
                </a:cubicBezTo>
                <a:cubicBezTo>
                  <a:pt x="489" y="2821"/>
                  <a:pt x="546" y="2858"/>
                  <a:pt x="608" y="2889"/>
                </a:cubicBezTo>
                <a:cubicBezTo>
                  <a:pt x="649" y="3158"/>
                  <a:pt x="690" y="3428"/>
                  <a:pt x="731" y="3697"/>
                </a:cubicBezTo>
                <a:cubicBezTo>
                  <a:pt x="741" y="3746"/>
                  <a:pt x="748" y="3790"/>
                  <a:pt x="755" y="3834"/>
                </a:cubicBezTo>
                <a:cubicBezTo>
                  <a:pt x="649" y="3793"/>
                  <a:pt x="543" y="3756"/>
                  <a:pt x="427" y="3732"/>
                </a:cubicBezTo>
                <a:lnTo>
                  <a:pt x="427" y="3732"/>
                </a:lnTo>
                <a:cubicBezTo>
                  <a:pt x="536" y="3831"/>
                  <a:pt x="656" y="3910"/>
                  <a:pt x="779" y="3978"/>
                </a:cubicBezTo>
                <a:cubicBezTo>
                  <a:pt x="833" y="4316"/>
                  <a:pt x="891" y="4657"/>
                  <a:pt x="949" y="4995"/>
                </a:cubicBezTo>
                <a:cubicBezTo>
                  <a:pt x="826" y="4926"/>
                  <a:pt x="697" y="4862"/>
                  <a:pt x="557" y="4817"/>
                </a:cubicBezTo>
                <a:lnTo>
                  <a:pt x="557" y="4817"/>
                </a:lnTo>
                <a:cubicBezTo>
                  <a:pt x="683" y="4954"/>
                  <a:pt x="826" y="5060"/>
                  <a:pt x="976" y="5159"/>
                </a:cubicBezTo>
                <a:cubicBezTo>
                  <a:pt x="997" y="5288"/>
                  <a:pt x="1017" y="5415"/>
                  <a:pt x="1042" y="5541"/>
                </a:cubicBezTo>
                <a:cubicBezTo>
                  <a:pt x="1072" y="5715"/>
                  <a:pt x="1103" y="5889"/>
                  <a:pt x="1134" y="6060"/>
                </a:cubicBezTo>
                <a:cubicBezTo>
                  <a:pt x="1072" y="6029"/>
                  <a:pt x="1008" y="6002"/>
                  <a:pt x="940" y="5985"/>
                </a:cubicBezTo>
                <a:lnTo>
                  <a:pt x="940" y="5985"/>
                </a:lnTo>
                <a:cubicBezTo>
                  <a:pt x="1001" y="6070"/>
                  <a:pt x="1079" y="6139"/>
                  <a:pt x="1157" y="6200"/>
                </a:cubicBezTo>
                <a:lnTo>
                  <a:pt x="1161" y="6204"/>
                </a:lnTo>
                <a:cubicBezTo>
                  <a:pt x="1233" y="6596"/>
                  <a:pt x="1304" y="6988"/>
                  <a:pt x="1386" y="7381"/>
                </a:cubicBezTo>
                <a:lnTo>
                  <a:pt x="1267" y="6456"/>
                </a:lnTo>
                <a:lnTo>
                  <a:pt x="1233" y="6193"/>
                </a:lnTo>
                <a:lnTo>
                  <a:pt x="1236" y="6186"/>
                </a:lnTo>
                <a:cubicBezTo>
                  <a:pt x="1298" y="6111"/>
                  <a:pt x="1352" y="6032"/>
                  <a:pt x="1400" y="5947"/>
                </a:cubicBezTo>
                <a:cubicBezTo>
                  <a:pt x="1447" y="5862"/>
                  <a:pt x="1488" y="5773"/>
                  <a:pt x="1513" y="5674"/>
                </a:cubicBezTo>
                <a:lnTo>
                  <a:pt x="1513" y="5674"/>
                </a:lnTo>
                <a:cubicBezTo>
                  <a:pt x="1431" y="5736"/>
                  <a:pt x="1366" y="5807"/>
                  <a:pt x="1301" y="5882"/>
                </a:cubicBezTo>
                <a:cubicBezTo>
                  <a:pt x="1267" y="5923"/>
                  <a:pt x="1236" y="5968"/>
                  <a:pt x="1206" y="6012"/>
                </a:cubicBezTo>
                <a:lnTo>
                  <a:pt x="1140" y="5531"/>
                </a:lnTo>
                <a:cubicBezTo>
                  <a:pt x="1120" y="5402"/>
                  <a:pt x="1099" y="5271"/>
                  <a:pt x="1083" y="5145"/>
                </a:cubicBezTo>
                <a:cubicBezTo>
                  <a:pt x="1137" y="5074"/>
                  <a:pt x="1192" y="4998"/>
                  <a:pt x="1243" y="4920"/>
                </a:cubicBezTo>
                <a:cubicBezTo>
                  <a:pt x="1294" y="4838"/>
                  <a:pt x="1342" y="4753"/>
                  <a:pt x="1379" y="4660"/>
                </a:cubicBezTo>
                <a:lnTo>
                  <a:pt x="1379" y="4660"/>
                </a:lnTo>
                <a:cubicBezTo>
                  <a:pt x="1298" y="4718"/>
                  <a:pt x="1226" y="4787"/>
                  <a:pt x="1161" y="4855"/>
                </a:cubicBezTo>
                <a:cubicBezTo>
                  <a:pt x="1124" y="4893"/>
                  <a:pt x="1089" y="4930"/>
                  <a:pt x="1055" y="4971"/>
                </a:cubicBezTo>
                <a:cubicBezTo>
                  <a:pt x="1004" y="4633"/>
                  <a:pt x="953" y="4296"/>
                  <a:pt x="902" y="3960"/>
                </a:cubicBezTo>
                <a:cubicBezTo>
                  <a:pt x="967" y="3892"/>
                  <a:pt x="1028" y="3824"/>
                  <a:pt x="1086" y="3749"/>
                </a:cubicBezTo>
                <a:cubicBezTo>
                  <a:pt x="1148" y="3667"/>
                  <a:pt x="1206" y="3585"/>
                  <a:pt x="1253" y="3486"/>
                </a:cubicBezTo>
                <a:lnTo>
                  <a:pt x="1253" y="3486"/>
                </a:lnTo>
                <a:cubicBezTo>
                  <a:pt x="1157" y="3541"/>
                  <a:pt x="1079" y="3606"/>
                  <a:pt x="1004" y="3674"/>
                </a:cubicBezTo>
                <a:cubicBezTo>
                  <a:pt x="960" y="3715"/>
                  <a:pt x="919" y="3756"/>
                  <a:pt x="878" y="3797"/>
                </a:cubicBezTo>
                <a:cubicBezTo>
                  <a:pt x="871" y="3759"/>
                  <a:pt x="867" y="3722"/>
                  <a:pt x="861" y="3681"/>
                </a:cubicBezTo>
                <a:cubicBezTo>
                  <a:pt x="817" y="3428"/>
                  <a:pt x="776" y="3172"/>
                  <a:pt x="735" y="2916"/>
                </a:cubicBezTo>
                <a:lnTo>
                  <a:pt x="741" y="2913"/>
                </a:lnTo>
                <a:cubicBezTo>
                  <a:pt x="847" y="2804"/>
                  <a:pt x="946" y="2687"/>
                  <a:pt x="1017" y="2547"/>
                </a:cubicBezTo>
                <a:lnTo>
                  <a:pt x="1017" y="2547"/>
                </a:lnTo>
                <a:cubicBezTo>
                  <a:pt x="902" y="2605"/>
                  <a:pt x="803" y="2684"/>
                  <a:pt x="710" y="2766"/>
                </a:cubicBezTo>
                <a:cubicBezTo>
                  <a:pt x="659" y="2455"/>
                  <a:pt x="608" y="2148"/>
                  <a:pt x="554" y="1838"/>
                </a:cubicBezTo>
                <a:lnTo>
                  <a:pt x="543" y="1780"/>
                </a:lnTo>
                <a:cubicBezTo>
                  <a:pt x="598" y="1718"/>
                  <a:pt x="653" y="1657"/>
                  <a:pt x="704" y="1592"/>
                </a:cubicBezTo>
                <a:cubicBezTo>
                  <a:pt x="768" y="1510"/>
                  <a:pt x="830" y="1424"/>
                  <a:pt x="878" y="1332"/>
                </a:cubicBezTo>
                <a:lnTo>
                  <a:pt x="878" y="1332"/>
                </a:lnTo>
                <a:cubicBezTo>
                  <a:pt x="789" y="1387"/>
                  <a:pt x="707" y="1452"/>
                  <a:pt x="628" y="1520"/>
                </a:cubicBezTo>
                <a:cubicBezTo>
                  <a:pt x="591" y="1554"/>
                  <a:pt x="550" y="1588"/>
                  <a:pt x="513" y="1626"/>
                </a:cubicBezTo>
                <a:lnTo>
                  <a:pt x="387" y="919"/>
                </a:lnTo>
                <a:cubicBezTo>
                  <a:pt x="328" y="612"/>
                  <a:pt x="273" y="305"/>
                  <a:pt x="209"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2013892" y="4432798"/>
            <a:ext cx="148556" cy="228576"/>
          </a:xfrm>
          <a:custGeom>
            <a:avLst/>
            <a:gdLst/>
            <a:ahLst/>
            <a:cxnLst/>
            <a:rect l="l" t="t" r="r" b="b"/>
            <a:pathLst>
              <a:path w="2328" h="3582" extrusionOk="0">
                <a:moveTo>
                  <a:pt x="648" y="0"/>
                </a:moveTo>
                <a:cubicBezTo>
                  <a:pt x="579" y="0"/>
                  <a:pt x="508" y="23"/>
                  <a:pt x="438" y="72"/>
                </a:cubicBezTo>
                <a:cubicBezTo>
                  <a:pt x="12" y="368"/>
                  <a:pt x="1" y="2471"/>
                  <a:pt x="1291" y="3454"/>
                </a:cubicBezTo>
                <a:cubicBezTo>
                  <a:pt x="1406" y="3542"/>
                  <a:pt x="1502" y="3582"/>
                  <a:pt x="1580" y="3582"/>
                </a:cubicBezTo>
                <a:cubicBezTo>
                  <a:pt x="2328" y="3582"/>
                  <a:pt x="1527" y="0"/>
                  <a:pt x="64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2025889" y="4442753"/>
            <a:ext cx="80659" cy="199861"/>
          </a:xfrm>
          <a:custGeom>
            <a:avLst/>
            <a:gdLst/>
            <a:ahLst/>
            <a:cxnLst/>
            <a:rect l="l" t="t" r="r" b="b"/>
            <a:pathLst>
              <a:path w="1264" h="3132" extrusionOk="0">
                <a:moveTo>
                  <a:pt x="895" y="554"/>
                </a:moveTo>
                <a:cubicBezTo>
                  <a:pt x="895" y="554"/>
                  <a:pt x="895" y="554"/>
                  <a:pt x="895" y="554"/>
                </a:cubicBezTo>
                <a:lnTo>
                  <a:pt x="895" y="554"/>
                </a:lnTo>
                <a:cubicBezTo>
                  <a:pt x="895" y="554"/>
                  <a:pt x="895" y="554"/>
                  <a:pt x="895" y="554"/>
                </a:cubicBezTo>
                <a:close/>
                <a:moveTo>
                  <a:pt x="318" y="1"/>
                </a:moveTo>
                <a:lnTo>
                  <a:pt x="318" y="1"/>
                </a:lnTo>
                <a:cubicBezTo>
                  <a:pt x="353" y="267"/>
                  <a:pt x="424" y="530"/>
                  <a:pt x="485" y="793"/>
                </a:cubicBezTo>
                <a:cubicBezTo>
                  <a:pt x="550" y="1059"/>
                  <a:pt x="619" y="1318"/>
                  <a:pt x="690" y="1581"/>
                </a:cubicBezTo>
                <a:cubicBezTo>
                  <a:pt x="694" y="1581"/>
                  <a:pt x="694" y="1585"/>
                  <a:pt x="694" y="1588"/>
                </a:cubicBezTo>
                <a:cubicBezTo>
                  <a:pt x="599" y="1510"/>
                  <a:pt x="499" y="1431"/>
                  <a:pt x="400" y="1356"/>
                </a:cubicBezTo>
                <a:cubicBezTo>
                  <a:pt x="271" y="1254"/>
                  <a:pt x="137" y="1154"/>
                  <a:pt x="0" y="1059"/>
                </a:cubicBezTo>
                <a:lnTo>
                  <a:pt x="0" y="1059"/>
                </a:lnTo>
                <a:cubicBezTo>
                  <a:pt x="120" y="1175"/>
                  <a:pt x="240" y="1288"/>
                  <a:pt x="363" y="1397"/>
                </a:cubicBezTo>
                <a:cubicBezTo>
                  <a:pt x="482" y="1506"/>
                  <a:pt x="608" y="1612"/>
                  <a:pt x="731" y="1715"/>
                </a:cubicBezTo>
                <a:cubicBezTo>
                  <a:pt x="769" y="1851"/>
                  <a:pt x="807" y="1988"/>
                  <a:pt x="848" y="2120"/>
                </a:cubicBezTo>
                <a:cubicBezTo>
                  <a:pt x="612" y="1991"/>
                  <a:pt x="369" y="1868"/>
                  <a:pt x="120" y="1759"/>
                </a:cubicBezTo>
                <a:lnTo>
                  <a:pt x="120" y="1759"/>
                </a:lnTo>
                <a:cubicBezTo>
                  <a:pt x="366" y="1929"/>
                  <a:pt x="622" y="2079"/>
                  <a:pt x="878" y="2227"/>
                </a:cubicBezTo>
                <a:cubicBezTo>
                  <a:pt x="892" y="2271"/>
                  <a:pt x="906" y="2315"/>
                  <a:pt x="919" y="2360"/>
                </a:cubicBezTo>
                <a:lnTo>
                  <a:pt x="1038" y="2749"/>
                </a:lnTo>
                <a:cubicBezTo>
                  <a:pt x="1083" y="2875"/>
                  <a:pt x="1120" y="3005"/>
                  <a:pt x="1168" y="3131"/>
                </a:cubicBezTo>
                <a:cubicBezTo>
                  <a:pt x="1138" y="3001"/>
                  <a:pt x="1106" y="2868"/>
                  <a:pt x="1076" y="2739"/>
                </a:cubicBezTo>
                <a:lnTo>
                  <a:pt x="977" y="2342"/>
                </a:lnTo>
                <a:cubicBezTo>
                  <a:pt x="963" y="2298"/>
                  <a:pt x="953" y="2254"/>
                  <a:pt x="939" y="2210"/>
                </a:cubicBezTo>
                <a:cubicBezTo>
                  <a:pt x="1001" y="2063"/>
                  <a:pt x="1059" y="1916"/>
                  <a:pt x="1114" y="1769"/>
                </a:cubicBezTo>
                <a:cubicBezTo>
                  <a:pt x="1141" y="1694"/>
                  <a:pt x="1168" y="1619"/>
                  <a:pt x="1193" y="1544"/>
                </a:cubicBezTo>
                <a:cubicBezTo>
                  <a:pt x="1216" y="1469"/>
                  <a:pt x="1243" y="1397"/>
                  <a:pt x="1264" y="1322"/>
                </a:cubicBezTo>
                <a:lnTo>
                  <a:pt x="1264" y="1322"/>
                </a:lnTo>
                <a:cubicBezTo>
                  <a:pt x="1226" y="1390"/>
                  <a:pt x="1193" y="1465"/>
                  <a:pt x="1155" y="1534"/>
                </a:cubicBezTo>
                <a:cubicBezTo>
                  <a:pt x="1120" y="1605"/>
                  <a:pt x="1086" y="1677"/>
                  <a:pt x="1056" y="1748"/>
                </a:cubicBezTo>
                <a:cubicBezTo>
                  <a:pt x="1004" y="1861"/>
                  <a:pt x="957" y="1974"/>
                  <a:pt x="909" y="2087"/>
                </a:cubicBezTo>
                <a:cubicBezTo>
                  <a:pt x="875" y="1953"/>
                  <a:pt x="837" y="1820"/>
                  <a:pt x="803" y="1690"/>
                </a:cubicBezTo>
                <a:lnTo>
                  <a:pt x="840" y="1124"/>
                </a:lnTo>
                <a:cubicBezTo>
                  <a:pt x="844" y="1028"/>
                  <a:pt x="851" y="932"/>
                  <a:pt x="857" y="837"/>
                </a:cubicBezTo>
                <a:cubicBezTo>
                  <a:pt x="861" y="789"/>
                  <a:pt x="865" y="741"/>
                  <a:pt x="868" y="694"/>
                </a:cubicBezTo>
                <a:cubicBezTo>
                  <a:pt x="871" y="670"/>
                  <a:pt x="875" y="646"/>
                  <a:pt x="878" y="622"/>
                </a:cubicBezTo>
                <a:cubicBezTo>
                  <a:pt x="881" y="598"/>
                  <a:pt x="881" y="571"/>
                  <a:pt x="895" y="554"/>
                </a:cubicBezTo>
                <a:lnTo>
                  <a:pt x="895" y="554"/>
                </a:lnTo>
                <a:cubicBezTo>
                  <a:pt x="865" y="592"/>
                  <a:pt x="861" y="643"/>
                  <a:pt x="848" y="691"/>
                </a:cubicBezTo>
                <a:cubicBezTo>
                  <a:pt x="837" y="735"/>
                  <a:pt x="827" y="782"/>
                  <a:pt x="820" y="830"/>
                </a:cubicBezTo>
                <a:cubicBezTo>
                  <a:pt x="803" y="926"/>
                  <a:pt x="789" y="1022"/>
                  <a:pt x="779" y="1117"/>
                </a:cubicBezTo>
                <a:cubicBezTo>
                  <a:pt x="762" y="1236"/>
                  <a:pt x="752" y="1353"/>
                  <a:pt x="742" y="1472"/>
                </a:cubicBezTo>
                <a:cubicBezTo>
                  <a:pt x="676" y="1240"/>
                  <a:pt x="612" y="1008"/>
                  <a:pt x="544" y="779"/>
                </a:cubicBezTo>
                <a:lnTo>
                  <a:pt x="427" y="390"/>
                </a:lnTo>
                <a:cubicBezTo>
                  <a:pt x="390" y="261"/>
                  <a:pt x="345" y="130"/>
                  <a:pt x="318"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1621383" y="2856447"/>
            <a:ext cx="56921" cy="118500"/>
          </a:xfrm>
          <a:custGeom>
            <a:avLst/>
            <a:gdLst/>
            <a:ahLst/>
            <a:cxnLst/>
            <a:rect l="l" t="t" r="r" b="b"/>
            <a:pathLst>
              <a:path w="892" h="1857" extrusionOk="0">
                <a:moveTo>
                  <a:pt x="350" y="1"/>
                </a:moveTo>
                <a:cubicBezTo>
                  <a:pt x="333" y="1"/>
                  <a:pt x="315" y="2"/>
                  <a:pt x="297" y="5"/>
                </a:cubicBezTo>
                <a:cubicBezTo>
                  <a:pt x="117" y="36"/>
                  <a:pt x="1" y="214"/>
                  <a:pt x="31" y="408"/>
                </a:cubicBezTo>
                <a:lnTo>
                  <a:pt x="206" y="1558"/>
                </a:lnTo>
                <a:cubicBezTo>
                  <a:pt x="237" y="1734"/>
                  <a:pt x="381" y="1857"/>
                  <a:pt x="540" y="1857"/>
                </a:cubicBezTo>
                <a:cubicBezTo>
                  <a:pt x="557" y="1857"/>
                  <a:pt x="574" y="1855"/>
                  <a:pt x="592" y="1852"/>
                </a:cubicBezTo>
                <a:cubicBezTo>
                  <a:pt x="773" y="1821"/>
                  <a:pt x="891" y="1640"/>
                  <a:pt x="858" y="1449"/>
                </a:cubicBezTo>
                <a:lnTo>
                  <a:pt x="683" y="296"/>
                </a:lnTo>
                <a:cubicBezTo>
                  <a:pt x="653" y="123"/>
                  <a:pt x="511" y="1"/>
                  <a:pt x="350"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1561080" y="2873548"/>
            <a:ext cx="90422" cy="105737"/>
          </a:xfrm>
          <a:custGeom>
            <a:avLst/>
            <a:gdLst/>
            <a:ahLst/>
            <a:cxnLst/>
            <a:rect l="l" t="t" r="r" b="b"/>
            <a:pathLst>
              <a:path w="1417" h="1657" extrusionOk="0">
                <a:moveTo>
                  <a:pt x="361" y="0"/>
                </a:moveTo>
                <a:cubicBezTo>
                  <a:pt x="297" y="0"/>
                  <a:pt x="233" y="19"/>
                  <a:pt x="177" y="58"/>
                </a:cubicBezTo>
                <a:cubicBezTo>
                  <a:pt x="31" y="164"/>
                  <a:pt x="0" y="376"/>
                  <a:pt x="113" y="536"/>
                </a:cubicBezTo>
                <a:lnTo>
                  <a:pt x="765" y="1502"/>
                </a:lnTo>
                <a:cubicBezTo>
                  <a:pt x="836" y="1603"/>
                  <a:pt x="947" y="1657"/>
                  <a:pt x="1056" y="1657"/>
                </a:cubicBezTo>
                <a:cubicBezTo>
                  <a:pt x="1120" y="1657"/>
                  <a:pt x="1184" y="1639"/>
                  <a:pt x="1239" y="1601"/>
                </a:cubicBezTo>
                <a:cubicBezTo>
                  <a:pt x="1386" y="1495"/>
                  <a:pt x="1417" y="1280"/>
                  <a:pt x="1304" y="1120"/>
                </a:cubicBezTo>
                <a:lnTo>
                  <a:pt x="653" y="154"/>
                </a:lnTo>
                <a:cubicBezTo>
                  <a:pt x="581" y="55"/>
                  <a:pt x="471" y="0"/>
                  <a:pt x="361"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1526877" y="2910878"/>
            <a:ext cx="105674" cy="92081"/>
          </a:xfrm>
          <a:custGeom>
            <a:avLst/>
            <a:gdLst/>
            <a:ahLst/>
            <a:cxnLst/>
            <a:rect l="l" t="t" r="r" b="b"/>
            <a:pathLst>
              <a:path w="1656" h="1443" extrusionOk="0">
                <a:moveTo>
                  <a:pt x="366" y="0"/>
                </a:moveTo>
                <a:cubicBezTo>
                  <a:pt x="271" y="0"/>
                  <a:pt x="179" y="39"/>
                  <a:pt x="116" y="115"/>
                </a:cubicBezTo>
                <a:cubicBezTo>
                  <a:pt x="1" y="255"/>
                  <a:pt x="24" y="470"/>
                  <a:pt x="174" y="593"/>
                </a:cubicBezTo>
                <a:lnTo>
                  <a:pt x="1058" y="1357"/>
                </a:lnTo>
                <a:cubicBezTo>
                  <a:pt x="1126" y="1414"/>
                  <a:pt x="1209" y="1443"/>
                  <a:pt x="1291" y="1443"/>
                </a:cubicBezTo>
                <a:cubicBezTo>
                  <a:pt x="1385" y="1443"/>
                  <a:pt x="1477" y="1404"/>
                  <a:pt x="1540" y="1327"/>
                </a:cubicBezTo>
                <a:cubicBezTo>
                  <a:pt x="1655" y="1187"/>
                  <a:pt x="1628" y="975"/>
                  <a:pt x="1479" y="849"/>
                </a:cubicBezTo>
                <a:lnTo>
                  <a:pt x="598" y="84"/>
                </a:lnTo>
                <a:cubicBezTo>
                  <a:pt x="529" y="28"/>
                  <a:pt x="446" y="0"/>
                  <a:pt x="366"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1522984" y="2973159"/>
            <a:ext cx="121308" cy="59090"/>
          </a:xfrm>
          <a:custGeom>
            <a:avLst/>
            <a:gdLst/>
            <a:ahLst/>
            <a:cxnLst/>
            <a:rect l="l" t="t" r="r" b="b"/>
            <a:pathLst>
              <a:path w="1901" h="926" extrusionOk="0">
                <a:moveTo>
                  <a:pt x="371" y="1"/>
                </a:moveTo>
                <a:cubicBezTo>
                  <a:pt x="211" y="1"/>
                  <a:pt x="69" y="105"/>
                  <a:pt x="37" y="258"/>
                </a:cubicBezTo>
                <a:cubicBezTo>
                  <a:pt x="0" y="436"/>
                  <a:pt x="123" y="613"/>
                  <a:pt x="314" y="654"/>
                </a:cubicBezTo>
                <a:lnTo>
                  <a:pt x="1450" y="917"/>
                </a:lnTo>
                <a:cubicBezTo>
                  <a:pt x="1477" y="923"/>
                  <a:pt x="1503" y="926"/>
                  <a:pt x="1530" y="926"/>
                </a:cubicBezTo>
                <a:cubicBezTo>
                  <a:pt x="1690" y="926"/>
                  <a:pt x="1832" y="821"/>
                  <a:pt x="1864" y="668"/>
                </a:cubicBezTo>
                <a:cubicBezTo>
                  <a:pt x="1901" y="490"/>
                  <a:pt x="1778" y="313"/>
                  <a:pt x="1587" y="272"/>
                </a:cubicBezTo>
                <a:lnTo>
                  <a:pt x="451" y="9"/>
                </a:lnTo>
                <a:cubicBezTo>
                  <a:pt x="424" y="4"/>
                  <a:pt x="397" y="1"/>
                  <a:pt x="371"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1652332" y="2898563"/>
            <a:ext cx="95017" cy="107715"/>
          </a:xfrm>
          <a:custGeom>
            <a:avLst/>
            <a:gdLst/>
            <a:ahLst/>
            <a:cxnLst/>
            <a:rect l="l" t="t" r="r" b="b"/>
            <a:pathLst>
              <a:path w="1489" h="1688" extrusionOk="0">
                <a:moveTo>
                  <a:pt x="1045" y="0"/>
                </a:moveTo>
                <a:cubicBezTo>
                  <a:pt x="920" y="0"/>
                  <a:pt x="797" y="61"/>
                  <a:pt x="724" y="175"/>
                </a:cubicBezTo>
                <a:lnTo>
                  <a:pt x="120" y="1086"/>
                </a:lnTo>
                <a:cubicBezTo>
                  <a:pt x="1" y="1264"/>
                  <a:pt x="52" y="1506"/>
                  <a:pt x="229" y="1622"/>
                </a:cubicBezTo>
                <a:cubicBezTo>
                  <a:pt x="295" y="1667"/>
                  <a:pt x="370" y="1688"/>
                  <a:pt x="444" y="1688"/>
                </a:cubicBezTo>
                <a:cubicBezTo>
                  <a:pt x="569" y="1688"/>
                  <a:pt x="693" y="1627"/>
                  <a:pt x="768" y="1513"/>
                </a:cubicBezTo>
                <a:lnTo>
                  <a:pt x="1369" y="602"/>
                </a:lnTo>
                <a:cubicBezTo>
                  <a:pt x="1489" y="424"/>
                  <a:pt x="1441" y="181"/>
                  <a:pt x="1260" y="66"/>
                </a:cubicBezTo>
                <a:cubicBezTo>
                  <a:pt x="1194" y="21"/>
                  <a:pt x="1119" y="0"/>
                  <a:pt x="104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1567398" y="2924279"/>
            <a:ext cx="157744" cy="126732"/>
          </a:xfrm>
          <a:custGeom>
            <a:avLst/>
            <a:gdLst/>
            <a:ahLst/>
            <a:cxnLst/>
            <a:rect l="l" t="t" r="r" b="b"/>
            <a:pathLst>
              <a:path w="2472" h="1986" extrusionOk="0">
                <a:moveTo>
                  <a:pt x="1328" y="0"/>
                </a:moveTo>
                <a:cubicBezTo>
                  <a:pt x="1239" y="0"/>
                  <a:pt x="1149" y="21"/>
                  <a:pt x="1066" y="62"/>
                </a:cubicBezTo>
                <a:lnTo>
                  <a:pt x="410" y="390"/>
                </a:lnTo>
                <a:cubicBezTo>
                  <a:pt x="119" y="533"/>
                  <a:pt x="1" y="888"/>
                  <a:pt x="144" y="1182"/>
                </a:cubicBezTo>
                <a:lnTo>
                  <a:pt x="382" y="1656"/>
                </a:lnTo>
                <a:cubicBezTo>
                  <a:pt x="486" y="1864"/>
                  <a:pt x="694" y="1985"/>
                  <a:pt x="911" y="1985"/>
                </a:cubicBezTo>
                <a:cubicBezTo>
                  <a:pt x="999" y="1985"/>
                  <a:pt x="1089" y="1965"/>
                  <a:pt x="1175" y="1922"/>
                </a:cubicBezTo>
                <a:lnTo>
                  <a:pt x="2062" y="1478"/>
                </a:lnTo>
                <a:cubicBezTo>
                  <a:pt x="2356" y="1335"/>
                  <a:pt x="2471" y="980"/>
                  <a:pt x="2328" y="687"/>
                </a:cubicBezTo>
                <a:cubicBezTo>
                  <a:pt x="2287" y="608"/>
                  <a:pt x="2229" y="536"/>
                  <a:pt x="2158" y="482"/>
                </a:cubicBezTo>
                <a:lnTo>
                  <a:pt x="1687" y="123"/>
                </a:lnTo>
                <a:cubicBezTo>
                  <a:pt x="1581" y="41"/>
                  <a:pt x="1455" y="0"/>
                  <a:pt x="132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6"/>
          <p:cNvSpPr/>
          <p:nvPr/>
        </p:nvSpPr>
        <p:spPr>
          <a:xfrm>
            <a:off x="1634464" y="3002704"/>
            <a:ext cx="91124" cy="67897"/>
          </a:xfrm>
          <a:custGeom>
            <a:avLst/>
            <a:gdLst/>
            <a:ahLst/>
            <a:cxnLst/>
            <a:rect l="l" t="t" r="r" b="b"/>
            <a:pathLst>
              <a:path w="1428" h="1064" extrusionOk="0">
                <a:moveTo>
                  <a:pt x="922" y="0"/>
                </a:moveTo>
                <a:lnTo>
                  <a:pt x="1" y="697"/>
                </a:lnTo>
                <a:lnTo>
                  <a:pt x="393" y="1062"/>
                </a:lnTo>
                <a:cubicBezTo>
                  <a:pt x="393" y="1062"/>
                  <a:pt x="403" y="1063"/>
                  <a:pt x="421" y="1063"/>
                </a:cubicBezTo>
                <a:cubicBezTo>
                  <a:pt x="494" y="1063"/>
                  <a:pt x="706" y="1046"/>
                  <a:pt x="1025" y="878"/>
                </a:cubicBezTo>
                <a:cubicBezTo>
                  <a:pt x="1428" y="666"/>
                  <a:pt x="1338" y="465"/>
                  <a:pt x="1338" y="465"/>
                </a:cubicBezTo>
                <a:lnTo>
                  <a:pt x="922" y="0"/>
                </a:ln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6"/>
          <p:cNvSpPr/>
          <p:nvPr/>
        </p:nvSpPr>
        <p:spPr>
          <a:xfrm>
            <a:off x="1629870" y="2121394"/>
            <a:ext cx="1581976" cy="1567873"/>
          </a:xfrm>
          <a:custGeom>
            <a:avLst/>
            <a:gdLst/>
            <a:ahLst/>
            <a:cxnLst/>
            <a:rect l="l" t="t" r="r" b="b"/>
            <a:pathLst>
              <a:path w="24791" h="24570" extrusionOk="0">
                <a:moveTo>
                  <a:pt x="20783" y="0"/>
                </a:moveTo>
                <a:cubicBezTo>
                  <a:pt x="20264" y="5786"/>
                  <a:pt x="12734" y="10090"/>
                  <a:pt x="11368" y="10391"/>
                </a:cubicBezTo>
                <a:cubicBezTo>
                  <a:pt x="11368" y="10391"/>
                  <a:pt x="10340" y="10766"/>
                  <a:pt x="9231" y="11654"/>
                </a:cubicBezTo>
                <a:cubicBezTo>
                  <a:pt x="8199" y="12479"/>
                  <a:pt x="5482" y="14409"/>
                  <a:pt x="3701" y="14409"/>
                </a:cubicBezTo>
                <a:cubicBezTo>
                  <a:pt x="3574" y="14409"/>
                  <a:pt x="3452" y="14399"/>
                  <a:pt x="3336" y="14378"/>
                </a:cubicBezTo>
                <a:cubicBezTo>
                  <a:pt x="2305" y="14197"/>
                  <a:pt x="1741" y="14033"/>
                  <a:pt x="1455" y="13931"/>
                </a:cubicBezTo>
                <a:cubicBezTo>
                  <a:pt x="1432" y="13923"/>
                  <a:pt x="1409" y="13919"/>
                  <a:pt x="1387" y="13919"/>
                </a:cubicBezTo>
                <a:cubicBezTo>
                  <a:pt x="1296" y="13919"/>
                  <a:pt x="1217" y="13982"/>
                  <a:pt x="1193" y="14078"/>
                </a:cubicBezTo>
                <a:cubicBezTo>
                  <a:pt x="1161" y="14194"/>
                  <a:pt x="1080" y="14323"/>
                  <a:pt x="878" y="14409"/>
                </a:cubicBezTo>
                <a:cubicBezTo>
                  <a:pt x="656" y="14504"/>
                  <a:pt x="438" y="14535"/>
                  <a:pt x="277" y="14542"/>
                </a:cubicBezTo>
                <a:cubicBezTo>
                  <a:pt x="123" y="14549"/>
                  <a:pt x="1" y="14678"/>
                  <a:pt x="8" y="14832"/>
                </a:cubicBezTo>
                <a:cubicBezTo>
                  <a:pt x="38" y="15392"/>
                  <a:pt x="284" y="16600"/>
                  <a:pt x="1762" y="17348"/>
                </a:cubicBezTo>
                <a:cubicBezTo>
                  <a:pt x="3736" y="18344"/>
                  <a:pt x="4114" y="18434"/>
                  <a:pt x="4114" y="18434"/>
                </a:cubicBezTo>
                <a:cubicBezTo>
                  <a:pt x="4114" y="18434"/>
                  <a:pt x="4888" y="17901"/>
                  <a:pt x="5576" y="17901"/>
                </a:cubicBezTo>
                <a:cubicBezTo>
                  <a:pt x="5946" y="17901"/>
                  <a:pt x="6291" y="18055"/>
                  <a:pt x="6477" y="18529"/>
                </a:cubicBezTo>
                <a:cubicBezTo>
                  <a:pt x="7009" y="19888"/>
                  <a:pt x="10635" y="23994"/>
                  <a:pt x="15710" y="24513"/>
                </a:cubicBezTo>
                <a:cubicBezTo>
                  <a:pt x="16083" y="24551"/>
                  <a:pt x="16451" y="24569"/>
                  <a:pt x="16812" y="24569"/>
                </a:cubicBezTo>
                <a:cubicBezTo>
                  <a:pt x="21356" y="24569"/>
                  <a:pt x="24790" y="21718"/>
                  <a:pt x="24312" y="19921"/>
                </a:cubicBezTo>
                <a:cubicBezTo>
                  <a:pt x="23794" y="17980"/>
                  <a:pt x="18459" y="12999"/>
                  <a:pt x="18459" y="12999"/>
                </a:cubicBezTo>
                <a:cubicBezTo>
                  <a:pt x="18459" y="12999"/>
                  <a:pt x="20916" y="10868"/>
                  <a:pt x="22240" y="6769"/>
                </a:cubicBezTo>
                <a:cubicBezTo>
                  <a:pt x="23568" y="2673"/>
                  <a:pt x="22108" y="375"/>
                  <a:pt x="22108" y="375"/>
                </a:cubicBezTo>
                <a:cubicBezTo>
                  <a:pt x="22108" y="375"/>
                  <a:pt x="22015" y="478"/>
                  <a:pt x="21786" y="478"/>
                </a:cubicBezTo>
                <a:cubicBezTo>
                  <a:pt x="21688" y="478"/>
                  <a:pt x="21565" y="459"/>
                  <a:pt x="21415" y="406"/>
                </a:cubicBezTo>
                <a:cubicBezTo>
                  <a:pt x="20909" y="229"/>
                  <a:pt x="20783" y="0"/>
                  <a:pt x="20783" y="0"/>
                </a:cubicBezTo>
                <a:close/>
              </a:path>
            </a:pathLst>
          </a:custGeom>
          <a:solidFill>
            <a:srgbClr val="FF9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6"/>
          <p:cNvSpPr/>
          <p:nvPr/>
        </p:nvSpPr>
        <p:spPr>
          <a:xfrm>
            <a:off x="1767130" y="3288200"/>
            <a:ext cx="1576169" cy="495057"/>
          </a:xfrm>
          <a:custGeom>
            <a:avLst/>
            <a:gdLst/>
            <a:ahLst/>
            <a:cxnLst/>
            <a:rect l="l" t="t" r="r" b="b"/>
            <a:pathLst>
              <a:path w="24700" h="7758" extrusionOk="0">
                <a:moveTo>
                  <a:pt x="6955" y="1"/>
                </a:moveTo>
                <a:cubicBezTo>
                  <a:pt x="4650" y="1"/>
                  <a:pt x="1959" y="776"/>
                  <a:pt x="1871" y="913"/>
                </a:cubicBezTo>
                <a:cubicBezTo>
                  <a:pt x="0" y="3818"/>
                  <a:pt x="6521" y="7078"/>
                  <a:pt x="10781" y="7692"/>
                </a:cubicBezTo>
                <a:cubicBezTo>
                  <a:pt x="11087" y="7736"/>
                  <a:pt x="11421" y="7757"/>
                  <a:pt x="11777" y="7757"/>
                </a:cubicBezTo>
                <a:cubicBezTo>
                  <a:pt x="16392" y="7757"/>
                  <a:pt x="24700" y="4262"/>
                  <a:pt x="22199" y="1876"/>
                </a:cubicBezTo>
                <a:cubicBezTo>
                  <a:pt x="21485" y="1194"/>
                  <a:pt x="20254" y="840"/>
                  <a:pt x="18919" y="840"/>
                </a:cubicBezTo>
                <a:cubicBezTo>
                  <a:pt x="17533" y="840"/>
                  <a:pt x="16035" y="1221"/>
                  <a:pt x="14887" y="2012"/>
                </a:cubicBezTo>
                <a:cubicBezTo>
                  <a:pt x="13286" y="3115"/>
                  <a:pt x="12996" y="4234"/>
                  <a:pt x="12996" y="4234"/>
                </a:cubicBezTo>
                <a:lnTo>
                  <a:pt x="12228" y="2896"/>
                </a:lnTo>
                <a:lnTo>
                  <a:pt x="11296" y="3381"/>
                </a:lnTo>
                <a:lnTo>
                  <a:pt x="10030" y="1118"/>
                </a:lnTo>
                <a:cubicBezTo>
                  <a:pt x="9559" y="274"/>
                  <a:pt x="8325" y="1"/>
                  <a:pt x="6955" y="1"/>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2709255" y="2105505"/>
            <a:ext cx="498695" cy="845388"/>
          </a:xfrm>
          <a:custGeom>
            <a:avLst/>
            <a:gdLst/>
            <a:ahLst/>
            <a:cxnLst/>
            <a:rect l="l" t="t" r="r" b="b"/>
            <a:pathLst>
              <a:path w="7815" h="13248" extrusionOk="0">
                <a:moveTo>
                  <a:pt x="5503" y="0"/>
                </a:moveTo>
                <a:lnTo>
                  <a:pt x="5264" y="959"/>
                </a:lnTo>
                <a:cubicBezTo>
                  <a:pt x="5264" y="959"/>
                  <a:pt x="5264" y="959"/>
                  <a:pt x="5265" y="959"/>
                </a:cubicBezTo>
                <a:cubicBezTo>
                  <a:pt x="5390" y="959"/>
                  <a:pt x="6050" y="4052"/>
                  <a:pt x="4476" y="7410"/>
                </a:cubicBezTo>
                <a:cubicBezTo>
                  <a:pt x="3175" y="10182"/>
                  <a:pt x="1483" y="12173"/>
                  <a:pt x="1305" y="12173"/>
                </a:cubicBezTo>
                <a:cubicBezTo>
                  <a:pt x="1304" y="12173"/>
                  <a:pt x="1302" y="12173"/>
                  <a:pt x="1301" y="12173"/>
                </a:cubicBezTo>
                <a:cubicBezTo>
                  <a:pt x="1141" y="12142"/>
                  <a:pt x="0" y="11736"/>
                  <a:pt x="0" y="11736"/>
                </a:cubicBezTo>
                <a:lnTo>
                  <a:pt x="0" y="11736"/>
                </a:lnTo>
                <a:lnTo>
                  <a:pt x="1544" y="13248"/>
                </a:lnTo>
                <a:cubicBezTo>
                  <a:pt x="1544" y="13248"/>
                  <a:pt x="7814" y="9581"/>
                  <a:pt x="7206" y="5660"/>
                </a:cubicBezTo>
                <a:cubicBezTo>
                  <a:pt x="6603" y="1737"/>
                  <a:pt x="5503" y="0"/>
                  <a:pt x="5503" y="0"/>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6"/>
          <p:cNvSpPr/>
          <p:nvPr/>
        </p:nvSpPr>
        <p:spPr>
          <a:xfrm>
            <a:off x="1592221" y="3027974"/>
            <a:ext cx="642464" cy="325444"/>
          </a:xfrm>
          <a:custGeom>
            <a:avLst/>
            <a:gdLst/>
            <a:ahLst/>
            <a:cxnLst/>
            <a:rect l="l" t="t" r="r" b="b"/>
            <a:pathLst>
              <a:path w="10068" h="5100" extrusionOk="0">
                <a:moveTo>
                  <a:pt x="587" y="0"/>
                </a:moveTo>
                <a:lnTo>
                  <a:pt x="587" y="0"/>
                </a:lnTo>
                <a:cubicBezTo>
                  <a:pt x="1" y="1151"/>
                  <a:pt x="403" y="3923"/>
                  <a:pt x="3192" y="4786"/>
                </a:cubicBezTo>
                <a:cubicBezTo>
                  <a:pt x="3909" y="5009"/>
                  <a:pt x="4714" y="5099"/>
                  <a:pt x="5513" y="5099"/>
                </a:cubicBezTo>
                <a:cubicBezTo>
                  <a:pt x="7820" y="5099"/>
                  <a:pt x="10067" y="4344"/>
                  <a:pt x="9941" y="3844"/>
                </a:cubicBezTo>
                <a:cubicBezTo>
                  <a:pt x="9769" y="3181"/>
                  <a:pt x="8256" y="2519"/>
                  <a:pt x="6521" y="2519"/>
                </a:cubicBezTo>
                <a:cubicBezTo>
                  <a:pt x="6494" y="2519"/>
                  <a:pt x="6468" y="2519"/>
                  <a:pt x="6442" y="2519"/>
                </a:cubicBezTo>
                <a:cubicBezTo>
                  <a:pt x="4674" y="2536"/>
                  <a:pt x="5305" y="3461"/>
                  <a:pt x="4923" y="3540"/>
                </a:cubicBezTo>
                <a:cubicBezTo>
                  <a:pt x="4873" y="3551"/>
                  <a:pt x="4818" y="3556"/>
                  <a:pt x="4756" y="3556"/>
                </a:cubicBezTo>
                <a:cubicBezTo>
                  <a:pt x="4342" y="3556"/>
                  <a:pt x="3638" y="3306"/>
                  <a:pt x="2377" y="2653"/>
                </a:cubicBezTo>
                <a:cubicBezTo>
                  <a:pt x="929" y="1902"/>
                  <a:pt x="587" y="0"/>
                  <a:pt x="587" y="0"/>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6"/>
          <p:cNvSpPr/>
          <p:nvPr/>
        </p:nvSpPr>
        <p:spPr>
          <a:xfrm>
            <a:off x="2158172" y="2848406"/>
            <a:ext cx="192586" cy="270054"/>
          </a:xfrm>
          <a:custGeom>
            <a:avLst/>
            <a:gdLst/>
            <a:ahLst/>
            <a:cxnLst/>
            <a:rect l="l" t="t" r="r" b="b"/>
            <a:pathLst>
              <a:path w="3018" h="4232" extrusionOk="0">
                <a:moveTo>
                  <a:pt x="3006" y="1"/>
                </a:moveTo>
                <a:cubicBezTo>
                  <a:pt x="3001" y="1"/>
                  <a:pt x="2992" y="2"/>
                  <a:pt x="2980" y="5"/>
                </a:cubicBezTo>
                <a:cubicBezTo>
                  <a:pt x="2982" y="10"/>
                  <a:pt x="2982" y="17"/>
                  <a:pt x="2981" y="25"/>
                </a:cubicBezTo>
                <a:lnTo>
                  <a:pt x="2981" y="25"/>
                </a:lnTo>
                <a:cubicBezTo>
                  <a:pt x="3008" y="8"/>
                  <a:pt x="3017" y="1"/>
                  <a:pt x="3006" y="1"/>
                </a:cubicBezTo>
                <a:close/>
                <a:moveTo>
                  <a:pt x="2981" y="25"/>
                </a:moveTo>
                <a:cubicBezTo>
                  <a:pt x="2789" y="142"/>
                  <a:pt x="1700" y="701"/>
                  <a:pt x="860" y="2053"/>
                </a:cubicBezTo>
                <a:cubicBezTo>
                  <a:pt x="0" y="3436"/>
                  <a:pt x="54" y="4231"/>
                  <a:pt x="54" y="4231"/>
                </a:cubicBezTo>
                <a:cubicBezTo>
                  <a:pt x="1311" y="1794"/>
                  <a:pt x="2939" y="273"/>
                  <a:pt x="2981" y="25"/>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2562423" y="2121394"/>
            <a:ext cx="532643" cy="829499"/>
          </a:xfrm>
          <a:custGeom>
            <a:avLst/>
            <a:gdLst/>
            <a:ahLst/>
            <a:cxnLst/>
            <a:rect l="l" t="t" r="r" b="b"/>
            <a:pathLst>
              <a:path w="8347" h="12999" extrusionOk="0">
                <a:moveTo>
                  <a:pt x="6169" y="0"/>
                </a:moveTo>
                <a:cubicBezTo>
                  <a:pt x="6162" y="92"/>
                  <a:pt x="6152" y="188"/>
                  <a:pt x="6139" y="279"/>
                </a:cubicBezTo>
                <a:cubicBezTo>
                  <a:pt x="6265" y="266"/>
                  <a:pt x="6377" y="259"/>
                  <a:pt x="6473" y="259"/>
                </a:cubicBezTo>
                <a:cubicBezTo>
                  <a:pt x="6237" y="123"/>
                  <a:pt x="6169" y="0"/>
                  <a:pt x="6169" y="0"/>
                </a:cubicBezTo>
                <a:close/>
                <a:moveTo>
                  <a:pt x="6449" y="2997"/>
                </a:moveTo>
                <a:cubicBezTo>
                  <a:pt x="6473" y="3127"/>
                  <a:pt x="6487" y="3254"/>
                  <a:pt x="6497" y="3380"/>
                </a:cubicBezTo>
                <a:cubicBezTo>
                  <a:pt x="6490" y="3254"/>
                  <a:pt x="6473" y="3127"/>
                  <a:pt x="6449" y="2997"/>
                </a:cubicBezTo>
                <a:close/>
                <a:moveTo>
                  <a:pt x="6869" y="430"/>
                </a:moveTo>
                <a:lnTo>
                  <a:pt x="6869" y="430"/>
                </a:lnTo>
                <a:cubicBezTo>
                  <a:pt x="7104" y="782"/>
                  <a:pt x="7101" y="1580"/>
                  <a:pt x="7094" y="1662"/>
                </a:cubicBezTo>
                <a:cubicBezTo>
                  <a:pt x="7087" y="1765"/>
                  <a:pt x="6623" y="1843"/>
                  <a:pt x="6538" y="1861"/>
                </a:cubicBezTo>
                <a:cubicBezTo>
                  <a:pt x="6452" y="1877"/>
                  <a:pt x="6596" y="2212"/>
                  <a:pt x="6623" y="2355"/>
                </a:cubicBezTo>
                <a:cubicBezTo>
                  <a:pt x="6643" y="2471"/>
                  <a:pt x="6660" y="2584"/>
                  <a:pt x="6397" y="2673"/>
                </a:cubicBezTo>
                <a:cubicBezTo>
                  <a:pt x="6500" y="3011"/>
                  <a:pt x="6569" y="3366"/>
                  <a:pt x="6561" y="3720"/>
                </a:cubicBezTo>
                <a:cubicBezTo>
                  <a:pt x="6561" y="3898"/>
                  <a:pt x="6528" y="4076"/>
                  <a:pt x="6483" y="4250"/>
                </a:cubicBezTo>
                <a:cubicBezTo>
                  <a:pt x="6421" y="4417"/>
                  <a:pt x="6353" y="4581"/>
                  <a:pt x="6244" y="4724"/>
                </a:cubicBezTo>
                <a:cubicBezTo>
                  <a:pt x="6134" y="4875"/>
                  <a:pt x="6005" y="5004"/>
                  <a:pt x="5858" y="5117"/>
                </a:cubicBezTo>
                <a:cubicBezTo>
                  <a:pt x="5885" y="5229"/>
                  <a:pt x="5906" y="5356"/>
                  <a:pt x="5926" y="5499"/>
                </a:cubicBezTo>
                <a:cubicBezTo>
                  <a:pt x="6203" y="7564"/>
                  <a:pt x="1124" y="9882"/>
                  <a:pt x="89" y="10166"/>
                </a:cubicBezTo>
                <a:cubicBezTo>
                  <a:pt x="59" y="10176"/>
                  <a:pt x="28" y="10183"/>
                  <a:pt x="1" y="10193"/>
                </a:cubicBezTo>
                <a:cubicBezTo>
                  <a:pt x="407" y="10384"/>
                  <a:pt x="1270" y="10794"/>
                  <a:pt x="1612" y="11005"/>
                </a:cubicBezTo>
                <a:cubicBezTo>
                  <a:pt x="1915" y="11196"/>
                  <a:pt x="2263" y="11480"/>
                  <a:pt x="2595" y="11774"/>
                </a:cubicBezTo>
                <a:lnTo>
                  <a:pt x="2301" y="11487"/>
                </a:lnTo>
                <a:lnTo>
                  <a:pt x="2301" y="11487"/>
                </a:lnTo>
                <a:cubicBezTo>
                  <a:pt x="2301" y="11487"/>
                  <a:pt x="3442" y="11893"/>
                  <a:pt x="3602" y="11924"/>
                </a:cubicBezTo>
                <a:lnTo>
                  <a:pt x="3605" y="11924"/>
                </a:lnTo>
                <a:cubicBezTo>
                  <a:pt x="3786" y="11924"/>
                  <a:pt x="5476" y="9934"/>
                  <a:pt x="6777" y="7161"/>
                </a:cubicBezTo>
                <a:cubicBezTo>
                  <a:pt x="8346" y="3806"/>
                  <a:pt x="7691" y="710"/>
                  <a:pt x="7565" y="710"/>
                </a:cubicBezTo>
                <a:lnTo>
                  <a:pt x="7568" y="689"/>
                </a:lnTo>
                <a:lnTo>
                  <a:pt x="7207" y="478"/>
                </a:lnTo>
                <a:lnTo>
                  <a:pt x="7172" y="478"/>
                </a:lnTo>
                <a:cubicBezTo>
                  <a:pt x="7091" y="478"/>
                  <a:pt x="6991" y="464"/>
                  <a:pt x="6869" y="430"/>
                </a:cubicBezTo>
                <a:close/>
                <a:moveTo>
                  <a:pt x="3834" y="12989"/>
                </a:moveTo>
                <a:lnTo>
                  <a:pt x="3845" y="12999"/>
                </a:lnTo>
                <a:cubicBezTo>
                  <a:pt x="3845" y="12995"/>
                  <a:pt x="3841" y="12992"/>
                  <a:pt x="3834" y="12989"/>
                </a:cubicBezTo>
                <a:close/>
              </a:path>
            </a:pathLst>
          </a:custGeom>
          <a:solidFill>
            <a:srgbClr val="FA9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6"/>
          <p:cNvSpPr/>
          <p:nvPr/>
        </p:nvSpPr>
        <p:spPr>
          <a:xfrm>
            <a:off x="2709255" y="2165361"/>
            <a:ext cx="385810" cy="785532"/>
          </a:xfrm>
          <a:custGeom>
            <a:avLst/>
            <a:gdLst/>
            <a:ahLst/>
            <a:cxnLst/>
            <a:rect l="l" t="t" r="r" b="b"/>
            <a:pathLst>
              <a:path w="6046" h="12310" extrusionOk="0">
                <a:moveTo>
                  <a:pt x="5267" y="0"/>
                </a:moveTo>
                <a:lnTo>
                  <a:pt x="5264" y="21"/>
                </a:lnTo>
                <a:cubicBezTo>
                  <a:pt x="5390" y="21"/>
                  <a:pt x="6045" y="3117"/>
                  <a:pt x="4476" y="6472"/>
                </a:cubicBezTo>
                <a:cubicBezTo>
                  <a:pt x="3175" y="9245"/>
                  <a:pt x="1485" y="11235"/>
                  <a:pt x="1304" y="11235"/>
                </a:cubicBezTo>
                <a:lnTo>
                  <a:pt x="1301" y="11235"/>
                </a:lnTo>
                <a:cubicBezTo>
                  <a:pt x="1141" y="11204"/>
                  <a:pt x="0" y="10798"/>
                  <a:pt x="0" y="10798"/>
                </a:cubicBezTo>
                <a:lnTo>
                  <a:pt x="0" y="10798"/>
                </a:lnTo>
                <a:lnTo>
                  <a:pt x="294" y="11085"/>
                </a:lnTo>
                <a:cubicBezTo>
                  <a:pt x="909" y="11634"/>
                  <a:pt x="1454" y="12218"/>
                  <a:pt x="1533" y="12300"/>
                </a:cubicBezTo>
                <a:lnTo>
                  <a:pt x="1544" y="12310"/>
                </a:lnTo>
                <a:cubicBezTo>
                  <a:pt x="1544" y="12310"/>
                  <a:pt x="1802" y="12081"/>
                  <a:pt x="2202" y="11638"/>
                </a:cubicBezTo>
                <a:cubicBezTo>
                  <a:pt x="2878" y="10863"/>
                  <a:pt x="3967" y="9391"/>
                  <a:pt x="4971" y="7036"/>
                </a:cubicBezTo>
                <a:cubicBezTo>
                  <a:pt x="6018" y="4578"/>
                  <a:pt x="5896" y="2311"/>
                  <a:pt x="5705" y="1086"/>
                </a:cubicBezTo>
                <a:cubicBezTo>
                  <a:pt x="5650" y="844"/>
                  <a:pt x="5588" y="632"/>
                  <a:pt x="5527" y="451"/>
                </a:cubicBezTo>
                <a:cubicBezTo>
                  <a:pt x="5476" y="301"/>
                  <a:pt x="5424" y="171"/>
                  <a:pt x="5380" y="66"/>
                </a:cubicBezTo>
                <a:lnTo>
                  <a:pt x="5267" y="0"/>
                </a:lnTo>
                <a:close/>
              </a:path>
            </a:pathLst>
          </a:custGeom>
          <a:solidFill>
            <a:srgbClr val="D67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2361797" y="3343652"/>
            <a:ext cx="669457" cy="956103"/>
          </a:xfrm>
          <a:custGeom>
            <a:avLst/>
            <a:gdLst/>
            <a:ahLst/>
            <a:cxnLst/>
            <a:rect l="l" t="t" r="r" b="b"/>
            <a:pathLst>
              <a:path w="10491" h="14983" extrusionOk="0">
                <a:moveTo>
                  <a:pt x="8952" y="0"/>
                </a:moveTo>
                <a:cubicBezTo>
                  <a:pt x="8564" y="0"/>
                  <a:pt x="7365" y="58"/>
                  <a:pt x="6200" y="710"/>
                </a:cubicBezTo>
                <a:cubicBezTo>
                  <a:pt x="4783" y="1501"/>
                  <a:pt x="4312" y="2236"/>
                  <a:pt x="4326" y="2355"/>
                </a:cubicBezTo>
                <a:cubicBezTo>
                  <a:pt x="4886" y="7199"/>
                  <a:pt x="929" y="11824"/>
                  <a:pt x="86" y="12746"/>
                </a:cubicBezTo>
                <a:cubicBezTo>
                  <a:pt x="0" y="12839"/>
                  <a:pt x="8" y="12982"/>
                  <a:pt x="99" y="13070"/>
                </a:cubicBezTo>
                <a:lnTo>
                  <a:pt x="2080" y="14920"/>
                </a:lnTo>
                <a:cubicBezTo>
                  <a:pt x="2126" y="14963"/>
                  <a:pt x="2181" y="14982"/>
                  <a:pt x="2235" y="14982"/>
                </a:cubicBezTo>
                <a:cubicBezTo>
                  <a:pt x="2357" y="14982"/>
                  <a:pt x="2473" y="14884"/>
                  <a:pt x="2469" y="14740"/>
                </a:cubicBezTo>
                <a:lnTo>
                  <a:pt x="2417" y="13614"/>
                </a:lnTo>
                <a:cubicBezTo>
                  <a:pt x="2414" y="13528"/>
                  <a:pt x="2455" y="13450"/>
                  <a:pt x="2527" y="13405"/>
                </a:cubicBezTo>
                <a:cubicBezTo>
                  <a:pt x="2981" y="13129"/>
                  <a:pt x="4736" y="11975"/>
                  <a:pt x="7388" y="9165"/>
                </a:cubicBezTo>
                <a:cubicBezTo>
                  <a:pt x="10491" y="5875"/>
                  <a:pt x="9081" y="3"/>
                  <a:pt x="9081" y="3"/>
                </a:cubicBezTo>
                <a:cubicBezTo>
                  <a:pt x="9081" y="3"/>
                  <a:pt x="9035" y="0"/>
                  <a:pt x="8952"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2111908" y="3833028"/>
            <a:ext cx="671882" cy="563656"/>
          </a:xfrm>
          <a:custGeom>
            <a:avLst/>
            <a:gdLst/>
            <a:ahLst/>
            <a:cxnLst/>
            <a:rect l="l" t="t" r="r" b="b"/>
            <a:pathLst>
              <a:path w="10529" h="8833" extrusionOk="0">
                <a:moveTo>
                  <a:pt x="6965" y="1"/>
                </a:moveTo>
                <a:cubicBezTo>
                  <a:pt x="6965" y="1"/>
                  <a:pt x="1" y="6258"/>
                  <a:pt x="3944" y="8515"/>
                </a:cubicBezTo>
                <a:cubicBezTo>
                  <a:pt x="4330" y="8735"/>
                  <a:pt x="4716" y="8833"/>
                  <a:pt x="5097" y="8833"/>
                </a:cubicBezTo>
                <a:cubicBezTo>
                  <a:pt x="7964" y="8833"/>
                  <a:pt x="10529" y="3302"/>
                  <a:pt x="10529" y="3302"/>
                </a:cubicBezTo>
                <a:cubicBezTo>
                  <a:pt x="10529" y="3302"/>
                  <a:pt x="7111" y="29"/>
                  <a:pt x="6965" y="1"/>
                </a:cubicBezTo>
                <a:close/>
              </a:path>
            </a:pathLst>
          </a:custGeom>
          <a:solidFill>
            <a:srgbClr val="FF9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2976310" y="1987516"/>
            <a:ext cx="49072" cy="119393"/>
          </a:xfrm>
          <a:custGeom>
            <a:avLst/>
            <a:gdLst/>
            <a:ahLst/>
            <a:cxnLst/>
            <a:rect l="l" t="t" r="r" b="b"/>
            <a:pathLst>
              <a:path w="769" h="1871" extrusionOk="0">
                <a:moveTo>
                  <a:pt x="424" y="0"/>
                </a:moveTo>
                <a:cubicBezTo>
                  <a:pt x="254" y="0"/>
                  <a:pt x="109" y="142"/>
                  <a:pt x="92" y="326"/>
                </a:cubicBezTo>
                <a:lnTo>
                  <a:pt x="17" y="1490"/>
                </a:lnTo>
                <a:cubicBezTo>
                  <a:pt x="1" y="1681"/>
                  <a:pt x="137" y="1852"/>
                  <a:pt x="318" y="1870"/>
                </a:cubicBezTo>
                <a:cubicBezTo>
                  <a:pt x="325" y="1870"/>
                  <a:pt x="333" y="1870"/>
                  <a:pt x="341" y="1870"/>
                </a:cubicBezTo>
                <a:cubicBezTo>
                  <a:pt x="512" y="1870"/>
                  <a:pt x="660" y="1731"/>
                  <a:pt x="677" y="1545"/>
                </a:cubicBezTo>
                <a:lnTo>
                  <a:pt x="751" y="381"/>
                </a:lnTo>
                <a:cubicBezTo>
                  <a:pt x="768" y="186"/>
                  <a:pt x="632" y="16"/>
                  <a:pt x="451" y="2"/>
                </a:cubicBezTo>
                <a:cubicBezTo>
                  <a:pt x="442" y="1"/>
                  <a:pt x="433" y="0"/>
                  <a:pt x="424"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a:off x="3002473" y="1999449"/>
            <a:ext cx="85190" cy="109438"/>
          </a:xfrm>
          <a:custGeom>
            <a:avLst/>
            <a:gdLst/>
            <a:ahLst/>
            <a:cxnLst/>
            <a:rect l="l" t="t" r="r" b="b"/>
            <a:pathLst>
              <a:path w="1335" h="1715" extrusionOk="0">
                <a:moveTo>
                  <a:pt x="971" y="1"/>
                </a:moveTo>
                <a:cubicBezTo>
                  <a:pt x="852" y="1"/>
                  <a:pt x="733" y="66"/>
                  <a:pt x="666" y="180"/>
                </a:cubicBezTo>
                <a:lnTo>
                  <a:pt x="99" y="1201"/>
                </a:lnTo>
                <a:cubicBezTo>
                  <a:pt x="0" y="1368"/>
                  <a:pt x="48" y="1580"/>
                  <a:pt x="208" y="1672"/>
                </a:cubicBezTo>
                <a:cubicBezTo>
                  <a:pt x="258" y="1701"/>
                  <a:pt x="312" y="1715"/>
                  <a:pt x="366" y="1715"/>
                </a:cubicBezTo>
                <a:cubicBezTo>
                  <a:pt x="483" y="1715"/>
                  <a:pt x="601" y="1649"/>
                  <a:pt x="669" y="1532"/>
                </a:cubicBezTo>
                <a:lnTo>
                  <a:pt x="1236" y="515"/>
                </a:lnTo>
                <a:cubicBezTo>
                  <a:pt x="1335" y="347"/>
                  <a:pt x="1287" y="136"/>
                  <a:pt x="1130" y="44"/>
                </a:cubicBezTo>
                <a:cubicBezTo>
                  <a:pt x="1080" y="15"/>
                  <a:pt x="1026" y="1"/>
                  <a:pt x="971"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3023977" y="2033716"/>
            <a:ext cx="100313" cy="96995"/>
          </a:xfrm>
          <a:custGeom>
            <a:avLst/>
            <a:gdLst/>
            <a:ahLst/>
            <a:cxnLst/>
            <a:rect l="l" t="t" r="r" b="b"/>
            <a:pathLst>
              <a:path w="1572" h="1520" extrusionOk="0">
                <a:moveTo>
                  <a:pt x="1217" y="1"/>
                </a:moveTo>
                <a:cubicBezTo>
                  <a:pt x="1126" y="1"/>
                  <a:pt x="1033" y="36"/>
                  <a:pt x="960" y="107"/>
                </a:cubicBezTo>
                <a:lnTo>
                  <a:pt x="148" y="944"/>
                </a:lnTo>
                <a:cubicBezTo>
                  <a:pt x="12" y="1080"/>
                  <a:pt x="1" y="1295"/>
                  <a:pt x="130" y="1425"/>
                </a:cubicBezTo>
                <a:cubicBezTo>
                  <a:pt x="194" y="1488"/>
                  <a:pt x="277" y="1520"/>
                  <a:pt x="362" y="1520"/>
                </a:cubicBezTo>
                <a:cubicBezTo>
                  <a:pt x="451" y="1520"/>
                  <a:pt x="542" y="1485"/>
                  <a:pt x="612" y="1415"/>
                </a:cubicBezTo>
                <a:lnTo>
                  <a:pt x="1428" y="579"/>
                </a:lnTo>
                <a:cubicBezTo>
                  <a:pt x="1564" y="438"/>
                  <a:pt x="1571" y="224"/>
                  <a:pt x="1445" y="94"/>
                </a:cubicBezTo>
                <a:cubicBezTo>
                  <a:pt x="1383" y="31"/>
                  <a:pt x="1301" y="1"/>
                  <a:pt x="1217"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3013959" y="2095550"/>
            <a:ext cx="120606" cy="65408"/>
          </a:xfrm>
          <a:custGeom>
            <a:avLst/>
            <a:gdLst/>
            <a:ahLst/>
            <a:cxnLst/>
            <a:rect l="l" t="t" r="r" b="b"/>
            <a:pathLst>
              <a:path w="1890" h="1025" extrusionOk="0">
                <a:moveTo>
                  <a:pt x="1510" y="0"/>
                </a:moveTo>
                <a:cubicBezTo>
                  <a:pt x="1475" y="0"/>
                  <a:pt x="1439" y="5"/>
                  <a:pt x="1404" y="16"/>
                </a:cubicBezTo>
                <a:lnTo>
                  <a:pt x="295" y="377"/>
                </a:lnTo>
                <a:cubicBezTo>
                  <a:pt x="107" y="432"/>
                  <a:pt x="1" y="620"/>
                  <a:pt x="52" y="794"/>
                </a:cubicBezTo>
                <a:cubicBezTo>
                  <a:pt x="97" y="935"/>
                  <a:pt x="232" y="1024"/>
                  <a:pt x="380" y="1024"/>
                </a:cubicBezTo>
                <a:cubicBezTo>
                  <a:pt x="415" y="1024"/>
                  <a:pt x="450" y="1019"/>
                  <a:pt x="486" y="1009"/>
                </a:cubicBezTo>
                <a:lnTo>
                  <a:pt x="1595" y="648"/>
                </a:lnTo>
                <a:cubicBezTo>
                  <a:pt x="1783" y="593"/>
                  <a:pt x="1889" y="405"/>
                  <a:pt x="1837" y="231"/>
                </a:cubicBezTo>
                <a:cubicBezTo>
                  <a:pt x="1793" y="90"/>
                  <a:pt x="1657" y="0"/>
                  <a:pt x="1510"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904457" y="2036014"/>
            <a:ext cx="99356" cy="104270"/>
          </a:xfrm>
          <a:custGeom>
            <a:avLst/>
            <a:gdLst/>
            <a:ahLst/>
            <a:cxnLst/>
            <a:rect l="l" t="t" r="r" b="b"/>
            <a:pathLst>
              <a:path w="1557" h="1634" extrusionOk="0">
                <a:moveTo>
                  <a:pt x="439" y="1"/>
                </a:moveTo>
                <a:cubicBezTo>
                  <a:pt x="354" y="1"/>
                  <a:pt x="269" y="28"/>
                  <a:pt x="198" y="85"/>
                </a:cubicBezTo>
                <a:cubicBezTo>
                  <a:pt x="27" y="218"/>
                  <a:pt x="0" y="461"/>
                  <a:pt x="133" y="628"/>
                </a:cubicBezTo>
                <a:lnTo>
                  <a:pt x="812" y="1485"/>
                </a:lnTo>
                <a:cubicBezTo>
                  <a:pt x="889" y="1583"/>
                  <a:pt x="1003" y="1634"/>
                  <a:pt x="1118" y="1634"/>
                </a:cubicBezTo>
                <a:cubicBezTo>
                  <a:pt x="1203" y="1634"/>
                  <a:pt x="1288" y="1606"/>
                  <a:pt x="1359" y="1549"/>
                </a:cubicBezTo>
                <a:cubicBezTo>
                  <a:pt x="1526" y="1417"/>
                  <a:pt x="1557" y="1171"/>
                  <a:pt x="1423" y="1003"/>
                </a:cubicBezTo>
                <a:lnTo>
                  <a:pt x="741" y="147"/>
                </a:lnTo>
                <a:cubicBezTo>
                  <a:pt x="664" y="51"/>
                  <a:pt x="552" y="1"/>
                  <a:pt x="439"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931896" y="2055859"/>
            <a:ext cx="156660" cy="124179"/>
          </a:xfrm>
          <a:custGeom>
            <a:avLst/>
            <a:gdLst/>
            <a:ahLst/>
            <a:cxnLst/>
            <a:rect l="l" t="t" r="r" b="b"/>
            <a:pathLst>
              <a:path w="2455" h="1946" extrusionOk="0">
                <a:moveTo>
                  <a:pt x="1108" y="0"/>
                </a:moveTo>
                <a:cubicBezTo>
                  <a:pt x="963" y="0"/>
                  <a:pt x="821" y="53"/>
                  <a:pt x="710" y="153"/>
                </a:cubicBezTo>
                <a:lnTo>
                  <a:pt x="270" y="553"/>
                </a:lnTo>
                <a:cubicBezTo>
                  <a:pt x="205" y="614"/>
                  <a:pt x="150" y="689"/>
                  <a:pt x="119" y="771"/>
                </a:cubicBezTo>
                <a:cubicBezTo>
                  <a:pt x="0" y="1075"/>
                  <a:pt x="147" y="1420"/>
                  <a:pt x="451" y="1539"/>
                </a:cubicBezTo>
                <a:lnTo>
                  <a:pt x="1373" y="1905"/>
                </a:lnTo>
                <a:cubicBezTo>
                  <a:pt x="1443" y="1932"/>
                  <a:pt x="1516" y="1945"/>
                  <a:pt x="1588" y="1945"/>
                </a:cubicBezTo>
                <a:cubicBezTo>
                  <a:pt x="1824" y="1945"/>
                  <a:pt x="2048" y="1803"/>
                  <a:pt x="2140" y="1569"/>
                </a:cubicBezTo>
                <a:lnTo>
                  <a:pt x="2335" y="1075"/>
                </a:lnTo>
                <a:cubicBezTo>
                  <a:pt x="2454" y="771"/>
                  <a:pt x="2307" y="430"/>
                  <a:pt x="2003" y="310"/>
                </a:cubicBezTo>
                <a:lnTo>
                  <a:pt x="1324" y="41"/>
                </a:lnTo>
                <a:cubicBezTo>
                  <a:pt x="1254" y="13"/>
                  <a:pt x="1180" y="0"/>
                  <a:pt x="110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1856212" y="1930723"/>
            <a:ext cx="1102106" cy="967461"/>
          </a:xfrm>
          <a:custGeom>
            <a:avLst/>
            <a:gdLst/>
            <a:ahLst/>
            <a:cxnLst/>
            <a:rect l="l" t="t" r="r" b="b"/>
            <a:pathLst>
              <a:path w="17271" h="15161" extrusionOk="0">
                <a:moveTo>
                  <a:pt x="9315" y="1"/>
                </a:moveTo>
                <a:cubicBezTo>
                  <a:pt x="3965" y="1"/>
                  <a:pt x="632" y="6435"/>
                  <a:pt x="3226" y="8716"/>
                </a:cubicBezTo>
                <a:lnTo>
                  <a:pt x="3179" y="8692"/>
                </a:lnTo>
                <a:cubicBezTo>
                  <a:pt x="3179" y="8692"/>
                  <a:pt x="2550" y="8315"/>
                  <a:pt x="1877" y="8315"/>
                </a:cubicBezTo>
                <a:cubicBezTo>
                  <a:pt x="1312" y="8315"/>
                  <a:pt x="716" y="8580"/>
                  <a:pt x="434" y="9555"/>
                </a:cubicBezTo>
                <a:cubicBezTo>
                  <a:pt x="1" y="11051"/>
                  <a:pt x="1062" y="11600"/>
                  <a:pt x="2568" y="11621"/>
                </a:cubicBezTo>
                <a:cubicBezTo>
                  <a:pt x="3100" y="11628"/>
                  <a:pt x="4008" y="11843"/>
                  <a:pt x="4462" y="11956"/>
                </a:cubicBezTo>
                <a:cubicBezTo>
                  <a:pt x="5869" y="12293"/>
                  <a:pt x="7165" y="12352"/>
                  <a:pt x="7931" y="13471"/>
                </a:cubicBezTo>
                <a:lnTo>
                  <a:pt x="8139" y="14304"/>
                </a:lnTo>
                <a:lnTo>
                  <a:pt x="9777" y="15161"/>
                </a:lnTo>
                <a:lnTo>
                  <a:pt x="10784" y="13983"/>
                </a:lnTo>
                <a:cubicBezTo>
                  <a:pt x="10784" y="13983"/>
                  <a:pt x="10289" y="13393"/>
                  <a:pt x="11156" y="13154"/>
                </a:cubicBezTo>
                <a:cubicBezTo>
                  <a:pt x="12191" y="12870"/>
                  <a:pt x="17270" y="10552"/>
                  <a:pt x="16993" y="8487"/>
                </a:cubicBezTo>
                <a:cubicBezTo>
                  <a:pt x="16721" y="6446"/>
                  <a:pt x="15642" y="7357"/>
                  <a:pt x="15922" y="5575"/>
                </a:cubicBezTo>
                <a:cubicBezTo>
                  <a:pt x="16202" y="3793"/>
                  <a:pt x="15884" y="715"/>
                  <a:pt x="10091" y="45"/>
                </a:cubicBezTo>
                <a:cubicBezTo>
                  <a:pt x="9828" y="15"/>
                  <a:pt x="9570" y="1"/>
                  <a:pt x="9315"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a:off x="2347695" y="2780893"/>
            <a:ext cx="196734" cy="134708"/>
          </a:xfrm>
          <a:custGeom>
            <a:avLst/>
            <a:gdLst/>
            <a:ahLst/>
            <a:cxnLst/>
            <a:rect l="l" t="t" r="r" b="b"/>
            <a:pathLst>
              <a:path w="3083" h="2111" extrusionOk="0">
                <a:moveTo>
                  <a:pt x="2" y="1"/>
                </a:moveTo>
                <a:cubicBezTo>
                  <a:pt x="1" y="1"/>
                  <a:pt x="1" y="1"/>
                  <a:pt x="0" y="1"/>
                </a:cubicBezTo>
                <a:lnTo>
                  <a:pt x="106" y="1254"/>
                </a:lnTo>
                <a:lnTo>
                  <a:pt x="2031" y="2111"/>
                </a:lnTo>
                <a:lnTo>
                  <a:pt x="3082" y="660"/>
                </a:lnTo>
                <a:lnTo>
                  <a:pt x="3082" y="660"/>
                </a:lnTo>
                <a:cubicBezTo>
                  <a:pt x="3082" y="661"/>
                  <a:pt x="2140" y="1623"/>
                  <a:pt x="2031" y="1674"/>
                </a:cubicBezTo>
                <a:cubicBezTo>
                  <a:pt x="2028" y="1675"/>
                  <a:pt x="2024" y="1676"/>
                  <a:pt x="2019" y="1676"/>
                </a:cubicBezTo>
                <a:cubicBezTo>
                  <a:pt x="1853" y="1676"/>
                  <a:pt x="741" y="869"/>
                  <a:pt x="741" y="869"/>
                </a:cubicBezTo>
                <a:cubicBezTo>
                  <a:pt x="741" y="869"/>
                  <a:pt x="119" y="1"/>
                  <a:pt x="2" y="1"/>
                </a:cubicBezTo>
                <a:close/>
              </a:path>
            </a:pathLst>
          </a:custGeom>
          <a:solidFill>
            <a:srgbClr val="EA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2453049" y="1977115"/>
            <a:ext cx="342290" cy="186588"/>
          </a:xfrm>
          <a:custGeom>
            <a:avLst/>
            <a:gdLst/>
            <a:ahLst/>
            <a:cxnLst/>
            <a:rect l="l" t="t" r="r" b="b"/>
            <a:pathLst>
              <a:path w="5364" h="2924" extrusionOk="0">
                <a:moveTo>
                  <a:pt x="38" y="1"/>
                </a:moveTo>
                <a:cubicBezTo>
                  <a:pt x="24" y="1"/>
                  <a:pt x="11" y="1"/>
                  <a:pt x="1" y="5"/>
                </a:cubicBezTo>
                <a:cubicBezTo>
                  <a:pt x="76" y="237"/>
                  <a:pt x="342" y="790"/>
                  <a:pt x="1247" y="1001"/>
                </a:cubicBezTo>
                <a:cubicBezTo>
                  <a:pt x="2268" y="1237"/>
                  <a:pt x="4360" y="2028"/>
                  <a:pt x="5272" y="2923"/>
                </a:cubicBezTo>
                <a:cubicBezTo>
                  <a:pt x="5302" y="2920"/>
                  <a:pt x="5333" y="2913"/>
                  <a:pt x="5364" y="2909"/>
                </a:cubicBezTo>
                <a:cubicBezTo>
                  <a:pt x="5015" y="2384"/>
                  <a:pt x="4589" y="1930"/>
                  <a:pt x="4084" y="1694"/>
                </a:cubicBezTo>
                <a:cubicBezTo>
                  <a:pt x="2564" y="991"/>
                  <a:pt x="762" y="349"/>
                  <a:pt x="97" y="15"/>
                </a:cubicBezTo>
                <a:cubicBezTo>
                  <a:pt x="76" y="5"/>
                  <a:pt x="56" y="1"/>
                  <a:pt x="38" y="1"/>
                </a:cubicBezTo>
                <a:close/>
              </a:path>
            </a:pathLst>
          </a:custGeom>
          <a:solidFill>
            <a:srgbClr val="F2A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1954292" y="2520603"/>
            <a:ext cx="122010" cy="70449"/>
          </a:xfrm>
          <a:custGeom>
            <a:avLst/>
            <a:gdLst/>
            <a:ahLst/>
            <a:cxnLst/>
            <a:rect l="l" t="t" r="r" b="b"/>
            <a:pathLst>
              <a:path w="1912" h="1104" extrusionOk="0">
                <a:moveTo>
                  <a:pt x="849" y="0"/>
                </a:moveTo>
                <a:cubicBezTo>
                  <a:pt x="792" y="0"/>
                  <a:pt x="735" y="5"/>
                  <a:pt x="679" y="15"/>
                </a:cubicBezTo>
                <a:cubicBezTo>
                  <a:pt x="560" y="45"/>
                  <a:pt x="451" y="100"/>
                  <a:pt x="355" y="172"/>
                </a:cubicBezTo>
                <a:cubicBezTo>
                  <a:pt x="262" y="247"/>
                  <a:pt x="188" y="336"/>
                  <a:pt x="130" y="434"/>
                </a:cubicBezTo>
                <a:cubicBezTo>
                  <a:pt x="71" y="530"/>
                  <a:pt x="24" y="632"/>
                  <a:pt x="0" y="741"/>
                </a:cubicBezTo>
                <a:lnTo>
                  <a:pt x="13" y="746"/>
                </a:lnTo>
                <a:cubicBezTo>
                  <a:pt x="95" y="547"/>
                  <a:pt x="225" y="363"/>
                  <a:pt x="402" y="240"/>
                </a:cubicBezTo>
                <a:cubicBezTo>
                  <a:pt x="492" y="179"/>
                  <a:pt x="590" y="138"/>
                  <a:pt x="696" y="117"/>
                </a:cubicBezTo>
                <a:cubicBezTo>
                  <a:pt x="742" y="113"/>
                  <a:pt x="787" y="109"/>
                  <a:pt x="833" y="109"/>
                </a:cubicBezTo>
                <a:cubicBezTo>
                  <a:pt x="895" y="109"/>
                  <a:pt x="956" y="115"/>
                  <a:pt x="1017" y="131"/>
                </a:cubicBezTo>
                <a:cubicBezTo>
                  <a:pt x="1225" y="179"/>
                  <a:pt x="1430" y="274"/>
                  <a:pt x="1584" y="424"/>
                </a:cubicBezTo>
                <a:cubicBezTo>
                  <a:pt x="1659" y="500"/>
                  <a:pt x="1721" y="592"/>
                  <a:pt x="1757" y="691"/>
                </a:cubicBezTo>
                <a:cubicBezTo>
                  <a:pt x="1778" y="738"/>
                  <a:pt x="1792" y="793"/>
                  <a:pt x="1798" y="844"/>
                </a:cubicBezTo>
                <a:cubicBezTo>
                  <a:pt x="1802" y="872"/>
                  <a:pt x="1806" y="899"/>
                  <a:pt x="1806" y="926"/>
                </a:cubicBezTo>
                <a:cubicBezTo>
                  <a:pt x="1806" y="943"/>
                  <a:pt x="1800" y="973"/>
                  <a:pt x="1797" y="988"/>
                </a:cubicBezTo>
                <a:lnTo>
                  <a:pt x="1797" y="988"/>
                </a:lnTo>
                <a:cubicBezTo>
                  <a:pt x="1693" y="873"/>
                  <a:pt x="1562" y="781"/>
                  <a:pt x="1417" y="728"/>
                </a:cubicBezTo>
                <a:cubicBezTo>
                  <a:pt x="1341" y="700"/>
                  <a:pt x="1263" y="691"/>
                  <a:pt x="1181" y="691"/>
                </a:cubicBezTo>
                <a:cubicBezTo>
                  <a:pt x="1102" y="691"/>
                  <a:pt x="1024" y="714"/>
                  <a:pt x="949" y="738"/>
                </a:cubicBezTo>
                <a:lnTo>
                  <a:pt x="955" y="749"/>
                </a:lnTo>
                <a:cubicBezTo>
                  <a:pt x="1012" y="741"/>
                  <a:pt x="1070" y="731"/>
                  <a:pt x="1128" y="731"/>
                </a:cubicBezTo>
                <a:cubicBezTo>
                  <a:pt x="1147" y="731"/>
                  <a:pt x="1165" y="732"/>
                  <a:pt x="1184" y="735"/>
                </a:cubicBezTo>
                <a:cubicBezTo>
                  <a:pt x="1256" y="741"/>
                  <a:pt x="1327" y="762"/>
                  <a:pt x="1396" y="793"/>
                </a:cubicBezTo>
                <a:cubicBezTo>
                  <a:pt x="1461" y="820"/>
                  <a:pt x="1522" y="861"/>
                  <a:pt x="1580" y="905"/>
                </a:cubicBezTo>
                <a:cubicBezTo>
                  <a:pt x="1635" y="950"/>
                  <a:pt x="1689" y="1008"/>
                  <a:pt x="1727" y="1059"/>
                </a:cubicBezTo>
                <a:lnTo>
                  <a:pt x="1757" y="1104"/>
                </a:lnTo>
                <a:lnTo>
                  <a:pt x="1819" y="1090"/>
                </a:lnTo>
                <a:cubicBezTo>
                  <a:pt x="1839" y="1086"/>
                  <a:pt x="1867" y="1066"/>
                  <a:pt x="1874" y="1056"/>
                </a:cubicBezTo>
                <a:cubicBezTo>
                  <a:pt x="1877" y="1049"/>
                  <a:pt x="1884" y="1042"/>
                  <a:pt x="1888" y="1036"/>
                </a:cubicBezTo>
                <a:cubicBezTo>
                  <a:pt x="1894" y="1025"/>
                  <a:pt x="1894" y="1022"/>
                  <a:pt x="1897" y="1012"/>
                </a:cubicBezTo>
                <a:cubicBezTo>
                  <a:pt x="1901" y="1001"/>
                  <a:pt x="1905" y="987"/>
                  <a:pt x="1905" y="981"/>
                </a:cubicBezTo>
                <a:cubicBezTo>
                  <a:pt x="1908" y="960"/>
                  <a:pt x="1911" y="943"/>
                  <a:pt x="1911" y="926"/>
                </a:cubicBezTo>
                <a:cubicBezTo>
                  <a:pt x="1911" y="892"/>
                  <a:pt x="1911" y="861"/>
                  <a:pt x="1908" y="831"/>
                </a:cubicBezTo>
                <a:cubicBezTo>
                  <a:pt x="1897" y="769"/>
                  <a:pt x="1884" y="708"/>
                  <a:pt x="1864" y="650"/>
                </a:cubicBezTo>
                <a:cubicBezTo>
                  <a:pt x="1819" y="533"/>
                  <a:pt x="1754" y="428"/>
                  <a:pt x="1669" y="339"/>
                </a:cubicBezTo>
                <a:cubicBezTo>
                  <a:pt x="1584" y="250"/>
                  <a:pt x="1485" y="179"/>
                  <a:pt x="1376" y="131"/>
                </a:cubicBezTo>
                <a:cubicBezTo>
                  <a:pt x="1266" y="79"/>
                  <a:pt x="1160" y="42"/>
                  <a:pt x="1041" y="21"/>
                </a:cubicBezTo>
                <a:cubicBezTo>
                  <a:pt x="979" y="7"/>
                  <a:pt x="914" y="0"/>
                  <a:pt x="849"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a:off x="2245276" y="2362540"/>
            <a:ext cx="122073" cy="101143"/>
          </a:xfrm>
          <a:custGeom>
            <a:avLst/>
            <a:gdLst/>
            <a:ahLst/>
            <a:cxnLst/>
            <a:rect l="l" t="t" r="r" b="b"/>
            <a:pathLst>
              <a:path w="1913" h="1585" extrusionOk="0">
                <a:moveTo>
                  <a:pt x="1060" y="0"/>
                </a:moveTo>
                <a:cubicBezTo>
                  <a:pt x="892" y="0"/>
                  <a:pt x="723" y="47"/>
                  <a:pt x="581" y="122"/>
                </a:cubicBezTo>
                <a:cubicBezTo>
                  <a:pt x="515" y="154"/>
                  <a:pt x="461" y="201"/>
                  <a:pt x="403" y="245"/>
                </a:cubicBezTo>
                <a:cubicBezTo>
                  <a:pt x="376" y="266"/>
                  <a:pt x="348" y="294"/>
                  <a:pt x="325" y="317"/>
                </a:cubicBezTo>
                <a:cubicBezTo>
                  <a:pt x="298" y="341"/>
                  <a:pt x="270" y="368"/>
                  <a:pt x="249" y="399"/>
                </a:cubicBezTo>
                <a:cubicBezTo>
                  <a:pt x="157" y="508"/>
                  <a:pt x="82" y="638"/>
                  <a:pt x="48" y="775"/>
                </a:cubicBezTo>
                <a:cubicBezTo>
                  <a:pt x="14" y="915"/>
                  <a:pt x="0" y="1055"/>
                  <a:pt x="3" y="1191"/>
                </a:cubicBezTo>
                <a:cubicBezTo>
                  <a:pt x="17" y="1324"/>
                  <a:pt x="41" y="1461"/>
                  <a:pt x="89" y="1584"/>
                </a:cubicBezTo>
                <a:lnTo>
                  <a:pt x="99" y="1584"/>
                </a:lnTo>
                <a:cubicBezTo>
                  <a:pt x="55" y="1324"/>
                  <a:pt x="55" y="1055"/>
                  <a:pt x="140" y="809"/>
                </a:cubicBezTo>
                <a:cubicBezTo>
                  <a:pt x="225" y="560"/>
                  <a:pt x="410" y="351"/>
                  <a:pt x="642" y="232"/>
                </a:cubicBezTo>
                <a:cubicBezTo>
                  <a:pt x="773" y="155"/>
                  <a:pt x="927" y="112"/>
                  <a:pt x="1080" y="112"/>
                </a:cubicBezTo>
                <a:cubicBezTo>
                  <a:pt x="1186" y="112"/>
                  <a:pt x="1292" y="133"/>
                  <a:pt x="1390" y="177"/>
                </a:cubicBezTo>
                <a:cubicBezTo>
                  <a:pt x="1626" y="283"/>
                  <a:pt x="1816" y="494"/>
                  <a:pt x="1898" y="740"/>
                </a:cubicBezTo>
                <a:lnTo>
                  <a:pt x="1912" y="737"/>
                </a:lnTo>
                <a:cubicBezTo>
                  <a:pt x="1895" y="601"/>
                  <a:pt x="1826" y="478"/>
                  <a:pt x="1748" y="362"/>
                </a:cubicBezTo>
                <a:cubicBezTo>
                  <a:pt x="1667" y="253"/>
                  <a:pt x="1557" y="157"/>
                  <a:pt x="1427" y="89"/>
                </a:cubicBezTo>
                <a:cubicBezTo>
                  <a:pt x="1314" y="27"/>
                  <a:pt x="1187" y="0"/>
                  <a:pt x="1060" y="0"/>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6"/>
          <p:cNvSpPr/>
          <p:nvPr/>
        </p:nvSpPr>
        <p:spPr>
          <a:xfrm>
            <a:off x="2741480" y="2295601"/>
            <a:ext cx="101781" cy="65216"/>
          </a:xfrm>
          <a:custGeom>
            <a:avLst/>
            <a:gdLst/>
            <a:ahLst/>
            <a:cxnLst/>
            <a:rect l="l" t="t" r="r" b="b"/>
            <a:pathLst>
              <a:path w="1595" h="1022" extrusionOk="0">
                <a:moveTo>
                  <a:pt x="844" y="4"/>
                </a:moveTo>
                <a:cubicBezTo>
                  <a:pt x="789" y="7"/>
                  <a:pt x="735" y="15"/>
                  <a:pt x="676" y="21"/>
                </a:cubicBezTo>
                <a:cubicBezTo>
                  <a:pt x="568" y="45"/>
                  <a:pt x="458" y="76"/>
                  <a:pt x="355" y="134"/>
                </a:cubicBezTo>
                <a:cubicBezTo>
                  <a:pt x="253" y="188"/>
                  <a:pt x="161" y="270"/>
                  <a:pt x="100" y="373"/>
                </a:cubicBezTo>
                <a:cubicBezTo>
                  <a:pt x="38" y="472"/>
                  <a:pt x="7" y="588"/>
                  <a:pt x="4" y="697"/>
                </a:cubicBezTo>
                <a:cubicBezTo>
                  <a:pt x="1" y="806"/>
                  <a:pt x="18" y="919"/>
                  <a:pt x="45" y="1011"/>
                </a:cubicBezTo>
                <a:lnTo>
                  <a:pt x="48" y="1018"/>
                </a:lnTo>
                <a:cubicBezTo>
                  <a:pt x="48" y="1022"/>
                  <a:pt x="48" y="1022"/>
                  <a:pt x="51" y="1022"/>
                </a:cubicBezTo>
                <a:cubicBezTo>
                  <a:pt x="55" y="1022"/>
                  <a:pt x="55" y="1022"/>
                  <a:pt x="55" y="1018"/>
                </a:cubicBezTo>
                <a:cubicBezTo>
                  <a:pt x="59" y="908"/>
                  <a:pt x="48" y="810"/>
                  <a:pt x="69" y="708"/>
                </a:cubicBezTo>
                <a:cubicBezTo>
                  <a:pt x="86" y="609"/>
                  <a:pt x="120" y="513"/>
                  <a:pt x="182" y="431"/>
                </a:cubicBezTo>
                <a:cubicBezTo>
                  <a:pt x="301" y="264"/>
                  <a:pt x="502" y="178"/>
                  <a:pt x="700" y="144"/>
                </a:cubicBezTo>
                <a:cubicBezTo>
                  <a:pt x="763" y="131"/>
                  <a:pt x="828" y="124"/>
                  <a:pt x="892" y="124"/>
                </a:cubicBezTo>
                <a:cubicBezTo>
                  <a:pt x="1032" y="124"/>
                  <a:pt x="1170" y="157"/>
                  <a:pt x="1284" y="237"/>
                </a:cubicBezTo>
                <a:cubicBezTo>
                  <a:pt x="1452" y="352"/>
                  <a:pt x="1543" y="554"/>
                  <a:pt x="1574" y="755"/>
                </a:cubicBezTo>
                <a:cubicBezTo>
                  <a:pt x="1574" y="755"/>
                  <a:pt x="1574" y="759"/>
                  <a:pt x="1578" y="759"/>
                </a:cubicBezTo>
                <a:cubicBezTo>
                  <a:pt x="1581" y="759"/>
                  <a:pt x="1584" y="755"/>
                  <a:pt x="1584" y="752"/>
                </a:cubicBezTo>
                <a:cubicBezTo>
                  <a:pt x="1595" y="646"/>
                  <a:pt x="1574" y="540"/>
                  <a:pt x="1537" y="434"/>
                </a:cubicBezTo>
                <a:cubicBezTo>
                  <a:pt x="1496" y="332"/>
                  <a:pt x="1431" y="233"/>
                  <a:pt x="1338" y="158"/>
                </a:cubicBezTo>
                <a:cubicBezTo>
                  <a:pt x="1250" y="83"/>
                  <a:pt x="1134" y="32"/>
                  <a:pt x="1018" y="15"/>
                </a:cubicBezTo>
                <a:cubicBezTo>
                  <a:pt x="960" y="1"/>
                  <a:pt x="902" y="7"/>
                  <a:pt x="844" y="4"/>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6"/>
          <p:cNvSpPr/>
          <p:nvPr/>
        </p:nvSpPr>
        <p:spPr>
          <a:xfrm>
            <a:off x="2600519" y="2341801"/>
            <a:ext cx="70896" cy="72810"/>
          </a:xfrm>
          <a:custGeom>
            <a:avLst/>
            <a:gdLst/>
            <a:ahLst/>
            <a:cxnLst/>
            <a:rect l="l" t="t" r="r" b="b"/>
            <a:pathLst>
              <a:path w="1111" h="1141" extrusionOk="0">
                <a:moveTo>
                  <a:pt x="15" y="0"/>
                </a:moveTo>
                <a:lnTo>
                  <a:pt x="1" y="4"/>
                </a:lnTo>
                <a:cubicBezTo>
                  <a:pt x="4" y="93"/>
                  <a:pt x="11" y="181"/>
                  <a:pt x="48" y="270"/>
                </a:cubicBezTo>
                <a:cubicBezTo>
                  <a:pt x="66" y="311"/>
                  <a:pt x="97" y="359"/>
                  <a:pt x="155" y="373"/>
                </a:cubicBezTo>
                <a:cubicBezTo>
                  <a:pt x="163" y="374"/>
                  <a:pt x="171" y="374"/>
                  <a:pt x="179" y="374"/>
                </a:cubicBezTo>
                <a:cubicBezTo>
                  <a:pt x="223" y="374"/>
                  <a:pt x="260" y="361"/>
                  <a:pt x="298" y="352"/>
                </a:cubicBezTo>
                <a:cubicBezTo>
                  <a:pt x="438" y="306"/>
                  <a:pt x="581" y="246"/>
                  <a:pt x="714" y="246"/>
                </a:cubicBezTo>
                <a:cubicBezTo>
                  <a:pt x="740" y="246"/>
                  <a:pt x="765" y="248"/>
                  <a:pt x="790" y="253"/>
                </a:cubicBezTo>
                <a:cubicBezTo>
                  <a:pt x="861" y="274"/>
                  <a:pt x="923" y="321"/>
                  <a:pt x="950" y="386"/>
                </a:cubicBezTo>
                <a:cubicBezTo>
                  <a:pt x="977" y="451"/>
                  <a:pt x="981" y="533"/>
                  <a:pt x="977" y="615"/>
                </a:cubicBezTo>
                <a:cubicBezTo>
                  <a:pt x="977" y="696"/>
                  <a:pt x="963" y="783"/>
                  <a:pt x="954" y="868"/>
                </a:cubicBezTo>
                <a:lnTo>
                  <a:pt x="929" y="1000"/>
                </a:lnTo>
                <a:lnTo>
                  <a:pt x="923" y="1065"/>
                </a:lnTo>
                <a:lnTo>
                  <a:pt x="916" y="1100"/>
                </a:lnTo>
                <a:lnTo>
                  <a:pt x="916" y="1117"/>
                </a:lnTo>
                <a:cubicBezTo>
                  <a:pt x="916" y="1120"/>
                  <a:pt x="919" y="1123"/>
                  <a:pt x="919" y="1127"/>
                </a:cubicBezTo>
                <a:cubicBezTo>
                  <a:pt x="919" y="1131"/>
                  <a:pt x="923" y="1141"/>
                  <a:pt x="933" y="1141"/>
                </a:cubicBezTo>
                <a:lnTo>
                  <a:pt x="929" y="1127"/>
                </a:lnTo>
                <a:lnTo>
                  <a:pt x="929" y="1127"/>
                </a:lnTo>
                <a:cubicBezTo>
                  <a:pt x="930" y="1127"/>
                  <a:pt x="931" y="1127"/>
                  <a:pt x="931" y="1127"/>
                </a:cubicBezTo>
                <a:cubicBezTo>
                  <a:pt x="937" y="1127"/>
                  <a:pt x="937" y="1113"/>
                  <a:pt x="943" y="1106"/>
                </a:cubicBezTo>
                <a:lnTo>
                  <a:pt x="957" y="1076"/>
                </a:lnTo>
                <a:lnTo>
                  <a:pt x="984" y="1014"/>
                </a:lnTo>
                <a:cubicBezTo>
                  <a:pt x="1004" y="973"/>
                  <a:pt x="1022" y="932"/>
                  <a:pt x="1036" y="891"/>
                </a:cubicBezTo>
                <a:cubicBezTo>
                  <a:pt x="1069" y="806"/>
                  <a:pt x="1093" y="717"/>
                  <a:pt x="1104" y="622"/>
                </a:cubicBezTo>
                <a:cubicBezTo>
                  <a:pt x="1110" y="529"/>
                  <a:pt x="1110" y="427"/>
                  <a:pt x="1059" y="332"/>
                </a:cubicBezTo>
                <a:cubicBezTo>
                  <a:pt x="1008" y="233"/>
                  <a:pt x="909" y="171"/>
                  <a:pt x="806" y="154"/>
                </a:cubicBezTo>
                <a:cubicBezTo>
                  <a:pt x="787" y="152"/>
                  <a:pt x="768" y="151"/>
                  <a:pt x="750" y="151"/>
                </a:cubicBezTo>
                <a:cubicBezTo>
                  <a:pt x="571" y="151"/>
                  <a:pt x="423" y="236"/>
                  <a:pt x="278" y="294"/>
                </a:cubicBezTo>
                <a:cubicBezTo>
                  <a:pt x="237" y="307"/>
                  <a:pt x="196" y="325"/>
                  <a:pt x="161" y="325"/>
                </a:cubicBezTo>
                <a:cubicBezTo>
                  <a:pt x="130" y="321"/>
                  <a:pt x="100" y="287"/>
                  <a:pt x="83" y="253"/>
                </a:cubicBezTo>
                <a:cubicBezTo>
                  <a:pt x="42" y="178"/>
                  <a:pt x="25" y="89"/>
                  <a:pt x="15"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6"/>
          <p:cNvSpPr/>
          <p:nvPr/>
        </p:nvSpPr>
        <p:spPr>
          <a:xfrm>
            <a:off x="2524518" y="2513456"/>
            <a:ext cx="158446" cy="24823"/>
          </a:xfrm>
          <a:custGeom>
            <a:avLst/>
            <a:gdLst/>
            <a:ahLst/>
            <a:cxnLst/>
            <a:rect l="l" t="t" r="r" b="b"/>
            <a:pathLst>
              <a:path w="2483" h="389" extrusionOk="0">
                <a:moveTo>
                  <a:pt x="2476" y="1"/>
                </a:moveTo>
                <a:cubicBezTo>
                  <a:pt x="2377" y="42"/>
                  <a:pt x="2277" y="79"/>
                  <a:pt x="2175" y="103"/>
                </a:cubicBezTo>
                <a:cubicBezTo>
                  <a:pt x="2076" y="133"/>
                  <a:pt x="1973" y="157"/>
                  <a:pt x="1871" y="178"/>
                </a:cubicBezTo>
                <a:cubicBezTo>
                  <a:pt x="1666" y="212"/>
                  <a:pt x="1461" y="246"/>
                  <a:pt x="1257" y="259"/>
                </a:cubicBezTo>
                <a:cubicBezTo>
                  <a:pt x="1161" y="266"/>
                  <a:pt x="1065" y="269"/>
                  <a:pt x="968" y="269"/>
                </a:cubicBezTo>
                <a:cubicBezTo>
                  <a:pt x="857" y="269"/>
                  <a:pt x="746" y="265"/>
                  <a:pt x="636" y="259"/>
                </a:cubicBezTo>
                <a:cubicBezTo>
                  <a:pt x="427" y="243"/>
                  <a:pt x="219" y="226"/>
                  <a:pt x="4" y="195"/>
                </a:cubicBezTo>
                <a:lnTo>
                  <a:pt x="1" y="209"/>
                </a:lnTo>
                <a:cubicBezTo>
                  <a:pt x="202" y="280"/>
                  <a:pt x="410" y="325"/>
                  <a:pt x="622" y="359"/>
                </a:cubicBezTo>
                <a:cubicBezTo>
                  <a:pt x="772" y="378"/>
                  <a:pt x="921" y="389"/>
                  <a:pt x="1071" y="389"/>
                </a:cubicBezTo>
                <a:cubicBezTo>
                  <a:pt x="1136" y="389"/>
                  <a:pt x="1202" y="387"/>
                  <a:pt x="1267" y="382"/>
                </a:cubicBezTo>
                <a:cubicBezTo>
                  <a:pt x="1479" y="366"/>
                  <a:pt x="1690" y="328"/>
                  <a:pt x="1899" y="270"/>
                </a:cubicBezTo>
                <a:cubicBezTo>
                  <a:pt x="2104" y="209"/>
                  <a:pt x="2309" y="133"/>
                  <a:pt x="2482" y="7"/>
                </a:cubicBezTo>
                <a:lnTo>
                  <a:pt x="2476" y="1"/>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6"/>
          <p:cNvSpPr/>
          <p:nvPr/>
        </p:nvSpPr>
        <p:spPr>
          <a:xfrm>
            <a:off x="2590947" y="2562017"/>
            <a:ext cx="29481" cy="10721"/>
          </a:xfrm>
          <a:custGeom>
            <a:avLst/>
            <a:gdLst/>
            <a:ahLst/>
            <a:cxnLst/>
            <a:rect l="l" t="t" r="r" b="b"/>
            <a:pathLst>
              <a:path w="462" h="168" extrusionOk="0">
                <a:moveTo>
                  <a:pt x="455" y="1"/>
                </a:moveTo>
                <a:cubicBezTo>
                  <a:pt x="387" y="38"/>
                  <a:pt x="308" y="42"/>
                  <a:pt x="233" y="42"/>
                </a:cubicBezTo>
                <a:cubicBezTo>
                  <a:pt x="218" y="42"/>
                  <a:pt x="203" y="43"/>
                  <a:pt x="188" y="43"/>
                </a:cubicBezTo>
                <a:cubicBezTo>
                  <a:pt x="125" y="43"/>
                  <a:pt x="65" y="38"/>
                  <a:pt x="1" y="35"/>
                </a:cubicBezTo>
                <a:lnTo>
                  <a:pt x="1" y="48"/>
                </a:lnTo>
                <a:cubicBezTo>
                  <a:pt x="69" y="138"/>
                  <a:pt x="151" y="165"/>
                  <a:pt x="236" y="168"/>
                </a:cubicBezTo>
                <a:cubicBezTo>
                  <a:pt x="277" y="165"/>
                  <a:pt x="321" y="154"/>
                  <a:pt x="366" y="130"/>
                </a:cubicBezTo>
                <a:cubicBezTo>
                  <a:pt x="407" y="106"/>
                  <a:pt x="448" y="69"/>
                  <a:pt x="461" y="11"/>
                </a:cubicBezTo>
                <a:lnTo>
                  <a:pt x="455" y="1"/>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1722844" y="724482"/>
            <a:ext cx="1416191" cy="1862240"/>
          </a:xfrm>
          <a:custGeom>
            <a:avLst/>
            <a:gdLst/>
            <a:ahLst/>
            <a:cxnLst/>
            <a:rect l="l" t="t" r="r" b="b"/>
            <a:pathLst>
              <a:path w="22193" h="29183" extrusionOk="0">
                <a:moveTo>
                  <a:pt x="18565" y="13650"/>
                </a:moveTo>
                <a:cubicBezTo>
                  <a:pt x="18565" y="13650"/>
                  <a:pt x="18562" y="13653"/>
                  <a:pt x="18556" y="13659"/>
                </a:cubicBezTo>
                <a:lnTo>
                  <a:pt x="18556" y="13659"/>
                </a:lnTo>
                <a:cubicBezTo>
                  <a:pt x="18562" y="13653"/>
                  <a:pt x="18565" y="13650"/>
                  <a:pt x="18565" y="13650"/>
                </a:cubicBezTo>
                <a:close/>
                <a:moveTo>
                  <a:pt x="2454" y="28743"/>
                </a:moveTo>
                <a:lnTo>
                  <a:pt x="2454" y="28743"/>
                </a:lnTo>
                <a:cubicBezTo>
                  <a:pt x="2452" y="28757"/>
                  <a:pt x="2453" y="28765"/>
                  <a:pt x="2453" y="28765"/>
                </a:cubicBezTo>
                <a:cubicBezTo>
                  <a:pt x="2454" y="28765"/>
                  <a:pt x="2455" y="28758"/>
                  <a:pt x="2456" y="28745"/>
                </a:cubicBezTo>
                <a:cubicBezTo>
                  <a:pt x="2456" y="28745"/>
                  <a:pt x="2455" y="28744"/>
                  <a:pt x="2454" y="28743"/>
                </a:cubicBezTo>
                <a:close/>
                <a:moveTo>
                  <a:pt x="14648" y="1"/>
                </a:moveTo>
                <a:cubicBezTo>
                  <a:pt x="14465" y="1"/>
                  <a:pt x="14278" y="6"/>
                  <a:pt x="14086" y="17"/>
                </a:cubicBezTo>
                <a:cubicBezTo>
                  <a:pt x="6470" y="443"/>
                  <a:pt x="1797" y="6527"/>
                  <a:pt x="1114" y="10513"/>
                </a:cubicBezTo>
                <a:cubicBezTo>
                  <a:pt x="432" y="14504"/>
                  <a:pt x="4272" y="17511"/>
                  <a:pt x="4634" y="17767"/>
                </a:cubicBezTo>
                <a:cubicBezTo>
                  <a:pt x="4999" y="18023"/>
                  <a:pt x="4890" y="18088"/>
                  <a:pt x="2425" y="22150"/>
                </a:cubicBezTo>
                <a:cubicBezTo>
                  <a:pt x="1" y="26147"/>
                  <a:pt x="2376" y="28663"/>
                  <a:pt x="2454" y="28743"/>
                </a:cubicBezTo>
                <a:lnTo>
                  <a:pt x="2454" y="28743"/>
                </a:lnTo>
                <a:cubicBezTo>
                  <a:pt x="2461" y="28650"/>
                  <a:pt x="2527" y="28267"/>
                  <a:pt x="2890" y="27725"/>
                </a:cubicBezTo>
                <a:cubicBezTo>
                  <a:pt x="3130" y="27363"/>
                  <a:pt x="3550" y="27261"/>
                  <a:pt x="3946" y="27261"/>
                </a:cubicBezTo>
                <a:cubicBezTo>
                  <a:pt x="4310" y="27261"/>
                  <a:pt x="4654" y="27346"/>
                  <a:pt x="4825" y="27397"/>
                </a:cubicBezTo>
                <a:cubicBezTo>
                  <a:pt x="4910" y="27424"/>
                  <a:pt x="4989" y="27462"/>
                  <a:pt x="5057" y="27513"/>
                </a:cubicBezTo>
                <a:cubicBezTo>
                  <a:pt x="5589" y="27907"/>
                  <a:pt x="6666" y="29182"/>
                  <a:pt x="6711" y="29182"/>
                </a:cubicBezTo>
                <a:cubicBezTo>
                  <a:pt x="6715" y="29182"/>
                  <a:pt x="6710" y="29172"/>
                  <a:pt x="6695" y="29148"/>
                </a:cubicBezTo>
                <a:cubicBezTo>
                  <a:pt x="6511" y="28852"/>
                  <a:pt x="6030" y="27946"/>
                  <a:pt x="6303" y="27428"/>
                </a:cubicBezTo>
                <a:cubicBezTo>
                  <a:pt x="6515" y="27018"/>
                  <a:pt x="6941" y="24526"/>
                  <a:pt x="7119" y="23458"/>
                </a:cubicBezTo>
                <a:cubicBezTo>
                  <a:pt x="7166" y="23154"/>
                  <a:pt x="7358" y="22887"/>
                  <a:pt x="7631" y="22744"/>
                </a:cubicBezTo>
                <a:cubicBezTo>
                  <a:pt x="8330" y="22365"/>
                  <a:pt x="9720" y="21590"/>
                  <a:pt x="10509" y="20973"/>
                </a:cubicBezTo>
                <a:cubicBezTo>
                  <a:pt x="11177" y="20443"/>
                  <a:pt x="11331" y="20010"/>
                  <a:pt x="11349" y="19758"/>
                </a:cubicBezTo>
                <a:cubicBezTo>
                  <a:pt x="11354" y="19684"/>
                  <a:pt x="11414" y="19630"/>
                  <a:pt x="11481" y="19630"/>
                </a:cubicBezTo>
                <a:cubicBezTo>
                  <a:pt x="11500" y="19630"/>
                  <a:pt x="11520" y="19635"/>
                  <a:pt x="11540" y="19645"/>
                </a:cubicBezTo>
                <a:cubicBezTo>
                  <a:pt x="12205" y="19979"/>
                  <a:pt x="14007" y="20621"/>
                  <a:pt x="15527" y="21324"/>
                </a:cubicBezTo>
                <a:cubicBezTo>
                  <a:pt x="17274" y="22137"/>
                  <a:pt x="18070" y="25557"/>
                  <a:pt x="18070" y="25557"/>
                </a:cubicBezTo>
                <a:cubicBezTo>
                  <a:pt x="21799" y="20561"/>
                  <a:pt x="16062" y="17406"/>
                  <a:pt x="11774" y="17406"/>
                </a:cubicBezTo>
                <a:cubicBezTo>
                  <a:pt x="11576" y="17406"/>
                  <a:pt x="11382" y="17413"/>
                  <a:pt x="11191" y="17426"/>
                </a:cubicBezTo>
                <a:cubicBezTo>
                  <a:pt x="9524" y="17544"/>
                  <a:pt x="8413" y="17728"/>
                  <a:pt x="7532" y="17728"/>
                </a:cubicBezTo>
                <a:cubicBezTo>
                  <a:pt x="6376" y="17728"/>
                  <a:pt x="5619" y="17411"/>
                  <a:pt x="4528" y="16210"/>
                </a:cubicBezTo>
                <a:cubicBezTo>
                  <a:pt x="2610" y="14097"/>
                  <a:pt x="5340" y="6076"/>
                  <a:pt x="12529" y="6035"/>
                </a:cubicBezTo>
                <a:cubicBezTo>
                  <a:pt x="12554" y="6035"/>
                  <a:pt x="12578" y="6035"/>
                  <a:pt x="12602" y="6035"/>
                </a:cubicBezTo>
                <a:cubicBezTo>
                  <a:pt x="19682" y="6035"/>
                  <a:pt x="14388" y="12610"/>
                  <a:pt x="15663" y="13971"/>
                </a:cubicBezTo>
                <a:cubicBezTo>
                  <a:pt x="16032" y="14365"/>
                  <a:pt x="16429" y="14505"/>
                  <a:pt x="16808" y="14505"/>
                </a:cubicBezTo>
                <a:cubicBezTo>
                  <a:pt x="17686" y="14505"/>
                  <a:pt x="18464" y="13751"/>
                  <a:pt x="18556" y="13659"/>
                </a:cubicBezTo>
                <a:lnTo>
                  <a:pt x="18556" y="13659"/>
                </a:lnTo>
                <a:cubicBezTo>
                  <a:pt x="18514" y="13701"/>
                  <a:pt x="18324" y="13869"/>
                  <a:pt x="18035" y="13869"/>
                </a:cubicBezTo>
                <a:cubicBezTo>
                  <a:pt x="17850" y="13869"/>
                  <a:pt x="17624" y="13800"/>
                  <a:pt x="17370" y="13585"/>
                </a:cubicBezTo>
                <a:cubicBezTo>
                  <a:pt x="16667" y="12988"/>
                  <a:pt x="18906" y="11496"/>
                  <a:pt x="20572" y="9660"/>
                </a:cubicBezTo>
                <a:cubicBezTo>
                  <a:pt x="22192" y="7873"/>
                  <a:pt x="21727" y="1"/>
                  <a:pt x="14648"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1749518" y="912983"/>
            <a:ext cx="1093300" cy="881889"/>
          </a:xfrm>
          <a:custGeom>
            <a:avLst/>
            <a:gdLst/>
            <a:ahLst/>
            <a:cxnLst/>
            <a:rect l="l" t="t" r="r" b="b"/>
            <a:pathLst>
              <a:path w="17133" h="13820" extrusionOk="0">
                <a:moveTo>
                  <a:pt x="13204" y="1"/>
                </a:moveTo>
                <a:cubicBezTo>
                  <a:pt x="10772" y="1"/>
                  <a:pt x="7410" y="1738"/>
                  <a:pt x="4738" y="4453"/>
                </a:cubicBezTo>
                <a:cubicBezTo>
                  <a:pt x="0" y="9262"/>
                  <a:pt x="3748" y="13820"/>
                  <a:pt x="3748" y="13820"/>
                </a:cubicBezTo>
                <a:lnTo>
                  <a:pt x="4909" y="13472"/>
                </a:lnTo>
                <a:cubicBezTo>
                  <a:pt x="4909" y="13472"/>
                  <a:pt x="5660" y="9443"/>
                  <a:pt x="7736" y="6484"/>
                </a:cubicBezTo>
                <a:cubicBezTo>
                  <a:pt x="8860" y="4882"/>
                  <a:pt x="11366" y="3680"/>
                  <a:pt x="13185" y="3680"/>
                </a:cubicBezTo>
                <a:cubicBezTo>
                  <a:pt x="14724" y="3680"/>
                  <a:pt x="15770" y="4540"/>
                  <a:pt x="15075" y="6743"/>
                </a:cubicBezTo>
                <a:cubicBezTo>
                  <a:pt x="13767" y="10893"/>
                  <a:pt x="16400" y="12017"/>
                  <a:pt x="16602" y="12017"/>
                </a:cubicBezTo>
                <a:cubicBezTo>
                  <a:pt x="16634" y="12017"/>
                  <a:pt x="16604" y="11988"/>
                  <a:pt x="16488" y="11939"/>
                </a:cubicBezTo>
                <a:cubicBezTo>
                  <a:pt x="15637" y="11577"/>
                  <a:pt x="15539" y="11065"/>
                  <a:pt x="15546" y="10086"/>
                </a:cubicBezTo>
                <a:cubicBezTo>
                  <a:pt x="15555" y="9109"/>
                  <a:pt x="17133" y="6921"/>
                  <a:pt x="16341" y="2524"/>
                </a:cubicBezTo>
                <a:cubicBezTo>
                  <a:pt x="16024" y="768"/>
                  <a:pt x="14819" y="1"/>
                  <a:pt x="13204" y="1"/>
                </a:cubicBezTo>
                <a:close/>
              </a:path>
            </a:pathLst>
          </a:custGeom>
          <a:solidFill>
            <a:srgbClr val="4F4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2002087" y="1772150"/>
            <a:ext cx="83339" cy="104014"/>
          </a:xfrm>
          <a:custGeom>
            <a:avLst/>
            <a:gdLst/>
            <a:ahLst/>
            <a:cxnLst/>
            <a:rect l="l" t="t" r="r" b="b"/>
            <a:pathLst>
              <a:path w="1306" h="1630" extrusionOk="0">
                <a:moveTo>
                  <a:pt x="913" y="1"/>
                </a:moveTo>
                <a:cubicBezTo>
                  <a:pt x="677" y="1"/>
                  <a:pt x="306" y="761"/>
                  <a:pt x="74" y="1301"/>
                </a:cubicBezTo>
                <a:cubicBezTo>
                  <a:pt x="0" y="1465"/>
                  <a:pt x="131" y="1630"/>
                  <a:pt x="289" y="1630"/>
                </a:cubicBezTo>
                <a:cubicBezTo>
                  <a:pt x="324" y="1630"/>
                  <a:pt x="359" y="1622"/>
                  <a:pt x="394" y="1605"/>
                </a:cubicBezTo>
                <a:cubicBezTo>
                  <a:pt x="718" y="1448"/>
                  <a:pt x="1084" y="1216"/>
                  <a:pt x="1152" y="960"/>
                </a:cubicBezTo>
                <a:cubicBezTo>
                  <a:pt x="1275" y="485"/>
                  <a:pt x="1306" y="145"/>
                  <a:pt x="951" y="8"/>
                </a:cubicBezTo>
                <a:cubicBezTo>
                  <a:pt x="939" y="3"/>
                  <a:pt x="926" y="1"/>
                  <a:pt x="913" y="1"/>
                </a:cubicBezTo>
                <a:close/>
              </a:path>
            </a:pathLst>
          </a:custGeom>
          <a:solidFill>
            <a:srgbClr val="FA9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6"/>
          <p:cNvSpPr/>
          <p:nvPr/>
        </p:nvSpPr>
        <p:spPr>
          <a:xfrm>
            <a:off x="1949506" y="1776298"/>
            <a:ext cx="102355" cy="80595"/>
          </a:xfrm>
          <a:custGeom>
            <a:avLst/>
            <a:gdLst/>
            <a:ahLst/>
            <a:cxnLst/>
            <a:rect l="l" t="t" r="r" b="b"/>
            <a:pathLst>
              <a:path w="1604" h="1263" extrusionOk="0">
                <a:moveTo>
                  <a:pt x="1604" y="1"/>
                </a:moveTo>
                <a:lnTo>
                  <a:pt x="1604" y="1"/>
                </a:lnTo>
                <a:cubicBezTo>
                  <a:pt x="1604" y="1"/>
                  <a:pt x="112" y="390"/>
                  <a:pt x="51" y="557"/>
                </a:cubicBezTo>
                <a:cubicBezTo>
                  <a:pt x="0" y="696"/>
                  <a:pt x="419" y="1263"/>
                  <a:pt x="736" y="1263"/>
                </a:cubicBezTo>
                <a:cubicBezTo>
                  <a:pt x="807" y="1263"/>
                  <a:pt x="873" y="1234"/>
                  <a:pt x="928" y="1165"/>
                </a:cubicBezTo>
                <a:cubicBezTo>
                  <a:pt x="1222" y="789"/>
                  <a:pt x="1604" y="1"/>
                  <a:pt x="1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6"/>
          <p:cNvSpPr/>
          <p:nvPr/>
        </p:nvSpPr>
        <p:spPr>
          <a:xfrm>
            <a:off x="1848108" y="3089616"/>
            <a:ext cx="560976" cy="774939"/>
          </a:xfrm>
          <a:custGeom>
            <a:avLst/>
            <a:gdLst/>
            <a:ahLst/>
            <a:cxnLst/>
            <a:rect l="l" t="t" r="r" b="b"/>
            <a:pathLst>
              <a:path w="8791" h="12144" extrusionOk="0">
                <a:moveTo>
                  <a:pt x="4568" y="1"/>
                </a:moveTo>
                <a:cubicBezTo>
                  <a:pt x="4566" y="1"/>
                  <a:pt x="4564" y="1"/>
                  <a:pt x="4562" y="1"/>
                </a:cubicBezTo>
                <a:cubicBezTo>
                  <a:pt x="2295" y="7"/>
                  <a:pt x="1" y="1649"/>
                  <a:pt x="746" y="5367"/>
                </a:cubicBezTo>
                <a:cubicBezTo>
                  <a:pt x="1431" y="8787"/>
                  <a:pt x="6109" y="10675"/>
                  <a:pt x="6856" y="10954"/>
                </a:cubicBezTo>
                <a:cubicBezTo>
                  <a:pt x="6914" y="10979"/>
                  <a:pt x="6952" y="11036"/>
                  <a:pt x="6948" y="11102"/>
                </a:cubicBezTo>
                <a:lnTo>
                  <a:pt x="6883" y="11986"/>
                </a:lnTo>
                <a:cubicBezTo>
                  <a:pt x="6876" y="12079"/>
                  <a:pt x="6951" y="12144"/>
                  <a:pt x="7029" y="12144"/>
                </a:cubicBezTo>
                <a:cubicBezTo>
                  <a:pt x="7063" y="12144"/>
                  <a:pt x="7097" y="12132"/>
                  <a:pt x="7125" y="12105"/>
                </a:cubicBezTo>
                <a:lnTo>
                  <a:pt x="8689" y="10675"/>
                </a:lnTo>
                <a:cubicBezTo>
                  <a:pt x="8747" y="10620"/>
                  <a:pt x="8751" y="10524"/>
                  <a:pt x="8696" y="10467"/>
                </a:cubicBezTo>
                <a:cubicBezTo>
                  <a:pt x="8371" y="10125"/>
                  <a:pt x="7358" y="9005"/>
                  <a:pt x="6821" y="7794"/>
                </a:cubicBezTo>
                <a:cubicBezTo>
                  <a:pt x="6200" y="6380"/>
                  <a:pt x="6227" y="4841"/>
                  <a:pt x="8761" y="4268"/>
                </a:cubicBezTo>
                <a:cubicBezTo>
                  <a:pt x="8779" y="4306"/>
                  <a:pt x="8787" y="4324"/>
                  <a:pt x="8788" y="4324"/>
                </a:cubicBezTo>
                <a:cubicBezTo>
                  <a:pt x="8790" y="4324"/>
                  <a:pt x="8277" y="3244"/>
                  <a:pt x="7491" y="2161"/>
                </a:cubicBezTo>
                <a:cubicBezTo>
                  <a:pt x="6707" y="1081"/>
                  <a:pt x="5648" y="1"/>
                  <a:pt x="4568" y="1"/>
                </a:cubicBezTo>
                <a:close/>
              </a:path>
            </a:pathLst>
          </a:custGeom>
          <a:solidFill>
            <a:srgbClr val="307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2043374" y="3595455"/>
            <a:ext cx="508458" cy="328124"/>
          </a:xfrm>
          <a:custGeom>
            <a:avLst/>
            <a:gdLst/>
            <a:ahLst/>
            <a:cxnLst/>
            <a:rect l="l" t="t" r="r" b="b"/>
            <a:pathLst>
              <a:path w="7968" h="5142" extrusionOk="0">
                <a:moveTo>
                  <a:pt x="4032" y="0"/>
                </a:moveTo>
                <a:lnTo>
                  <a:pt x="0" y="1505"/>
                </a:lnTo>
                <a:cubicBezTo>
                  <a:pt x="705" y="4313"/>
                  <a:pt x="2017" y="5141"/>
                  <a:pt x="3323" y="5141"/>
                </a:cubicBezTo>
                <a:cubicBezTo>
                  <a:pt x="4640" y="5141"/>
                  <a:pt x="5950" y="4298"/>
                  <a:pt x="6626" y="3793"/>
                </a:cubicBezTo>
                <a:cubicBezTo>
                  <a:pt x="7967" y="2782"/>
                  <a:pt x="4032" y="0"/>
                  <a:pt x="4032" y="0"/>
                </a:cubicBezTo>
                <a:close/>
              </a:path>
            </a:pathLst>
          </a:custGeom>
          <a:solidFill>
            <a:srgbClr val="EA8B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2220899" y="2446645"/>
            <a:ext cx="225513" cy="163041"/>
          </a:xfrm>
          <a:custGeom>
            <a:avLst/>
            <a:gdLst/>
            <a:ahLst/>
            <a:cxnLst/>
            <a:rect l="l" t="t" r="r" b="b"/>
            <a:pathLst>
              <a:path w="3534" h="2555" extrusionOk="0">
                <a:moveTo>
                  <a:pt x="1816" y="1"/>
                </a:moveTo>
                <a:cubicBezTo>
                  <a:pt x="1782" y="1"/>
                  <a:pt x="1748" y="2"/>
                  <a:pt x="1713" y="3"/>
                </a:cubicBezTo>
                <a:cubicBezTo>
                  <a:pt x="754" y="44"/>
                  <a:pt x="0" y="648"/>
                  <a:pt x="31" y="1352"/>
                </a:cubicBezTo>
                <a:cubicBezTo>
                  <a:pt x="57" y="2029"/>
                  <a:pt x="804" y="2555"/>
                  <a:pt x="1717" y="2555"/>
                </a:cubicBezTo>
                <a:cubicBezTo>
                  <a:pt x="1751" y="2555"/>
                  <a:pt x="1785" y="2554"/>
                  <a:pt x="1819" y="2553"/>
                </a:cubicBezTo>
                <a:cubicBezTo>
                  <a:pt x="2778" y="2512"/>
                  <a:pt x="3533" y="1908"/>
                  <a:pt x="3503" y="1201"/>
                </a:cubicBezTo>
                <a:cubicBezTo>
                  <a:pt x="3473" y="523"/>
                  <a:pt x="2729" y="1"/>
                  <a:pt x="1816"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2702682" y="2377983"/>
            <a:ext cx="237319" cy="166997"/>
          </a:xfrm>
          <a:custGeom>
            <a:avLst/>
            <a:gdLst/>
            <a:ahLst/>
            <a:cxnLst/>
            <a:rect l="l" t="t" r="r" b="b"/>
            <a:pathLst>
              <a:path w="3719" h="2617" extrusionOk="0">
                <a:moveTo>
                  <a:pt x="2115" y="0"/>
                </a:moveTo>
                <a:cubicBezTo>
                  <a:pt x="1932" y="0"/>
                  <a:pt x="1742" y="23"/>
                  <a:pt x="1551" y="72"/>
                </a:cubicBezTo>
                <a:cubicBezTo>
                  <a:pt x="618" y="304"/>
                  <a:pt x="1" y="1048"/>
                  <a:pt x="175" y="1731"/>
                </a:cubicBezTo>
                <a:cubicBezTo>
                  <a:pt x="311" y="2274"/>
                  <a:pt x="905" y="2616"/>
                  <a:pt x="1610" y="2616"/>
                </a:cubicBezTo>
                <a:cubicBezTo>
                  <a:pt x="1791" y="2616"/>
                  <a:pt x="1979" y="2594"/>
                  <a:pt x="2168" y="2546"/>
                </a:cubicBezTo>
                <a:cubicBezTo>
                  <a:pt x="3101" y="2311"/>
                  <a:pt x="3719" y="1571"/>
                  <a:pt x="3544" y="884"/>
                </a:cubicBezTo>
                <a:cubicBezTo>
                  <a:pt x="3409" y="342"/>
                  <a:pt x="2817" y="0"/>
                  <a:pt x="2115"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2876762" y="2271480"/>
            <a:ext cx="100696" cy="169039"/>
          </a:xfrm>
          <a:custGeom>
            <a:avLst/>
            <a:gdLst/>
            <a:ahLst/>
            <a:cxnLst/>
            <a:rect l="l" t="t" r="r" b="b"/>
            <a:pathLst>
              <a:path w="1578" h="2649" extrusionOk="0">
                <a:moveTo>
                  <a:pt x="0" y="0"/>
                </a:moveTo>
                <a:lnTo>
                  <a:pt x="0" y="2649"/>
                </a:lnTo>
                <a:lnTo>
                  <a:pt x="1577" y="2649"/>
                </a:lnTo>
                <a:lnTo>
                  <a:pt x="1577" y="0"/>
                </a:lnTo>
                <a:close/>
              </a:path>
            </a:pathLst>
          </a:custGeom>
          <a:solidFill>
            <a:srgbClr val="FA9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6"/>
          <p:cNvSpPr/>
          <p:nvPr/>
        </p:nvSpPr>
        <p:spPr>
          <a:xfrm>
            <a:off x="2870445" y="2334399"/>
            <a:ext cx="4020" cy="14422"/>
          </a:xfrm>
          <a:custGeom>
            <a:avLst/>
            <a:gdLst/>
            <a:ahLst/>
            <a:cxnLst/>
            <a:rect l="l" t="t" r="r" b="b"/>
            <a:pathLst>
              <a:path w="63" h="226" extrusionOk="0">
                <a:moveTo>
                  <a:pt x="1" y="1"/>
                </a:moveTo>
                <a:lnTo>
                  <a:pt x="1" y="1"/>
                </a:lnTo>
                <a:cubicBezTo>
                  <a:pt x="4" y="28"/>
                  <a:pt x="7" y="55"/>
                  <a:pt x="14" y="79"/>
                </a:cubicBezTo>
                <a:cubicBezTo>
                  <a:pt x="24" y="120"/>
                  <a:pt x="34" y="157"/>
                  <a:pt x="48" y="191"/>
                </a:cubicBezTo>
                <a:cubicBezTo>
                  <a:pt x="52" y="205"/>
                  <a:pt x="55" y="215"/>
                  <a:pt x="62" y="226"/>
                </a:cubicBezTo>
                <a:cubicBezTo>
                  <a:pt x="45" y="168"/>
                  <a:pt x="24" y="92"/>
                  <a:pt x="1" y="1"/>
                </a:cubicBezTo>
                <a:close/>
              </a:path>
            </a:pathLst>
          </a:custGeom>
          <a:solidFill>
            <a:srgbClr val="5E6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a:off x="2675435" y="2213092"/>
            <a:ext cx="259143" cy="232916"/>
          </a:xfrm>
          <a:custGeom>
            <a:avLst/>
            <a:gdLst/>
            <a:ahLst/>
            <a:cxnLst/>
            <a:rect l="l" t="t" r="r" b="b"/>
            <a:pathLst>
              <a:path w="4061" h="3650" extrusionOk="0">
                <a:moveTo>
                  <a:pt x="1879" y="1297"/>
                </a:moveTo>
                <a:cubicBezTo>
                  <a:pt x="1937" y="1300"/>
                  <a:pt x="1995" y="1294"/>
                  <a:pt x="2053" y="1308"/>
                </a:cubicBezTo>
                <a:cubicBezTo>
                  <a:pt x="2169" y="1325"/>
                  <a:pt x="2285" y="1376"/>
                  <a:pt x="2373" y="1451"/>
                </a:cubicBezTo>
                <a:cubicBezTo>
                  <a:pt x="2466" y="1526"/>
                  <a:pt x="2531" y="1625"/>
                  <a:pt x="2572" y="1727"/>
                </a:cubicBezTo>
                <a:cubicBezTo>
                  <a:pt x="2609" y="1833"/>
                  <a:pt x="2630" y="1939"/>
                  <a:pt x="2619" y="2045"/>
                </a:cubicBezTo>
                <a:cubicBezTo>
                  <a:pt x="2619" y="2048"/>
                  <a:pt x="2616" y="2052"/>
                  <a:pt x="2613" y="2052"/>
                </a:cubicBezTo>
                <a:cubicBezTo>
                  <a:pt x="2609" y="2052"/>
                  <a:pt x="2609" y="2048"/>
                  <a:pt x="2609" y="2048"/>
                </a:cubicBezTo>
                <a:cubicBezTo>
                  <a:pt x="2578" y="1847"/>
                  <a:pt x="2487" y="1645"/>
                  <a:pt x="2319" y="1530"/>
                </a:cubicBezTo>
                <a:cubicBezTo>
                  <a:pt x="2203" y="1451"/>
                  <a:pt x="2063" y="1417"/>
                  <a:pt x="1926" y="1417"/>
                </a:cubicBezTo>
                <a:cubicBezTo>
                  <a:pt x="1861" y="1417"/>
                  <a:pt x="1797" y="1423"/>
                  <a:pt x="1735" y="1437"/>
                </a:cubicBezTo>
                <a:cubicBezTo>
                  <a:pt x="1537" y="1471"/>
                  <a:pt x="1336" y="1557"/>
                  <a:pt x="1217" y="1724"/>
                </a:cubicBezTo>
                <a:cubicBezTo>
                  <a:pt x="1155" y="1806"/>
                  <a:pt x="1121" y="1902"/>
                  <a:pt x="1104" y="2001"/>
                </a:cubicBezTo>
                <a:cubicBezTo>
                  <a:pt x="1083" y="2103"/>
                  <a:pt x="1094" y="2201"/>
                  <a:pt x="1090" y="2311"/>
                </a:cubicBezTo>
                <a:cubicBezTo>
                  <a:pt x="1090" y="2315"/>
                  <a:pt x="1090" y="2315"/>
                  <a:pt x="1086" y="2315"/>
                </a:cubicBezTo>
                <a:cubicBezTo>
                  <a:pt x="1083" y="2315"/>
                  <a:pt x="1083" y="2315"/>
                  <a:pt x="1083" y="2311"/>
                </a:cubicBezTo>
                <a:lnTo>
                  <a:pt x="1080" y="2304"/>
                </a:lnTo>
                <a:cubicBezTo>
                  <a:pt x="1053" y="2212"/>
                  <a:pt x="1036" y="2099"/>
                  <a:pt x="1039" y="1990"/>
                </a:cubicBezTo>
                <a:cubicBezTo>
                  <a:pt x="1042" y="1881"/>
                  <a:pt x="1073" y="1765"/>
                  <a:pt x="1135" y="1666"/>
                </a:cubicBezTo>
                <a:cubicBezTo>
                  <a:pt x="1196" y="1563"/>
                  <a:pt x="1288" y="1481"/>
                  <a:pt x="1390" y="1427"/>
                </a:cubicBezTo>
                <a:cubicBezTo>
                  <a:pt x="1493" y="1369"/>
                  <a:pt x="1603" y="1338"/>
                  <a:pt x="1711" y="1314"/>
                </a:cubicBezTo>
                <a:cubicBezTo>
                  <a:pt x="1770" y="1308"/>
                  <a:pt x="1824" y="1300"/>
                  <a:pt x="1879" y="1297"/>
                </a:cubicBezTo>
                <a:close/>
                <a:moveTo>
                  <a:pt x="2309" y="0"/>
                </a:moveTo>
                <a:cubicBezTo>
                  <a:pt x="1752" y="120"/>
                  <a:pt x="1158" y="293"/>
                  <a:pt x="855" y="362"/>
                </a:cubicBezTo>
                <a:cubicBezTo>
                  <a:pt x="281" y="492"/>
                  <a:pt x="281" y="706"/>
                  <a:pt x="264" y="1195"/>
                </a:cubicBezTo>
                <a:cubicBezTo>
                  <a:pt x="251" y="1625"/>
                  <a:pt x="175" y="1734"/>
                  <a:pt x="1" y="1768"/>
                </a:cubicBezTo>
                <a:lnTo>
                  <a:pt x="1" y="1782"/>
                </a:lnTo>
                <a:lnTo>
                  <a:pt x="8" y="1782"/>
                </a:lnTo>
                <a:cubicBezTo>
                  <a:pt x="21" y="2133"/>
                  <a:pt x="83" y="2488"/>
                  <a:pt x="199" y="2816"/>
                </a:cubicBezTo>
                <a:cubicBezTo>
                  <a:pt x="298" y="3123"/>
                  <a:pt x="451" y="3417"/>
                  <a:pt x="667" y="3649"/>
                </a:cubicBezTo>
                <a:cubicBezTo>
                  <a:pt x="861" y="3202"/>
                  <a:pt x="1346" y="2813"/>
                  <a:pt x="1978" y="2656"/>
                </a:cubicBezTo>
                <a:cubicBezTo>
                  <a:pt x="2165" y="2608"/>
                  <a:pt x="2356" y="2584"/>
                  <a:pt x="2537" y="2584"/>
                </a:cubicBezTo>
                <a:cubicBezTo>
                  <a:pt x="3067" y="2584"/>
                  <a:pt x="3531" y="2775"/>
                  <a:pt x="3790" y="3103"/>
                </a:cubicBezTo>
                <a:cubicBezTo>
                  <a:pt x="3821" y="3127"/>
                  <a:pt x="3845" y="3161"/>
                  <a:pt x="3859" y="3199"/>
                </a:cubicBezTo>
                <a:cubicBezTo>
                  <a:pt x="3910" y="3280"/>
                  <a:pt x="3947" y="3373"/>
                  <a:pt x="3971" y="3468"/>
                </a:cubicBezTo>
                <a:cubicBezTo>
                  <a:pt x="3985" y="3516"/>
                  <a:pt x="3991" y="3564"/>
                  <a:pt x="3999" y="3611"/>
                </a:cubicBezTo>
                <a:cubicBezTo>
                  <a:pt x="4019" y="3594"/>
                  <a:pt x="4040" y="3581"/>
                  <a:pt x="4060" y="3564"/>
                </a:cubicBezTo>
                <a:cubicBezTo>
                  <a:pt x="3821" y="2652"/>
                  <a:pt x="3370" y="2591"/>
                  <a:pt x="3155" y="2209"/>
                </a:cubicBezTo>
                <a:cubicBezTo>
                  <a:pt x="3152" y="2215"/>
                  <a:pt x="3148" y="2222"/>
                  <a:pt x="3142" y="2229"/>
                </a:cubicBezTo>
                <a:cubicBezTo>
                  <a:pt x="3142" y="2229"/>
                  <a:pt x="3128" y="2181"/>
                  <a:pt x="3104" y="2092"/>
                </a:cubicBezTo>
                <a:cubicBezTo>
                  <a:pt x="3090" y="2058"/>
                  <a:pt x="3080" y="2021"/>
                  <a:pt x="3070" y="1980"/>
                </a:cubicBezTo>
                <a:cubicBezTo>
                  <a:pt x="2947" y="1571"/>
                  <a:pt x="2674" y="727"/>
                  <a:pt x="2309" y="0"/>
                </a:cubicBez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a:off x="2822713" y="2212837"/>
            <a:ext cx="48625" cy="126668"/>
          </a:xfrm>
          <a:custGeom>
            <a:avLst/>
            <a:gdLst/>
            <a:ahLst/>
            <a:cxnLst/>
            <a:rect l="l" t="t" r="r" b="b"/>
            <a:pathLst>
              <a:path w="762" h="1985" extrusionOk="0">
                <a:moveTo>
                  <a:pt x="21" y="1"/>
                </a:moveTo>
                <a:cubicBezTo>
                  <a:pt x="15" y="1"/>
                  <a:pt x="7" y="1"/>
                  <a:pt x="1" y="4"/>
                </a:cubicBezTo>
                <a:cubicBezTo>
                  <a:pt x="366" y="731"/>
                  <a:pt x="639" y="1575"/>
                  <a:pt x="762" y="1984"/>
                </a:cubicBezTo>
                <a:cubicBezTo>
                  <a:pt x="755" y="1960"/>
                  <a:pt x="752" y="1933"/>
                  <a:pt x="749" y="1906"/>
                </a:cubicBezTo>
                <a:cubicBezTo>
                  <a:pt x="629" y="1493"/>
                  <a:pt x="390" y="745"/>
                  <a:pt x="21" y="1"/>
                </a:cubicBezTo>
                <a:close/>
              </a:path>
            </a:pathLst>
          </a:custGeom>
          <a:solidFill>
            <a:srgbClr val="C5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6"/>
          <p:cNvSpPr/>
          <p:nvPr/>
        </p:nvSpPr>
        <p:spPr>
          <a:xfrm>
            <a:off x="2873508" y="2346587"/>
            <a:ext cx="2425" cy="8806"/>
          </a:xfrm>
          <a:custGeom>
            <a:avLst/>
            <a:gdLst/>
            <a:ahLst/>
            <a:cxnLst/>
            <a:rect l="l" t="t" r="r" b="b"/>
            <a:pathLst>
              <a:path w="38" h="138" extrusionOk="0">
                <a:moveTo>
                  <a:pt x="0" y="0"/>
                </a:moveTo>
                <a:lnTo>
                  <a:pt x="0" y="0"/>
                </a:lnTo>
                <a:cubicBezTo>
                  <a:pt x="1" y="5"/>
                  <a:pt x="2" y="9"/>
                  <a:pt x="4" y="13"/>
                </a:cubicBezTo>
                <a:lnTo>
                  <a:pt x="4" y="13"/>
                </a:lnTo>
                <a:cubicBezTo>
                  <a:pt x="3" y="9"/>
                  <a:pt x="1" y="5"/>
                  <a:pt x="0" y="0"/>
                </a:cubicBezTo>
                <a:close/>
                <a:moveTo>
                  <a:pt x="4" y="13"/>
                </a:moveTo>
                <a:lnTo>
                  <a:pt x="4" y="13"/>
                </a:lnTo>
                <a:cubicBezTo>
                  <a:pt x="25" y="94"/>
                  <a:pt x="38" y="137"/>
                  <a:pt x="38" y="137"/>
                </a:cubicBezTo>
                <a:cubicBezTo>
                  <a:pt x="38" y="137"/>
                  <a:pt x="31" y="100"/>
                  <a:pt x="14" y="35"/>
                </a:cubicBezTo>
                <a:cubicBezTo>
                  <a:pt x="9" y="28"/>
                  <a:pt x="6" y="21"/>
                  <a:pt x="4" y="13"/>
                </a:cubicBezTo>
                <a:close/>
              </a:path>
            </a:pathLst>
          </a:custGeom>
          <a:solidFill>
            <a:srgbClr val="C5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6"/>
          <p:cNvSpPr/>
          <p:nvPr/>
        </p:nvSpPr>
        <p:spPr>
          <a:xfrm>
            <a:off x="2741480" y="2295601"/>
            <a:ext cx="101781" cy="65216"/>
          </a:xfrm>
          <a:custGeom>
            <a:avLst/>
            <a:gdLst/>
            <a:ahLst/>
            <a:cxnLst/>
            <a:rect l="l" t="t" r="r" b="b"/>
            <a:pathLst>
              <a:path w="1595" h="1022" extrusionOk="0">
                <a:moveTo>
                  <a:pt x="844" y="4"/>
                </a:moveTo>
                <a:cubicBezTo>
                  <a:pt x="789" y="7"/>
                  <a:pt x="735" y="15"/>
                  <a:pt x="676" y="21"/>
                </a:cubicBezTo>
                <a:cubicBezTo>
                  <a:pt x="568" y="45"/>
                  <a:pt x="458" y="76"/>
                  <a:pt x="355" y="134"/>
                </a:cubicBezTo>
                <a:cubicBezTo>
                  <a:pt x="253" y="188"/>
                  <a:pt x="161" y="270"/>
                  <a:pt x="100" y="373"/>
                </a:cubicBezTo>
                <a:cubicBezTo>
                  <a:pt x="38" y="472"/>
                  <a:pt x="7" y="588"/>
                  <a:pt x="4" y="697"/>
                </a:cubicBezTo>
                <a:cubicBezTo>
                  <a:pt x="1" y="806"/>
                  <a:pt x="18" y="919"/>
                  <a:pt x="45" y="1011"/>
                </a:cubicBezTo>
                <a:lnTo>
                  <a:pt x="48" y="1018"/>
                </a:lnTo>
                <a:cubicBezTo>
                  <a:pt x="48" y="1022"/>
                  <a:pt x="48" y="1022"/>
                  <a:pt x="51" y="1022"/>
                </a:cubicBezTo>
                <a:cubicBezTo>
                  <a:pt x="55" y="1022"/>
                  <a:pt x="55" y="1022"/>
                  <a:pt x="55" y="1018"/>
                </a:cubicBezTo>
                <a:cubicBezTo>
                  <a:pt x="59" y="908"/>
                  <a:pt x="48" y="810"/>
                  <a:pt x="69" y="708"/>
                </a:cubicBezTo>
                <a:cubicBezTo>
                  <a:pt x="86" y="609"/>
                  <a:pt x="120" y="513"/>
                  <a:pt x="182" y="431"/>
                </a:cubicBezTo>
                <a:cubicBezTo>
                  <a:pt x="301" y="264"/>
                  <a:pt x="502" y="178"/>
                  <a:pt x="700" y="144"/>
                </a:cubicBezTo>
                <a:cubicBezTo>
                  <a:pt x="762" y="130"/>
                  <a:pt x="826" y="124"/>
                  <a:pt x="891" y="124"/>
                </a:cubicBezTo>
                <a:cubicBezTo>
                  <a:pt x="1028" y="124"/>
                  <a:pt x="1168" y="158"/>
                  <a:pt x="1284" y="237"/>
                </a:cubicBezTo>
                <a:cubicBezTo>
                  <a:pt x="1452" y="352"/>
                  <a:pt x="1543" y="554"/>
                  <a:pt x="1574" y="755"/>
                </a:cubicBezTo>
                <a:cubicBezTo>
                  <a:pt x="1574" y="755"/>
                  <a:pt x="1574" y="759"/>
                  <a:pt x="1578" y="759"/>
                </a:cubicBezTo>
                <a:cubicBezTo>
                  <a:pt x="1581" y="759"/>
                  <a:pt x="1584" y="755"/>
                  <a:pt x="1584" y="752"/>
                </a:cubicBezTo>
                <a:cubicBezTo>
                  <a:pt x="1595" y="646"/>
                  <a:pt x="1574" y="540"/>
                  <a:pt x="1537" y="434"/>
                </a:cubicBezTo>
                <a:cubicBezTo>
                  <a:pt x="1496" y="332"/>
                  <a:pt x="1431" y="233"/>
                  <a:pt x="1338" y="158"/>
                </a:cubicBezTo>
                <a:cubicBezTo>
                  <a:pt x="1250" y="83"/>
                  <a:pt x="1134" y="32"/>
                  <a:pt x="1018" y="15"/>
                </a:cubicBezTo>
                <a:cubicBezTo>
                  <a:pt x="960" y="1"/>
                  <a:pt x="902" y="7"/>
                  <a:pt x="844" y="4"/>
                </a:cubicBezTo>
                <a:close/>
              </a:path>
            </a:pathLst>
          </a:custGeom>
          <a:solidFill>
            <a:srgbClr val="46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6"/>
          <p:cNvSpPr/>
          <p:nvPr/>
        </p:nvSpPr>
        <p:spPr>
          <a:xfrm>
            <a:off x="2824053" y="2205243"/>
            <a:ext cx="102228" cy="150151"/>
          </a:xfrm>
          <a:custGeom>
            <a:avLst/>
            <a:gdLst/>
            <a:ahLst/>
            <a:cxnLst/>
            <a:rect l="l" t="t" r="r" b="b"/>
            <a:pathLst>
              <a:path w="1602" h="2353" extrusionOk="0">
                <a:moveTo>
                  <a:pt x="851" y="0"/>
                </a:moveTo>
                <a:cubicBezTo>
                  <a:pt x="621" y="0"/>
                  <a:pt x="318" y="51"/>
                  <a:pt x="0" y="120"/>
                </a:cubicBezTo>
                <a:cubicBezTo>
                  <a:pt x="369" y="864"/>
                  <a:pt x="608" y="1612"/>
                  <a:pt x="728" y="2025"/>
                </a:cubicBezTo>
                <a:cubicBezTo>
                  <a:pt x="751" y="2116"/>
                  <a:pt x="772" y="2192"/>
                  <a:pt x="789" y="2250"/>
                </a:cubicBezTo>
                <a:cubicBezTo>
                  <a:pt x="806" y="2315"/>
                  <a:pt x="813" y="2352"/>
                  <a:pt x="813" y="2352"/>
                </a:cubicBezTo>
                <a:cubicBezTo>
                  <a:pt x="819" y="2345"/>
                  <a:pt x="823" y="2338"/>
                  <a:pt x="826" y="2332"/>
                </a:cubicBezTo>
                <a:cubicBezTo>
                  <a:pt x="1010" y="2089"/>
                  <a:pt x="1168" y="1847"/>
                  <a:pt x="1304" y="1612"/>
                </a:cubicBezTo>
                <a:cubicBezTo>
                  <a:pt x="1250" y="1253"/>
                  <a:pt x="1100" y="928"/>
                  <a:pt x="751" y="727"/>
                </a:cubicBezTo>
                <a:cubicBezTo>
                  <a:pt x="577" y="621"/>
                  <a:pt x="683" y="375"/>
                  <a:pt x="847" y="375"/>
                </a:cubicBezTo>
                <a:cubicBezTo>
                  <a:pt x="878" y="375"/>
                  <a:pt x="908" y="383"/>
                  <a:pt x="942" y="403"/>
                </a:cubicBezTo>
                <a:cubicBezTo>
                  <a:pt x="1253" y="584"/>
                  <a:pt x="1445" y="843"/>
                  <a:pt x="1557" y="1137"/>
                </a:cubicBezTo>
                <a:cubicBezTo>
                  <a:pt x="1574" y="1103"/>
                  <a:pt x="1588" y="1072"/>
                  <a:pt x="1601" y="1038"/>
                </a:cubicBezTo>
                <a:cubicBezTo>
                  <a:pt x="1468" y="676"/>
                  <a:pt x="1393" y="171"/>
                  <a:pt x="1144" y="48"/>
                </a:cubicBezTo>
                <a:cubicBezTo>
                  <a:pt x="1072" y="14"/>
                  <a:pt x="973" y="0"/>
                  <a:pt x="851" y="0"/>
                </a:cubicBezTo>
                <a:close/>
              </a:path>
            </a:pathLst>
          </a:custGeom>
          <a:solidFill>
            <a:srgbClr val="4E4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6"/>
          <p:cNvSpPr/>
          <p:nvPr/>
        </p:nvSpPr>
        <p:spPr>
          <a:xfrm>
            <a:off x="2717934" y="2377983"/>
            <a:ext cx="212687" cy="103057"/>
          </a:xfrm>
          <a:custGeom>
            <a:avLst/>
            <a:gdLst/>
            <a:ahLst/>
            <a:cxnLst/>
            <a:rect l="l" t="t" r="r" b="b"/>
            <a:pathLst>
              <a:path w="3333" h="1615" extrusionOk="0">
                <a:moveTo>
                  <a:pt x="1871" y="0"/>
                </a:moveTo>
                <a:cubicBezTo>
                  <a:pt x="1690" y="0"/>
                  <a:pt x="1499" y="24"/>
                  <a:pt x="1312" y="72"/>
                </a:cubicBezTo>
                <a:cubicBezTo>
                  <a:pt x="680" y="229"/>
                  <a:pt x="195" y="618"/>
                  <a:pt x="1" y="1065"/>
                </a:cubicBezTo>
                <a:cubicBezTo>
                  <a:pt x="15" y="1082"/>
                  <a:pt x="31" y="1096"/>
                  <a:pt x="45" y="1113"/>
                </a:cubicBezTo>
                <a:cubicBezTo>
                  <a:pt x="288" y="1349"/>
                  <a:pt x="592" y="1516"/>
                  <a:pt x="923" y="1574"/>
                </a:cubicBezTo>
                <a:cubicBezTo>
                  <a:pt x="1063" y="1604"/>
                  <a:pt x="1203" y="1615"/>
                  <a:pt x="1346" y="1615"/>
                </a:cubicBezTo>
                <a:cubicBezTo>
                  <a:pt x="1544" y="1615"/>
                  <a:pt x="1745" y="1591"/>
                  <a:pt x="1940" y="1557"/>
                </a:cubicBezTo>
                <a:cubicBezTo>
                  <a:pt x="2111" y="1530"/>
                  <a:pt x="2278" y="1481"/>
                  <a:pt x="2448" y="1440"/>
                </a:cubicBezTo>
                <a:cubicBezTo>
                  <a:pt x="2609" y="1383"/>
                  <a:pt x="2776" y="1335"/>
                  <a:pt x="2930" y="1260"/>
                </a:cubicBezTo>
                <a:cubicBezTo>
                  <a:pt x="3070" y="1195"/>
                  <a:pt x="3206" y="1117"/>
                  <a:pt x="3333" y="1027"/>
                </a:cubicBezTo>
                <a:cubicBezTo>
                  <a:pt x="3325" y="980"/>
                  <a:pt x="3319" y="932"/>
                  <a:pt x="3305" y="884"/>
                </a:cubicBezTo>
                <a:cubicBezTo>
                  <a:pt x="3281" y="789"/>
                  <a:pt x="3244" y="696"/>
                  <a:pt x="3193" y="615"/>
                </a:cubicBezTo>
                <a:lnTo>
                  <a:pt x="3193" y="615"/>
                </a:lnTo>
                <a:cubicBezTo>
                  <a:pt x="3217" y="687"/>
                  <a:pt x="3199" y="772"/>
                  <a:pt x="3103" y="816"/>
                </a:cubicBezTo>
                <a:cubicBezTo>
                  <a:pt x="2786" y="966"/>
                  <a:pt x="2455" y="1086"/>
                  <a:pt x="2114" y="1174"/>
                </a:cubicBezTo>
                <a:cubicBezTo>
                  <a:pt x="2097" y="1181"/>
                  <a:pt x="2079" y="1181"/>
                  <a:pt x="2063" y="1181"/>
                </a:cubicBezTo>
                <a:cubicBezTo>
                  <a:pt x="1868" y="1181"/>
                  <a:pt x="1800" y="871"/>
                  <a:pt x="2015" y="813"/>
                </a:cubicBezTo>
                <a:cubicBezTo>
                  <a:pt x="2325" y="734"/>
                  <a:pt x="2626" y="628"/>
                  <a:pt x="2916" y="492"/>
                </a:cubicBezTo>
                <a:cubicBezTo>
                  <a:pt x="2947" y="478"/>
                  <a:pt x="2974" y="471"/>
                  <a:pt x="3001" y="471"/>
                </a:cubicBezTo>
                <a:cubicBezTo>
                  <a:pt x="3049" y="471"/>
                  <a:pt x="3090" y="488"/>
                  <a:pt x="3124" y="519"/>
                </a:cubicBezTo>
                <a:cubicBezTo>
                  <a:pt x="2865" y="191"/>
                  <a:pt x="2401" y="0"/>
                  <a:pt x="1871" y="0"/>
                </a:cubicBezTo>
                <a:close/>
              </a:path>
            </a:pathLst>
          </a:custGeom>
          <a:solidFill>
            <a:srgbClr val="A16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2166212" y="2277096"/>
            <a:ext cx="377323" cy="267566"/>
          </a:xfrm>
          <a:custGeom>
            <a:avLst/>
            <a:gdLst/>
            <a:ahLst/>
            <a:cxnLst/>
            <a:rect l="l" t="t" r="r" b="b"/>
            <a:pathLst>
              <a:path w="5913" h="4193" extrusionOk="0">
                <a:moveTo>
                  <a:pt x="4124" y="335"/>
                </a:moveTo>
                <a:cubicBezTo>
                  <a:pt x="4141" y="335"/>
                  <a:pt x="4161" y="338"/>
                  <a:pt x="4179" y="346"/>
                </a:cubicBezTo>
                <a:cubicBezTo>
                  <a:pt x="5213" y="636"/>
                  <a:pt x="5162" y="1803"/>
                  <a:pt x="5008" y="2653"/>
                </a:cubicBezTo>
                <a:cubicBezTo>
                  <a:pt x="4991" y="2745"/>
                  <a:pt x="4926" y="2786"/>
                  <a:pt x="4851" y="2786"/>
                </a:cubicBezTo>
                <a:cubicBezTo>
                  <a:pt x="4741" y="2786"/>
                  <a:pt x="4622" y="2694"/>
                  <a:pt x="4646" y="2554"/>
                </a:cubicBezTo>
                <a:cubicBezTo>
                  <a:pt x="4762" y="1923"/>
                  <a:pt x="4885" y="932"/>
                  <a:pt x="4080" y="704"/>
                </a:cubicBezTo>
                <a:cubicBezTo>
                  <a:pt x="3868" y="645"/>
                  <a:pt x="3933" y="335"/>
                  <a:pt x="4124" y="335"/>
                </a:cubicBezTo>
                <a:close/>
                <a:moveTo>
                  <a:pt x="2301" y="1339"/>
                </a:moveTo>
                <a:cubicBezTo>
                  <a:pt x="2427" y="1339"/>
                  <a:pt x="2553" y="1366"/>
                  <a:pt x="2666" y="1428"/>
                </a:cubicBezTo>
                <a:cubicBezTo>
                  <a:pt x="2796" y="1496"/>
                  <a:pt x="2906" y="1592"/>
                  <a:pt x="2987" y="1701"/>
                </a:cubicBezTo>
                <a:cubicBezTo>
                  <a:pt x="3065" y="1817"/>
                  <a:pt x="3134" y="1940"/>
                  <a:pt x="3151" y="2076"/>
                </a:cubicBezTo>
                <a:lnTo>
                  <a:pt x="3137" y="2079"/>
                </a:lnTo>
                <a:cubicBezTo>
                  <a:pt x="3055" y="1833"/>
                  <a:pt x="2865" y="1622"/>
                  <a:pt x="2629" y="1516"/>
                </a:cubicBezTo>
                <a:cubicBezTo>
                  <a:pt x="2529" y="1472"/>
                  <a:pt x="2427" y="1452"/>
                  <a:pt x="2321" y="1452"/>
                </a:cubicBezTo>
                <a:cubicBezTo>
                  <a:pt x="2168" y="1452"/>
                  <a:pt x="2014" y="1496"/>
                  <a:pt x="1881" y="1571"/>
                </a:cubicBezTo>
                <a:cubicBezTo>
                  <a:pt x="1649" y="1690"/>
                  <a:pt x="1464" y="1899"/>
                  <a:pt x="1379" y="2148"/>
                </a:cubicBezTo>
                <a:cubicBezTo>
                  <a:pt x="1294" y="2394"/>
                  <a:pt x="1294" y="2663"/>
                  <a:pt x="1338" y="2923"/>
                </a:cubicBezTo>
                <a:lnTo>
                  <a:pt x="1328" y="2923"/>
                </a:lnTo>
                <a:cubicBezTo>
                  <a:pt x="1280" y="2800"/>
                  <a:pt x="1256" y="2663"/>
                  <a:pt x="1242" y="2530"/>
                </a:cubicBezTo>
                <a:cubicBezTo>
                  <a:pt x="1239" y="2394"/>
                  <a:pt x="1253" y="2254"/>
                  <a:pt x="1287" y="2114"/>
                </a:cubicBezTo>
                <a:cubicBezTo>
                  <a:pt x="1321" y="1977"/>
                  <a:pt x="1396" y="1847"/>
                  <a:pt x="1488" y="1738"/>
                </a:cubicBezTo>
                <a:cubicBezTo>
                  <a:pt x="1509" y="1707"/>
                  <a:pt x="1537" y="1680"/>
                  <a:pt x="1564" y="1656"/>
                </a:cubicBezTo>
                <a:cubicBezTo>
                  <a:pt x="1587" y="1633"/>
                  <a:pt x="1615" y="1605"/>
                  <a:pt x="1642" y="1584"/>
                </a:cubicBezTo>
                <a:cubicBezTo>
                  <a:pt x="1700" y="1540"/>
                  <a:pt x="1754" y="1493"/>
                  <a:pt x="1820" y="1461"/>
                </a:cubicBezTo>
                <a:cubicBezTo>
                  <a:pt x="1963" y="1387"/>
                  <a:pt x="2130" y="1339"/>
                  <a:pt x="2301" y="1339"/>
                </a:cubicBezTo>
                <a:close/>
                <a:moveTo>
                  <a:pt x="4421" y="1"/>
                </a:moveTo>
                <a:cubicBezTo>
                  <a:pt x="3581" y="11"/>
                  <a:pt x="894" y="516"/>
                  <a:pt x="598" y="1018"/>
                </a:cubicBezTo>
                <a:cubicBezTo>
                  <a:pt x="407" y="1342"/>
                  <a:pt x="475" y="1735"/>
                  <a:pt x="543" y="1970"/>
                </a:cubicBezTo>
                <a:cubicBezTo>
                  <a:pt x="580" y="2093"/>
                  <a:pt x="512" y="2219"/>
                  <a:pt x="396" y="2264"/>
                </a:cubicBezTo>
                <a:cubicBezTo>
                  <a:pt x="280" y="2309"/>
                  <a:pt x="136" y="2359"/>
                  <a:pt x="0" y="2407"/>
                </a:cubicBezTo>
                <a:cubicBezTo>
                  <a:pt x="27" y="2458"/>
                  <a:pt x="27" y="2503"/>
                  <a:pt x="41" y="2550"/>
                </a:cubicBezTo>
                <a:lnTo>
                  <a:pt x="75" y="2694"/>
                </a:lnTo>
                <a:cubicBezTo>
                  <a:pt x="100" y="2789"/>
                  <a:pt x="127" y="2885"/>
                  <a:pt x="157" y="2977"/>
                </a:cubicBezTo>
                <a:cubicBezTo>
                  <a:pt x="222" y="3161"/>
                  <a:pt x="300" y="3339"/>
                  <a:pt x="403" y="3503"/>
                </a:cubicBezTo>
                <a:cubicBezTo>
                  <a:pt x="530" y="3722"/>
                  <a:pt x="697" y="3913"/>
                  <a:pt x="891" y="4070"/>
                </a:cubicBezTo>
                <a:cubicBezTo>
                  <a:pt x="888" y="4050"/>
                  <a:pt x="888" y="4029"/>
                  <a:pt x="888" y="4009"/>
                </a:cubicBezTo>
                <a:cubicBezTo>
                  <a:pt x="857" y="3305"/>
                  <a:pt x="1611" y="2701"/>
                  <a:pt x="2570" y="2660"/>
                </a:cubicBezTo>
                <a:cubicBezTo>
                  <a:pt x="2605" y="2657"/>
                  <a:pt x="2639" y="2657"/>
                  <a:pt x="2673" y="2657"/>
                </a:cubicBezTo>
                <a:cubicBezTo>
                  <a:pt x="3336" y="2657"/>
                  <a:pt x="3909" y="2933"/>
                  <a:pt x="4185" y="3346"/>
                </a:cubicBezTo>
                <a:cubicBezTo>
                  <a:pt x="4270" y="3298"/>
                  <a:pt x="4352" y="3254"/>
                  <a:pt x="4434" y="3206"/>
                </a:cubicBezTo>
                <a:cubicBezTo>
                  <a:pt x="4469" y="3189"/>
                  <a:pt x="4499" y="3182"/>
                  <a:pt x="4527" y="3182"/>
                </a:cubicBezTo>
                <a:cubicBezTo>
                  <a:pt x="4694" y="3182"/>
                  <a:pt x="4806" y="3431"/>
                  <a:pt x="4626" y="3530"/>
                </a:cubicBezTo>
                <a:cubicBezTo>
                  <a:pt x="4530" y="3585"/>
                  <a:pt x="4434" y="3636"/>
                  <a:pt x="4339" y="3687"/>
                </a:cubicBezTo>
                <a:cubicBezTo>
                  <a:pt x="4349" y="3746"/>
                  <a:pt x="4360" y="3800"/>
                  <a:pt x="4360" y="3858"/>
                </a:cubicBezTo>
                <a:cubicBezTo>
                  <a:pt x="4366" y="3974"/>
                  <a:pt x="4349" y="4086"/>
                  <a:pt x="4315" y="4193"/>
                </a:cubicBezTo>
                <a:cubicBezTo>
                  <a:pt x="4397" y="4158"/>
                  <a:pt x="4478" y="4121"/>
                  <a:pt x="4557" y="4080"/>
                </a:cubicBezTo>
                <a:cubicBezTo>
                  <a:pt x="4728" y="3991"/>
                  <a:pt x="4882" y="3882"/>
                  <a:pt x="5028" y="3763"/>
                </a:cubicBezTo>
                <a:cubicBezTo>
                  <a:pt x="5172" y="3640"/>
                  <a:pt x="5302" y="3500"/>
                  <a:pt x="5411" y="3346"/>
                </a:cubicBezTo>
                <a:cubicBezTo>
                  <a:pt x="5636" y="3042"/>
                  <a:pt x="5776" y="2673"/>
                  <a:pt x="5841" y="2291"/>
                </a:cubicBezTo>
                <a:cubicBezTo>
                  <a:pt x="5909" y="1912"/>
                  <a:pt x="5912" y="1513"/>
                  <a:pt x="5844" y="1127"/>
                </a:cubicBezTo>
                <a:lnTo>
                  <a:pt x="5844" y="1127"/>
                </a:lnTo>
                <a:lnTo>
                  <a:pt x="5766" y="1157"/>
                </a:lnTo>
                <a:cubicBezTo>
                  <a:pt x="5735" y="1171"/>
                  <a:pt x="5704" y="1178"/>
                  <a:pt x="5674" y="1178"/>
                </a:cubicBezTo>
                <a:cubicBezTo>
                  <a:pt x="5571" y="1178"/>
                  <a:pt x="5472" y="1110"/>
                  <a:pt x="5438" y="1008"/>
                </a:cubicBezTo>
                <a:cubicBezTo>
                  <a:pt x="5318" y="636"/>
                  <a:pt x="5022" y="1"/>
                  <a:pt x="4431" y="1"/>
                </a:cubicBez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2245276" y="2362477"/>
            <a:ext cx="122073" cy="101207"/>
          </a:xfrm>
          <a:custGeom>
            <a:avLst/>
            <a:gdLst/>
            <a:ahLst/>
            <a:cxnLst/>
            <a:rect l="l" t="t" r="r" b="b"/>
            <a:pathLst>
              <a:path w="1913" h="1586" extrusionOk="0">
                <a:moveTo>
                  <a:pt x="1062" y="1"/>
                </a:moveTo>
                <a:cubicBezTo>
                  <a:pt x="891" y="1"/>
                  <a:pt x="724" y="49"/>
                  <a:pt x="581" y="123"/>
                </a:cubicBezTo>
                <a:cubicBezTo>
                  <a:pt x="515" y="155"/>
                  <a:pt x="461" y="202"/>
                  <a:pt x="403" y="246"/>
                </a:cubicBezTo>
                <a:cubicBezTo>
                  <a:pt x="376" y="267"/>
                  <a:pt x="348" y="295"/>
                  <a:pt x="325" y="318"/>
                </a:cubicBezTo>
                <a:cubicBezTo>
                  <a:pt x="298" y="342"/>
                  <a:pt x="270" y="369"/>
                  <a:pt x="249" y="400"/>
                </a:cubicBezTo>
                <a:cubicBezTo>
                  <a:pt x="157" y="509"/>
                  <a:pt x="82" y="639"/>
                  <a:pt x="48" y="776"/>
                </a:cubicBezTo>
                <a:cubicBezTo>
                  <a:pt x="14" y="916"/>
                  <a:pt x="0" y="1056"/>
                  <a:pt x="3" y="1192"/>
                </a:cubicBezTo>
                <a:cubicBezTo>
                  <a:pt x="17" y="1325"/>
                  <a:pt x="41" y="1462"/>
                  <a:pt x="89" y="1585"/>
                </a:cubicBezTo>
                <a:lnTo>
                  <a:pt x="99" y="1585"/>
                </a:lnTo>
                <a:cubicBezTo>
                  <a:pt x="55" y="1325"/>
                  <a:pt x="55" y="1056"/>
                  <a:pt x="140" y="810"/>
                </a:cubicBezTo>
                <a:cubicBezTo>
                  <a:pt x="225" y="561"/>
                  <a:pt x="410" y="352"/>
                  <a:pt x="642" y="233"/>
                </a:cubicBezTo>
                <a:cubicBezTo>
                  <a:pt x="775" y="158"/>
                  <a:pt x="929" y="114"/>
                  <a:pt x="1082" y="114"/>
                </a:cubicBezTo>
                <a:cubicBezTo>
                  <a:pt x="1188" y="114"/>
                  <a:pt x="1290" y="134"/>
                  <a:pt x="1390" y="178"/>
                </a:cubicBezTo>
                <a:cubicBezTo>
                  <a:pt x="1626" y="284"/>
                  <a:pt x="1816" y="495"/>
                  <a:pt x="1898" y="741"/>
                </a:cubicBezTo>
                <a:lnTo>
                  <a:pt x="1912" y="738"/>
                </a:lnTo>
                <a:cubicBezTo>
                  <a:pt x="1895" y="602"/>
                  <a:pt x="1826" y="479"/>
                  <a:pt x="1748" y="363"/>
                </a:cubicBezTo>
                <a:cubicBezTo>
                  <a:pt x="1667" y="254"/>
                  <a:pt x="1557" y="158"/>
                  <a:pt x="1427" y="90"/>
                </a:cubicBezTo>
                <a:cubicBezTo>
                  <a:pt x="1314" y="28"/>
                  <a:pt x="1188" y="1"/>
                  <a:pt x="1062" y="1"/>
                </a:cubicBezTo>
                <a:close/>
              </a:path>
            </a:pathLst>
          </a:custGeom>
          <a:solidFill>
            <a:srgbClr val="46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2539323" y="2348757"/>
            <a:ext cx="64" cy="64"/>
          </a:xfrm>
          <a:custGeom>
            <a:avLst/>
            <a:gdLst/>
            <a:ahLst/>
            <a:cxnLst/>
            <a:rect l="l" t="t" r="r" b="b"/>
            <a:pathLst>
              <a:path w="1" h="1" extrusionOk="0">
                <a:moveTo>
                  <a:pt x="0" y="1"/>
                </a:moveTo>
                <a:lnTo>
                  <a:pt x="0" y="1"/>
                </a:lnTo>
                <a:lnTo>
                  <a:pt x="0" y="1"/>
                </a:ln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2220899" y="2446581"/>
            <a:ext cx="223982" cy="120350"/>
          </a:xfrm>
          <a:custGeom>
            <a:avLst/>
            <a:gdLst/>
            <a:ahLst/>
            <a:cxnLst/>
            <a:rect l="l" t="t" r="r" b="b"/>
            <a:pathLst>
              <a:path w="3510" h="1886" extrusionOk="0">
                <a:moveTo>
                  <a:pt x="1816" y="1"/>
                </a:moveTo>
                <a:cubicBezTo>
                  <a:pt x="1782" y="1"/>
                  <a:pt x="1748" y="1"/>
                  <a:pt x="1713" y="4"/>
                </a:cubicBezTo>
                <a:cubicBezTo>
                  <a:pt x="754" y="45"/>
                  <a:pt x="0" y="649"/>
                  <a:pt x="31" y="1353"/>
                </a:cubicBezTo>
                <a:cubicBezTo>
                  <a:pt x="31" y="1373"/>
                  <a:pt x="31" y="1394"/>
                  <a:pt x="34" y="1414"/>
                </a:cubicBezTo>
                <a:cubicBezTo>
                  <a:pt x="136" y="1492"/>
                  <a:pt x="246" y="1561"/>
                  <a:pt x="362" y="1619"/>
                </a:cubicBezTo>
                <a:cubicBezTo>
                  <a:pt x="700" y="1786"/>
                  <a:pt x="1078" y="1871"/>
                  <a:pt x="1461" y="1881"/>
                </a:cubicBezTo>
                <a:cubicBezTo>
                  <a:pt x="1512" y="1885"/>
                  <a:pt x="1563" y="1885"/>
                  <a:pt x="1611" y="1885"/>
                </a:cubicBezTo>
                <a:cubicBezTo>
                  <a:pt x="1946" y="1885"/>
                  <a:pt x="2280" y="1844"/>
                  <a:pt x="2611" y="1775"/>
                </a:cubicBezTo>
                <a:cubicBezTo>
                  <a:pt x="2901" y="1724"/>
                  <a:pt x="3188" y="1649"/>
                  <a:pt x="3458" y="1537"/>
                </a:cubicBezTo>
                <a:cubicBezTo>
                  <a:pt x="3492" y="1430"/>
                  <a:pt x="3509" y="1318"/>
                  <a:pt x="3503" y="1202"/>
                </a:cubicBezTo>
                <a:cubicBezTo>
                  <a:pt x="3503" y="1144"/>
                  <a:pt x="3492" y="1090"/>
                  <a:pt x="3482" y="1031"/>
                </a:cubicBezTo>
                <a:cubicBezTo>
                  <a:pt x="3339" y="1110"/>
                  <a:pt x="3199" y="1189"/>
                  <a:pt x="3059" y="1263"/>
                </a:cubicBezTo>
                <a:cubicBezTo>
                  <a:pt x="3028" y="1280"/>
                  <a:pt x="2997" y="1287"/>
                  <a:pt x="2966" y="1287"/>
                </a:cubicBezTo>
                <a:cubicBezTo>
                  <a:pt x="2799" y="1287"/>
                  <a:pt x="2690" y="1038"/>
                  <a:pt x="2871" y="939"/>
                </a:cubicBezTo>
                <a:cubicBezTo>
                  <a:pt x="3024" y="857"/>
                  <a:pt x="3178" y="772"/>
                  <a:pt x="3328" y="690"/>
                </a:cubicBezTo>
                <a:cubicBezTo>
                  <a:pt x="3052" y="277"/>
                  <a:pt x="2479" y="1"/>
                  <a:pt x="1816" y="1"/>
                </a:cubicBezTo>
                <a:close/>
              </a:path>
            </a:pathLst>
          </a:custGeom>
          <a:solidFill>
            <a:srgbClr val="A16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6"/>
          <p:cNvSpPr/>
          <p:nvPr/>
        </p:nvSpPr>
        <p:spPr>
          <a:xfrm>
            <a:off x="2042672" y="2215836"/>
            <a:ext cx="514201" cy="223599"/>
          </a:xfrm>
          <a:custGeom>
            <a:avLst/>
            <a:gdLst/>
            <a:ahLst/>
            <a:cxnLst/>
            <a:rect l="l" t="t" r="r" b="b"/>
            <a:pathLst>
              <a:path w="8058" h="3504" extrusionOk="0">
                <a:moveTo>
                  <a:pt x="5449" y="1"/>
                </a:moveTo>
                <a:cubicBezTo>
                  <a:pt x="3559" y="1"/>
                  <a:pt x="1010" y="1113"/>
                  <a:pt x="547" y="1384"/>
                </a:cubicBezTo>
                <a:cubicBezTo>
                  <a:pt x="0" y="1698"/>
                  <a:pt x="250" y="2784"/>
                  <a:pt x="431" y="2889"/>
                </a:cubicBezTo>
                <a:cubicBezTo>
                  <a:pt x="452" y="2902"/>
                  <a:pt x="476" y="2907"/>
                  <a:pt x="502" y="2907"/>
                </a:cubicBezTo>
                <a:cubicBezTo>
                  <a:pt x="569" y="2907"/>
                  <a:pt x="650" y="2873"/>
                  <a:pt x="731" y="2838"/>
                </a:cubicBezTo>
                <a:cubicBezTo>
                  <a:pt x="812" y="2803"/>
                  <a:pt x="894" y="2768"/>
                  <a:pt x="960" y="2768"/>
                </a:cubicBezTo>
                <a:cubicBezTo>
                  <a:pt x="1023" y="2768"/>
                  <a:pt x="1073" y="2799"/>
                  <a:pt x="1100" y="2889"/>
                </a:cubicBezTo>
                <a:cubicBezTo>
                  <a:pt x="1196" y="3210"/>
                  <a:pt x="1445" y="3504"/>
                  <a:pt x="1516" y="3504"/>
                </a:cubicBezTo>
                <a:cubicBezTo>
                  <a:pt x="1564" y="3504"/>
                  <a:pt x="2039" y="3333"/>
                  <a:pt x="2332" y="3224"/>
                </a:cubicBezTo>
                <a:cubicBezTo>
                  <a:pt x="2448" y="3179"/>
                  <a:pt x="2516" y="3053"/>
                  <a:pt x="2479" y="2930"/>
                </a:cubicBezTo>
                <a:cubicBezTo>
                  <a:pt x="2411" y="2695"/>
                  <a:pt x="2343" y="2302"/>
                  <a:pt x="2534" y="1978"/>
                </a:cubicBezTo>
                <a:cubicBezTo>
                  <a:pt x="2830" y="1476"/>
                  <a:pt x="5517" y="971"/>
                  <a:pt x="6357" y="961"/>
                </a:cubicBezTo>
                <a:cubicBezTo>
                  <a:pt x="6362" y="961"/>
                  <a:pt x="6367" y="961"/>
                  <a:pt x="6372" y="961"/>
                </a:cubicBezTo>
                <a:cubicBezTo>
                  <a:pt x="6959" y="961"/>
                  <a:pt x="7252" y="1599"/>
                  <a:pt x="7374" y="1968"/>
                </a:cubicBezTo>
                <a:cubicBezTo>
                  <a:pt x="7408" y="2072"/>
                  <a:pt x="7504" y="2137"/>
                  <a:pt x="7606" y="2137"/>
                </a:cubicBezTo>
                <a:cubicBezTo>
                  <a:pt x="7638" y="2137"/>
                  <a:pt x="7670" y="2130"/>
                  <a:pt x="7702" y="2117"/>
                </a:cubicBezTo>
                <a:lnTo>
                  <a:pt x="7897" y="2040"/>
                </a:lnTo>
                <a:cubicBezTo>
                  <a:pt x="7996" y="1999"/>
                  <a:pt x="8057" y="1900"/>
                  <a:pt x="8046" y="1790"/>
                </a:cubicBezTo>
                <a:cubicBezTo>
                  <a:pt x="8016" y="1401"/>
                  <a:pt x="7780" y="499"/>
                  <a:pt x="6343" y="107"/>
                </a:cubicBezTo>
                <a:cubicBezTo>
                  <a:pt x="6073" y="33"/>
                  <a:pt x="5771" y="1"/>
                  <a:pt x="5449"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6"/>
          <p:cNvSpPr/>
          <p:nvPr/>
        </p:nvSpPr>
        <p:spPr>
          <a:xfrm>
            <a:off x="2083894" y="2341993"/>
            <a:ext cx="39691" cy="13847"/>
          </a:xfrm>
          <a:custGeom>
            <a:avLst/>
            <a:gdLst/>
            <a:ahLst/>
            <a:cxnLst/>
            <a:rect l="l" t="t" r="r" b="b"/>
            <a:pathLst>
              <a:path w="622" h="217" extrusionOk="0">
                <a:moveTo>
                  <a:pt x="488" y="0"/>
                </a:moveTo>
                <a:cubicBezTo>
                  <a:pt x="434" y="0"/>
                  <a:pt x="365" y="8"/>
                  <a:pt x="293" y="25"/>
                </a:cubicBezTo>
                <a:cubicBezTo>
                  <a:pt x="126" y="63"/>
                  <a:pt x="0" y="131"/>
                  <a:pt x="10" y="178"/>
                </a:cubicBezTo>
                <a:cubicBezTo>
                  <a:pt x="16" y="203"/>
                  <a:pt x="64" y="216"/>
                  <a:pt x="135" y="216"/>
                </a:cubicBezTo>
                <a:cubicBezTo>
                  <a:pt x="190" y="216"/>
                  <a:pt x="258" y="209"/>
                  <a:pt x="331" y="192"/>
                </a:cubicBezTo>
                <a:cubicBezTo>
                  <a:pt x="495" y="154"/>
                  <a:pt x="621" y="83"/>
                  <a:pt x="611" y="38"/>
                </a:cubicBezTo>
                <a:cubicBezTo>
                  <a:pt x="605" y="13"/>
                  <a:pt x="558" y="0"/>
                  <a:pt x="488" y="0"/>
                </a:cubicBezTo>
                <a:close/>
              </a:path>
            </a:pathLst>
          </a:custGeom>
          <a:solidFill>
            <a:srgbClr val="C4B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2165766" y="2348757"/>
            <a:ext cx="380642" cy="225450"/>
          </a:xfrm>
          <a:custGeom>
            <a:avLst/>
            <a:gdLst/>
            <a:ahLst/>
            <a:cxnLst/>
            <a:rect l="l" t="t" r="r" b="b"/>
            <a:pathLst>
              <a:path w="5965" h="3533" extrusionOk="0">
                <a:moveTo>
                  <a:pt x="5862" y="1"/>
                </a:moveTo>
                <a:lnTo>
                  <a:pt x="5851" y="4"/>
                </a:lnTo>
                <a:cubicBezTo>
                  <a:pt x="5919" y="390"/>
                  <a:pt x="5916" y="789"/>
                  <a:pt x="5848" y="1168"/>
                </a:cubicBezTo>
                <a:cubicBezTo>
                  <a:pt x="5783" y="1550"/>
                  <a:pt x="5643" y="1919"/>
                  <a:pt x="5418" y="2223"/>
                </a:cubicBezTo>
                <a:cubicBezTo>
                  <a:pt x="5309" y="2377"/>
                  <a:pt x="5179" y="2517"/>
                  <a:pt x="5035" y="2640"/>
                </a:cubicBezTo>
                <a:cubicBezTo>
                  <a:pt x="4889" y="2759"/>
                  <a:pt x="4735" y="2868"/>
                  <a:pt x="4564" y="2957"/>
                </a:cubicBezTo>
                <a:cubicBezTo>
                  <a:pt x="4227" y="3135"/>
                  <a:pt x="3855" y="3240"/>
                  <a:pt x="3475" y="3308"/>
                </a:cubicBezTo>
                <a:cubicBezTo>
                  <a:pt x="3143" y="3374"/>
                  <a:pt x="2803" y="3417"/>
                  <a:pt x="2467" y="3417"/>
                </a:cubicBezTo>
                <a:cubicBezTo>
                  <a:pt x="2419" y="3417"/>
                  <a:pt x="2372" y="3416"/>
                  <a:pt x="2325" y="3414"/>
                </a:cubicBezTo>
                <a:cubicBezTo>
                  <a:pt x="1942" y="3404"/>
                  <a:pt x="1564" y="3319"/>
                  <a:pt x="1226" y="3152"/>
                </a:cubicBezTo>
                <a:cubicBezTo>
                  <a:pt x="885" y="2988"/>
                  <a:pt x="605" y="2711"/>
                  <a:pt x="410" y="2380"/>
                </a:cubicBezTo>
                <a:cubicBezTo>
                  <a:pt x="307" y="2216"/>
                  <a:pt x="229" y="2038"/>
                  <a:pt x="164" y="1854"/>
                </a:cubicBezTo>
                <a:cubicBezTo>
                  <a:pt x="134" y="1762"/>
                  <a:pt x="107" y="1666"/>
                  <a:pt x="82" y="1571"/>
                </a:cubicBezTo>
                <a:lnTo>
                  <a:pt x="48" y="1427"/>
                </a:lnTo>
                <a:cubicBezTo>
                  <a:pt x="34" y="1380"/>
                  <a:pt x="34" y="1332"/>
                  <a:pt x="7" y="1281"/>
                </a:cubicBezTo>
                <a:lnTo>
                  <a:pt x="0" y="1291"/>
                </a:lnTo>
                <a:cubicBezTo>
                  <a:pt x="25" y="1376"/>
                  <a:pt x="34" y="1482"/>
                  <a:pt x="55" y="1578"/>
                </a:cubicBezTo>
                <a:cubicBezTo>
                  <a:pt x="75" y="1673"/>
                  <a:pt x="99" y="1769"/>
                  <a:pt x="127" y="1865"/>
                </a:cubicBezTo>
                <a:cubicBezTo>
                  <a:pt x="181" y="2052"/>
                  <a:pt x="256" y="2240"/>
                  <a:pt x="352" y="2410"/>
                </a:cubicBezTo>
                <a:cubicBezTo>
                  <a:pt x="540" y="2759"/>
                  <a:pt x="830" y="3056"/>
                  <a:pt x="1181" y="3237"/>
                </a:cubicBezTo>
                <a:cubicBezTo>
                  <a:pt x="1530" y="3425"/>
                  <a:pt x="1925" y="3510"/>
                  <a:pt x="2322" y="3527"/>
                </a:cubicBezTo>
                <a:cubicBezTo>
                  <a:pt x="2390" y="3531"/>
                  <a:pt x="2458" y="3532"/>
                  <a:pt x="2526" y="3532"/>
                </a:cubicBezTo>
                <a:cubicBezTo>
                  <a:pt x="2851" y="3532"/>
                  <a:pt x="3177" y="3493"/>
                  <a:pt x="3499" y="3431"/>
                </a:cubicBezTo>
                <a:cubicBezTo>
                  <a:pt x="3885" y="3357"/>
                  <a:pt x="4271" y="3247"/>
                  <a:pt x="4619" y="3056"/>
                </a:cubicBezTo>
                <a:cubicBezTo>
                  <a:pt x="4967" y="2868"/>
                  <a:pt x="5278" y="2609"/>
                  <a:pt x="5500" y="2278"/>
                </a:cubicBezTo>
                <a:cubicBezTo>
                  <a:pt x="5725" y="1953"/>
                  <a:pt x="5858" y="1567"/>
                  <a:pt x="5913" y="1178"/>
                </a:cubicBezTo>
                <a:cubicBezTo>
                  <a:pt x="5964" y="786"/>
                  <a:pt x="5950" y="387"/>
                  <a:pt x="5862"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2645251" y="2137985"/>
            <a:ext cx="370559" cy="188949"/>
          </a:xfrm>
          <a:custGeom>
            <a:avLst/>
            <a:gdLst/>
            <a:ahLst/>
            <a:cxnLst/>
            <a:rect l="l" t="t" r="r" b="b"/>
            <a:pathLst>
              <a:path w="5807" h="2961" extrusionOk="0">
                <a:moveTo>
                  <a:pt x="5192" y="0"/>
                </a:moveTo>
                <a:cubicBezTo>
                  <a:pt x="4652" y="0"/>
                  <a:pt x="3586" y="195"/>
                  <a:pt x="2393" y="382"/>
                </a:cubicBezTo>
                <a:cubicBezTo>
                  <a:pt x="1082" y="586"/>
                  <a:pt x="102" y="925"/>
                  <a:pt x="48" y="1757"/>
                </a:cubicBezTo>
                <a:cubicBezTo>
                  <a:pt x="1" y="2391"/>
                  <a:pt x="26" y="2960"/>
                  <a:pt x="366" y="2960"/>
                </a:cubicBezTo>
                <a:cubicBezTo>
                  <a:pt x="376" y="2960"/>
                  <a:pt x="386" y="2960"/>
                  <a:pt x="396" y="2959"/>
                </a:cubicBezTo>
                <a:cubicBezTo>
                  <a:pt x="625" y="2935"/>
                  <a:pt x="720" y="2860"/>
                  <a:pt x="737" y="2372"/>
                </a:cubicBezTo>
                <a:cubicBezTo>
                  <a:pt x="754" y="1883"/>
                  <a:pt x="754" y="1669"/>
                  <a:pt x="1328" y="1539"/>
                </a:cubicBezTo>
                <a:cubicBezTo>
                  <a:pt x="1811" y="1433"/>
                  <a:pt x="3026" y="1054"/>
                  <a:pt x="3655" y="1054"/>
                </a:cubicBezTo>
                <a:cubicBezTo>
                  <a:pt x="3778" y="1054"/>
                  <a:pt x="3878" y="1068"/>
                  <a:pt x="3946" y="1102"/>
                </a:cubicBezTo>
                <a:cubicBezTo>
                  <a:pt x="4350" y="1299"/>
                  <a:pt x="4296" y="2482"/>
                  <a:pt x="4773" y="2482"/>
                </a:cubicBezTo>
                <a:cubicBezTo>
                  <a:pt x="4792" y="2482"/>
                  <a:pt x="4810" y="2481"/>
                  <a:pt x="4830" y="2477"/>
                </a:cubicBezTo>
                <a:cubicBezTo>
                  <a:pt x="5369" y="2382"/>
                  <a:pt x="5353" y="2242"/>
                  <a:pt x="5325" y="2095"/>
                </a:cubicBezTo>
                <a:cubicBezTo>
                  <a:pt x="5298" y="1952"/>
                  <a:pt x="5154" y="1617"/>
                  <a:pt x="5240" y="1601"/>
                </a:cubicBezTo>
                <a:cubicBezTo>
                  <a:pt x="5325" y="1583"/>
                  <a:pt x="5789" y="1505"/>
                  <a:pt x="5796" y="1402"/>
                </a:cubicBezTo>
                <a:cubicBezTo>
                  <a:pt x="5806" y="1300"/>
                  <a:pt x="5806" y="47"/>
                  <a:pt x="5335" y="6"/>
                </a:cubicBezTo>
                <a:cubicBezTo>
                  <a:pt x="5293" y="2"/>
                  <a:pt x="5245" y="0"/>
                  <a:pt x="5192" y="0"/>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p:nvPr/>
        </p:nvSpPr>
        <p:spPr>
          <a:xfrm>
            <a:off x="2674414" y="2291900"/>
            <a:ext cx="307193" cy="196734"/>
          </a:xfrm>
          <a:custGeom>
            <a:avLst/>
            <a:gdLst/>
            <a:ahLst/>
            <a:cxnLst/>
            <a:rect l="l" t="t" r="r" b="b"/>
            <a:pathLst>
              <a:path w="4814" h="3083" extrusionOk="0">
                <a:moveTo>
                  <a:pt x="4639" y="1"/>
                </a:moveTo>
                <a:lnTo>
                  <a:pt x="4629" y="4"/>
                </a:lnTo>
                <a:cubicBezTo>
                  <a:pt x="4711" y="349"/>
                  <a:pt x="4765" y="700"/>
                  <a:pt x="4742" y="1048"/>
                </a:cubicBezTo>
                <a:cubicBezTo>
                  <a:pt x="4735" y="1220"/>
                  <a:pt x="4697" y="1390"/>
                  <a:pt x="4650" y="1554"/>
                </a:cubicBezTo>
                <a:cubicBezTo>
                  <a:pt x="4588" y="1711"/>
                  <a:pt x="4516" y="1864"/>
                  <a:pt x="4411" y="1998"/>
                </a:cubicBezTo>
                <a:cubicBezTo>
                  <a:pt x="4202" y="2261"/>
                  <a:pt x="3922" y="2466"/>
                  <a:pt x="3612" y="2609"/>
                </a:cubicBezTo>
                <a:cubicBezTo>
                  <a:pt x="3458" y="2684"/>
                  <a:pt x="3291" y="2732"/>
                  <a:pt x="3130" y="2789"/>
                </a:cubicBezTo>
                <a:cubicBezTo>
                  <a:pt x="2960" y="2830"/>
                  <a:pt x="2793" y="2879"/>
                  <a:pt x="2622" y="2906"/>
                </a:cubicBezTo>
                <a:cubicBezTo>
                  <a:pt x="2427" y="2941"/>
                  <a:pt x="2229" y="2964"/>
                  <a:pt x="2032" y="2964"/>
                </a:cubicBezTo>
                <a:cubicBezTo>
                  <a:pt x="1888" y="2964"/>
                  <a:pt x="1745" y="2952"/>
                  <a:pt x="1605" y="2923"/>
                </a:cubicBezTo>
                <a:cubicBezTo>
                  <a:pt x="1274" y="2865"/>
                  <a:pt x="970" y="2698"/>
                  <a:pt x="727" y="2462"/>
                </a:cubicBezTo>
                <a:cubicBezTo>
                  <a:pt x="488" y="2223"/>
                  <a:pt x="321" y="1913"/>
                  <a:pt x="215" y="1581"/>
                </a:cubicBezTo>
                <a:cubicBezTo>
                  <a:pt x="99" y="1253"/>
                  <a:pt x="37" y="898"/>
                  <a:pt x="24" y="547"/>
                </a:cubicBezTo>
                <a:lnTo>
                  <a:pt x="10" y="547"/>
                </a:lnTo>
                <a:cubicBezTo>
                  <a:pt x="0" y="902"/>
                  <a:pt x="51" y="1257"/>
                  <a:pt x="150" y="1601"/>
                </a:cubicBezTo>
                <a:cubicBezTo>
                  <a:pt x="250" y="1940"/>
                  <a:pt x="413" y="2267"/>
                  <a:pt x="659" y="2530"/>
                </a:cubicBezTo>
                <a:cubicBezTo>
                  <a:pt x="902" y="2789"/>
                  <a:pt x="1233" y="2967"/>
                  <a:pt x="1581" y="3035"/>
                </a:cubicBezTo>
                <a:cubicBezTo>
                  <a:pt x="1737" y="3069"/>
                  <a:pt x="1896" y="3083"/>
                  <a:pt x="2054" y="3083"/>
                </a:cubicBezTo>
                <a:cubicBezTo>
                  <a:pt x="2252" y="3083"/>
                  <a:pt x="2451" y="3061"/>
                  <a:pt x="2646" y="3029"/>
                </a:cubicBezTo>
                <a:cubicBezTo>
                  <a:pt x="2820" y="2998"/>
                  <a:pt x="2991" y="2947"/>
                  <a:pt x="3164" y="2902"/>
                </a:cubicBezTo>
                <a:cubicBezTo>
                  <a:pt x="3332" y="2844"/>
                  <a:pt x="3503" y="2793"/>
                  <a:pt x="3659" y="2711"/>
                </a:cubicBezTo>
                <a:cubicBezTo>
                  <a:pt x="3980" y="2557"/>
                  <a:pt x="4281" y="2343"/>
                  <a:pt x="4489" y="2052"/>
                </a:cubicBezTo>
                <a:cubicBezTo>
                  <a:pt x="4598" y="1909"/>
                  <a:pt x="4666" y="1745"/>
                  <a:pt x="4728" y="1578"/>
                </a:cubicBezTo>
                <a:cubicBezTo>
                  <a:pt x="4773" y="1404"/>
                  <a:pt x="4806" y="1226"/>
                  <a:pt x="4806" y="1048"/>
                </a:cubicBezTo>
                <a:cubicBezTo>
                  <a:pt x="4814" y="694"/>
                  <a:pt x="4745" y="339"/>
                  <a:pt x="4639"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6"/>
          <p:cNvSpPr/>
          <p:nvPr/>
        </p:nvSpPr>
        <p:spPr>
          <a:xfrm>
            <a:off x="2545257" y="2270842"/>
            <a:ext cx="106503" cy="50093"/>
          </a:xfrm>
          <a:custGeom>
            <a:avLst/>
            <a:gdLst/>
            <a:ahLst/>
            <a:cxnLst/>
            <a:rect l="l" t="t" r="r" b="b"/>
            <a:pathLst>
              <a:path w="1669" h="785" extrusionOk="0">
                <a:moveTo>
                  <a:pt x="1148" y="1"/>
                </a:moveTo>
                <a:cubicBezTo>
                  <a:pt x="1070" y="1"/>
                  <a:pt x="979" y="4"/>
                  <a:pt x="873" y="13"/>
                </a:cubicBezTo>
                <a:cubicBezTo>
                  <a:pt x="232" y="68"/>
                  <a:pt x="0" y="331"/>
                  <a:pt x="0" y="331"/>
                </a:cubicBezTo>
                <a:cubicBezTo>
                  <a:pt x="0" y="331"/>
                  <a:pt x="58" y="556"/>
                  <a:pt x="112" y="784"/>
                </a:cubicBezTo>
                <a:cubicBezTo>
                  <a:pt x="112" y="784"/>
                  <a:pt x="1082" y="542"/>
                  <a:pt x="1575" y="542"/>
                </a:cubicBezTo>
                <a:cubicBezTo>
                  <a:pt x="1609" y="542"/>
                  <a:pt x="1640" y="544"/>
                  <a:pt x="1669" y="546"/>
                </a:cubicBezTo>
                <a:lnTo>
                  <a:pt x="1631" y="99"/>
                </a:lnTo>
                <a:cubicBezTo>
                  <a:pt x="1631" y="99"/>
                  <a:pt x="1550" y="1"/>
                  <a:pt x="1148"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6"/>
          <p:cNvSpPr/>
          <p:nvPr/>
        </p:nvSpPr>
        <p:spPr>
          <a:xfrm>
            <a:off x="2946701" y="2172954"/>
            <a:ext cx="39691" cy="14039"/>
          </a:xfrm>
          <a:custGeom>
            <a:avLst/>
            <a:gdLst/>
            <a:ahLst/>
            <a:cxnLst/>
            <a:rect l="l" t="t" r="r" b="b"/>
            <a:pathLst>
              <a:path w="622" h="220" extrusionOk="0">
                <a:moveTo>
                  <a:pt x="487" y="1"/>
                </a:moveTo>
                <a:cubicBezTo>
                  <a:pt x="432" y="1"/>
                  <a:pt x="363" y="8"/>
                  <a:pt x="290" y="24"/>
                </a:cubicBezTo>
                <a:cubicBezTo>
                  <a:pt x="126" y="65"/>
                  <a:pt x="0" y="134"/>
                  <a:pt x="10" y="178"/>
                </a:cubicBezTo>
                <a:cubicBezTo>
                  <a:pt x="16" y="205"/>
                  <a:pt x="64" y="219"/>
                  <a:pt x="134" y="219"/>
                </a:cubicBezTo>
                <a:cubicBezTo>
                  <a:pt x="189" y="219"/>
                  <a:pt x="258" y="210"/>
                  <a:pt x="331" y="192"/>
                </a:cubicBezTo>
                <a:cubicBezTo>
                  <a:pt x="495" y="155"/>
                  <a:pt x="621" y="86"/>
                  <a:pt x="611" y="38"/>
                </a:cubicBezTo>
                <a:cubicBezTo>
                  <a:pt x="605" y="13"/>
                  <a:pt x="557" y="1"/>
                  <a:pt x="487" y="1"/>
                </a:cubicBezTo>
                <a:close/>
              </a:path>
            </a:pathLst>
          </a:custGeom>
          <a:solidFill>
            <a:srgbClr val="C4B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2017657" y="4633615"/>
            <a:ext cx="1049524" cy="110268"/>
          </a:xfrm>
          <a:custGeom>
            <a:avLst/>
            <a:gdLst/>
            <a:ahLst/>
            <a:cxnLst/>
            <a:rect l="l" t="t" r="r" b="b"/>
            <a:pathLst>
              <a:path w="16447" h="1728" extrusionOk="0">
                <a:moveTo>
                  <a:pt x="8224" y="0"/>
                </a:moveTo>
                <a:cubicBezTo>
                  <a:pt x="3680" y="0"/>
                  <a:pt x="0" y="386"/>
                  <a:pt x="0" y="864"/>
                </a:cubicBezTo>
                <a:cubicBezTo>
                  <a:pt x="0" y="1341"/>
                  <a:pt x="3680" y="1727"/>
                  <a:pt x="8224" y="1727"/>
                </a:cubicBezTo>
                <a:cubicBezTo>
                  <a:pt x="12763" y="1727"/>
                  <a:pt x="16447" y="1341"/>
                  <a:pt x="16447" y="864"/>
                </a:cubicBezTo>
                <a:cubicBezTo>
                  <a:pt x="16447" y="386"/>
                  <a:pt x="12763" y="0"/>
                  <a:pt x="8224"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6"/>
          <p:cNvSpPr/>
          <p:nvPr/>
        </p:nvSpPr>
        <p:spPr>
          <a:xfrm>
            <a:off x="2146813" y="4656460"/>
            <a:ext cx="791020" cy="64578"/>
          </a:xfrm>
          <a:custGeom>
            <a:avLst/>
            <a:gdLst/>
            <a:ahLst/>
            <a:cxnLst/>
            <a:rect l="l" t="t" r="r" b="b"/>
            <a:pathLst>
              <a:path w="12396" h="1012" extrusionOk="0">
                <a:moveTo>
                  <a:pt x="6200" y="0"/>
                </a:moveTo>
                <a:cubicBezTo>
                  <a:pt x="2775" y="0"/>
                  <a:pt x="0" y="230"/>
                  <a:pt x="0" y="506"/>
                </a:cubicBezTo>
                <a:cubicBezTo>
                  <a:pt x="0" y="786"/>
                  <a:pt x="2775" y="1011"/>
                  <a:pt x="6200" y="1011"/>
                </a:cubicBezTo>
                <a:cubicBezTo>
                  <a:pt x="9620" y="1011"/>
                  <a:pt x="12395" y="786"/>
                  <a:pt x="12395" y="506"/>
                </a:cubicBezTo>
                <a:cubicBezTo>
                  <a:pt x="12395" y="230"/>
                  <a:pt x="9620" y="0"/>
                  <a:pt x="6200" y="0"/>
                </a:cubicBezTo>
                <a:close/>
              </a:path>
            </a:pathLst>
          </a:custGeom>
          <a:solidFill>
            <a:srgbClr val="2E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6"/>
          <p:cNvSpPr/>
          <p:nvPr/>
        </p:nvSpPr>
        <p:spPr>
          <a:xfrm>
            <a:off x="1441687" y="2415441"/>
            <a:ext cx="81744" cy="198265"/>
          </a:xfrm>
          <a:custGeom>
            <a:avLst/>
            <a:gdLst/>
            <a:ahLst/>
            <a:cxnLst/>
            <a:rect l="l" t="t" r="r" b="b"/>
            <a:pathLst>
              <a:path w="1281" h="3107" extrusionOk="0">
                <a:moveTo>
                  <a:pt x="1281" y="0"/>
                </a:moveTo>
                <a:cubicBezTo>
                  <a:pt x="1151" y="250"/>
                  <a:pt x="1032" y="505"/>
                  <a:pt x="915" y="758"/>
                </a:cubicBezTo>
                <a:cubicBezTo>
                  <a:pt x="796" y="1011"/>
                  <a:pt x="683" y="1270"/>
                  <a:pt x="570" y="1526"/>
                </a:cubicBezTo>
                <a:cubicBezTo>
                  <a:pt x="461" y="1786"/>
                  <a:pt x="356" y="2045"/>
                  <a:pt x="257" y="2304"/>
                </a:cubicBezTo>
                <a:cubicBezTo>
                  <a:pt x="157" y="2567"/>
                  <a:pt x="49" y="2830"/>
                  <a:pt x="0" y="3106"/>
                </a:cubicBezTo>
                <a:cubicBezTo>
                  <a:pt x="35" y="2970"/>
                  <a:pt x="93" y="2844"/>
                  <a:pt x="144" y="2714"/>
                </a:cubicBezTo>
                <a:cubicBezTo>
                  <a:pt x="198" y="2584"/>
                  <a:pt x="253" y="2455"/>
                  <a:pt x="307" y="2328"/>
                </a:cubicBezTo>
                <a:lnTo>
                  <a:pt x="642" y="1557"/>
                </a:lnTo>
                <a:cubicBezTo>
                  <a:pt x="751" y="1297"/>
                  <a:pt x="860" y="1042"/>
                  <a:pt x="967" y="782"/>
                </a:cubicBezTo>
                <a:cubicBezTo>
                  <a:pt x="1073" y="522"/>
                  <a:pt x="1182" y="263"/>
                  <a:pt x="128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6"/>
          <p:cNvSpPr/>
          <p:nvPr/>
        </p:nvSpPr>
        <p:spPr>
          <a:xfrm>
            <a:off x="2066857" y="4518371"/>
            <a:ext cx="147535" cy="96995"/>
          </a:xfrm>
          <a:custGeom>
            <a:avLst/>
            <a:gdLst/>
            <a:ahLst/>
            <a:cxnLst/>
            <a:rect l="l" t="t" r="r" b="b"/>
            <a:pathLst>
              <a:path w="2312" h="1520" extrusionOk="0">
                <a:moveTo>
                  <a:pt x="1120" y="1"/>
                </a:moveTo>
                <a:cubicBezTo>
                  <a:pt x="127" y="1"/>
                  <a:pt x="1" y="837"/>
                  <a:pt x="4" y="1267"/>
                </a:cubicBezTo>
                <a:cubicBezTo>
                  <a:pt x="4" y="1406"/>
                  <a:pt x="116" y="1519"/>
                  <a:pt x="256" y="1519"/>
                </a:cubicBezTo>
                <a:lnTo>
                  <a:pt x="1058" y="1519"/>
                </a:lnTo>
                <a:cubicBezTo>
                  <a:pt x="1218" y="1512"/>
                  <a:pt x="1419" y="1509"/>
                  <a:pt x="1612" y="1509"/>
                </a:cubicBezTo>
                <a:cubicBezTo>
                  <a:pt x="1772" y="1509"/>
                  <a:pt x="1927" y="1511"/>
                  <a:pt x="2049" y="1513"/>
                </a:cubicBezTo>
                <a:cubicBezTo>
                  <a:pt x="2051" y="1513"/>
                  <a:pt x="2053" y="1513"/>
                  <a:pt x="2055" y="1513"/>
                </a:cubicBezTo>
                <a:cubicBezTo>
                  <a:pt x="2195" y="1513"/>
                  <a:pt x="2312" y="1391"/>
                  <a:pt x="2305" y="1250"/>
                </a:cubicBezTo>
                <a:cubicBezTo>
                  <a:pt x="2278" y="812"/>
                  <a:pt x="2100" y="1"/>
                  <a:pt x="112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6"/>
          <p:cNvSpPr/>
          <p:nvPr/>
        </p:nvSpPr>
        <p:spPr>
          <a:xfrm>
            <a:off x="2110377" y="4614599"/>
            <a:ext cx="62664" cy="48434"/>
          </a:xfrm>
          <a:custGeom>
            <a:avLst/>
            <a:gdLst/>
            <a:ahLst/>
            <a:cxnLst/>
            <a:rect l="l" t="t" r="r" b="b"/>
            <a:pathLst>
              <a:path w="982" h="759" extrusionOk="0">
                <a:moveTo>
                  <a:pt x="844" y="1"/>
                </a:moveTo>
                <a:lnTo>
                  <a:pt x="141" y="11"/>
                </a:lnTo>
                <a:cubicBezTo>
                  <a:pt x="141" y="11"/>
                  <a:pt x="1" y="759"/>
                  <a:pt x="476" y="759"/>
                </a:cubicBezTo>
                <a:cubicBezTo>
                  <a:pt x="481" y="759"/>
                  <a:pt x="485" y="759"/>
                  <a:pt x="490" y="759"/>
                </a:cubicBezTo>
                <a:cubicBezTo>
                  <a:pt x="981" y="749"/>
                  <a:pt x="844" y="1"/>
                  <a:pt x="844"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6"/>
          <p:cNvSpPr/>
          <p:nvPr/>
        </p:nvSpPr>
        <p:spPr>
          <a:xfrm>
            <a:off x="2119757" y="4569995"/>
            <a:ext cx="22079" cy="22079"/>
          </a:xfrm>
          <a:custGeom>
            <a:avLst/>
            <a:gdLst/>
            <a:ahLst/>
            <a:cxnLst/>
            <a:rect l="l" t="t" r="r" b="b"/>
            <a:pathLst>
              <a:path w="346" h="346" extrusionOk="0">
                <a:moveTo>
                  <a:pt x="172" y="0"/>
                </a:moveTo>
                <a:cubicBezTo>
                  <a:pt x="76" y="0"/>
                  <a:pt x="1" y="79"/>
                  <a:pt x="1" y="171"/>
                </a:cubicBezTo>
                <a:cubicBezTo>
                  <a:pt x="1" y="266"/>
                  <a:pt x="76" y="345"/>
                  <a:pt x="172" y="345"/>
                </a:cubicBezTo>
                <a:cubicBezTo>
                  <a:pt x="267" y="345"/>
                  <a:pt x="346" y="266"/>
                  <a:pt x="346" y="171"/>
                </a:cubicBezTo>
                <a:cubicBezTo>
                  <a:pt x="346" y="79"/>
                  <a:pt x="267" y="0"/>
                  <a:pt x="172"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6"/>
          <p:cNvSpPr/>
          <p:nvPr/>
        </p:nvSpPr>
        <p:spPr>
          <a:xfrm>
            <a:off x="2075152" y="4556658"/>
            <a:ext cx="23355" cy="21696"/>
          </a:xfrm>
          <a:custGeom>
            <a:avLst/>
            <a:gdLst/>
            <a:ahLst/>
            <a:cxnLst/>
            <a:rect l="l" t="t" r="r" b="b"/>
            <a:pathLst>
              <a:path w="366" h="340" extrusionOk="0">
                <a:moveTo>
                  <a:pt x="191" y="1"/>
                </a:moveTo>
                <a:cubicBezTo>
                  <a:pt x="130" y="1"/>
                  <a:pt x="69" y="41"/>
                  <a:pt x="41" y="107"/>
                </a:cubicBezTo>
                <a:cubicBezTo>
                  <a:pt x="0" y="192"/>
                  <a:pt x="35" y="291"/>
                  <a:pt x="113" y="325"/>
                </a:cubicBezTo>
                <a:cubicBezTo>
                  <a:pt x="134" y="335"/>
                  <a:pt x="155" y="339"/>
                  <a:pt x="177" y="339"/>
                </a:cubicBezTo>
                <a:cubicBezTo>
                  <a:pt x="239" y="339"/>
                  <a:pt x="300" y="300"/>
                  <a:pt x="328" y="233"/>
                </a:cubicBezTo>
                <a:cubicBezTo>
                  <a:pt x="366" y="148"/>
                  <a:pt x="331" y="49"/>
                  <a:pt x="253" y="15"/>
                </a:cubicBezTo>
                <a:cubicBezTo>
                  <a:pt x="233" y="5"/>
                  <a:pt x="212" y="1"/>
                  <a:pt x="191"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6"/>
          <p:cNvSpPr/>
          <p:nvPr/>
        </p:nvSpPr>
        <p:spPr>
          <a:xfrm>
            <a:off x="2127861" y="4529474"/>
            <a:ext cx="22526" cy="17229"/>
          </a:xfrm>
          <a:custGeom>
            <a:avLst/>
            <a:gdLst/>
            <a:ahLst/>
            <a:cxnLst/>
            <a:rect l="l" t="t" r="r" b="b"/>
            <a:pathLst>
              <a:path w="353" h="270" extrusionOk="0">
                <a:moveTo>
                  <a:pt x="175" y="0"/>
                </a:moveTo>
                <a:cubicBezTo>
                  <a:pt x="79" y="0"/>
                  <a:pt x="0" y="62"/>
                  <a:pt x="0" y="137"/>
                </a:cubicBezTo>
                <a:cubicBezTo>
                  <a:pt x="0" y="208"/>
                  <a:pt x="79" y="270"/>
                  <a:pt x="175" y="270"/>
                </a:cubicBezTo>
                <a:cubicBezTo>
                  <a:pt x="274" y="270"/>
                  <a:pt x="352" y="208"/>
                  <a:pt x="352" y="137"/>
                </a:cubicBezTo>
                <a:cubicBezTo>
                  <a:pt x="352" y="62"/>
                  <a:pt x="274" y="0"/>
                  <a:pt x="175"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6"/>
          <p:cNvSpPr/>
          <p:nvPr/>
        </p:nvSpPr>
        <p:spPr>
          <a:xfrm>
            <a:off x="2174891" y="4553467"/>
            <a:ext cx="19463" cy="18059"/>
          </a:xfrm>
          <a:custGeom>
            <a:avLst/>
            <a:gdLst/>
            <a:ahLst/>
            <a:cxnLst/>
            <a:rect l="l" t="t" r="r" b="b"/>
            <a:pathLst>
              <a:path w="305" h="283" extrusionOk="0">
                <a:moveTo>
                  <a:pt x="151" y="0"/>
                </a:moveTo>
                <a:cubicBezTo>
                  <a:pt x="69" y="0"/>
                  <a:pt x="0" y="65"/>
                  <a:pt x="0" y="140"/>
                </a:cubicBezTo>
                <a:cubicBezTo>
                  <a:pt x="0" y="218"/>
                  <a:pt x="69" y="283"/>
                  <a:pt x="151" y="283"/>
                </a:cubicBezTo>
                <a:cubicBezTo>
                  <a:pt x="236" y="283"/>
                  <a:pt x="304" y="218"/>
                  <a:pt x="304" y="140"/>
                </a:cubicBezTo>
                <a:cubicBezTo>
                  <a:pt x="304" y="65"/>
                  <a:pt x="236" y="0"/>
                  <a:pt x="151"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6"/>
          <p:cNvSpPr/>
          <p:nvPr/>
        </p:nvSpPr>
        <p:spPr>
          <a:xfrm>
            <a:off x="2952508" y="4552127"/>
            <a:ext cx="147343" cy="96995"/>
          </a:xfrm>
          <a:custGeom>
            <a:avLst/>
            <a:gdLst/>
            <a:ahLst/>
            <a:cxnLst/>
            <a:rect l="l" t="t" r="r" b="b"/>
            <a:pathLst>
              <a:path w="2309" h="1520" extrusionOk="0">
                <a:moveTo>
                  <a:pt x="1118" y="1"/>
                </a:moveTo>
                <a:cubicBezTo>
                  <a:pt x="124" y="1"/>
                  <a:pt x="1" y="836"/>
                  <a:pt x="1" y="1271"/>
                </a:cubicBezTo>
                <a:cubicBezTo>
                  <a:pt x="5" y="1407"/>
                  <a:pt x="114" y="1520"/>
                  <a:pt x="254" y="1520"/>
                </a:cubicBezTo>
                <a:lnTo>
                  <a:pt x="1056" y="1520"/>
                </a:lnTo>
                <a:cubicBezTo>
                  <a:pt x="1201" y="1513"/>
                  <a:pt x="1381" y="1510"/>
                  <a:pt x="1559" y="1510"/>
                </a:cubicBezTo>
                <a:cubicBezTo>
                  <a:pt x="1736" y="1510"/>
                  <a:pt x="1911" y="1513"/>
                  <a:pt x="2046" y="1516"/>
                </a:cubicBezTo>
                <a:cubicBezTo>
                  <a:pt x="2189" y="1516"/>
                  <a:pt x="2309" y="1397"/>
                  <a:pt x="2302" y="1250"/>
                </a:cubicBezTo>
                <a:cubicBezTo>
                  <a:pt x="2274" y="813"/>
                  <a:pt x="2097" y="1"/>
                  <a:pt x="111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6"/>
          <p:cNvSpPr/>
          <p:nvPr/>
        </p:nvSpPr>
        <p:spPr>
          <a:xfrm>
            <a:off x="2995772" y="4648420"/>
            <a:ext cx="62664" cy="48625"/>
          </a:xfrm>
          <a:custGeom>
            <a:avLst/>
            <a:gdLst/>
            <a:ahLst/>
            <a:cxnLst/>
            <a:rect l="l" t="t" r="r" b="b"/>
            <a:pathLst>
              <a:path w="982" h="762" extrusionOk="0">
                <a:moveTo>
                  <a:pt x="846" y="0"/>
                </a:moveTo>
                <a:lnTo>
                  <a:pt x="142" y="11"/>
                </a:lnTo>
                <a:cubicBezTo>
                  <a:pt x="142" y="11"/>
                  <a:pt x="1" y="761"/>
                  <a:pt x="480" y="761"/>
                </a:cubicBezTo>
                <a:cubicBezTo>
                  <a:pt x="484" y="761"/>
                  <a:pt x="487" y="761"/>
                  <a:pt x="490" y="761"/>
                </a:cubicBezTo>
                <a:cubicBezTo>
                  <a:pt x="982" y="748"/>
                  <a:pt x="846" y="0"/>
                  <a:pt x="846"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6"/>
          <p:cNvSpPr/>
          <p:nvPr/>
        </p:nvSpPr>
        <p:spPr>
          <a:xfrm>
            <a:off x="3005280" y="4603751"/>
            <a:ext cx="22079" cy="22079"/>
          </a:xfrm>
          <a:custGeom>
            <a:avLst/>
            <a:gdLst/>
            <a:ahLst/>
            <a:cxnLst/>
            <a:rect l="l" t="t" r="r" b="b"/>
            <a:pathLst>
              <a:path w="346" h="346" extrusionOk="0">
                <a:moveTo>
                  <a:pt x="171" y="0"/>
                </a:moveTo>
                <a:cubicBezTo>
                  <a:pt x="79" y="0"/>
                  <a:pt x="1" y="79"/>
                  <a:pt x="1" y="175"/>
                </a:cubicBezTo>
                <a:cubicBezTo>
                  <a:pt x="1" y="267"/>
                  <a:pt x="79" y="345"/>
                  <a:pt x="171" y="345"/>
                </a:cubicBezTo>
                <a:cubicBezTo>
                  <a:pt x="267" y="345"/>
                  <a:pt x="346" y="267"/>
                  <a:pt x="346" y="175"/>
                </a:cubicBezTo>
                <a:cubicBezTo>
                  <a:pt x="346" y="79"/>
                  <a:pt x="267" y="0"/>
                  <a:pt x="171"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6"/>
          <p:cNvSpPr/>
          <p:nvPr/>
        </p:nvSpPr>
        <p:spPr>
          <a:xfrm>
            <a:off x="2960612" y="4590478"/>
            <a:ext cx="23355" cy="21760"/>
          </a:xfrm>
          <a:custGeom>
            <a:avLst/>
            <a:gdLst/>
            <a:ahLst/>
            <a:cxnLst/>
            <a:rect l="l" t="t" r="r" b="b"/>
            <a:pathLst>
              <a:path w="366" h="341" extrusionOk="0">
                <a:moveTo>
                  <a:pt x="193" y="1"/>
                </a:moveTo>
                <a:cubicBezTo>
                  <a:pt x="131" y="1"/>
                  <a:pt x="70" y="42"/>
                  <a:pt x="42" y="106"/>
                </a:cubicBezTo>
                <a:cubicBezTo>
                  <a:pt x="1" y="191"/>
                  <a:pt x="35" y="290"/>
                  <a:pt x="113" y="328"/>
                </a:cubicBezTo>
                <a:cubicBezTo>
                  <a:pt x="133" y="336"/>
                  <a:pt x="153" y="340"/>
                  <a:pt x="173" y="340"/>
                </a:cubicBezTo>
                <a:cubicBezTo>
                  <a:pt x="238" y="340"/>
                  <a:pt x="300" y="300"/>
                  <a:pt x="329" y="232"/>
                </a:cubicBezTo>
                <a:cubicBezTo>
                  <a:pt x="366" y="147"/>
                  <a:pt x="332" y="48"/>
                  <a:pt x="253" y="14"/>
                </a:cubicBezTo>
                <a:cubicBezTo>
                  <a:pt x="234" y="5"/>
                  <a:pt x="214" y="1"/>
                  <a:pt x="193"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6"/>
          <p:cNvSpPr/>
          <p:nvPr/>
        </p:nvSpPr>
        <p:spPr>
          <a:xfrm>
            <a:off x="3013321" y="4563422"/>
            <a:ext cx="22526" cy="17102"/>
          </a:xfrm>
          <a:custGeom>
            <a:avLst/>
            <a:gdLst/>
            <a:ahLst/>
            <a:cxnLst/>
            <a:rect l="l" t="t" r="r" b="b"/>
            <a:pathLst>
              <a:path w="353" h="268" extrusionOk="0">
                <a:moveTo>
                  <a:pt x="174" y="1"/>
                </a:moveTo>
                <a:cubicBezTo>
                  <a:pt x="79" y="1"/>
                  <a:pt x="1" y="59"/>
                  <a:pt x="1" y="134"/>
                </a:cubicBezTo>
                <a:cubicBezTo>
                  <a:pt x="1" y="209"/>
                  <a:pt x="79" y="267"/>
                  <a:pt x="174" y="267"/>
                </a:cubicBezTo>
                <a:cubicBezTo>
                  <a:pt x="274" y="267"/>
                  <a:pt x="352" y="209"/>
                  <a:pt x="352" y="134"/>
                </a:cubicBezTo>
                <a:cubicBezTo>
                  <a:pt x="352" y="59"/>
                  <a:pt x="274" y="1"/>
                  <a:pt x="174"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6"/>
          <p:cNvSpPr/>
          <p:nvPr/>
        </p:nvSpPr>
        <p:spPr>
          <a:xfrm>
            <a:off x="3060414" y="4587160"/>
            <a:ext cx="19463" cy="18187"/>
          </a:xfrm>
          <a:custGeom>
            <a:avLst/>
            <a:gdLst/>
            <a:ahLst/>
            <a:cxnLst/>
            <a:rect l="l" t="t" r="r" b="b"/>
            <a:pathLst>
              <a:path w="305" h="285" extrusionOk="0">
                <a:moveTo>
                  <a:pt x="150" y="1"/>
                </a:moveTo>
                <a:cubicBezTo>
                  <a:pt x="68" y="1"/>
                  <a:pt x="0" y="66"/>
                  <a:pt x="0" y="144"/>
                </a:cubicBezTo>
                <a:cubicBezTo>
                  <a:pt x="0" y="219"/>
                  <a:pt x="68" y="284"/>
                  <a:pt x="150" y="284"/>
                </a:cubicBezTo>
                <a:cubicBezTo>
                  <a:pt x="235" y="284"/>
                  <a:pt x="304" y="219"/>
                  <a:pt x="304" y="144"/>
                </a:cubicBezTo>
                <a:cubicBezTo>
                  <a:pt x="304" y="66"/>
                  <a:pt x="235" y="1"/>
                  <a:pt x="150"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6"/>
          <p:cNvSpPr/>
          <p:nvPr/>
        </p:nvSpPr>
        <p:spPr>
          <a:xfrm>
            <a:off x="2484444" y="4201288"/>
            <a:ext cx="27056" cy="69109"/>
          </a:xfrm>
          <a:custGeom>
            <a:avLst/>
            <a:gdLst/>
            <a:ahLst/>
            <a:cxnLst/>
            <a:rect l="l" t="t" r="r" b="b"/>
            <a:pathLst>
              <a:path w="424" h="1083" extrusionOk="0">
                <a:moveTo>
                  <a:pt x="243" y="1"/>
                </a:moveTo>
                <a:cubicBezTo>
                  <a:pt x="149" y="1"/>
                  <a:pt x="48" y="60"/>
                  <a:pt x="35" y="180"/>
                </a:cubicBezTo>
                <a:cubicBezTo>
                  <a:pt x="8" y="419"/>
                  <a:pt x="0" y="661"/>
                  <a:pt x="14" y="904"/>
                </a:cubicBezTo>
                <a:cubicBezTo>
                  <a:pt x="19" y="1023"/>
                  <a:pt x="116" y="1083"/>
                  <a:pt x="209" y="1083"/>
                </a:cubicBezTo>
                <a:cubicBezTo>
                  <a:pt x="303" y="1083"/>
                  <a:pt x="395" y="1023"/>
                  <a:pt x="389" y="904"/>
                </a:cubicBezTo>
                <a:cubicBezTo>
                  <a:pt x="376" y="661"/>
                  <a:pt x="383" y="419"/>
                  <a:pt x="410" y="180"/>
                </a:cubicBezTo>
                <a:cubicBezTo>
                  <a:pt x="424" y="60"/>
                  <a:pt x="337" y="1"/>
                  <a:pt x="243" y="1"/>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6"/>
          <p:cNvSpPr/>
          <p:nvPr/>
        </p:nvSpPr>
        <p:spPr>
          <a:xfrm>
            <a:off x="2534665" y="4016169"/>
            <a:ext cx="167253" cy="146705"/>
          </a:xfrm>
          <a:custGeom>
            <a:avLst/>
            <a:gdLst/>
            <a:ahLst/>
            <a:cxnLst/>
            <a:rect l="l" t="t" r="r" b="b"/>
            <a:pathLst>
              <a:path w="2621" h="2299" extrusionOk="0">
                <a:moveTo>
                  <a:pt x="2365" y="0"/>
                </a:moveTo>
                <a:cubicBezTo>
                  <a:pt x="2309" y="0"/>
                  <a:pt x="2253" y="27"/>
                  <a:pt x="2218" y="91"/>
                </a:cubicBezTo>
                <a:cubicBezTo>
                  <a:pt x="1750" y="924"/>
                  <a:pt x="957" y="1446"/>
                  <a:pt x="173" y="1944"/>
                </a:cubicBezTo>
                <a:cubicBezTo>
                  <a:pt x="1" y="2053"/>
                  <a:pt x="105" y="2299"/>
                  <a:pt x="264" y="2299"/>
                </a:cubicBezTo>
                <a:cubicBezTo>
                  <a:pt x="294" y="2299"/>
                  <a:pt x="327" y="2289"/>
                  <a:pt x="360" y="2268"/>
                </a:cubicBezTo>
                <a:cubicBezTo>
                  <a:pt x="1200" y="1733"/>
                  <a:pt x="2040" y="1170"/>
                  <a:pt x="2539" y="282"/>
                </a:cubicBezTo>
                <a:cubicBezTo>
                  <a:pt x="2621" y="135"/>
                  <a:pt x="2491" y="0"/>
                  <a:pt x="2365"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6"/>
          <p:cNvSpPr/>
          <p:nvPr/>
        </p:nvSpPr>
        <p:spPr>
          <a:xfrm>
            <a:off x="2291667" y="3788487"/>
            <a:ext cx="30311" cy="55836"/>
          </a:xfrm>
          <a:custGeom>
            <a:avLst/>
            <a:gdLst/>
            <a:ahLst/>
            <a:cxnLst/>
            <a:rect l="l" t="t" r="r" b="b"/>
            <a:pathLst>
              <a:path w="475" h="875" extrusionOk="0">
                <a:moveTo>
                  <a:pt x="245" y="0"/>
                </a:moveTo>
                <a:cubicBezTo>
                  <a:pt x="132" y="0"/>
                  <a:pt x="17" y="92"/>
                  <a:pt x="59" y="232"/>
                </a:cubicBezTo>
                <a:cubicBezTo>
                  <a:pt x="96" y="371"/>
                  <a:pt x="89" y="501"/>
                  <a:pt x="38" y="637"/>
                </a:cubicBezTo>
                <a:cubicBezTo>
                  <a:pt x="1" y="730"/>
                  <a:pt x="75" y="842"/>
                  <a:pt x="168" y="867"/>
                </a:cubicBezTo>
                <a:cubicBezTo>
                  <a:pt x="186" y="872"/>
                  <a:pt x="203" y="874"/>
                  <a:pt x="220" y="874"/>
                </a:cubicBezTo>
                <a:cubicBezTo>
                  <a:pt x="302" y="874"/>
                  <a:pt x="368" y="816"/>
                  <a:pt x="400" y="736"/>
                </a:cubicBezTo>
                <a:cubicBezTo>
                  <a:pt x="472" y="542"/>
                  <a:pt x="475" y="330"/>
                  <a:pt x="420" y="133"/>
                </a:cubicBezTo>
                <a:cubicBezTo>
                  <a:pt x="393" y="40"/>
                  <a:pt x="319" y="0"/>
                  <a:pt x="245" y="0"/>
                </a:cubicBezTo>
                <a:close/>
              </a:path>
            </a:pathLst>
          </a:custGeom>
          <a:solidFill>
            <a:srgbClr val="D2B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6"/>
          <p:cNvSpPr/>
          <p:nvPr/>
        </p:nvSpPr>
        <p:spPr>
          <a:xfrm>
            <a:off x="2120523" y="3675220"/>
            <a:ext cx="165274" cy="86849"/>
          </a:xfrm>
          <a:custGeom>
            <a:avLst/>
            <a:gdLst/>
            <a:ahLst/>
            <a:cxnLst/>
            <a:rect l="l" t="t" r="r" b="b"/>
            <a:pathLst>
              <a:path w="2590" h="1361" extrusionOk="0">
                <a:moveTo>
                  <a:pt x="278" y="1"/>
                </a:moveTo>
                <a:cubicBezTo>
                  <a:pt x="111" y="1"/>
                  <a:pt x="1" y="250"/>
                  <a:pt x="181" y="351"/>
                </a:cubicBezTo>
                <a:cubicBezTo>
                  <a:pt x="839" y="712"/>
                  <a:pt x="1532" y="1016"/>
                  <a:pt x="2212" y="1341"/>
                </a:cubicBezTo>
                <a:cubicBezTo>
                  <a:pt x="2241" y="1354"/>
                  <a:pt x="2269" y="1360"/>
                  <a:pt x="2296" y="1360"/>
                </a:cubicBezTo>
                <a:cubicBezTo>
                  <a:pt x="2473" y="1360"/>
                  <a:pt x="2589" y="1105"/>
                  <a:pt x="2402" y="1016"/>
                </a:cubicBezTo>
                <a:cubicBezTo>
                  <a:pt x="1723" y="692"/>
                  <a:pt x="1030" y="389"/>
                  <a:pt x="371" y="27"/>
                </a:cubicBezTo>
                <a:cubicBezTo>
                  <a:pt x="339" y="8"/>
                  <a:pt x="308" y="1"/>
                  <a:pt x="278" y="1"/>
                </a:cubicBezTo>
                <a:close/>
              </a:path>
            </a:pathLst>
          </a:custGeom>
          <a:solidFill>
            <a:srgbClr val="D2B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6"/>
          <p:cNvSpPr/>
          <p:nvPr/>
        </p:nvSpPr>
        <p:spPr>
          <a:xfrm>
            <a:off x="2779640" y="3488761"/>
            <a:ext cx="153597" cy="415994"/>
          </a:xfrm>
          <a:custGeom>
            <a:avLst/>
            <a:gdLst/>
            <a:ahLst/>
            <a:cxnLst/>
            <a:rect l="l" t="t" r="r" b="b"/>
            <a:pathLst>
              <a:path w="2407" h="6519" extrusionOk="0">
                <a:moveTo>
                  <a:pt x="1797" y="1"/>
                </a:moveTo>
                <a:cubicBezTo>
                  <a:pt x="1676" y="1"/>
                  <a:pt x="1548" y="136"/>
                  <a:pt x="1618" y="286"/>
                </a:cubicBezTo>
                <a:cubicBezTo>
                  <a:pt x="2072" y="1263"/>
                  <a:pt x="1956" y="2334"/>
                  <a:pt x="1604" y="3321"/>
                </a:cubicBezTo>
                <a:cubicBezTo>
                  <a:pt x="1256" y="4310"/>
                  <a:pt x="761" y="5362"/>
                  <a:pt x="113" y="6188"/>
                </a:cubicBezTo>
                <a:cubicBezTo>
                  <a:pt x="1" y="6330"/>
                  <a:pt x="126" y="6518"/>
                  <a:pt x="258" y="6518"/>
                </a:cubicBezTo>
                <a:cubicBezTo>
                  <a:pt x="300" y="6518"/>
                  <a:pt x="343" y="6499"/>
                  <a:pt x="379" y="6454"/>
                </a:cubicBezTo>
                <a:cubicBezTo>
                  <a:pt x="1112" y="5519"/>
                  <a:pt x="1676" y="4348"/>
                  <a:pt x="2034" y="3215"/>
                </a:cubicBezTo>
                <a:cubicBezTo>
                  <a:pt x="2366" y="2180"/>
                  <a:pt x="2407" y="1095"/>
                  <a:pt x="1939" y="98"/>
                </a:cubicBezTo>
                <a:cubicBezTo>
                  <a:pt x="1907" y="29"/>
                  <a:pt x="1853" y="1"/>
                  <a:pt x="179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6"/>
          <p:cNvSpPr/>
          <p:nvPr/>
        </p:nvSpPr>
        <p:spPr>
          <a:xfrm>
            <a:off x="1878483" y="3162873"/>
            <a:ext cx="169550" cy="431947"/>
          </a:xfrm>
          <a:custGeom>
            <a:avLst/>
            <a:gdLst/>
            <a:ahLst/>
            <a:cxnLst/>
            <a:rect l="l" t="t" r="r" b="b"/>
            <a:pathLst>
              <a:path w="2657" h="6769" extrusionOk="0">
                <a:moveTo>
                  <a:pt x="1563" y="0"/>
                </a:moveTo>
                <a:cubicBezTo>
                  <a:pt x="1521" y="0"/>
                  <a:pt x="1477" y="19"/>
                  <a:pt x="1440" y="64"/>
                </a:cubicBezTo>
                <a:cubicBezTo>
                  <a:pt x="700" y="952"/>
                  <a:pt x="341" y="2068"/>
                  <a:pt x="512" y="3225"/>
                </a:cubicBezTo>
                <a:cubicBezTo>
                  <a:pt x="700" y="4526"/>
                  <a:pt x="1481" y="5645"/>
                  <a:pt x="2233" y="6687"/>
                </a:cubicBezTo>
                <a:cubicBezTo>
                  <a:pt x="2274" y="6745"/>
                  <a:pt x="2332" y="6769"/>
                  <a:pt x="2390" y="6769"/>
                </a:cubicBezTo>
                <a:cubicBezTo>
                  <a:pt x="2525" y="6769"/>
                  <a:pt x="2657" y="6635"/>
                  <a:pt x="2556" y="6499"/>
                </a:cubicBezTo>
                <a:cubicBezTo>
                  <a:pt x="1229" y="4656"/>
                  <a:pt x="0" y="2376"/>
                  <a:pt x="1707" y="327"/>
                </a:cubicBezTo>
                <a:cubicBezTo>
                  <a:pt x="1823" y="188"/>
                  <a:pt x="1698" y="0"/>
                  <a:pt x="1563"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6"/>
          <p:cNvSpPr/>
          <p:nvPr/>
        </p:nvSpPr>
        <p:spPr>
          <a:xfrm>
            <a:off x="2161426" y="2843429"/>
            <a:ext cx="385810" cy="660587"/>
          </a:xfrm>
          <a:custGeom>
            <a:avLst/>
            <a:gdLst/>
            <a:ahLst/>
            <a:cxnLst/>
            <a:rect l="l" t="t" r="r" b="b"/>
            <a:pathLst>
              <a:path w="6046" h="10352" extrusionOk="0">
                <a:moveTo>
                  <a:pt x="126" y="3585"/>
                </a:moveTo>
                <a:lnTo>
                  <a:pt x="126" y="3585"/>
                </a:lnTo>
                <a:cubicBezTo>
                  <a:pt x="48" y="3769"/>
                  <a:pt x="3" y="3886"/>
                  <a:pt x="0" y="3892"/>
                </a:cubicBezTo>
                <a:cubicBezTo>
                  <a:pt x="17" y="3896"/>
                  <a:pt x="31" y="3900"/>
                  <a:pt x="44" y="3903"/>
                </a:cubicBezTo>
                <a:cubicBezTo>
                  <a:pt x="65" y="3810"/>
                  <a:pt x="88" y="3705"/>
                  <a:pt x="126" y="3585"/>
                </a:cubicBezTo>
                <a:close/>
                <a:moveTo>
                  <a:pt x="3356" y="1"/>
                </a:moveTo>
                <a:cubicBezTo>
                  <a:pt x="3206" y="35"/>
                  <a:pt x="3055" y="86"/>
                  <a:pt x="2912" y="147"/>
                </a:cubicBezTo>
                <a:cubicBezTo>
                  <a:pt x="2735" y="489"/>
                  <a:pt x="1355" y="1838"/>
                  <a:pt x="198" y="3944"/>
                </a:cubicBezTo>
                <a:cubicBezTo>
                  <a:pt x="1086" y="4220"/>
                  <a:pt x="1925" y="5118"/>
                  <a:pt x="2581" y="6019"/>
                </a:cubicBezTo>
                <a:cubicBezTo>
                  <a:pt x="3144" y="6794"/>
                  <a:pt x="3567" y="7572"/>
                  <a:pt x="3762" y="7948"/>
                </a:cubicBezTo>
                <a:cubicBezTo>
                  <a:pt x="3796" y="7992"/>
                  <a:pt x="3824" y="8040"/>
                  <a:pt x="3851" y="8088"/>
                </a:cubicBezTo>
                <a:lnTo>
                  <a:pt x="5117" y="10351"/>
                </a:lnTo>
                <a:lnTo>
                  <a:pt x="6045" y="9870"/>
                </a:lnTo>
                <a:lnTo>
                  <a:pt x="4994" y="858"/>
                </a:lnTo>
                <a:lnTo>
                  <a:pt x="3356" y="1"/>
                </a:lnTo>
                <a:close/>
              </a:path>
            </a:pathLst>
          </a:custGeom>
          <a:solidFill>
            <a:srgbClr val="FA9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6"/>
          <p:cNvSpPr/>
          <p:nvPr/>
        </p:nvSpPr>
        <p:spPr>
          <a:xfrm>
            <a:off x="2395745" y="3350544"/>
            <a:ext cx="151682" cy="155830"/>
          </a:xfrm>
          <a:custGeom>
            <a:avLst/>
            <a:gdLst/>
            <a:ahLst/>
            <a:cxnLst/>
            <a:rect l="l" t="t" r="r" b="b"/>
            <a:pathLst>
              <a:path w="2377" h="2442" extrusionOk="0">
                <a:moveTo>
                  <a:pt x="90" y="1"/>
                </a:moveTo>
                <a:cubicBezTo>
                  <a:pt x="131" y="79"/>
                  <a:pt x="161" y="138"/>
                  <a:pt x="179" y="179"/>
                </a:cubicBezTo>
                <a:cubicBezTo>
                  <a:pt x="120" y="192"/>
                  <a:pt x="59" y="206"/>
                  <a:pt x="1" y="223"/>
                </a:cubicBezTo>
                <a:cubicBezTo>
                  <a:pt x="851" y="1455"/>
                  <a:pt x="1445" y="2441"/>
                  <a:pt x="1445" y="2441"/>
                </a:cubicBezTo>
                <a:lnTo>
                  <a:pt x="2377" y="1957"/>
                </a:lnTo>
                <a:lnTo>
                  <a:pt x="2373" y="1923"/>
                </a:lnTo>
                <a:lnTo>
                  <a:pt x="1445" y="2404"/>
                </a:lnTo>
                <a:lnTo>
                  <a:pt x="179" y="141"/>
                </a:lnTo>
                <a:cubicBezTo>
                  <a:pt x="152" y="93"/>
                  <a:pt x="124" y="45"/>
                  <a:pt x="90" y="1"/>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6"/>
          <p:cNvSpPr/>
          <p:nvPr/>
        </p:nvSpPr>
        <p:spPr>
          <a:xfrm>
            <a:off x="2164234" y="2852809"/>
            <a:ext cx="183014" cy="242296"/>
          </a:xfrm>
          <a:custGeom>
            <a:avLst/>
            <a:gdLst/>
            <a:ahLst/>
            <a:cxnLst/>
            <a:rect l="l" t="t" r="r" b="b"/>
            <a:pathLst>
              <a:path w="2868" h="3797" extrusionOk="0">
                <a:moveTo>
                  <a:pt x="2868" y="0"/>
                </a:moveTo>
                <a:lnTo>
                  <a:pt x="2868" y="0"/>
                </a:lnTo>
                <a:cubicBezTo>
                  <a:pt x="1390" y="653"/>
                  <a:pt x="410" y="2667"/>
                  <a:pt x="82" y="3438"/>
                </a:cubicBezTo>
                <a:cubicBezTo>
                  <a:pt x="44" y="3558"/>
                  <a:pt x="21" y="3663"/>
                  <a:pt x="0" y="3756"/>
                </a:cubicBezTo>
                <a:cubicBezTo>
                  <a:pt x="52" y="3766"/>
                  <a:pt x="103" y="3780"/>
                  <a:pt x="154" y="3797"/>
                </a:cubicBezTo>
                <a:cubicBezTo>
                  <a:pt x="1311" y="1691"/>
                  <a:pt x="2691" y="342"/>
                  <a:pt x="2868" y="0"/>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6"/>
          <p:cNvSpPr/>
          <p:nvPr/>
        </p:nvSpPr>
        <p:spPr>
          <a:xfrm>
            <a:off x="2161426" y="3091786"/>
            <a:ext cx="245742" cy="272990"/>
          </a:xfrm>
          <a:custGeom>
            <a:avLst/>
            <a:gdLst/>
            <a:ahLst/>
            <a:cxnLst/>
            <a:rect l="l" t="t" r="r" b="b"/>
            <a:pathLst>
              <a:path w="3851" h="4278" extrusionOk="0">
                <a:moveTo>
                  <a:pt x="0" y="0"/>
                </a:moveTo>
                <a:cubicBezTo>
                  <a:pt x="1208" y="895"/>
                  <a:pt x="2636" y="2769"/>
                  <a:pt x="3673" y="4278"/>
                </a:cubicBezTo>
                <a:cubicBezTo>
                  <a:pt x="3731" y="4261"/>
                  <a:pt x="3792" y="4247"/>
                  <a:pt x="3851" y="4234"/>
                </a:cubicBezTo>
                <a:cubicBezTo>
                  <a:pt x="3833" y="4193"/>
                  <a:pt x="3803" y="4134"/>
                  <a:pt x="3762" y="4056"/>
                </a:cubicBezTo>
                <a:cubicBezTo>
                  <a:pt x="3567" y="3680"/>
                  <a:pt x="3144" y="2902"/>
                  <a:pt x="2581" y="2127"/>
                </a:cubicBezTo>
                <a:cubicBezTo>
                  <a:pt x="1925" y="1226"/>
                  <a:pt x="1086" y="328"/>
                  <a:pt x="198" y="52"/>
                </a:cubicBezTo>
                <a:cubicBezTo>
                  <a:pt x="147" y="35"/>
                  <a:pt x="96" y="21"/>
                  <a:pt x="44" y="11"/>
                </a:cubicBezTo>
                <a:cubicBezTo>
                  <a:pt x="31" y="8"/>
                  <a:pt x="17" y="4"/>
                  <a:pt x="0" y="0"/>
                </a:cubicBezTo>
                <a:close/>
              </a:path>
            </a:pathLst>
          </a:custGeom>
          <a:solidFill>
            <a:srgbClr val="2F7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6"/>
          <p:cNvSpPr/>
          <p:nvPr/>
        </p:nvSpPr>
        <p:spPr>
          <a:xfrm>
            <a:off x="3181530" y="3410655"/>
            <a:ext cx="5488" cy="28397"/>
          </a:xfrm>
          <a:custGeom>
            <a:avLst/>
            <a:gdLst/>
            <a:ahLst/>
            <a:cxnLst/>
            <a:rect l="l" t="t" r="r" b="b"/>
            <a:pathLst>
              <a:path w="86" h="445" extrusionOk="0">
                <a:moveTo>
                  <a:pt x="37" y="1"/>
                </a:moveTo>
                <a:lnTo>
                  <a:pt x="37" y="1"/>
                </a:lnTo>
                <a:cubicBezTo>
                  <a:pt x="41" y="21"/>
                  <a:pt x="41" y="45"/>
                  <a:pt x="41" y="66"/>
                </a:cubicBezTo>
                <a:cubicBezTo>
                  <a:pt x="41" y="179"/>
                  <a:pt x="27" y="295"/>
                  <a:pt x="0" y="414"/>
                </a:cubicBezTo>
                <a:cubicBezTo>
                  <a:pt x="13" y="424"/>
                  <a:pt x="27" y="434"/>
                  <a:pt x="41" y="445"/>
                </a:cubicBezTo>
                <a:cubicBezTo>
                  <a:pt x="78" y="291"/>
                  <a:pt x="86" y="134"/>
                  <a:pt x="37" y="1"/>
                </a:cubicBez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6"/>
          <p:cNvSpPr/>
          <p:nvPr/>
        </p:nvSpPr>
        <p:spPr>
          <a:xfrm>
            <a:off x="3163663" y="3437010"/>
            <a:ext cx="20548" cy="45435"/>
          </a:xfrm>
          <a:custGeom>
            <a:avLst/>
            <a:gdLst/>
            <a:ahLst/>
            <a:cxnLst/>
            <a:rect l="l" t="t" r="r" b="b"/>
            <a:pathLst>
              <a:path w="322" h="712" extrusionOk="0">
                <a:moveTo>
                  <a:pt x="280" y="1"/>
                </a:moveTo>
                <a:cubicBezTo>
                  <a:pt x="232" y="226"/>
                  <a:pt x="137" y="462"/>
                  <a:pt x="0" y="697"/>
                </a:cubicBezTo>
                <a:cubicBezTo>
                  <a:pt x="3" y="701"/>
                  <a:pt x="7" y="708"/>
                  <a:pt x="10" y="711"/>
                </a:cubicBezTo>
                <a:cubicBezTo>
                  <a:pt x="10" y="711"/>
                  <a:pt x="239" y="380"/>
                  <a:pt x="321" y="32"/>
                </a:cubicBezTo>
                <a:cubicBezTo>
                  <a:pt x="307" y="21"/>
                  <a:pt x="293" y="11"/>
                  <a:pt x="280" y="1"/>
                </a:cubicBez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6"/>
          <p:cNvSpPr/>
          <p:nvPr/>
        </p:nvSpPr>
        <p:spPr>
          <a:xfrm>
            <a:off x="3154091" y="3385194"/>
            <a:ext cx="26610" cy="19910"/>
          </a:xfrm>
          <a:custGeom>
            <a:avLst/>
            <a:gdLst/>
            <a:ahLst/>
            <a:cxnLst/>
            <a:rect l="l" t="t" r="r" b="b"/>
            <a:pathLst>
              <a:path w="417" h="312" extrusionOk="0">
                <a:moveTo>
                  <a:pt x="0" y="1"/>
                </a:moveTo>
                <a:lnTo>
                  <a:pt x="0" y="1"/>
                </a:lnTo>
                <a:cubicBezTo>
                  <a:pt x="153" y="93"/>
                  <a:pt x="294" y="198"/>
                  <a:pt x="416" y="311"/>
                </a:cubicBezTo>
                <a:cubicBezTo>
                  <a:pt x="344" y="216"/>
                  <a:pt x="201" y="107"/>
                  <a:pt x="0" y="1"/>
                </a:cubicBezTo>
                <a:close/>
              </a:path>
            </a:pathLst>
          </a:custGeom>
          <a:solidFill>
            <a:srgbClr val="FA9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6"/>
          <p:cNvSpPr/>
          <p:nvPr/>
        </p:nvSpPr>
        <p:spPr>
          <a:xfrm>
            <a:off x="2941660" y="3345312"/>
            <a:ext cx="242551" cy="136240"/>
          </a:xfrm>
          <a:custGeom>
            <a:avLst/>
            <a:gdLst/>
            <a:ahLst/>
            <a:cxnLst/>
            <a:rect l="l" t="t" r="r" b="b"/>
            <a:pathLst>
              <a:path w="3801" h="2135" extrusionOk="0">
                <a:moveTo>
                  <a:pt x="305" y="1"/>
                </a:moveTo>
                <a:cubicBezTo>
                  <a:pt x="205" y="1"/>
                  <a:pt x="103" y="4"/>
                  <a:pt x="1" y="8"/>
                </a:cubicBezTo>
                <a:cubicBezTo>
                  <a:pt x="21" y="103"/>
                  <a:pt x="86" y="404"/>
                  <a:pt x="155" y="854"/>
                </a:cubicBezTo>
                <a:cubicBezTo>
                  <a:pt x="1516" y="861"/>
                  <a:pt x="2762" y="1223"/>
                  <a:pt x="3479" y="2134"/>
                </a:cubicBezTo>
                <a:cubicBezTo>
                  <a:pt x="3687" y="1776"/>
                  <a:pt x="3800" y="1421"/>
                  <a:pt x="3800" y="1090"/>
                </a:cubicBezTo>
                <a:cubicBezTo>
                  <a:pt x="3800" y="1069"/>
                  <a:pt x="3800" y="1045"/>
                  <a:pt x="3796" y="1025"/>
                </a:cubicBezTo>
                <a:cubicBezTo>
                  <a:pt x="3796" y="1022"/>
                  <a:pt x="3796" y="1018"/>
                  <a:pt x="3793" y="1015"/>
                </a:cubicBezTo>
                <a:cubicBezTo>
                  <a:pt x="3783" y="991"/>
                  <a:pt x="3769" y="963"/>
                  <a:pt x="3745" y="936"/>
                </a:cubicBezTo>
                <a:cubicBezTo>
                  <a:pt x="3623" y="823"/>
                  <a:pt x="3482" y="718"/>
                  <a:pt x="3329" y="626"/>
                </a:cubicBezTo>
                <a:cubicBezTo>
                  <a:pt x="2745" y="311"/>
                  <a:pt x="1660" y="1"/>
                  <a:pt x="305" y="1"/>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6"/>
          <p:cNvSpPr/>
          <p:nvPr/>
        </p:nvSpPr>
        <p:spPr>
          <a:xfrm>
            <a:off x="2622981" y="3379962"/>
            <a:ext cx="151682" cy="127306"/>
          </a:xfrm>
          <a:custGeom>
            <a:avLst/>
            <a:gdLst/>
            <a:ahLst/>
            <a:cxnLst/>
            <a:rect l="l" t="t" r="r" b="b"/>
            <a:pathLst>
              <a:path w="2377" h="1995" extrusionOk="0">
                <a:moveTo>
                  <a:pt x="2376" y="1"/>
                </a:moveTo>
                <a:cubicBezTo>
                  <a:pt x="1127" y="537"/>
                  <a:pt x="397" y="1370"/>
                  <a:pt x="0" y="1994"/>
                </a:cubicBezTo>
                <a:cubicBezTo>
                  <a:pt x="90" y="1865"/>
                  <a:pt x="199" y="1725"/>
                  <a:pt x="328" y="1578"/>
                </a:cubicBezTo>
                <a:cubicBezTo>
                  <a:pt x="530" y="1281"/>
                  <a:pt x="1059" y="724"/>
                  <a:pt x="2107" y="141"/>
                </a:cubicBezTo>
                <a:cubicBezTo>
                  <a:pt x="2195" y="89"/>
                  <a:pt x="2288" y="45"/>
                  <a:pt x="2376" y="1"/>
                </a:cubicBezTo>
                <a:close/>
              </a:path>
            </a:pathLst>
          </a:custGeom>
          <a:solidFill>
            <a:srgbClr val="FA9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6"/>
          <p:cNvSpPr/>
          <p:nvPr/>
        </p:nvSpPr>
        <p:spPr>
          <a:xfrm>
            <a:off x="2596435" y="3480657"/>
            <a:ext cx="47540" cy="79957"/>
          </a:xfrm>
          <a:custGeom>
            <a:avLst/>
            <a:gdLst/>
            <a:ahLst/>
            <a:cxnLst/>
            <a:rect l="l" t="t" r="r" b="b"/>
            <a:pathLst>
              <a:path w="745" h="1253" extrusionOk="0">
                <a:moveTo>
                  <a:pt x="744" y="0"/>
                </a:moveTo>
                <a:lnTo>
                  <a:pt x="744" y="0"/>
                </a:lnTo>
                <a:cubicBezTo>
                  <a:pt x="615" y="147"/>
                  <a:pt x="506" y="287"/>
                  <a:pt x="416" y="416"/>
                </a:cubicBezTo>
                <a:cubicBezTo>
                  <a:pt x="109" y="898"/>
                  <a:pt x="0" y="1253"/>
                  <a:pt x="0" y="1253"/>
                </a:cubicBezTo>
                <a:cubicBezTo>
                  <a:pt x="41" y="1215"/>
                  <a:pt x="280" y="918"/>
                  <a:pt x="679" y="546"/>
                </a:cubicBezTo>
                <a:cubicBezTo>
                  <a:pt x="673" y="433"/>
                  <a:pt x="662" y="320"/>
                  <a:pt x="649" y="208"/>
                </a:cubicBezTo>
                <a:cubicBezTo>
                  <a:pt x="645" y="177"/>
                  <a:pt x="676" y="102"/>
                  <a:pt x="744" y="0"/>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6"/>
          <p:cNvSpPr/>
          <p:nvPr/>
        </p:nvSpPr>
        <p:spPr>
          <a:xfrm>
            <a:off x="2637530" y="3345822"/>
            <a:ext cx="314021" cy="169677"/>
          </a:xfrm>
          <a:custGeom>
            <a:avLst/>
            <a:gdLst/>
            <a:ahLst/>
            <a:cxnLst/>
            <a:rect l="l" t="t" r="r" b="b"/>
            <a:pathLst>
              <a:path w="4921" h="2659" extrusionOk="0">
                <a:moveTo>
                  <a:pt x="4767" y="0"/>
                </a:moveTo>
                <a:cubicBezTo>
                  <a:pt x="4483" y="10"/>
                  <a:pt x="4187" y="34"/>
                  <a:pt x="3883" y="71"/>
                </a:cubicBezTo>
                <a:cubicBezTo>
                  <a:pt x="3213" y="160"/>
                  <a:pt x="2640" y="324"/>
                  <a:pt x="2148" y="536"/>
                </a:cubicBezTo>
                <a:cubicBezTo>
                  <a:pt x="2060" y="580"/>
                  <a:pt x="1967" y="624"/>
                  <a:pt x="1879" y="676"/>
                </a:cubicBezTo>
                <a:cubicBezTo>
                  <a:pt x="831" y="1259"/>
                  <a:pt x="302" y="1816"/>
                  <a:pt x="100" y="2113"/>
                </a:cubicBezTo>
                <a:cubicBezTo>
                  <a:pt x="32" y="2215"/>
                  <a:pt x="1" y="2290"/>
                  <a:pt x="5" y="2321"/>
                </a:cubicBezTo>
                <a:cubicBezTo>
                  <a:pt x="18" y="2433"/>
                  <a:pt x="29" y="2546"/>
                  <a:pt x="35" y="2659"/>
                </a:cubicBezTo>
                <a:cubicBezTo>
                  <a:pt x="650" y="2085"/>
                  <a:pt x="1647" y="1331"/>
                  <a:pt x="2896" y="1065"/>
                </a:cubicBezTo>
                <a:cubicBezTo>
                  <a:pt x="3555" y="925"/>
                  <a:pt x="4231" y="846"/>
                  <a:pt x="4880" y="846"/>
                </a:cubicBezTo>
                <a:lnTo>
                  <a:pt x="4921" y="846"/>
                </a:lnTo>
                <a:cubicBezTo>
                  <a:pt x="4852" y="396"/>
                  <a:pt x="4787" y="95"/>
                  <a:pt x="4767" y="0"/>
                </a:cubicBezTo>
                <a:close/>
              </a:path>
            </a:pathLst>
          </a:custGeom>
          <a:solidFill>
            <a:srgbClr val="0F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6"/>
          <p:cNvSpPr/>
          <p:nvPr/>
        </p:nvSpPr>
        <p:spPr>
          <a:xfrm>
            <a:off x="3164237" y="3482380"/>
            <a:ext cx="64" cy="255"/>
          </a:xfrm>
          <a:custGeom>
            <a:avLst/>
            <a:gdLst/>
            <a:ahLst/>
            <a:cxnLst/>
            <a:rect l="l" t="t" r="r" b="b"/>
            <a:pathLst>
              <a:path w="1" h="4" extrusionOk="0">
                <a:moveTo>
                  <a:pt x="1" y="3"/>
                </a:moveTo>
                <a:lnTo>
                  <a:pt x="1" y="3"/>
                </a:lnTo>
                <a:lnTo>
                  <a:pt x="1" y="3"/>
                </a:lnTo>
                <a:close/>
                <a:moveTo>
                  <a:pt x="1" y="0"/>
                </a:moveTo>
                <a:lnTo>
                  <a:pt x="1" y="3"/>
                </a:lnTo>
                <a:lnTo>
                  <a:pt x="1" y="0"/>
                </a:lnTo>
                <a:close/>
                <a:moveTo>
                  <a:pt x="1" y="0"/>
                </a:moveTo>
                <a:lnTo>
                  <a:pt x="1" y="0"/>
                </a:ln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6"/>
          <p:cNvSpPr/>
          <p:nvPr/>
        </p:nvSpPr>
        <p:spPr>
          <a:xfrm>
            <a:off x="3188868" y="3514158"/>
            <a:ext cx="5552" cy="7019"/>
          </a:xfrm>
          <a:custGeom>
            <a:avLst/>
            <a:gdLst/>
            <a:ahLst/>
            <a:cxnLst/>
            <a:rect l="l" t="t" r="r" b="b"/>
            <a:pathLst>
              <a:path w="87" h="110" extrusionOk="0">
                <a:moveTo>
                  <a:pt x="1" y="0"/>
                </a:moveTo>
                <a:cubicBezTo>
                  <a:pt x="62" y="79"/>
                  <a:pt x="86" y="110"/>
                  <a:pt x="86" y="110"/>
                </a:cubicBezTo>
                <a:cubicBezTo>
                  <a:pt x="86" y="110"/>
                  <a:pt x="52" y="66"/>
                  <a:pt x="1" y="0"/>
                </a:cubicBezTo>
                <a:close/>
              </a:path>
            </a:pathLst>
          </a:custGeom>
          <a:solidFill>
            <a:srgbClr val="F0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6"/>
          <p:cNvSpPr/>
          <p:nvPr/>
        </p:nvSpPr>
        <p:spPr>
          <a:xfrm>
            <a:off x="3164237" y="3482571"/>
            <a:ext cx="24695" cy="31651"/>
          </a:xfrm>
          <a:custGeom>
            <a:avLst/>
            <a:gdLst/>
            <a:ahLst/>
            <a:cxnLst/>
            <a:rect l="l" t="t" r="r" b="b"/>
            <a:pathLst>
              <a:path w="387" h="496" extrusionOk="0">
                <a:moveTo>
                  <a:pt x="1" y="0"/>
                </a:moveTo>
                <a:lnTo>
                  <a:pt x="1" y="0"/>
                </a:lnTo>
                <a:cubicBezTo>
                  <a:pt x="71" y="90"/>
                  <a:pt x="133" y="167"/>
                  <a:pt x="185" y="234"/>
                </a:cubicBezTo>
                <a:lnTo>
                  <a:pt x="185" y="234"/>
                </a:lnTo>
                <a:cubicBezTo>
                  <a:pt x="90" y="113"/>
                  <a:pt x="7" y="7"/>
                  <a:pt x="1" y="0"/>
                </a:cubicBezTo>
                <a:close/>
                <a:moveTo>
                  <a:pt x="185" y="234"/>
                </a:moveTo>
                <a:lnTo>
                  <a:pt x="185" y="234"/>
                </a:lnTo>
                <a:cubicBezTo>
                  <a:pt x="255" y="324"/>
                  <a:pt x="331" y="422"/>
                  <a:pt x="387" y="495"/>
                </a:cubicBezTo>
                <a:cubicBezTo>
                  <a:pt x="342" y="435"/>
                  <a:pt x="276" y="350"/>
                  <a:pt x="185" y="234"/>
                </a:cubicBez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6"/>
          <p:cNvSpPr/>
          <p:nvPr/>
        </p:nvSpPr>
        <p:spPr>
          <a:xfrm>
            <a:off x="2683666" y="3283860"/>
            <a:ext cx="383513" cy="97888"/>
          </a:xfrm>
          <a:custGeom>
            <a:avLst/>
            <a:gdLst/>
            <a:ahLst/>
            <a:cxnLst/>
            <a:rect l="l" t="t" r="r" b="b"/>
            <a:pathLst>
              <a:path w="6010" h="1534" extrusionOk="0">
                <a:moveTo>
                  <a:pt x="4221" y="0"/>
                </a:moveTo>
                <a:cubicBezTo>
                  <a:pt x="2797" y="0"/>
                  <a:pt x="1399" y="400"/>
                  <a:pt x="169" y="1183"/>
                </a:cubicBezTo>
                <a:cubicBezTo>
                  <a:pt x="0" y="1288"/>
                  <a:pt x="105" y="1534"/>
                  <a:pt x="264" y="1534"/>
                </a:cubicBezTo>
                <a:cubicBezTo>
                  <a:pt x="295" y="1534"/>
                  <a:pt x="327" y="1525"/>
                  <a:pt x="360" y="1504"/>
                </a:cubicBezTo>
                <a:cubicBezTo>
                  <a:pt x="1531" y="760"/>
                  <a:pt x="2864" y="373"/>
                  <a:pt x="4222" y="373"/>
                </a:cubicBezTo>
                <a:cubicBezTo>
                  <a:pt x="4710" y="373"/>
                  <a:pt x="5201" y="423"/>
                  <a:pt x="5689" y="524"/>
                </a:cubicBezTo>
                <a:cubicBezTo>
                  <a:pt x="5703" y="527"/>
                  <a:pt x="5717" y="528"/>
                  <a:pt x="5730" y="528"/>
                </a:cubicBezTo>
                <a:cubicBezTo>
                  <a:pt x="5935" y="528"/>
                  <a:pt x="6009" y="206"/>
                  <a:pt x="5788" y="162"/>
                </a:cubicBezTo>
                <a:cubicBezTo>
                  <a:pt x="5267" y="54"/>
                  <a:pt x="4742" y="0"/>
                  <a:pt x="4221"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6"/>
          <p:cNvSpPr/>
          <p:nvPr/>
        </p:nvSpPr>
        <p:spPr>
          <a:xfrm>
            <a:off x="2900437" y="3117055"/>
            <a:ext cx="137516" cy="147662"/>
          </a:xfrm>
          <a:custGeom>
            <a:avLst/>
            <a:gdLst/>
            <a:ahLst/>
            <a:cxnLst/>
            <a:rect l="l" t="t" r="r" b="b"/>
            <a:pathLst>
              <a:path w="2155" h="2314" extrusionOk="0">
                <a:moveTo>
                  <a:pt x="287" y="0"/>
                </a:moveTo>
                <a:cubicBezTo>
                  <a:pt x="134" y="0"/>
                  <a:pt x="0" y="191"/>
                  <a:pt x="145" y="315"/>
                </a:cubicBezTo>
                <a:cubicBezTo>
                  <a:pt x="435" y="560"/>
                  <a:pt x="752" y="734"/>
                  <a:pt x="998" y="1035"/>
                </a:cubicBezTo>
                <a:cubicBezTo>
                  <a:pt x="1278" y="1373"/>
                  <a:pt x="1657" y="1745"/>
                  <a:pt x="1759" y="2178"/>
                </a:cubicBezTo>
                <a:cubicBezTo>
                  <a:pt x="1781" y="2272"/>
                  <a:pt x="1852" y="2313"/>
                  <a:pt x="1926" y="2313"/>
                </a:cubicBezTo>
                <a:cubicBezTo>
                  <a:pt x="2037" y="2313"/>
                  <a:pt x="2154" y="2221"/>
                  <a:pt x="2121" y="2079"/>
                </a:cubicBezTo>
                <a:cubicBezTo>
                  <a:pt x="2019" y="1649"/>
                  <a:pt x="1698" y="1318"/>
                  <a:pt x="1431" y="980"/>
                </a:cubicBezTo>
                <a:cubicBezTo>
                  <a:pt x="1305" y="820"/>
                  <a:pt x="1182" y="652"/>
                  <a:pt x="1036" y="513"/>
                </a:cubicBezTo>
                <a:cubicBezTo>
                  <a:pt x="845" y="335"/>
                  <a:pt x="609" y="216"/>
                  <a:pt x="411" y="48"/>
                </a:cubicBezTo>
                <a:cubicBezTo>
                  <a:pt x="372" y="15"/>
                  <a:pt x="329" y="0"/>
                  <a:pt x="287"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6"/>
          <p:cNvSpPr/>
          <p:nvPr/>
        </p:nvSpPr>
        <p:spPr>
          <a:xfrm>
            <a:off x="2815439" y="1009148"/>
            <a:ext cx="229725" cy="477764"/>
          </a:xfrm>
          <a:custGeom>
            <a:avLst/>
            <a:gdLst/>
            <a:ahLst/>
            <a:cxnLst/>
            <a:rect l="l" t="t" r="r" b="b"/>
            <a:pathLst>
              <a:path w="3600" h="7487" extrusionOk="0">
                <a:moveTo>
                  <a:pt x="2887" y="0"/>
                </a:moveTo>
                <a:cubicBezTo>
                  <a:pt x="2763" y="0"/>
                  <a:pt x="2633" y="135"/>
                  <a:pt x="2706" y="284"/>
                </a:cubicBezTo>
                <a:cubicBezTo>
                  <a:pt x="3327" y="1549"/>
                  <a:pt x="2555" y="3424"/>
                  <a:pt x="1821" y="4506"/>
                </a:cubicBezTo>
                <a:cubicBezTo>
                  <a:pt x="1180" y="5455"/>
                  <a:pt x="88" y="6063"/>
                  <a:pt x="9" y="7305"/>
                </a:cubicBezTo>
                <a:cubicBezTo>
                  <a:pt x="0" y="7426"/>
                  <a:pt x="90" y="7487"/>
                  <a:pt x="184" y="7487"/>
                </a:cubicBezTo>
                <a:cubicBezTo>
                  <a:pt x="278" y="7487"/>
                  <a:pt x="376" y="7426"/>
                  <a:pt x="384" y="7305"/>
                </a:cubicBezTo>
                <a:cubicBezTo>
                  <a:pt x="439" y="6449"/>
                  <a:pt x="1108" y="5909"/>
                  <a:pt x="1651" y="5318"/>
                </a:cubicBezTo>
                <a:cubicBezTo>
                  <a:pt x="2108" y="4820"/>
                  <a:pt x="2429" y="4253"/>
                  <a:pt x="2692" y="3629"/>
                </a:cubicBezTo>
                <a:cubicBezTo>
                  <a:pt x="3166" y="2512"/>
                  <a:pt x="3600" y="1256"/>
                  <a:pt x="3030" y="95"/>
                </a:cubicBezTo>
                <a:cubicBezTo>
                  <a:pt x="2997" y="28"/>
                  <a:pt x="2942" y="0"/>
                  <a:pt x="2887" y="0"/>
                </a:cubicBezTo>
                <a:close/>
              </a:path>
            </a:pathLst>
          </a:custGeom>
          <a:solidFill>
            <a:srgbClr val="8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6"/>
          <p:cNvSpPr/>
          <p:nvPr/>
        </p:nvSpPr>
        <p:spPr>
          <a:xfrm>
            <a:off x="2609006" y="1909602"/>
            <a:ext cx="302599" cy="225194"/>
          </a:xfrm>
          <a:custGeom>
            <a:avLst/>
            <a:gdLst/>
            <a:ahLst/>
            <a:cxnLst/>
            <a:rect l="l" t="t" r="r" b="b"/>
            <a:pathLst>
              <a:path w="4742" h="3529" extrusionOk="0">
                <a:moveTo>
                  <a:pt x="283" y="1"/>
                </a:moveTo>
                <a:cubicBezTo>
                  <a:pt x="76" y="1"/>
                  <a:pt x="1" y="324"/>
                  <a:pt x="223" y="366"/>
                </a:cubicBezTo>
                <a:cubicBezTo>
                  <a:pt x="1749" y="643"/>
                  <a:pt x="4098" y="1640"/>
                  <a:pt x="4357" y="3394"/>
                </a:cubicBezTo>
                <a:cubicBezTo>
                  <a:pt x="4372" y="3488"/>
                  <a:pt x="4438" y="3528"/>
                  <a:pt x="4510" y="3528"/>
                </a:cubicBezTo>
                <a:cubicBezTo>
                  <a:pt x="4619" y="3528"/>
                  <a:pt x="4741" y="3435"/>
                  <a:pt x="4719" y="3291"/>
                </a:cubicBezTo>
                <a:cubicBezTo>
                  <a:pt x="4439" y="1407"/>
                  <a:pt x="1974" y="305"/>
                  <a:pt x="322" y="4"/>
                </a:cubicBezTo>
                <a:cubicBezTo>
                  <a:pt x="308" y="2"/>
                  <a:pt x="295" y="1"/>
                  <a:pt x="283" y="1"/>
                </a:cubicBezTo>
                <a:close/>
              </a:path>
            </a:pathLst>
          </a:custGeom>
          <a:solidFill>
            <a:srgbClr val="8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6"/>
          <p:cNvSpPr/>
          <p:nvPr/>
        </p:nvSpPr>
        <p:spPr>
          <a:xfrm>
            <a:off x="2413038" y="2298409"/>
            <a:ext cx="85828" cy="156532"/>
          </a:xfrm>
          <a:custGeom>
            <a:avLst/>
            <a:gdLst/>
            <a:ahLst/>
            <a:cxnLst/>
            <a:rect l="l" t="t" r="r" b="b"/>
            <a:pathLst>
              <a:path w="1345" h="2453" extrusionOk="0">
                <a:moveTo>
                  <a:pt x="256" y="1"/>
                </a:moveTo>
                <a:cubicBezTo>
                  <a:pt x="65" y="1"/>
                  <a:pt x="0" y="311"/>
                  <a:pt x="212" y="370"/>
                </a:cubicBezTo>
                <a:cubicBezTo>
                  <a:pt x="1017" y="598"/>
                  <a:pt x="894" y="1589"/>
                  <a:pt x="778" y="2220"/>
                </a:cubicBezTo>
                <a:cubicBezTo>
                  <a:pt x="754" y="2360"/>
                  <a:pt x="873" y="2452"/>
                  <a:pt x="983" y="2452"/>
                </a:cubicBezTo>
                <a:cubicBezTo>
                  <a:pt x="1058" y="2452"/>
                  <a:pt x="1123" y="2411"/>
                  <a:pt x="1140" y="2319"/>
                </a:cubicBezTo>
                <a:cubicBezTo>
                  <a:pt x="1294" y="1469"/>
                  <a:pt x="1345" y="302"/>
                  <a:pt x="311" y="12"/>
                </a:cubicBezTo>
                <a:cubicBezTo>
                  <a:pt x="293" y="4"/>
                  <a:pt x="273" y="1"/>
                  <a:pt x="256" y="1"/>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6"/>
          <p:cNvSpPr/>
          <p:nvPr/>
        </p:nvSpPr>
        <p:spPr>
          <a:xfrm>
            <a:off x="2433267" y="2480082"/>
            <a:ext cx="39691" cy="32353"/>
          </a:xfrm>
          <a:custGeom>
            <a:avLst/>
            <a:gdLst/>
            <a:ahLst/>
            <a:cxnLst/>
            <a:rect l="l" t="t" r="r" b="b"/>
            <a:pathLst>
              <a:path w="622" h="507" extrusionOk="0">
                <a:moveTo>
                  <a:pt x="342" y="1"/>
                </a:moveTo>
                <a:cubicBezTo>
                  <a:pt x="314" y="1"/>
                  <a:pt x="284" y="8"/>
                  <a:pt x="249" y="25"/>
                </a:cubicBezTo>
                <a:cubicBezTo>
                  <a:pt x="167" y="73"/>
                  <a:pt x="85" y="117"/>
                  <a:pt x="0" y="165"/>
                </a:cubicBezTo>
                <a:cubicBezTo>
                  <a:pt x="72" y="270"/>
                  <a:pt x="123" y="387"/>
                  <a:pt x="154" y="506"/>
                </a:cubicBezTo>
                <a:cubicBezTo>
                  <a:pt x="249" y="455"/>
                  <a:pt x="345" y="404"/>
                  <a:pt x="441" y="349"/>
                </a:cubicBezTo>
                <a:cubicBezTo>
                  <a:pt x="621" y="250"/>
                  <a:pt x="509" y="1"/>
                  <a:pt x="342" y="1"/>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6"/>
          <p:cNvSpPr/>
          <p:nvPr/>
        </p:nvSpPr>
        <p:spPr>
          <a:xfrm>
            <a:off x="2392491" y="2490548"/>
            <a:ext cx="50667" cy="38160"/>
          </a:xfrm>
          <a:custGeom>
            <a:avLst/>
            <a:gdLst/>
            <a:ahLst/>
            <a:cxnLst/>
            <a:rect l="l" t="t" r="r" b="b"/>
            <a:pathLst>
              <a:path w="794" h="598" extrusionOk="0">
                <a:moveTo>
                  <a:pt x="639" y="1"/>
                </a:moveTo>
                <a:cubicBezTo>
                  <a:pt x="489" y="83"/>
                  <a:pt x="335" y="168"/>
                  <a:pt x="182" y="250"/>
                </a:cubicBezTo>
                <a:cubicBezTo>
                  <a:pt x="1" y="349"/>
                  <a:pt x="110" y="598"/>
                  <a:pt x="277" y="598"/>
                </a:cubicBezTo>
                <a:cubicBezTo>
                  <a:pt x="308" y="598"/>
                  <a:pt x="339" y="591"/>
                  <a:pt x="370" y="574"/>
                </a:cubicBezTo>
                <a:cubicBezTo>
                  <a:pt x="510" y="500"/>
                  <a:pt x="650" y="421"/>
                  <a:pt x="793" y="342"/>
                </a:cubicBezTo>
                <a:cubicBezTo>
                  <a:pt x="762" y="223"/>
                  <a:pt x="711" y="106"/>
                  <a:pt x="639" y="1"/>
                </a:cubicBezTo>
                <a:close/>
              </a:path>
            </a:pathLst>
          </a:custGeom>
          <a:solidFill>
            <a:srgbClr val="CAA8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6"/>
          <p:cNvSpPr/>
          <p:nvPr/>
        </p:nvSpPr>
        <p:spPr>
          <a:xfrm>
            <a:off x="2907265" y="2277734"/>
            <a:ext cx="26801" cy="102930"/>
          </a:xfrm>
          <a:custGeom>
            <a:avLst/>
            <a:gdLst/>
            <a:ahLst/>
            <a:cxnLst/>
            <a:rect l="l" t="t" r="r" b="b"/>
            <a:pathLst>
              <a:path w="420" h="1613" extrusionOk="0">
                <a:moveTo>
                  <a:pt x="253" y="1"/>
                </a:moveTo>
                <a:cubicBezTo>
                  <a:pt x="177" y="158"/>
                  <a:pt x="96" y="315"/>
                  <a:pt x="0" y="476"/>
                </a:cubicBezTo>
                <a:cubicBezTo>
                  <a:pt x="51" y="789"/>
                  <a:pt x="31" y="1127"/>
                  <a:pt x="10" y="1431"/>
                </a:cubicBezTo>
                <a:cubicBezTo>
                  <a:pt x="4" y="1551"/>
                  <a:pt x="92" y="1612"/>
                  <a:pt x="188" y="1612"/>
                </a:cubicBezTo>
                <a:cubicBezTo>
                  <a:pt x="280" y="1612"/>
                  <a:pt x="379" y="1551"/>
                  <a:pt x="386" y="1431"/>
                </a:cubicBezTo>
                <a:cubicBezTo>
                  <a:pt x="417" y="953"/>
                  <a:pt x="420" y="435"/>
                  <a:pt x="253" y="1"/>
                </a:cubicBezTo>
                <a:close/>
              </a:path>
            </a:pathLst>
          </a:custGeom>
          <a:solidFill>
            <a:srgbClr val="DFB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6"/>
          <p:cNvSpPr/>
          <p:nvPr/>
        </p:nvSpPr>
        <p:spPr>
          <a:xfrm>
            <a:off x="2860809" y="2229173"/>
            <a:ext cx="62600" cy="78936"/>
          </a:xfrm>
          <a:custGeom>
            <a:avLst/>
            <a:gdLst/>
            <a:ahLst/>
            <a:cxnLst/>
            <a:rect l="l" t="t" r="r" b="b"/>
            <a:pathLst>
              <a:path w="981" h="1237" extrusionOk="0">
                <a:moveTo>
                  <a:pt x="271" y="0"/>
                </a:moveTo>
                <a:cubicBezTo>
                  <a:pt x="107" y="0"/>
                  <a:pt x="1" y="246"/>
                  <a:pt x="175" y="352"/>
                </a:cubicBezTo>
                <a:cubicBezTo>
                  <a:pt x="524" y="553"/>
                  <a:pt x="674" y="878"/>
                  <a:pt x="728" y="1237"/>
                </a:cubicBezTo>
                <a:cubicBezTo>
                  <a:pt x="824" y="1076"/>
                  <a:pt x="905" y="919"/>
                  <a:pt x="981" y="762"/>
                </a:cubicBezTo>
                <a:cubicBezTo>
                  <a:pt x="869" y="468"/>
                  <a:pt x="677" y="209"/>
                  <a:pt x="366" y="28"/>
                </a:cubicBezTo>
                <a:cubicBezTo>
                  <a:pt x="332" y="8"/>
                  <a:pt x="302" y="0"/>
                  <a:pt x="271" y="0"/>
                </a:cubicBezTo>
                <a:close/>
              </a:path>
            </a:pathLst>
          </a:custGeom>
          <a:solidFill>
            <a:srgbClr val="A09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6"/>
          <p:cNvSpPr/>
          <p:nvPr/>
        </p:nvSpPr>
        <p:spPr>
          <a:xfrm>
            <a:off x="2917219" y="2411038"/>
            <a:ext cx="4467" cy="6190"/>
          </a:xfrm>
          <a:custGeom>
            <a:avLst/>
            <a:gdLst/>
            <a:ahLst/>
            <a:cxnLst/>
            <a:rect l="l" t="t" r="r" b="b"/>
            <a:pathLst>
              <a:path w="70" h="97" extrusionOk="0">
                <a:moveTo>
                  <a:pt x="1" y="1"/>
                </a:moveTo>
                <a:cubicBezTo>
                  <a:pt x="26" y="32"/>
                  <a:pt x="49" y="62"/>
                  <a:pt x="70" y="97"/>
                </a:cubicBezTo>
                <a:cubicBezTo>
                  <a:pt x="56" y="59"/>
                  <a:pt x="32" y="25"/>
                  <a:pt x="1" y="1"/>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6"/>
          <p:cNvSpPr/>
          <p:nvPr/>
        </p:nvSpPr>
        <p:spPr>
          <a:xfrm>
            <a:off x="2832796" y="2408038"/>
            <a:ext cx="90422" cy="45371"/>
          </a:xfrm>
          <a:custGeom>
            <a:avLst/>
            <a:gdLst/>
            <a:ahLst/>
            <a:cxnLst/>
            <a:rect l="l" t="t" r="r" b="b"/>
            <a:pathLst>
              <a:path w="1417" h="711" extrusionOk="0">
                <a:moveTo>
                  <a:pt x="1201" y="0"/>
                </a:moveTo>
                <a:cubicBezTo>
                  <a:pt x="1174" y="0"/>
                  <a:pt x="1147" y="7"/>
                  <a:pt x="1116" y="21"/>
                </a:cubicBezTo>
                <a:cubicBezTo>
                  <a:pt x="826" y="157"/>
                  <a:pt x="525" y="263"/>
                  <a:pt x="215" y="342"/>
                </a:cubicBezTo>
                <a:cubicBezTo>
                  <a:pt x="0" y="400"/>
                  <a:pt x="68" y="710"/>
                  <a:pt x="263" y="710"/>
                </a:cubicBezTo>
                <a:cubicBezTo>
                  <a:pt x="279" y="710"/>
                  <a:pt x="297" y="710"/>
                  <a:pt x="314" y="703"/>
                </a:cubicBezTo>
                <a:cubicBezTo>
                  <a:pt x="655" y="615"/>
                  <a:pt x="986" y="495"/>
                  <a:pt x="1303" y="345"/>
                </a:cubicBezTo>
                <a:cubicBezTo>
                  <a:pt x="1399" y="301"/>
                  <a:pt x="1417" y="216"/>
                  <a:pt x="1393" y="144"/>
                </a:cubicBezTo>
                <a:cubicBezTo>
                  <a:pt x="1372" y="109"/>
                  <a:pt x="1349" y="79"/>
                  <a:pt x="1324" y="48"/>
                </a:cubicBezTo>
                <a:cubicBezTo>
                  <a:pt x="1290" y="17"/>
                  <a:pt x="1249" y="0"/>
                  <a:pt x="1201" y="0"/>
                </a:cubicBezTo>
                <a:close/>
              </a:path>
            </a:pathLst>
          </a:custGeom>
          <a:solidFill>
            <a:srgbClr val="CAA8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6"/>
          <p:cNvSpPr txBox="1">
            <a:spLocks noGrp="1"/>
          </p:cNvSpPr>
          <p:nvPr>
            <p:ph type="subTitle" idx="2"/>
          </p:nvPr>
        </p:nvSpPr>
        <p:spPr>
          <a:xfrm>
            <a:off x="5106257" y="1397394"/>
            <a:ext cx="3534310" cy="3378192"/>
          </a:xfrm>
          <a:prstGeom prst="rect">
            <a:avLst/>
          </a:prstGeom>
        </p:spPr>
        <p:txBody>
          <a:bodyPr spcFirstLastPara="1" wrap="square" lIns="91425" tIns="91425" rIns="91425" bIns="91425" anchor="ctr" anchorCtr="0">
            <a:noAutofit/>
          </a:bodyPr>
          <a:lstStyle/>
          <a:p>
            <a:pPr marL="152400" indent="0" algn="just"/>
            <a:r>
              <a:rPr lang="id-ID" sz="1400" dirty="0"/>
              <a:t>Sebuah pabrik mesin cuci akan membuat sebuah mesin cuci otomatis berbasis fuzzy yang dapat mengatur waktu kecepatan pencucian berdasarkan tingkat kekotoran pakaian dan jenis kekotoran pakaian. Jadi disini mesin cuci telah dilengkapi dengan sensor yang dapat mendeteksi tingkat kekotoran pakaian dan jenis kekotoran pakaian. Nah berapa rpm waktu yang akan dibutuhkan mesin cuci, jika pada proses pencucian ternyata tingkat kotoran pakaian bernilai 35 dan jenis kekotoran pakaian bernilai 48?</a:t>
            </a:r>
          </a:p>
          <a:p>
            <a:pPr marL="152400" indent="0" algn="l"/>
            <a:endParaRPr lang="id-ID" sz="1400" dirty="0"/>
          </a:p>
        </p:txBody>
      </p:sp>
      <p:sp>
        <p:nvSpPr>
          <p:cNvPr id="1428" name="Google Shape;1428;p36"/>
          <p:cNvSpPr txBox="1">
            <a:spLocks noGrp="1"/>
          </p:cNvSpPr>
          <p:nvPr>
            <p:ph type="ctrTitle"/>
          </p:nvPr>
        </p:nvSpPr>
        <p:spPr>
          <a:prstGeom prst="rect">
            <a:avLst/>
          </a:prstGeom>
        </p:spPr>
        <p:txBody>
          <a:bodyPr spcFirstLastPara="1" wrap="square" lIns="91425" tIns="91425" rIns="91425" bIns="91425" anchor="ctr" anchorCtr="0">
            <a:noAutofit/>
          </a:bodyPr>
          <a:lstStyle/>
          <a:p>
            <a:r>
              <a:rPr lang="id-ID" b="1" dirty="0"/>
              <a:t>Contoh Kasus :</a:t>
            </a:r>
            <a:endParaRPr lang="id-ID" dirty="0"/>
          </a:p>
        </p:txBody>
      </p:sp>
      <p:sp>
        <p:nvSpPr>
          <p:cNvPr id="1429" name="Google Shape;1429;p36"/>
          <p:cNvSpPr/>
          <p:nvPr/>
        </p:nvSpPr>
        <p:spPr>
          <a:xfrm rot="10800000">
            <a:off x="3321218" y="1885464"/>
            <a:ext cx="1414308" cy="1242574"/>
          </a:xfrm>
          <a:custGeom>
            <a:avLst/>
            <a:gdLst/>
            <a:ahLst/>
            <a:cxnLst/>
            <a:rect l="l" t="t" r="r" b="b"/>
            <a:pathLst>
              <a:path w="49322" h="43333" extrusionOk="0">
                <a:moveTo>
                  <a:pt x="19367" y="0"/>
                </a:moveTo>
                <a:cubicBezTo>
                  <a:pt x="18773" y="0"/>
                  <a:pt x="18179" y="19"/>
                  <a:pt x="17583" y="55"/>
                </a:cubicBezTo>
                <a:cubicBezTo>
                  <a:pt x="17130" y="82"/>
                  <a:pt x="16663" y="48"/>
                  <a:pt x="16220" y="136"/>
                </a:cubicBezTo>
                <a:cubicBezTo>
                  <a:pt x="15125" y="356"/>
                  <a:pt x="14019" y="525"/>
                  <a:pt x="12940" y="859"/>
                </a:cubicBezTo>
                <a:cubicBezTo>
                  <a:pt x="10638" y="1580"/>
                  <a:pt x="8531" y="2672"/>
                  <a:pt x="6523" y="3977"/>
                </a:cubicBezTo>
                <a:cubicBezTo>
                  <a:pt x="6289" y="4129"/>
                  <a:pt x="6046" y="4292"/>
                  <a:pt x="5867" y="4501"/>
                </a:cubicBezTo>
                <a:cubicBezTo>
                  <a:pt x="5390" y="5063"/>
                  <a:pt x="4920" y="5631"/>
                  <a:pt x="4501" y="6232"/>
                </a:cubicBezTo>
                <a:cubicBezTo>
                  <a:pt x="3541" y="7611"/>
                  <a:pt x="2506" y="8954"/>
                  <a:pt x="2077" y="10628"/>
                </a:cubicBezTo>
                <a:cubicBezTo>
                  <a:pt x="2060" y="10695"/>
                  <a:pt x="2023" y="10759"/>
                  <a:pt x="1989" y="10820"/>
                </a:cubicBezTo>
                <a:cubicBezTo>
                  <a:pt x="1424" y="11882"/>
                  <a:pt x="1160" y="13052"/>
                  <a:pt x="782" y="14178"/>
                </a:cubicBezTo>
                <a:cubicBezTo>
                  <a:pt x="684" y="14479"/>
                  <a:pt x="623" y="14793"/>
                  <a:pt x="576" y="15105"/>
                </a:cubicBezTo>
                <a:cubicBezTo>
                  <a:pt x="447" y="15936"/>
                  <a:pt x="315" y="16764"/>
                  <a:pt x="220" y="17600"/>
                </a:cubicBezTo>
                <a:cubicBezTo>
                  <a:pt x="130" y="18367"/>
                  <a:pt x="0" y="19142"/>
                  <a:pt x="31" y="19909"/>
                </a:cubicBezTo>
                <a:cubicBezTo>
                  <a:pt x="163" y="23148"/>
                  <a:pt x="569" y="26339"/>
                  <a:pt x="1776" y="29390"/>
                </a:cubicBezTo>
                <a:cubicBezTo>
                  <a:pt x="2435" y="31057"/>
                  <a:pt x="3128" y="32693"/>
                  <a:pt x="4197" y="34160"/>
                </a:cubicBezTo>
                <a:cubicBezTo>
                  <a:pt x="5299" y="35679"/>
                  <a:pt x="6567" y="37027"/>
                  <a:pt x="7981" y="38241"/>
                </a:cubicBezTo>
                <a:cubicBezTo>
                  <a:pt x="9106" y="39212"/>
                  <a:pt x="10387" y="39945"/>
                  <a:pt x="11757" y="40514"/>
                </a:cubicBezTo>
                <a:cubicBezTo>
                  <a:pt x="12697" y="40905"/>
                  <a:pt x="13636" y="41295"/>
                  <a:pt x="14580" y="41673"/>
                </a:cubicBezTo>
                <a:cubicBezTo>
                  <a:pt x="15331" y="41971"/>
                  <a:pt x="16085" y="42248"/>
                  <a:pt x="16869" y="42447"/>
                </a:cubicBezTo>
                <a:cubicBezTo>
                  <a:pt x="18096" y="42762"/>
                  <a:pt x="19337" y="42971"/>
                  <a:pt x="20592" y="43151"/>
                </a:cubicBezTo>
                <a:cubicBezTo>
                  <a:pt x="21402" y="43269"/>
                  <a:pt x="22209" y="43333"/>
                  <a:pt x="23013" y="43333"/>
                </a:cubicBezTo>
                <a:cubicBezTo>
                  <a:pt x="24235" y="43333"/>
                  <a:pt x="25449" y="43185"/>
                  <a:pt x="26651" y="42857"/>
                </a:cubicBezTo>
                <a:cubicBezTo>
                  <a:pt x="28909" y="42238"/>
                  <a:pt x="31039" y="41359"/>
                  <a:pt x="32679" y="39584"/>
                </a:cubicBezTo>
                <a:cubicBezTo>
                  <a:pt x="32893" y="39354"/>
                  <a:pt x="33163" y="39175"/>
                  <a:pt x="33396" y="38962"/>
                </a:cubicBezTo>
                <a:cubicBezTo>
                  <a:pt x="34674" y="37792"/>
                  <a:pt x="35824" y="36528"/>
                  <a:pt x="36456" y="34867"/>
                </a:cubicBezTo>
                <a:cubicBezTo>
                  <a:pt x="36568" y="34573"/>
                  <a:pt x="36737" y="34302"/>
                  <a:pt x="36889" y="34025"/>
                </a:cubicBezTo>
                <a:cubicBezTo>
                  <a:pt x="37673" y="32602"/>
                  <a:pt x="38282" y="31104"/>
                  <a:pt x="38667" y="29532"/>
                </a:cubicBezTo>
                <a:cubicBezTo>
                  <a:pt x="38985" y="28237"/>
                  <a:pt x="39182" y="26915"/>
                  <a:pt x="39449" y="25606"/>
                </a:cubicBezTo>
                <a:cubicBezTo>
                  <a:pt x="39533" y="25197"/>
                  <a:pt x="39661" y="24791"/>
                  <a:pt x="39807" y="24396"/>
                </a:cubicBezTo>
                <a:cubicBezTo>
                  <a:pt x="39936" y="24041"/>
                  <a:pt x="40220" y="23848"/>
                  <a:pt x="40598" y="23783"/>
                </a:cubicBezTo>
                <a:cubicBezTo>
                  <a:pt x="41636" y="23605"/>
                  <a:pt x="42674" y="23435"/>
                  <a:pt x="43706" y="23232"/>
                </a:cubicBezTo>
                <a:cubicBezTo>
                  <a:pt x="44358" y="23104"/>
                  <a:pt x="48983" y="22073"/>
                  <a:pt x="49321" y="21988"/>
                </a:cubicBezTo>
                <a:cubicBezTo>
                  <a:pt x="49037" y="21779"/>
                  <a:pt x="48940" y="21673"/>
                  <a:pt x="48818" y="21623"/>
                </a:cubicBezTo>
                <a:cubicBezTo>
                  <a:pt x="47918" y="21227"/>
                  <a:pt x="47016" y="20842"/>
                  <a:pt x="46109" y="20460"/>
                </a:cubicBezTo>
                <a:cubicBezTo>
                  <a:pt x="45463" y="20186"/>
                  <a:pt x="44794" y="19963"/>
                  <a:pt x="44168" y="19649"/>
                </a:cubicBezTo>
                <a:cubicBezTo>
                  <a:pt x="42789" y="18955"/>
                  <a:pt x="41426" y="18229"/>
                  <a:pt x="39936" y="17792"/>
                </a:cubicBezTo>
                <a:cubicBezTo>
                  <a:pt x="39466" y="17657"/>
                  <a:pt x="39114" y="17383"/>
                  <a:pt x="38911" y="16947"/>
                </a:cubicBezTo>
                <a:cubicBezTo>
                  <a:pt x="38573" y="16216"/>
                  <a:pt x="38197" y="15493"/>
                  <a:pt x="37937" y="14735"/>
                </a:cubicBezTo>
                <a:cubicBezTo>
                  <a:pt x="37339" y="13001"/>
                  <a:pt x="36629" y="11324"/>
                  <a:pt x="35679" y="9755"/>
                </a:cubicBezTo>
                <a:cubicBezTo>
                  <a:pt x="35276" y="9089"/>
                  <a:pt x="34931" y="8403"/>
                  <a:pt x="34650" y="7683"/>
                </a:cubicBezTo>
                <a:cubicBezTo>
                  <a:pt x="34421" y="7087"/>
                  <a:pt x="34116" y="6543"/>
                  <a:pt x="33714" y="6043"/>
                </a:cubicBezTo>
                <a:cubicBezTo>
                  <a:pt x="33102" y="5278"/>
                  <a:pt x="32541" y="4467"/>
                  <a:pt x="31919" y="3710"/>
                </a:cubicBezTo>
                <a:cubicBezTo>
                  <a:pt x="31540" y="3250"/>
                  <a:pt x="31103" y="2851"/>
                  <a:pt x="30539" y="2594"/>
                </a:cubicBezTo>
                <a:cubicBezTo>
                  <a:pt x="28361" y="1603"/>
                  <a:pt x="26153" y="768"/>
                  <a:pt x="23767" y="362"/>
                </a:cubicBezTo>
                <a:cubicBezTo>
                  <a:pt x="22298" y="115"/>
                  <a:pt x="20835" y="0"/>
                  <a:pt x="193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6"/>
          <p:cNvSpPr txBox="1"/>
          <p:nvPr/>
        </p:nvSpPr>
        <p:spPr>
          <a:xfrm>
            <a:off x="3680740" y="2170143"/>
            <a:ext cx="9303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400" dirty="0" smtClean="0">
                <a:solidFill>
                  <a:srgbClr val="FF7C3E"/>
                </a:solidFill>
                <a:latin typeface="Denk One"/>
                <a:ea typeface="Denk One"/>
                <a:cs typeface="Denk One"/>
                <a:sym typeface="Denk One"/>
              </a:rPr>
              <a:t>???</a:t>
            </a:r>
            <a:endParaRPr sz="2400" dirty="0">
              <a:solidFill>
                <a:srgbClr val="FF7C3E"/>
              </a:solidFill>
              <a:latin typeface="Denk One"/>
              <a:ea typeface="Denk One"/>
              <a:cs typeface="Denk One"/>
              <a:sym typeface="Denk One"/>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313" y="554353"/>
            <a:ext cx="3014871" cy="460081"/>
          </a:xfrm>
        </p:spPr>
        <p:txBody>
          <a:bodyPr/>
          <a:lstStyle/>
          <a:p>
            <a:r>
              <a:rPr lang="id-ID" dirty="0" smtClean="0"/>
              <a:t>Penyelesaian:</a:t>
            </a:r>
            <a:endParaRPr lang="id-ID" dirty="0"/>
          </a:p>
        </p:txBody>
      </p:sp>
      <p:sp>
        <p:nvSpPr>
          <p:cNvPr id="3" name="Rectangle 2"/>
          <p:cNvSpPr/>
          <p:nvPr/>
        </p:nvSpPr>
        <p:spPr>
          <a:xfrm>
            <a:off x="611313" y="1171254"/>
            <a:ext cx="3529172" cy="1338828"/>
          </a:xfrm>
          <a:prstGeom prst="rect">
            <a:avLst/>
          </a:prstGeom>
        </p:spPr>
        <p:txBody>
          <a:bodyPr wrap="square">
            <a:spAutoFit/>
          </a:bodyPr>
          <a:lstStyle/>
          <a:p>
            <a:pPr lvl="0" algn="just">
              <a:lnSpc>
                <a:spcPct val="150000"/>
              </a:lnSpc>
            </a:pPr>
            <a:r>
              <a:rPr lang="id-ID" dirty="0" smtClean="0">
                <a:latin typeface="Times New Roman" panose="02020603050405020304" pitchFamily="18" charset="0"/>
                <a:ea typeface="Calibri" panose="020F0502020204030204" pitchFamily="34" charset="0"/>
                <a:cs typeface="Times New Roman" panose="02020603050405020304" pitchFamily="18" charset="0"/>
              </a:rPr>
              <a:t>1) Karena </a:t>
            </a:r>
            <a:r>
              <a:rPr lang="id-ID" dirty="0">
                <a:latin typeface="Times New Roman" panose="02020603050405020304" pitchFamily="18" charset="0"/>
                <a:ea typeface="Calibri" panose="020F0502020204030204" pitchFamily="34" charset="0"/>
                <a:cs typeface="Times New Roman" panose="02020603050405020304" pitchFamily="18" charset="0"/>
              </a:rPr>
              <a:t>tingkat kekotoran bernilai 35 dimana berada diantara Rendah dan Sedang, maka digunakan perhitungan sebagai berikut </a:t>
            </a:r>
            <a:endParaRPr lang="id-ID" sz="1200" dirty="0">
              <a:effectLst/>
              <a:latin typeface="Calibri" panose="020F0502020204030204" pitchFamily="34" charset="0"/>
              <a:ea typeface="Calibri" panose="020F0502020204030204" pitchFamily="34" charset="0"/>
              <a:cs typeface="Times New Roman" panose="02020603050405020304" pitchFamily="18" charset="0"/>
            </a:endParaRPr>
          </a:p>
          <a:p>
            <a:pPr marL="318135" indent="228600" algn="just">
              <a:lnSpc>
                <a:spcPct val="150000"/>
              </a:lnSpc>
            </a:pPr>
            <a:endParaRPr lang="id-ID" sz="12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1888" y="2666902"/>
            <a:ext cx="3228022" cy="930296"/>
          </a:xfrm>
          <a:prstGeom prst="rect">
            <a:avLst/>
          </a:prstGeom>
        </p:spPr>
      </p:pic>
      <p:pic>
        <p:nvPicPr>
          <p:cNvPr id="7" name="Picture 6"/>
          <p:cNvPicPr>
            <a:picLocks noChangeAspect="1"/>
          </p:cNvPicPr>
          <p:nvPr/>
        </p:nvPicPr>
        <p:blipFill>
          <a:blip r:embed="rId3"/>
          <a:stretch>
            <a:fillRect/>
          </a:stretch>
        </p:blipFill>
        <p:spPr>
          <a:xfrm>
            <a:off x="5032121" y="972931"/>
            <a:ext cx="3464379" cy="3249747"/>
          </a:xfrm>
          <a:prstGeom prst="rect">
            <a:avLst/>
          </a:prstGeom>
        </p:spPr>
      </p:pic>
    </p:spTree>
    <p:extLst>
      <p:ext uri="{BB962C8B-B14F-4D97-AF65-F5344CB8AC3E}">
        <p14:creationId xmlns:p14="http://schemas.microsoft.com/office/powerpoint/2010/main" val="4035535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0478"/>
            <a:ext cx="3014871" cy="460081"/>
          </a:xfrm>
        </p:spPr>
        <p:txBody>
          <a:bodyPr/>
          <a:lstStyle/>
          <a:p>
            <a:r>
              <a:rPr lang="id-ID" dirty="0" smtClean="0"/>
              <a:t>Penyelesaian:</a:t>
            </a:r>
            <a:endParaRPr lang="id-ID" dirty="0"/>
          </a:p>
        </p:txBody>
      </p:sp>
      <p:pic>
        <p:nvPicPr>
          <p:cNvPr id="6" name="Picture 5"/>
          <p:cNvPicPr>
            <a:picLocks noChangeAspect="1"/>
          </p:cNvPicPr>
          <p:nvPr/>
        </p:nvPicPr>
        <p:blipFill>
          <a:blip r:embed="rId2"/>
          <a:stretch>
            <a:fillRect/>
          </a:stretch>
        </p:blipFill>
        <p:spPr>
          <a:xfrm>
            <a:off x="617195" y="2550466"/>
            <a:ext cx="3400000" cy="983844"/>
          </a:xfrm>
          <a:prstGeom prst="rect">
            <a:avLst/>
          </a:prstGeom>
        </p:spPr>
      </p:pic>
      <p:sp>
        <p:nvSpPr>
          <p:cNvPr id="8" name="Rectangle 7"/>
          <p:cNvSpPr/>
          <p:nvPr/>
        </p:nvSpPr>
        <p:spPr>
          <a:xfrm>
            <a:off x="457200" y="1329945"/>
            <a:ext cx="3559995" cy="1061829"/>
          </a:xfrm>
          <a:prstGeom prst="rect">
            <a:avLst/>
          </a:prstGeom>
        </p:spPr>
        <p:txBody>
          <a:bodyPr wrap="square">
            <a:spAutoFit/>
          </a:bodyPr>
          <a:lstStyle/>
          <a:p>
            <a:pPr lvl="0" algn="just">
              <a:lnSpc>
                <a:spcPct val="150000"/>
              </a:lnSpc>
            </a:pPr>
            <a:r>
              <a:rPr lang="id-ID" dirty="0">
                <a:latin typeface="Times New Roman" panose="02020603050405020304" pitchFamily="18" charset="0"/>
                <a:ea typeface="Calibri" panose="020F0502020204030204" pitchFamily="34" charset="0"/>
                <a:cs typeface="Times New Roman" panose="02020603050405020304" pitchFamily="18" charset="0"/>
              </a:rPr>
              <a:t>2). Karena jenis kotoran pakaian bernilai 48 dimana berada di range Biasa dan Berminyak, maka digunakan perhitungan sebagai berikut :</a:t>
            </a:r>
            <a:endParaRPr lang="id-ID"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927252" y="904126"/>
            <a:ext cx="3635192" cy="3452117"/>
          </a:xfrm>
          <a:prstGeom prst="rect">
            <a:avLst/>
          </a:prstGeom>
        </p:spPr>
      </p:pic>
    </p:spTree>
    <p:extLst>
      <p:ext uri="{BB962C8B-B14F-4D97-AF65-F5344CB8AC3E}">
        <p14:creationId xmlns:p14="http://schemas.microsoft.com/office/powerpoint/2010/main" val="1433362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57" y="419262"/>
            <a:ext cx="3014871" cy="460081"/>
          </a:xfrm>
        </p:spPr>
        <p:txBody>
          <a:bodyPr/>
          <a:lstStyle/>
          <a:p>
            <a:r>
              <a:rPr lang="id-ID" dirty="0" smtClean="0"/>
              <a:t>Penyelesaian:</a:t>
            </a:r>
            <a:endParaRPr lang="id-ID" dirty="0"/>
          </a:p>
        </p:txBody>
      </p:sp>
      <p:sp>
        <p:nvSpPr>
          <p:cNvPr id="7" name="Rectangle 6"/>
          <p:cNvSpPr/>
          <p:nvPr/>
        </p:nvSpPr>
        <p:spPr>
          <a:xfrm>
            <a:off x="632157" y="955460"/>
            <a:ext cx="3426432" cy="2966261"/>
          </a:xfrm>
          <a:prstGeom prst="rect">
            <a:avLst/>
          </a:prstGeom>
        </p:spPr>
        <p:txBody>
          <a:bodyPr wrap="square">
            <a:spAutoFit/>
          </a:bodyPr>
          <a:lstStyle/>
          <a:p>
            <a:pPr lvl="0" algn="just">
              <a:lnSpc>
                <a:spcPct val="150000"/>
              </a:lnSpc>
            </a:pP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3). Dari </a:t>
            </a:r>
            <a:r>
              <a:rPr lang="id-ID" dirty="0">
                <a:latin typeface="Times New Roman" panose="02020603050405020304" pitchFamily="18" charset="0"/>
                <a:ea typeface="Times New Roman" panose="02020603050405020304" pitchFamily="18" charset="0"/>
                <a:cs typeface="Times New Roman" panose="02020603050405020304" pitchFamily="18" charset="0"/>
              </a:rPr>
              <a:t>4 data fuzzy input tersebut, Rendah (0,25), sedang (0,75), biasa (0,6) dan berminyak (0,4) Setelah hasil didapatkan, kemudian buat pasangan dari masing-masing hasilnya maka diperoleh : </a:t>
            </a:r>
            <a:endParaRPr lang="id-ID"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dirty="0">
                <a:latin typeface="Times New Roman" panose="02020603050405020304" pitchFamily="18" charset="0"/>
                <a:ea typeface="Times New Roman" panose="02020603050405020304" pitchFamily="18" charset="0"/>
                <a:cs typeface="Times New Roman" panose="02020603050405020304" pitchFamily="18" charset="0"/>
              </a:rPr>
              <a:t>0.25 dan 0.6</a:t>
            </a: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pP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dirty="0">
                <a:latin typeface="Times New Roman" panose="02020603050405020304" pitchFamily="18" charset="0"/>
                <a:ea typeface="Times New Roman" panose="02020603050405020304" pitchFamily="18" charset="0"/>
                <a:cs typeface="Times New Roman" panose="02020603050405020304" pitchFamily="18" charset="0"/>
              </a:rPr>
              <a:t>0.25 dan 0.4</a:t>
            </a: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pP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dirty="0">
                <a:latin typeface="Times New Roman" panose="02020603050405020304" pitchFamily="18" charset="0"/>
                <a:ea typeface="Times New Roman" panose="02020603050405020304" pitchFamily="18" charset="0"/>
                <a:cs typeface="Times New Roman" panose="02020603050405020304" pitchFamily="18" charset="0"/>
              </a:rPr>
              <a:t>0.75 dan 0.6</a:t>
            </a: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pP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dirty="0">
                <a:latin typeface="Times New Roman" panose="02020603050405020304" pitchFamily="18" charset="0"/>
                <a:ea typeface="Times New Roman" panose="02020603050405020304" pitchFamily="18" charset="0"/>
                <a:cs typeface="Times New Roman" panose="02020603050405020304" pitchFamily="18" charset="0"/>
              </a:rPr>
              <a:t>0.75 dan 0.4)</a:t>
            </a:r>
            <a:endParaRPr lang="id-ID"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885363" y="536511"/>
            <a:ext cx="3472666" cy="4016484"/>
          </a:xfrm>
          <a:prstGeom prst="rect">
            <a:avLst/>
          </a:prstGeom>
        </p:spPr>
        <p:txBody>
          <a:bodyPr wrap="square">
            <a:spAutoFit/>
          </a:bodyPr>
          <a:lstStyle/>
          <a:p>
            <a:pPr lvl="0" algn="just">
              <a:lnSpc>
                <a:spcPct val="150000"/>
              </a:lnSpc>
            </a:pP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4). </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Ubah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kedalam bentuk rule base, dari 9 rule </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base akan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didapatkan 4 </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rule”</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[R1] IF (tingkat kekotoran is rendah) AND (jenis kotoran pakaian is biasa) THEN (waktu pencucian is Sedang</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171450" lvl="0" indent="-171450" algn="just">
              <a:lnSpc>
                <a:spcPct val="150000"/>
              </a:lnSpc>
              <a:buFont typeface="Arial" panose="020B0604020202020204" pitchFamily="34" charset="0"/>
              <a:buChar char="•"/>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R2] IF (tingkat kekotoran is rendah) AND (jenis kotoran pakaian is berminyak) THEN (waktu pencucian is Lama</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id-ID" sz="1200" dirty="0" smtClean="0">
              <a:latin typeface="Calibri" panose="020F0502020204030204" pitchFamily="34" charset="0"/>
              <a:ea typeface="Times New Roman" panose="02020603050405020304" pitchFamily="18"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R3] IF (tingkat kekotoran is sedang) AND (jenis kotoran pakaian is biasa) THEN (waktu pencucian is Sedang</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id-ID" sz="1200" dirty="0" smtClean="0">
              <a:latin typeface="Calibri" panose="020F0502020204030204" pitchFamily="34" charset="0"/>
              <a:ea typeface="Times New Roman" panose="02020603050405020304" pitchFamily="18"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R4] IF (tingkat kekotoran is Sedang) AND (jenis kotoran pakaian is berminyak) THEN (waktu pencucian is Lama).</a:t>
            </a:r>
            <a:endParaRPr lang="id-ID"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8936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30" y="409661"/>
            <a:ext cx="3014871" cy="460081"/>
          </a:xfrm>
        </p:spPr>
        <p:txBody>
          <a:bodyPr/>
          <a:lstStyle/>
          <a:p>
            <a:r>
              <a:rPr lang="id-ID" dirty="0" smtClean="0"/>
              <a:t>Penyelesaian:</a:t>
            </a:r>
            <a:endParaRPr lang="id-ID" dirty="0"/>
          </a:p>
        </p:txBody>
      </p:sp>
      <p:sp>
        <p:nvSpPr>
          <p:cNvPr id="3" name="Rectangle 2"/>
          <p:cNvSpPr/>
          <p:nvPr/>
        </p:nvSpPr>
        <p:spPr>
          <a:xfrm>
            <a:off x="586730" y="1000417"/>
            <a:ext cx="3333964" cy="1477328"/>
          </a:xfrm>
          <a:prstGeom prst="rect">
            <a:avLst/>
          </a:prstGeom>
        </p:spPr>
        <p:txBody>
          <a:bodyPr wrap="square">
            <a:spAutoFit/>
          </a:bodyPr>
          <a:lstStyle/>
          <a:p>
            <a:pPr lvl="0" algn="just">
              <a:lnSpc>
                <a:spcPct val="150000"/>
              </a:lnSpc>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5). Kemudian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ambil nilai minimal dari (0.25 0.6), (0.25  0.4), (0.75  0.6), (0.75  </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0.4)</a:t>
            </a:r>
            <a:r>
              <a:rPr lang="id-ID" sz="1200" dirty="0">
                <a:latin typeface="Calibri" panose="020F0502020204030204" pitchFamily="34" charset="0"/>
                <a:ea typeface="Times New Roman" panose="02020603050405020304" pitchFamily="18" charset="0"/>
                <a:cs typeface="Times New Roman" panose="02020603050405020304" pitchFamily="18" charset="0"/>
              </a:rPr>
              <a:t> </a:t>
            </a:r>
            <a:r>
              <a:rPr lang="id-ID" sz="1200" dirty="0" smtClean="0">
                <a:latin typeface="Calibri" panose="020F0502020204030204" pitchFamily="34" charset="0"/>
                <a:ea typeface="Times New Roman" panose="02020603050405020304" pitchFamily="18" charset="0"/>
                <a:cs typeface="Times New Roman" panose="02020603050405020304" pitchFamily="18" charset="0"/>
              </a:rPr>
              <a:t>maka akan </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Diperoleh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 0.25, 0.25, 0.6, 0.4 (gunakan sebagai output)</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775335" algn="just">
              <a:lnSpc>
                <a:spcPct val="150000"/>
              </a:lnSpc>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id-ID"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808306" y="639702"/>
            <a:ext cx="3821986" cy="3676086"/>
          </a:xfrm>
          <a:prstGeom prst="rect">
            <a:avLst/>
          </a:prstGeom>
        </p:spPr>
        <p:txBody>
          <a:bodyPr wrap="square">
            <a:spAutoFit/>
          </a:bodyPr>
          <a:lstStyle/>
          <a:p>
            <a:pPr lvl="0" algn="just">
              <a:lnSpc>
                <a:spcPct val="150000"/>
              </a:lnSpc>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6). Implementasikan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ke dalam rule base :</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[R1] IF tingkat kekotoran is rendah (0,25) AND jenis kotoran pakaian is biasa (0,6) THEN waktu pencucian is Sedang (0,25).</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[R2] IF tingkat kekotoran is rendah (0,25) AND jenis kotoran pakaian is berminyak (</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0,4) THEN waktu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pencucian is lama (0,6).</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[R3] IF tingkat kekotoran is sedang (0,75) AND kotoran pakaian is biasa (0,6) </a:t>
            </a: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THEN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waktu pencucian is Sedang (0,25).</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[R4] IF tingkat kekotoran is sedang (0,75) AND kotoran pakaian is berminyak (0,4) THEN waktu pencucian is lama (0,4).</a:t>
            </a:r>
            <a:endParaRPr lang="id-ID"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62061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23" y="501201"/>
            <a:ext cx="3014871" cy="460081"/>
          </a:xfrm>
        </p:spPr>
        <p:txBody>
          <a:bodyPr/>
          <a:lstStyle/>
          <a:p>
            <a:r>
              <a:rPr lang="id-ID" dirty="0" smtClean="0"/>
              <a:t>Penyelesaian:</a:t>
            </a:r>
            <a:endParaRPr lang="id-ID" dirty="0"/>
          </a:p>
        </p:txBody>
      </p:sp>
      <p:sp>
        <p:nvSpPr>
          <p:cNvPr id="3" name="Rectangle 2"/>
          <p:cNvSpPr/>
          <p:nvPr/>
        </p:nvSpPr>
        <p:spPr>
          <a:xfrm>
            <a:off x="678391" y="1059763"/>
            <a:ext cx="3333964" cy="369332"/>
          </a:xfrm>
          <a:prstGeom prst="rect">
            <a:avLst/>
          </a:prstGeom>
        </p:spPr>
        <p:txBody>
          <a:bodyPr wrap="square">
            <a:spAutoFit/>
          </a:bodyPr>
          <a:lstStyle/>
          <a:p>
            <a:pPr lvl="0" algn="just">
              <a:lnSpc>
                <a:spcPct val="150000"/>
              </a:lnSpc>
            </a:pPr>
            <a:r>
              <a:rPr lang="id-ID" sz="1200" smtClean="0">
                <a:latin typeface="Times New Roman" panose="02020603050405020304" pitchFamily="18" charset="0"/>
                <a:ea typeface="Times New Roman" panose="02020603050405020304" pitchFamily="18" charset="0"/>
                <a:cs typeface="Times New Roman" panose="02020603050405020304" pitchFamily="18" charset="0"/>
              </a:rPr>
              <a:t> </a:t>
            </a:r>
            <a:endParaRPr lang="id-ID"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85923" y="994109"/>
            <a:ext cx="3518899" cy="2031325"/>
          </a:xfrm>
          <a:prstGeom prst="rect">
            <a:avLst/>
          </a:prstGeom>
        </p:spPr>
        <p:txBody>
          <a:bodyPr wrap="square">
            <a:spAutoFit/>
          </a:bodyPr>
          <a:lstStyle/>
          <a:p>
            <a:pPr lvl="0" algn="just">
              <a:lnSpc>
                <a:spcPct val="150000"/>
              </a:lnSpc>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7). Gunakan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aturan maksimum untuk nilai output:</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Dari waktu pencucian is Sedang (0,25)  v  waktu pencucian is Sedang (0,25) dihasilkan waktu pencucian is (0,25).</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id-ID" sz="1200" dirty="0">
                <a:latin typeface="Times New Roman" panose="02020603050405020304" pitchFamily="18" charset="0"/>
                <a:ea typeface="Times New Roman" panose="02020603050405020304" pitchFamily="18" charset="0"/>
                <a:cs typeface="Times New Roman" panose="02020603050405020304" pitchFamily="18" charset="0"/>
              </a:rPr>
              <a:t>Dari waktu pencucian is Lama (0,6 )  v  waktu pencucian is Lama (0,4) dihasilkan waktu pencucian is (0,6).</a:t>
            </a:r>
            <a:endParaRPr lang="id-ID"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916481" y="612440"/>
            <a:ext cx="3693263" cy="1754326"/>
          </a:xfrm>
          <a:prstGeom prst="rect">
            <a:avLst/>
          </a:prstGeom>
        </p:spPr>
        <p:txBody>
          <a:bodyPr wrap="square">
            <a:spAutoFit/>
          </a:bodyPr>
          <a:lstStyle/>
          <a:p>
            <a:pPr lvl="0" algn="just">
              <a:lnSpc>
                <a:spcPct val="150000"/>
              </a:lnSpc>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8). Berdasarkan </a:t>
            </a:r>
            <a:r>
              <a:rPr lang="id-ID" sz="1200" dirty="0">
                <a:latin typeface="Times New Roman" panose="02020603050405020304" pitchFamily="18" charset="0"/>
                <a:ea typeface="Times New Roman" panose="02020603050405020304" pitchFamily="18" charset="0"/>
                <a:cs typeface="Times New Roman" panose="02020603050405020304" pitchFamily="18" charset="0"/>
              </a:rPr>
              <a:t>output pada program, akan dihasilkan satu set fuzzy. Selanjutnya lakukan defuzzifikasi dengan metode Centeroid ( memberikan titik-titik acak ) sebagai berikut  :</a:t>
            </a:r>
            <a:endParaRPr lang="id-ID"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id-ID" sz="1200" b="1" dirty="0">
                <a:latin typeface="Times New Roman" panose="02020603050405020304" pitchFamily="18" charset="0"/>
                <a:ea typeface="Times New Roman" panose="02020603050405020304" pitchFamily="18" charset="0"/>
                <a:cs typeface="Times New Roman" panose="02020603050405020304" pitchFamily="18" charset="0"/>
              </a:rPr>
              <a:t>Kurva Hasil Akhir </a:t>
            </a:r>
            <a:r>
              <a:rPr lang="id-ID" sz="1200" b="1" dirty="0" smtClean="0">
                <a:latin typeface="Times New Roman" panose="02020603050405020304" pitchFamily="18" charset="0"/>
                <a:ea typeface="Times New Roman" panose="02020603050405020304" pitchFamily="18" charset="0"/>
                <a:cs typeface="Times New Roman" panose="02020603050405020304" pitchFamily="18" charset="0"/>
              </a:rPr>
              <a:t>Program</a:t>
            </a:r>
          </a:p>
          <a:p>
            <a:pPr marL="342900" lvl="0" indent="-342900" algn="just">
              <a:lnSpc>
                <a:spcPct val="150000"/>
              </a:lnSpc>
              <a:buFont typeface="Symbol" panose="05050102010706020507" pitchFamily="18" charset="2"/>
              <a:buChar char=""/>
            </a:pPr>
            <a:endParaRPr lang="id-ID"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778" y="2138560"/>
            <a:ext cx="3466667" cy="2304762"/>
          </a:xfrm>
          <a:prstGeom prst="rect">
            <a:avLst/>
          </a:prstGeom>
        </p:spPr>
      </p:pic>
    </p:spTree>
    <p:extLst>
      <p:ext uri="{BB962C8B-B14F-4D97-AF65-F5344CB8AC3E}">
        <p14:creationId xmlns:p14="http://schemas.microsoft.com/office/powerpoint/2010/main" val="2775787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49" y="369754"/>
            <a:ext cx="3014871" cy="460081"/>
          </a:xfrm>
        </p:spPr>
        <p:txBody>
          <a:bodyPr/>
          <a:lstStyle/>
          <a:p>
            <a:r>
              <a:rPr lang="id-ID" dirty="0" smtClean="0"/>
              <a:t>Penyelesaian:</a:t>
            </a:r>
            <a:endParaRPr lang="id-ID" dirty="0"/>
          </a:p>
        </p:txBody>
      </p:sp>
      <p:sp>
        <p:nvSpPr>
          <p:cNvPr id="5" name="Rectangle 4"/>
          <p:cNvSpPr/>
          <p:nvPr/>
        </p:nvSpPr>
        <p:spPr>
          <a:xfrm>
            <a:off x="621882" y="1968673"/>
            <a:ext cx="3518899" cy="339773"/>
          </a:xfrm>
          <a:prstGeom prst="rect">
            <a:avLst/>
          </a:prstGeom>
        </p:spPr>
        <p:txBody>
          <a:bodyPr wrap="square">
            <a:spAutoFit/>
          </a:bodyPr>
          <a:lstStyle/>
          <a:p>
            <a:pPr lvl="0" algn="just">
              <a:lnSpc>
                <a:spcPct val="150000"/>
              </a:lnSpc>
            </a:pPr>
            <a:r>
              <a:rPr lang="id-ID" sz="12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id-ID"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67424" y="829835"/>
            <a:ext cx="3873357" cy="738664"/>
          </a:xfrm>
          <a:prstGeom prst="rect">
            <a:avLst/>
          </a:prstGeom>
        </p:spPr>
        <p:txBody>
          <a:bodyPr wrap="square">
            <a:spAutoFit/>
          </a:bodyPr>
          <a:lstStyle/>
          <a:p>
            <a:pPr marL="457200" algn="just">
              <a:lnSpc>
                <a:spcPct val="150000"/>
              </a:lnSpc>
            </a:pPr>
            <a:r>
              <a:rPr lang="id-ID" dirty="0">
                <a:latin typeface="Times New Roman" panose="02020603050405020304" pitchFamily="18" charset="0"/>
                <a:ea typeface="Times New Roman" panose="02020603050405020304" pitchFamily="18" charset="0"/>
                <a:cs typeface="Times New Roman" panose="02020603050405020304" pitchFamily="18" charset="0"/>
              </a:rPr>
              <a:t>Dengan metode </a:t>
            </a:r>
            <a:r>
              <a:rPr lang="id-ID" dirty="0" smtClean="0">
                <a:latin typeface="Times New Roman" panose="02020603050405020304" pitchFamily="18" charset="0"/>
                <a:ea typeface="Times New Roman" panose="02020603050405020304" pitchFamily="18" charset="0"/>
                <a:cs typeface="Times New Roman" panose="02020603050405020304" pitchFamily="18" charset="0"/>
              </a:rPr>
              <a:t>Centroid </a:t>
            </a:r>
            <a:r>
              <a:rPr lang="id-ID" dirty="0">
                <a:latin typeface="Times New Roman" panose="02020603050405020304" pitchFamily="18" charset="0"/>
                <a:ea typeface="Times New Roman" panose="02020603050405020304" pitchFamily="18" charset="0"/>
                <a:cs typeface="Times New Roman" panose="02020603050405020304" pitchFamily="18" charset="0"/>
              </a:rPr>
              <a:t>hasil yang didapatkan sebagai berikut :</a:t>
            </a:r>
            <a:endParaRPr lang="id-ID"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5030519" y="2948166"/>
            <a:ext cx="3357009" cy="704104"/>
          </a:xfrm>
          <a:prstGeom prst="rect">
            <a:avLst/>
          </a:prstGeom>
        </p:spPr>
        <p:txBody>
          <a:bodyPr wrap="none">
            <a:spAutoFit/>
          </a:bodyPr>
          <a:lstStyle/>
          <a:p>
            <a:pPr lvl="0" algn="just">
              <a:lnSpc>
                <a:spcPct val="150000"/>
              </a:lnSpc>
            </a:pPr>
            <a:endParaRPr lang="id-ID"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pPr>
            <a:r>
              <a:rPr lang="id-ID" b="1" dirty="0" smtClean="0">
                <a:latin typeface="Times New Roman" panose="02020603050405020304" pitchFamily="18" charset="0"/>
                <a:ea typeface="Times New Roman" panose="02020603050405020304" pitchFamily="18" charset="0"/>
                <a:cs typeface="Times New Roman" panose="02020603050405020304" pitchFamily="18" charset="0"/>
              </a:rPr>
              <a:t>Sedangkan  </a:t>
            </a:r>
            <a:r>
              <a:rPr lang="id-ID" b="1" dirty="0">
                <a:latin typeface="Times New Roman" panose="02020603050405020304" pitchFamily="18" charset="0"/>
                <a:ea typeface="Times New Roman" panose="02020603050405020304" pitchFamily="18" charset="0"/>
                <a:cs typeface="Times New Roman" panose="02020603050405020304" pitchFamily="18" charset="0"/>
              </a:rPr>
              <a:t>Output Hasil Akhir Program</a:t>
            </a:r>
            <a:endParaRPr lang="id-ID"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5136892" y="3681155"/>
            <a:ext cx="2938780" cy="93599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0519" y="995456"/>
            <a:ext cx="3466667" cy="2304762"/>
          </a:xfrm>
          <a:prstGeom prst="rect">
            <a:avLst/>
          </a:prstGeom>
        </p:spPr>
      </p:pic>
      <p:sp>
        <p:nvSpPr>
          <p:cNvPr id="18" name="Rectangle 17"/>
          <p:cNvSpPr/>
          <p:nvPr/>
        </p:nvSpPr>
        <p:spPr>
          <a:xfrm>
            <a:off x="5582278" y="586392"/>
            <a:ext cx="2363147" cy="376834"/>
          </a:xfrm>
          <a:prstGeom prst="rect">
            <a:avLst/>
          </a:prstGeom>
        </p:spPr>
        <p:txBody>
          <a:bodyPr wrap="none">
            <a:spAutoFit/>
          </a:bodyPr>
          <a:lstStyle/>
          <a:p>
            <a:pPr lvl="0" algn="just">
              <a:lnSpc>
                <a:spcPct val="150000"/>
              </a:lnSpc>
            </a:pPr>
            <a:r>
              <a:rPr lang="id-ID" b="1" dirty="0">
                <a:latin typeface="Times New Roman" panose="02020603050405020304" pitchFamily="18" charset="0"/>
                <a:ea typeface="Times New Roman" panose="02020603050405020304" pitchFamily="18" charset="0"/>
                <a:cs typeface="Times New Roman" panose="02020603050405020304" pitchFamily="18" charset="0"/>
              </a:rPr>
              <a:t>Kurva Hasil Akhir Program</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82" y="1568499"/>
            <a:ext cx="3518899" cy="3006967"/>
          </a:xfrm>
          <a:prstGeom prst="rect">
            <a:avLst/>
          </a:prstGeom>
        </p:spPr>
      </p:pic>
    </p:spTree>
    <p:extLst>
      <p:ext uri="{BB962C8B-B14F-4D97-AF65-F5344CB8AC3E}">
        <p14:creationId xmlns:p14="http://schemas.microsoft.com/office/powerpoint/2010/main" val="393874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653"/>
        <p:cNvGrpSpPr/>
        <p:nvPr/>
      </p:nvGrpSpPr>
      <p:grpSpPr>
        <a:xfrm>
          <a:off x="0" y="0"/>
          <a:ext cx="0" cy="0"/>
          <a:chOff x="0" y="0"/>
          <a:chExt cx="0" cy="0"/>
        </a:xfrm>
      </p:grpSpPr>
      <p:sp>
        <p:nvSpPr>
          <p:cNvPr id="1654" name="Google Shape;1654;p38"/>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sz="4800" b="1" dirty="0" smtClean="0">
                <a:solidFill>
                  <a:srgbClr val="FF7C3E"/>
                </a:solidFill>
              </a:rPr>
              <a:t>KESEIMPULAN</a:t>
            </a:r>
            <a:endParaRPr dirty="0">
              <a:solidFill>
                <a:srgbClr val="FF7C3E"/>
              </a:solidFill>
            </a:endParaRPr>
          </a:p>
        </p:txBody>
      </p:sp>
      <p:grpSp>
        <p:nvGrpSpPr>
          <p:cNvPr id="1655" name="Google Shape;1655;p38"/>
          <p:cNvGrpSpPr/>
          <p:nvPr/>
        </p:nvGrpSpPr>
        <p:grpSpPr>
          <a:xfrm>
            <a:off x="4291891" y="1277838"/>
            <a:ext cx="4150302" cy="3506312"/>
            <a:chOff x="4291891" y="1277838"/>
            <a:chExt cx="4150302" cy="3506312"/>
          </a:xfrm>
        </p:grpSpPr>
        <p:sp>
          <p:nvSpPr>
            <p:cNvPr id="1656" name="Google Shape;1656;p38"/>
            <p:cNvSpPr/>
            <p:nvPr/>
          </p:nvSpPr>
          <p:spPr>
            <a:xfrm>
              <a:off x="6038032" y="24132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6038032" y="2878918"/>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6038032" y="34198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6038032" y="39231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flipH="1">
              <a:off x="4291891" y="4608612"/>
              <a:ext cx="4131359" cy="175538"/>
            </a:xfrm>
            <a:custGeom>
              <a:avLst/>
              <a:gdLst/>
              <a:ahLst/>
              <a:cxnLst/>
              <a:rect l="l" t="t" r="r" b="b"/>
              <a:pathLst>
                <a:path w="70321" h="2988" extrusionOk="0">
                  <a:moveTo>
                    <a:pt x="32372" y="1"/>
                  </a:moveTo>
                  <a:cubicBezTo>
                    <a:pt x="14259" y="62"/>
                    <a:pt x="1" y="704"/>
                    <a:pt x="1" y="1493"/>
                  </a:cubicBezTo>
                  <a:cubicBezTo>
                    <a:pt x="1" y="2318"/>
                    <a:pt x="15745" y="2988"/>
                    <a:pt x="35161" y="2988"/>
                  </a:cubicBezTo>
                  <a:cubicBezTo>
                    <a:pt x="54581" y="2988"/>
                    <a:pt x="70321" y="2318"/>
                    <a:pt x="70321" y="1493"/>
                  </a:cubicBezTo>
                  <a:cubicBezTo>
                    <a:pt x="70321" y="1189"/>
                    <a:pt x="68184" y="905"/>
                    <a:pt x="64511" y="667"/>
                  </a:cubicBezTo>
                  <a:cubicBezTo>
                    <a:pt x="63702" y="1271"/>
                    <a:pt x="62706" y="1625"/>
                    <a:pt x="61627" y="1625"/>
                  </a:cubicBezTo>
                  <a:lnTo>
                    <a:pt x="35980" y="1625"/>
                  </a:lnTo>
                  <a:cubicBezTo>
                    <a:pt x="34550" y="1625"/>
                    <a:pt x="33260" y="998"/>
                    <a:pt x="32372" y="1"/>
                  </a:cubicBezTo>
                  <a:close/>
                </a:path>
              </a:pathLst>
            </a:custGeom>
            <a:solidFill>
              <a:srgbClr val="A2D5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38"/>
            <p:cNvGrpSpPr/>
            <p:nvPr/>
          </p:nvGrpSpPr>
          <p:grpSpPr>
            <a:xfrm>
              <a:off x="4567724" y="1277838"/>
              <a:ext cx="2130085" cy="3433068"/>
              <a:chOff x="4633351" y="1345102"/>
              <a:chExt cx="2130085" cy="3433068"/>
            </a:xfrm>
          </p:grpSpPr>
          <p:sp>
            <p:nvSpPr>
              <p:cNvPr id="1662" name="Google Shape;1662;p38"/>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7" name="Google Shape;1687;p38"/>
            <p:cNvSpPr/>
            <p:nvPr/>
          </p:nvSpPr>
          <p:spPr>
            <a:xfrm>
              <a:off x="6038032" y="24132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6038032" y="2878918"/>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6038032" y="34198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6038032" y="39231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8"/>
            <p:cNvGrpSpPr/>
            <p:nvPr/>
          </p:nvGrpSpPr>
          <p:grpSpPr>
            <a:xfrm>
              <a:off x="6108638" y="1591541"/>
              <a:ext cx="2333555" cy="3119355"/>
              <a:chOff x="6283248" y="1922125"/>
              <a:chExt cx="2158900" cy="2886154"/>
            </a:xfrm>
          </p:grpSpPr>
          <p:sp>
            <p:nvSpPr>
              <p:cNvPr id="1692" name="Google Shape;1692;p38"/>
              <p:cNvSpPr/>
              <p:nvPr/>
            </p:nvSpPr>
            <p:spPr>
              <a:xfrm rot="5400000">
                <a:off x="6967400" y="2210175"/>
                <a:ext cx="534300" cy="352800"/>
              </a:xfrm>
              <a:prstGeom prst="doubleWave">
                <a:avLst>
                  <a:gd name="adj1" fmla="val 6250"/>
                  <a:gd name="adj2" fmla="val 0"/>
                </a:avLst>
              </a:pr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38"/>
              <p:cNvGrpSpPr/>
              <p:nvPr/>
            </p:nvGrpSpPr>
            <p:grpSpPr>
              <a:xfrm>
                <a:off x="6283248" y="2002366"/>
                <a:ext cx="2158900" cy="2805913"/>
                <a:chOff x="6283248" y="2002366"/>
                <a:chExt cx="2158900" cy="2805913"/>
              </a:xfrm>
            </p:grpSpPr>
            <p:grpSp>
              <p:nvGrpSpPr>
                <p:cNvPr id="1694" name="Google Shape;1694;p38"/>
                <p:cNvGrpSpPr/>
                <p:nvPr/>
              </p:nvGrpSpPr>
              <p:grpSpPr>
                <a:xfrm>
                  <a:off x="6283248" y="2002366"/>
                  <a:ext cx="2158900" cy="2805913"/>
                  <a:chOff x="5921198" y="2000316"/>
                  <a:chExt cx="2158900" cy="2805913"/>
                </a:xfrm>
              </p:grpSpPr>
              <p:sp>
                <p:nvSpPr>
                  <p:cNvPr id="1695" name="Google Shape;1695;p38"/>
                  <p:cNvSpPr/>
                  <p:nvPr/>
                </p:nvSpPr>
                <p:spPr>
                  <a:xfrm flipH="1">
                    <a:off x="7047405" y="2721884"/>
                    <a:ext cx="605304" cy="614032"/>
                  </a:xfrm>
                  <a:custGeom>
                    <a:avLst/>
                    <a:gdLst/>
                    <a:ahLst/>
                    <a:cxnLst/>
                    <a:rect l="l" t="t" r="r" b="b"/>
                    <a:pathLst>
                      <a:path w="10611" h="10764" extrusionOk="0">
                        <a:moveTo>
                          <a:pt x="9692" y="0"/>
                        </a:moveTo>
                        <a:cubicBezTo>
                          <a:pt x="7656" y="0"/>
                          <a:pt x="0" y="3688"/>
                          <a:pt x="1653" y="7106"/>
                        </a:cubicBezTo>
                        <a:cubicBezTo>
                          <a:pt x="3117" y="10123"/>
                          <a:pt x="5374" y="10763"/>
                          <a:pt x="6296" y="10763"/>
                        </a:cubicBezTo>
                        <a:cubicBezTo>
                          <a:pt x="6451" y="10763"/>
                          <a:pt x="6568" y="10745"/>
                          <a:pt x="6637" y="10717"/>
                        </a:cubicBezTo>
                        <a:cubicBezTo>
                          <a:pt x="7112" y="10519"/>
                          <a:pt x="7924" y="9888"/>
                          <a:pt x="7784" y="9365"/>
                        </a:cubicBezTo>
                        <a:cubicBezTo>
                          <a:pt x="7644" y="8840"/>
                          <a:pt x="5937" y="6491"/>
                          <a:pt x="7518" y="4979"/>
                        </a:cubicBezTo>
                        <a:cubicBezTo>
                          <a:pt x="9099" y="3466"/>
                          <a:pt x="10037" y="3384"/>
                          <a:pt x="10324" y="2097"/>
                        </a:cubicBezTo>
                        <a:cubicBezTo>
                          <a:pt x="10611" y="811"/>
                          <a:pt x="10337" y="80"/>
                          <a:pt x="9874" y="12"/>
                        </a:cubicBezTo>
                        <a:cubicBezTo>
                          <a:pt x="9820" y="4"/>
                          <a:pt x="9759" y="0"/>
                          <a:pt x="9692"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flipH="1">
                    <a:off x="7458478" y="4134913"/>
                    <a:ext cx="621619" cy="603935"/>
                  </a:xfrm>
                  <a:custGeom>
                    <a:avLst/>
                    <a:gdLst/>
                    <a:ahLst/>
                    <a:cxnLst/>
                    <a:rect l="l" t="t" r="r" b="b"/>
                    <a:pathLst>
                      <a:path w="10897" h="10587" extrusionOk="0">
                        <a:moveTo>
                          <a:pt x="4120" y="1"/>
                        </a:moveTo>
                        <a:lnTo>
                          <a:pt x="686" y="4538"/>
                        </a:lnTo>
                        <a:cubicBezTo>
                          <a:pt x="273" y="5135"/>
                          <a:pt x="0" y="7866"/>
                          <a:pt x="2239" y="9439"/>
                        </a:cubicBezTo>
                        <a:cubicBezTo>
                          <a:pt x="3470" y="10304"/>
                          <a:pt x="4559" y="10587"/>
                          <a:pt x="5432" y="10587"/>
                        </a:cubicBezTo>
                        <a:cubicBezTo>
                          <a:pt x="6595" y="10587"/>
                          <a:pt x="7375" y="10086"/>
                          <a:pt x="7599" y="9788"/>
                        </a:cubicBezTo>
                        <a:lnTo>
                          <a:pt x="10897" y="5436"/>
                        </a:lnTo>
                        <a:lnTo>
                          <a:pt x="412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flipH="1">
                    <a:off x="6248412" y="2870146"/>
                    <a:ext cx="17798" cy="10553"/>
                  </a:xfrm>
                  <a:custGeom>
                    <a:avLst/>
                    <a:gdLst/>
                    <a:ahLst/>
                    <a:cxnLst/>
                    <a:rect l="l" t="t" r="r" b="b"/>
                    <a:pathLst>
                      <a:path w="312" h="185" extrusionOk="0">
                        <a:moveTo>
                          <a:pt x="56" y="1"/>
                        </a:moveTo>
                        <a:lnTo>
                          <a:pt x="1" y="72"/>
                        </a:lnTo>
                        <a:lnTo>
                          <a:pt x="284" y="185"/>
                        </a:lnTo>
                        <a:lnTo>
                          <a:pt x="305" y="133"/>
                        </a:lnTo>
                        <a:cubicBezTo>
                          <a:pt x="311" y="117"/>
                          <a:pt x="301" y="100"/>
                          <a:pt x="287" y="92"/>
                        </a:cubicBezTo>
                        <a:lnTo>
                          <a:pt x="56"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flipH="1">
                    <a:off x="6276250" y="2900153"/>
                    <a:ext cx="13520" cy="9983"/>
                  </a:xfrm>
                  <a:custGeom>
                    <a:avLst/>
                    <a:gdLst/>
                    <a:ahLst/>
                    <a:cxnLst/>
                    <a:rect l="l" t="t" r="r" b="b"/>
                    <a:pathLst>
                      <a:path w="237" h="175" extrusionOk="0">
                        <a:moveTo>
                          <a:pt x="69" y="1"/>
                        </a:moveTo>
                        <a:lnTo>
                          <a:pt x="1" y="92"/>
                        </a:lnTo>
                        <a:lnTo>
                          <a:pt x="199" y="174"/>
                        </a:lnTo>
                        <a:lnTo>
                          <a:pt x="229" y="99"/>
                        </a:lnTo>
                        <a:cubicBezTo>
                          <a:pt x="237" y="82"/>
                          <a:pt x="226" y="62"/>
                          <a:pt x="209" y="55"/>
                        </a:cubicBezTo>
                        <a:lnTo>
                          <a:pt x="69"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flipH="1">
                    <a:off x="6109190" y="2262949"/>
                    <a:ext cx="1787676" cy="2241811"/>
                  </a:xfrm>
                  <a:custGeom>
                    <a:avLst/>
                    <a:gdLst/>
                    <a:ahLst/>
                    <a:cxnLst/>
                    <a:rect l="l" t="t" r="r" b="b"/>
                    <a:pathLst>
                      <a:path w="31338" h="39299" extrusionOk="0">
                        <a:moveTo>
                          <a:pt x="26787" y="1"/>
                        </a:moveTo>
                        <a:lnTo>
                          <a:pt x="110" y="34444"/>
                        </a:lnTo>
                        <a:cubicBezTo>
                          <a:pt x="1" y="35547"/>
                          <a:pt x="308" y="37291"/>
                          <a:pt x="1926" y="38432"/>
                        </a:cubicBezTo>
                        <a:cubicBezTo>
                          <a:pt x="2509" y="38841"/>
                          <a:pt x="3062" y="39121"/>
                          <a:pt x="3574" y="39298"/>
                        </a:cubicBezTo>
                        <a:lnTo>
                          <a:pt x="31338" y="3455"/>
                        </a:lnTo>
                        <a:lnTo>
                          <a:pt x="26787" y="1"/>
                        </a:ln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flipH="1">
                    <a:off x="6011092" y="2458252"/>
                    <a:ext cx="1683683" cy="2060522"/>
                  </a:xfrm>
                  <a:custGeom>
                    <a:avLst/>
                    <a:gdLst/>
                    <a:ahLst/>
                    <a:cxnLst/>
                    <a:rect l="l" t="t" r="r" b="b"/>
                    <a:pathLst>
                      <a:path w="29515" h="36121" extrusionOk="0">
                        <a:moveTo>
                          <a:pt x="27764" y="0"/>
                        </a:moveTo>
                        <a:lnTo>
                          <a:pt x="0" y="35843"/>
                        </a:lnTo>
                        <a:cubicBezTo>
                          <a:pt x="567" y="36042"/>
                          <a:pt x="1085" y="36120"/>
                          <a:pt x="1543" y="36120"/>
                        </a:cubicBezTo>
                        <a:cubicBezTo>
                          <a:pt x="2705" y="36120"/>
                          <a:pt x="3486" y="35621"/>
                          <a:pt x="3711" y="35325"/>
                        </a:cubicBezTo>
                        <a:lnTo>
                          <a:pt x="3714" y="35321"/>
                        </a:lnTo>
                        <a:lnTo>
                          <a:pt x="29514" y="1332"/>
                        </a:lnTo>
                        <a:lnTo>
                          <a:pt x="27764" y="0"/>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flipH="1">
                    <a:off x="6367011" y="2238271"/>
                    <a:ext cx="1521847" cy="1991384"/>
                  </a:xfrm>
                  <a:custGeom>
                    <a:avLst/>
                    <a:gdLst/>
                    <a:ahLst/>
                    <a:cxnLst/>
                    <a:rect l="l" t="t" r="r" b="b"/>
                    <a:pathLst>
                      <a:path w="26678" h="34909" extrusionOk="0">
                        <a:moveTo>
                          <a:pt x="26063" y="1"/>
                        </a:moveTo>
                        <a:lnTo>
                          <a:pt x="260" y="33990"/>
                        </a:lnTo>
                        <a:lnTo>
                          <a:pt x="260" y="33993"/>
                        </a:lnTo>
                        <a:cubicBezTo>
                          <a:pt x="147" y="34157"/>
                          <a:pt x="42" y="34485"/>
                          <a:pt x="1" y="34908"/>
                        </a:cubicBezTo>
                        <a:lnTo>
                          <a:pt x="26678" y="465"/>
                        </a:lnTo>
                        <a:lnTo>
                          <a:pt x="26063"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flipH="1">
                    <a:off x="6222913" y="2821030"/>
                    <a:ext cx="80490" cy="55619"/>
                  </a:xfrm>
                  <a:custGeom>
                    <a:avLst/>
                    <a:gdLst/>
                    <a:ahLst/>
                    <a:cxnLst/>
                    <a:rect l="l" t="t" r="r" b="b"/>
                    <a:pathLst>
                      <a:path w="1411" h="975" extrusionOk="0">
                        <a:moveTo>
                          <a:pt x="422" y="1"/>
                        </a:moveTo>
                        <a:cubicBezTo>
                          <a:pt x="273" y="1"/>
                          <a:pt x="133" y="91"/>
                          <a:pt x="76" y="236"/>
                        </a:cubicBezTo>
                        <a:cubicBezTo>
                          <a:pt x="1" y="428"/>
                          <a:pt x="93" y="646"/>
                          <a:pt x="284" y="721"/>
                        </a:cubicBezTo>
                        <a:lnTo>
                          <a:pt x="851" y="947"/>
                        </a:lnTo>
                        <a:cubicBezTo>
                          <a:pt x="896" y="965"/>
                          <a:pt x="944" y="974"/>
                          <a:pt x="990" y="974"/>
                        </a:cubicBezTo>
                        <a:cubicBezTo>
                          <a:pt x="1138" y="974"/>
                          <a:pt x="1279" y="884"/>
                          <a:pt x="1336" y="739"/>
                        </a:cubicBezTo>
                        <a:cubicBezTo>
                          <a:pt x="1411" y="548"/>
                          <a:pt x="1319" y="329"/>
                          <a:pt x="1127" y="254"/>
                        </a:cubicBezTo>
                        <a:lnTo>
                          <a:pt x="561" y="28"/>
                        </a:lnTo>
                        <a:cubicBezTo>
                          <a:pt x="515" y="10"/>
                          <a:pt x="468" y="1"/>
                          <a:pt x="422"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flipH="1">
                    <a:off x="6242594" y="2854915"/>
                    <a:ext cx="77695" cy="54535"/>
                  </a:xfrm>
                  <a:custGeom>
                    <a:avLst/>
                    <a:gdLst/>
                    <a:ahLst/>
                    <a:cxnLst/>
                    <a:rect l="l" t="t" r="r" b="b"/>
                    <a:pathLst>
                      <a:path w="1362" h="956" extrusionOk="0">
                        <a:moveTo>
                          <a:pt x="421" y="1"/>
                        </a:moveTo>
                        <a:cubicBezTo>
                          <a:pt x="273" y="1"/>
                          <a:pt x="132" y="91"/>
                          <a:pt x="75" y="236"/>
                        </a:cubicBezTo>
                        <a:cubicBezTo>
                          <a:pt x="0" y="428"/>
                          <a:pt x="92" y="646"/>
                          <a:pt x="283" y="721"/>
                        </a:cubicBezTo>
                        <a:lnTo>
                          <a:pt x="799" y="930"/>
                        </a:lnTo>
                        <a:cubicBezTo>
                          <a:pt x="843" y="947"/>
                          <a:pt x="889" y="955"/>
                          <a:pt x="934" y="955"/>
                        </a:cubicBezTo>
                        <a:cubicBezTo>
                          <a:pt x="1083" y="955"/>
                          <a:pt x="1226" y="865"/>
                          <a:pt x="1284" y="718"/>
                        </a:cubicBezTo>
                        <a:cubicBezTo>
                          <a:pt x="1362" y="527"/>
                          <a:pt x="1267" y="309"/>
                          <a:pt x="1075" y="233"/>
                        </a:cubicBezTo>
                        <a:lnTo>
                          <a:pt x="560" y="28"/>
                        </a:lnTo>
                        <a:cubicBezTo>
                          <a:pt x="514" y="10"/>
                          <a:pt x="467" y="1"/>
                          <a:pt x="421"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flipH="1">
                    <a:off x="6270603" y="2888173"/>
                    <a:ext cx="64347" cy="49116"/>
                  </a:xfrm>
                  <a:custGeom>
                    <a:avLst/>
                    <a:gdLst/>
                    <a:ahLst/>
                    <a:cxnLst/>
                    <a:rect l="l" t="t" r="r" b="b"/>
                    <a:pathLst>
                      <a:path w="1128" h="861" extrusionOk="0">
                        <a:moveTo>
                          <a:pt x="429" y="0"/>
                        </a:moveTo>
                        <a:cubicBezTo>
                          <a:pt x="278" y="0"/>
                          <a:pt x="134" y="91"/>
                          <a:pt x="76" y="238"/>
                        </a:cubicBezTo>
                        <a:cubicBezTo>
                          <a:pt x="1" y="428"/>
                          <a:pt x="93" y="647"/>
                          <a:pt x="284" y="723"/>
                        </a:cubicBezTo>
                        <a:lnTo>
                          <a:pt x="564" y="835"/>
                        </a:lnTo>
                        <a:cubicBezTo>
                          <a:pt x="609" y="853"/>
                          <a:pt x="656" y="861"/>
                          <a:pt x="702" y="861"/>
                        </a:cubicBezTo>
                        <a:cubicBezTo>
                          <a:pt x="852" y="861"/>
                          <a:pt x="995" y="773"/>
                          <a:pt x="1053" y="627"/>
                        </a:cubicBezTo>
                        <a:cubicBezTo>
                          <a:pt x="1127" y="436"/>
                          <a:pt x="1035" y="217"/>
                          <a:pt x="844" y="138"/>
                        </a:cubicBezTo>
                        <a:lnTo>
                          <a:pt x="564" y="26"/>
                        </a:lnTo>
                        <a:cubicBezTo>
                          <a:pt x="520" y="9"/>
                          <a:pt x="474" y="0"/>
                          <a:pt x="429"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flipH="1">
                    <a:off x="5943378" y="2073638"/>
                    <a:ext cx="496468" cy="505990"/>
                  </a:xfrm>
                  <a:custGeom>
                    <a:avLst/>
                    <a:gdLst/>
                    <a:ahLst/>
                    <a:cxnLst/>
                    <a:rect l="l" t="t" r="r" b="b"/>
                    <a:pathLst>
                      <a:path w="8843" h="9013" extrusionOk="0">
                        <a:moveTo>
                          <a:pt x="5718" y="0"/>
                        </a:moveTo>
                        <a:cubicBezTo>
                          <a:pt x="3497" y="1127"/>
                          <a:pt x="926" y="2619"/>
                          <a:pt x="683" y="2967"/>
                        </a:cubicBezTo>
                        <a:cubicBezTo>
                          <a:pt x="274" y="3561"/>
                          <a:pt x="1" y="6295"/>
                          <a:pt x="2240" y="7869"/>
                        </a:cubicBezTo>
                        <a:cubicBezTo>
                          <a:pt x="3468" y="8731"/>
                          <a:pt x="4556" y="9013"/>
                          <a:pt x="5429" y="9013"/>
                        </a:cubicBezTo>
                        <a:cubicBezTo>
                          <a:pt x="6592" y="9013"/>
                          <a:pt x="7373" y="8513"/>
                          <a:pt x="7599" y="8217"/>
                        </a:cubicBezTo>
                        <a:cubicBezTo>
                          <a:pt x="7828" y="7913"/>
                          <a:pt x="8470" y="4909"/>
                          <a:pt x="8842" y="2359"/>
                        </a:cubicBezTo>
                        <a:cubicBezTo>
                          <a:pt x="6326" y="2222"/>
                          <a:pt x="5818" y="720"/>
                          <a:pt x="5718" y="0"/>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flipH="1">
                    <a:off x="5943347" y="2201749"/>
                    <a:ext cx="253820" cy="379843"/>
                  </a:xfrm>
                  <a:custGeom>
                    <a:avLst/>
                    <a:gdLst/>
                    <a:ahLst/>
                    <a:cxnLst/>
                    <a:rect l="l" t="t" r="r" b="b"/>
                    <a:pathLst>
                      <a:path w="4521" h="6766" extrusionOk="0">
                        <a:moveTo>
                          <a:pt x="3684" y="0"/>
                        </a:moveTo>
                        <a:cubicBezTo>
                          <a:pt x="2868" y="2396"/>
                          <a:pt x="1659" y="5165"/>
                          <a:pt x="0" y="6619"/>
                        </a:cubicBezTo>
                        <a:cubicBezTo>
                          <a:pt x="400" y="6721"/>
                          <a:pt x="772" y="6766"/>
                          <a:pt x="1110" y="6766"/>
                        </a:cubicBezTo>
                        <a:cubicBezTo>
                          <a:pt x="2271" y="6766"/>
                          <a:pt x="3052" y="6263"/>
                          <a:pt x="3277" y="5967"/>
                        </a:cubicBezTo>
                        <a:cubicBezTo>
                          <a:pt x="3506" y="5663"/>
                          <a:pt x="4148" y="2659"/>
                          <a:pt x="4520" y="109"/>
                        </a:cubicBezTo>
                        <a:cubicBezTo>
                          <a:pt x="4213" y="92"/>
                          <a:pt x="3933" y="54"/>
                          <a:pt x="3684" y="0"/>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flipH="1">
                    <a:off x="5921198" y="2000316"/>
                    <a:ext cx="197622" cy="205753"/>
                  </a:xfrm>
                  <a:custGeom>
                    <a:avLst/>
                    <a:gdLst/>
                    <a:ahLst/>
                    <a:cxnLst/>
                    <a:rect l="l" t="t" r="r" b="b"/>
                    <a:pathLst>
                      <a:path w="3520" h="3665" extrusionOk="0">
                        <a:moveTo>
                          <a:pt x="3144" y="1"/>
                        </a:moveTo>
                        <a:cubicBezTo>
                          <a:pt x="2739" y="1"/>
                          <a:pt x="1444" y="575"/>
                          <a:pt x="0" y="1306"/>
                        </a:cubicBezTo>
                        <a:cubicBezTo>
                          <a:pt x="100" y="2026"/>
                          <a:pt x="608" y="3528"/>
                          <a:pt x="3124" y="3665"/>
                        </a:cubicBezTo>
                        <a:cubicBezTo>
                          <a:pt x="3394" y="1801"/>
                          <a:pt x="3520" y="180"/>
                          <a:pt x="3240" y="19"/>
                        </a:cubicBezTo>
                        <a:cubicBezTo>
                          <a:pt x="3218" y="7"/>
                          <a:pt x="3186" y="1"/>
                          <a:pt x="31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flipH="1">
                    <a:off x="6768162" y="4692652"/>
                    <a:ext cx="332858" cy="72846"/>
                  </a:xfrm>
                  <a:custGeom>
                    <a:avLst/>
                    <a:gdLst/>
                    <a:ahLst/>
                    <a:cxnLst/>
                    <a:rect l="l" t="t" r="r" b="b"/>
                    <a:pathLst>
                      <a:path w="5835" h="1277" extrusionOk="0">
                        <a:moveTo>
                          <a:pt x="342" y="1"/>
                        </a:moveTo>
                        <a:cubicBezTo>
                          <a:pt x="342" y="1"/>
                          <a:pt x="130" y="96"/>
                          <a:pt x="141" y="280"/>
                        </a:cubicBezTo>
                        <a:cubicBezTo>
                          <a:pt x="151" y="461"/>
                          <a:pt x="1" y="936"/>
                          <a:pt x="677" y="936"/>
                        </a:cubicBezTo>
                        <a:cubicBezTo>
                          <a:pt x="1257" y="936"/>
                          <a:pt x="3726" y="1276"/>
                          <a:pt x="4705" y="1276"/>
                        </a:cubicBezTo>
                        <a:cubicBezTo>
                          <a:pt x="4873" y="1276"/>
                          <a:pt x="4997" y="1266"/>
                          <a:pt x="5060" y="1243"/>
                        </a:cubicBezTo>
                        <a:cubicBezTo>
                          <a:pt x="5262" y="1226"/>
                          <a:pt x="5667" y="1127"/>
                          <a:pt x="5705" y="943"/>
                        </a:cubicBezTo>
                        <a:cubicBezTo>
                          <a:pt x="5835" y="352"/>
                          <a:pt x="5561" y="260"/>
                          <a:pt x="5561" y="260"/>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flipH="1">
                    <a:off x="6864910" y="4531440"/>
                    <a:ext cx="227553" cy="194752"/>
                  </a:xfrm>
                  <a:custGeom>
                    <a:avLst/>
                    <a:gdLst/>
                    <a:ahLst/>
                    <a:cxnLst/>
                    <a:rect l="l" t="t" r="r" b="b"/>
                    <a:pathLst>
                      <a:path w="3989" h="3414" extrusionOk="0">
                        <a:moveTo>
                          <a:pt x="2432" y="0"/>
                        </a:moveTo>
                        <a:lnTo>
                          <a:pt x="455" y="136"/>
                        </a:lnTo>
                        <a:cubicBezTo>
                          <a:pt x="455" y="136"/>
                          <a:pt x="520" y="1110"/>
                          <a:pt x="325" y="1812"/>
                        </a:cubicBezTo>
                        <a:cubicBezTo>
                          <a:pt x="134" y="2512"/>
                          <a:pt x="1" y="3233"/>
                          <a:pt x="1045" y="3274"/>
                        </a:cubicBezTo>
                        <a:lnTo>
                          <a:pt x="2859" y="3413"/>
                        </a:lnTo>
                        <a:cubicBezTo>
                          <a:pt x="2859" y="3413"/>
                          <a:pt x="2824" y="1574"/>
                          <a:pt x="3988" y="1468"/>
                        </a:cubicBezTo>
                        <a:cubicBezTo>
                          <a:pt x="3988" y="1468"/>
                          <a:pt x="2506" y="1185"/>
                          <a:pt x="2432"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flipH="1">
                    <a:off x="6773065" y="4614784"/>
                    <a:ext cx="165944" cy="124073"/>
                  </a:xfrm>
                  <a:custGeom>
                    <a:avLst/>
                    <a:gdLst/>
                    <a:ahLst/>
                    <a:cxnLst/>
                    <a:rect l="l" t="t" r="r" b="b"/>
                    <a:pathLst>
                      <a:path w="2909" h="2175" extrusionOk="0">
                        <a:moveTo>
                          <a:pt x="1501" y="1"/>
                        </a:moveTo>
                        <a:cubicBezTo>
                          <a:pt x="1302" y="1"/>
                          <a:pt x="1076" y="59"/>
                          <a:pt x="810" y="178"/>
                        </a:cubicBezTo>
                        <a:cubicBezTo>
                          <a:pt x="1" y="536"/>
                          <a:pt x="100" y="1813"/>
                          <a:pt x="100" y="1813"/>
                        </a:cubicBezTo>
                        <a:cubicBezTo>
                          <a:pt x="116" y="2096"/>
                          <a:pt x="726" y="2175"/>
                          <a:pt x="1317" y="2175"/>
                        </a:cubicBezTo>
                        <a:cubicBezTo>
                          <a:pt x="1759" y="2175"/>
                          <a:pt x="2191" y="2131"/>
                          <a:pt x="2356" y="2096"/>
                        </a:cubicBezTo>
                        <a:cubicBezTo>
                          <a:pt x="2735" y="2014"/>
                          <a:pt x="2909" y="1386"/>
                          <a:pt x="2483" y="703"/>
                        </a:cubicBezTo>
                        <a:cubicBezTo>
                          <a:pt x="2199" y="243"/>
                          <a:pt x="1907" y="1"/>
                          <a:pt x="1501" y="1"/>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flipH="1">
                    <a:off x="6892804" y="4541936"/>
                    <a:ext cx="122533" cy="84769"/>
                  </a:xfrm>
                  <a:custGeom>
                    <a:avLst/>
                    <a:gdLst/>
                    <a:ahLst/>
                    <a:cxnLst/>
                    <a:rect l="l" t="t" r="r" b="b"/>
                    <a:pathLst>
                      <a:path w="2148" h="1486" extrusionOk="0">
                        <a:moveTo>
                          <a:pt x="155" y="1"/>
                        </a:moveTo>
                        <a:lnTo>
                          <a:pt x="1" y="28"/>
                        </a:lnTo>
                        <a:cubicBezTo>
                          <a:pt x="7" y="75"/>
                          <a:pt x="209" y="1206"/>
                          <a:pt x="831" y="1403"/>
                        </a:cubicBezTo>
                        <a:cubicBezTo>
                          <a:pt x="1008" y="1458"/>
                          <a:pt x="1179" y="1485"/>
                          <a:pt x="1332" y="1485"/>
                        </a:cubicBezTo>
                        <a:cubicBezTo>
                          <a:pt x="1718" y="1485"/>
                          <a:pt x="2019" y="1335"/>
                          <a:pt x="2148" y="1137"/>
                        </a:cubicBezTo>
                        <a:lnTo>
                          <a:pt x="2014" y="1052"/>
                        </a:lnTo>
                        <a:cubicBezTo>
                          <a:pt x="1924" y="1191"/>
                          <a:pt x="1676" y="1327"/>
                          <a:pt x="1332" y="1327"/>
                        </a:cubicBezTo>
                        <a:cubicBezTo>
                          <a:pt x="1194" y="1327"/>
                          <a:pt x="1042" y="1305"/>
                          <a:pt x="878" y="1253"/>
                        </a:cubicBezTo>
                        <a:cubicBezTo>
                          <a:pt x="346" y="1086"/>
                          <a:pt x="158" y="10"/>
                          <a:pt x="1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flipH="1">
                    <a:off x="6912427" y="4565496"/>
                    <a:ext cx="87507" cy="65317"/>
                  </a:xfrm>
                  <a:custGeom>
                    <a:avLst/>
                    <a:gdLst/>
                    <a:ahLst/>
                    <a:cxnLst/>
                    <a:rect l="l" t="t" r="r" b="b"/>
                    <a:pathLst>
                      <a:path w="1534" h="1145" extrusionOk="0">
                        <a:moveTo>
                          <a:pt x="1194" y="1"/>
                        </a:moveTo>
                        <a:cubicBezTo>
                          <a:pt x="879" y="1"/>
                          <a:pt x="275" y="115"/>
                          <a:pt x="24" y="939"/>
                        </a:cubicBezTo>
                        <a:cubicBezTo>
                          <a:pt x="0" y="1025"/>
                          <a:pt x="49" y="1113"/>
                          <a:pt x="131" y="1137"/>
                        </a:cubicBezTo>
                        <a:cubicBezTo>
                          <a:pt x="147" y="1144"/>
                          <a:pt x="161" y="1144"/>
                          <a:pt x="178" y="1144"/>
                        </a:cubicBezTo>
                        <a:cubicBezTo>
                          <a:pt x="243" y="1144"/>
                          <a:pt x="307" y="1100"/>
                          <a:pt x="328" y="1031"/>
                        </a:cubicBezTo>
                        <a:cubicBezTo>
                          <a:pt x="518" y="402"/>
                          <a:pt x="944" y="312"/>
                          <a:pt x="1175" y="312"/>
                        </a:cubicBezTo>
                        <a:cubicBezTo>
                          <a:pt x="1251" y="312"/>
                          <a:pt x="1306" y="321"/>
                          <a:pt x="1325" y="325"/>
                        </a:cubicBezTo>
                        <a:cubicBezTo>
                          <a:pt x="1337" y="328"/>
                          <a:pt x="1349" y="329"/>
                          <a:pt x="1361" y="329"/>
                        </a:cubicBezTo>
                        <a:cubicBezTo>
                          <a:pt x="1433" y="329"/>
                          <a:pt x="1498" y="278"/>
                          <a:pt x="1513" y="205"/>
                        </a:cubicBezTo>
                        <a:cubicBezTo>
                          <a:pt x="1533" y="120"/>
                          <a:pt x="1478" y="35"/>
                          <a:pt x="1393" y="18"/>
                        </a:cubicBezTo>
                        <a:cubicBezTo>
                          <a:pt x="1390" y="17"/>
                          <a:pt x="1313" y="1"/>
                          <a:pt x="1194"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flipH="1">
                    <a:off x="6889266" y="4585177"/>
                    <a:ext cx="77182" cy="51055"/>
                  </a:xfrm>
                  <a:custGeom>
                    <a:avLst/>
                    <a:gdLst/>
                    <a:ahLst/>
                    <a:cxnLst/>
                    <a:rect l="l" t="t" r="r" b="b"/>
                    <a:pathLst>
                      <a:path w="1353" h="895" extrusionOk="0">
                        <a:moveTo>
                          <a:pt x="1194" y="0"/>
                        </a:moveTo>
                        <a:cubicBezTo>
                          <a:pt x="1192" y="0"/>
                          <a:pt x="1190" y="0"/>
                          <a:pt x="1189" y="0"/>
                        </a:cubicBezTo>
                        <a:cubicBezTo>
                          <a:pt x="1154" y="4"/>
                          <a:pt x="325" y="27"/>
                          <a:pt x="35" y="673"/>
                        </a:cubicBezTo>
                        <a:cubicBezTo>
                          <a:pt x="1" y="755"/>
                          <a:pt x="38" y="847"/>
                          <a:pt x="117" y="881"/>
                        </a:cubicBezTo>
                        <a:cubicBezTo>
                          <a:pt x="137" y="891"/>
                          <a:pt x="161" y="894"/>
                          <a:pt x="182" y="894"/>
                        </a:cubicBezTo>
                        <a:cubicBezTo>
                          <a:pt x="243" y="894"/>
                          <a:pt x="301" y="861"/>
                          <a:pt x="325" y="802"/>
                        </a:cubicBezTo>
                        <a:cubicBezTo>
                          <a:pt x="530" y="341"/>
                          <a:pt x="1185" y="317"/>
                          <a:pt x="1198" y="317"/>
                        </a:cubicBezTo>
                        <a:cubicBezTo>
                          <a:pt x="1284" y="314"/>
                          <a:pt x="1352" y="243"/>
                          <a:pt x="1352" y="157"/>
                        </a:cubicBezTo>
                        <a:cubicBezTo>
                          <a:pt x="1349" y="70"/>
                          <a:pt x="1277" y="0"/>
                          <a:pt x="1194"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flipH="1">
                    <a:off x="6879116" y="4733725"/>
                    <a:ext cx="332686" cy="72504"/>
                  </a:xfrm>
                  <a:custGeom>
                    <a:avLst/>
                    <a:gdLst/>
                    <a:ahLst/>
                    <a:cxnLst/>
                    <a:rect l="l" t="t" r="r" b="b"/>
                    <a:pathLst>
                      <a:path w="5832" h="1271" extrusionOk="0">
                        <a:moveTo>
                          <a:pt x="342" y="1"/>
                        </a:moveTo>
                        <a:cubicBezTo>
                          <a:pt x="342" y="1"/>
                          <a:pt x="127" y="97"/>
                          <a:pt x="137" y="281"/>
                        </a:cubicBezTo>
                        <a:cubicBezTo>
                          <a:pt x="147" y="461"/>
                          <a:pt x="1" y="888"/>
                          <a:pt x="676" y="936"/>
                        </a:cubicBezTo>
                        <a:cubicBezTo>
                          <a:pt x="1285" y="977"/>
                          <a:pt x="3644" y="1271"/>
                          <a:pt x="4668" y="1271"/>
                        </a:cubicBezTo>
                        <a:cubicBezTo>
                          <a:pt x="4840" y="1271"/>
                          <a:pt x="4974" y="1263"/>
                          <a:pt x="5056" y="1244"/>
                        </a:cubicBezTo>
                        <a:cubicBezTo>
                          <a:pt x="5261" y="1226"/>
                          <a:pt x="5663" y="1127"/>
                          <a:pt x="5704" y="943"/>
                        </a:cubicBezTo>
                        <a:cubicBezTo>
                          <a:pt x="5831" y="352"/>
                          <a:pt x="5558" y="264"/>
                          <a:pt x="5558" y="264"/>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flipH="1">
                    <a:off x="6975750" y="4572513"/>
                    <a:ext cx="227495" cy="194809"/>
                  </a:xfrm>
                  <a:custGeom>
                    <a:avLst/>
                    <a:gdLst/>
                    <a:ahLst/>
                    <a:cxnLst/>
                    <a:rect l="l" t="t" r="r" b="b"/>
                    <a:pathLst>
                      <a:path w="3988" h="3415" extrusionOk="0">
                        <a:moveTo>
                          <a:pt x="2431" y="0"/>
                        </a:moveTo>
                        <a:lnTo>
                          <a:pt x="451" y="137"/>
                        </a:lnTo>
                        <a:cubicBezTo>
                          <a:pt x="451" y="137"/>
                          <a:pt x="516" y="1110"/>
                          <a:pt x="325" y="1813"/>
                        </a:cubicBezTo>
                        <a:cubicBezTo>
                          <a:pt x="131" y="2513"/>
                          <a:pt x="0" y="3233"/>
                          <a:pt x="1042" y="3277"/>
                        </a:cubicBezTo>
                        <a:lnTo>
                          <a:pt x="2855" y="3414"/>
                        </a:lnTo>
                        <a:cubicBezTo>
                          <a:pt x="2855" y="3414"/>
                          <a:pt x="2820" y="1577"/>
                          <a:pt x="3988" y="1472"/>
                        </a:cubicBezTo>
                        <a:cubicBezTo>
                          <a:pt x="3988" y="1472"/>
                          <a:pt x="2502" y="1185"/>
                          <a:pt x="2431" y="0"/>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flipH="1">
                    <a:off x="7138727" y="4677078"/>
                    <a:ext cx="45636" cy="59840"/>
                  </a:xfrm>
                  <a:custGeom>
                    <a:avLst/>
                    <a:gdLst/>
                    <a:ahLst/>
                    <a:cxnLst/>
                    <a:rect l="l" t="t" r="r" b="b"/>
                    <a:pathLst>
                      <a:path w="800" h="1049" extrusionOk="0">
                        <a:moveTo>
                          <a:pt x="373" y="0"/>
                        </a:moveTo>
                        <a:lnTo>
                          <a:pt x="236" y="311"/>
                        </a:lnTo>
                        <a:lnTo>
                          <a:pt x="0" y="311"/>
                        </a:lnTo>
                        <a:lnTo>
                          <a:pt x="141" y="574"/>
                        </a:lnTo>
                        <a:lnTo>
                          <a:pt x="55" y="942"/>
                        </a:lnTo>
                        <a:lnTo>
                          <a:pt x="349" y="731"/>
                        </a:lnTo>
                        <a:lnTo>
                          <a:pt x="608" y="1049"/>
                        </a:lnTo>
                        <a:lnTo>
                          <a:pt x="544" y="584"/>
                        </a:lnTo>
                        <a:lnTo>
                          <a:pt x="799" y="488"/>
                        </a:lnTo>
                        <a:lnTo>
                          <a:pt x="482" y="397"/>
                        </a:lnTo>
                        <a:lnTo>
                          <a:pt x="373" y="0"/>
                        </a:ln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flipH="1">
                    <a:off x="6884019" y="4655857"/>
                    <a:ext cx="166001" cy="124130"/>
                  </a:xfrm>
                  <a:custGeom>
                    <a:avLst/>
                    <a:gdLst/>
                    <a:ahLst/>
                    <a:cxnLst/>
                    <a:rect l="l" t="t" r="r" b="b"/>
                    <a:pathLst>
                      <a:path w="2910" h="2176" extrusionOk="0">
                        <a:moveTo>
                          <a:pt x="1503" y="1"/>
                        </a:moveTo>
                        <a:cubicBezTo>
                          <a:pt x="1304" y="1"/>
                          <a:pt x="1077" y="59"/>
                          <a:pt x="810" y="178"/>
                        </a:cubicBezTo>
                        <a:cubicBezTo>
                          <a:pt x="1" y="536"/>
                          <a:pt x="100" y="1816"/>
                          <a:pt x="100" y="1816"/>
                        </a:cubicBezTo>
                        <a:cubicBezTo>
                          <a:pt x="116" y="2097"/>
                          <a:pt x="726" y="2176"/>
                          <a:pt x="1318" y="2176"/>
                        </a:cubicBezTo>
                        <a:cubicBezTo>
                          <a:pt x="1762" y="2176"/>
                          <a:pt x="2195" y="2132"/>
                          <a:pt x="2360" y="2097"/>
                        </a:cubicBezTo>
                        <a:cubicBezTo>
                          <a:pt x="2739" y="2015"/>
                          <a:pt x="2909" y="1386"/>
                          <a:pt x="2486" y="704"/>
                        </a:cubicBezTo>
                        <a:cubicBezTo>
                          <a:pt x="2200" y="243"/>
                          <a:pt x="1909" y="1"/>
                          <a:pt x="150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flipH="1">
                    <a:off x="7003758" y="4583009"/>
                    <a:ext cx="122590" cy="84769"/>
                  </a:xfrm>
                  <a:custGeom>
                    <a:avLst/>
                    <a:gdLst/>
                    <a:ahLst/>
                    <a:cxnLst/>
                    <a:rect l="l" t="t" r="r" b="b"/>
                    <a:pathLst>
                      <a:path w="2149" h="1486" extrusionOk="0">
                        <a:moveTo>
                          <a:pt x="158" y="1"/>
                        </a:moveTo>
                        <a:lnTo>
                          <a:pt x="1" y="28"/>
                        </a:lnTo>
                        <a:cubicBezTo>
                          <a:pt x="8" y="76"/>
                          <a:pt x="209" y="1206"/>
                          <a:pt x="831" y="1403"/>
                        </a:cubicBezTo>
                        <a:cubicBezTo>
                          <a:pt x="1008" y="1461"/>
                          <a:pt x="1179" y="1485"/>
                          <a:pt x="1332" y="1485"/>
                        </a:cubicBezTo>
                        <a:cubicBezTo>
                          <a:pt x="1718" y="1485"/>
                          <a:pt x="2022" y="1335"/>
                          <a:pt x="2148" y="1141"/>
                        </a:cubicBezTo>
                        <a:lnTo>
                          <a:pt x="2015" y="1052"/>
                        </a:lnTo>
                        <a:cubicBezTo>
                          <a:pt x="1925" y="1191"/>
                          <a:pt x="1678" y="1327"/>
                          <a:pt x="1334" y="1327"/>
                        </a:cubicBezTo>
                        <a:cubicBezTo>
                          <a:pt x="1196" y="1327"/>
                          <a:pt x="1043" y="1305"/>
                          <a:pt x="878" y="1253"/>
                        </a:cubicBezTo>
                        <a:cubicBezTo>
                          <a:pt x="349" y="1086"/>
                          <a:pt x="158" y="11"/>
                          <a:pt x="15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flipH="1">
                    <a:off x="7023438" y="4606569"/>
                    <a:ext cx="87507" cy="65317"/>
                  </a:xfrm>
                  <a:custGeom>
                    <a:avLst/>
                    <a:gdLst/>
                    <a:ahLst/>
                    <a:cxnLst/>
                    <a:rect l="l" t="t" r="r" b="b"/>
                    <a:pathLst>
                      <a:path w="1534" h="1145" extrusionOk="0">
                        <a:moveTo>
                          <a:pt x="1196" y="1"/>
                        </a:moveTo>
                        <a:cubicBezTo>
                          <a:pt x="882" y="1"/>
                          <a:pt x="279" y="116"/>
                          <a:pt x="28" y="943"/>
                        </a:cubicBezTo>
                        <a:cubicBezTo>
                          <a:pt x="0" y="1025"/>
                          <a:pt x="49" y="1113"/>
                          <a:pt x="131" y="1138"/>
                        </a:cubicBezTo>
                        <a:cubicBezTo>
                          <a:pt x="147" y="1144"/>
                          <a:pt x="161" y="1144"/>
                          <a:pt x="178" y="1144"/>
                        </a:cubicBezTo>
                        <a:cubicBezTo>
                          <a:pt x="246" y="1144"/>
                          <a:pt x="308" y="1103"/>
                          <a:pt x="328" y="1035"/>
                        </a:cubicBezTo>
                        <a:cubicBezTo>
                          <a:pt x="521" y="407"/>
                          <a:pt x="945" y="314"/>
                          <a:pt x="1177" y="314"/>
                        </a:cubicBezTo>
                        <a:cubicBezTo>
                          <a:pt x="1253" y="314"/>
                          <a:pt x="1309" y="324"/>
                          <a:pt x="1329" y="328"/>
                        </a:cubicBezTo>
                        <a:cubicBezTo>
                          <a:pt x="1339" y="330"/>
                          <a:pt x="1350" y="331"/>
                          <a:pt x="1360" y="331"/>
                        </a:cubicBezTo>
                        <a:cubicBezTo>
                          <a:pt x="1433" y="331"/>
                          <a:pt x="1498" y="280"/>
                          <a:pt x="1516" y="205"/>
                        </a:cubicBezTo>
                        <a:cubicBezTo>
                          <a:pt x="1533" y="120"/>
                          <a:pt x="1478" y="35"/>
                          <a:pt x="1393" y="18"/>
                        </a:cubicBezTo>
                        <a:cubicBezTo>
                          <a:pt x="1391" y="17"/>
                          <a:pt x="1314" y="1"/>
                          <a:pt x="1196"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flipH="1">
                    <a:off x="7000106" y="4626250"/>
                    <a:ext cx="77353" cy="51283"/>
                  </a:xfrm>
                  <a:custGeom>
                    <a:avLst/>
                    <a:gdLst/>
                    <a:ahLst/>
                    <a:cxnLst/>
                    <a:rect l="l" t="t" r="r" b="b"/>
                    <a:pathLst>
                      <a:path w="1356" h="899" extrusionOk="0">
                        <a:moveTo>
                          <a:pt x="1192" y="1"/>
                        </a:moveTo>
                        <a:cubicBezTo>
                          <a:pt x="1154" y="4"/>
                          <a:pt x="325" y="28"/>
                          <a:pt x="39" y="673"/>
                        </a:cubicBezTo>
                        <a:cubicBezTo>
                          <a:pt x="1" y="755"/>
                          <a:pt x="39" y="847"/>
                          <a:pt x="117" y="885"/>
                        </a:cubicBezTo>
                        <a:cubicBezTo>
                          <a:pt x="138" y="891"/>
                          <a:pt x="161" y="898"/>
                          <a:pt x="182" y="898"/>
                        </a:cubicBezTo>
                        <a:cubicBezTo>
                          <a:pt x="243" y="898"/>
                          <a:pt x="302" y="861"/>
                          <a:pt x="329" y="803"/>
                        </a:cubicBezTo>
                        <a:cubicBezTo>
                          <a:pt x="533" y="342"/>
                          <a:pt x="1192" y="318"/>
                          <a:pt x="1199" y="318"/>
                        </a:cubicBezTo>
                        <a:cubicBezTo>
                          <a:pt x="1285" y="318"/>
                          <a:pt x="1356" y="243"/>
                          <a:pt x="1353" y="158"/>
                        </a:cubicBezTo>
                        <a:cubicBezTo>
                          <a:pt x="1349" y="69"/>
                          <a:pt x="1277" y="4"/>
                          <a:pt x="1192"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flipH="1">
                    <a:off x="6709351" y="2692905"/>
                    <a:ext cx="601368" cy="528750"/>
                  </a:xfrm>
                  <a:custGeom>
                    <a:avLst/>
                    <a:gdLst/>
                    <a:ahLst/>
                    <a:cxnLst/>
                    <a:rect l="l" t="t" r="r" b="b"/>
                    <a:pathLst>
                      <a:path w="10542" h="9269" extrusionOk="0">
                        <a:moveTo>
                          <a:pt x="6645" y="1"/>
                        </a:moveTo>
                        <a:cubicBezTo>
                          <a:pt x="5506" y="1"/>
                          <a:pt x="4402" y="359"/>
                          <a:pt x="3879" y="520"/>
                        </a:cubicBezTo>
                        <a:cubicBezTo>
                          <a:pt x="2967" y="800"/>
                          <a:pt x="561" y="2227"/>
                          <a:pt x="280" y="4043"/>
                        </a:cubicBezTo>
                        <a:cubicBezTo>
                          <a:pt x="0" y="5862"/>
                          <a:pt x="2288" y="8873"/>
                          <a:pt x="2346" y="9228"/>
                        </a:cubicBezTo>
                        <a:cubicBezTo>
                          <a:pt x="2350" y="9256"/>
                          <a:pt x="2401" y="9269"/>
                          <a:pt x="2490" y="9269"/>
                        </a:cubicBezTo>
                        <a:cubicBezTo>
                          <a:pt x="3555" y="9269"/>
                          <a:pt x="10121" y="7453"/>
                          <a:pt x="10121" y="7453"/>
                        </a:cubicBezTo>
                        <a:cubicBezTo>
                          <a:pt x="10121" y="7453"/>
                          <a:pt x="10542" y="2227"/>
                          <a:pt x="8992" y="800"/>
                        </a:cubicBezTo>
                        <a:cubicBezTo>
                          <a:pt x="8336" y="194"/>
                          <a:pt x="7481" y="1"/>
                          <a:pt x="6645"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flipH="1">
                    <a:off x="7045060" y="2953319"/>
                    <a:ext cx="214432" cy="254364"/>
                  </a:xfrm>
                  <a:custGeom>
                    <a:avLst/>
                    <a:gdLst/>
                    <a:ahLst/>
                    <a:cxnLst/>
                    <a:rect l="l" t="t" r="r" b="b"/>
                    <a:pathLst>
                      <a:path w="3759" h="4459" extrusionOk="0">
                        <a:moveTo>
                          <a:pt x="1386" y="1"/>
                        </a:moveTo>
                        <a:cubicBezTo>
                          <a:pt x="1302" y="1"/>
                          <a:pt x="1220" y="23"/>
                          <a:pt x="1140" y="72"/>
                        </a:cubicBezTo>
                        <a:cubicBezTo>
                          <a:pt x="93" y="717"/>
                          <a:pt x="0" y="2048"/>
                          <a:pt x="0" y="2048"/>
                        </a:cubicBezTo>
                        <a:lnTo>
                          <a:pt x="1202" y="4458"/>
                        </a:lnTo>
                        <a:lnTo>
                          <a:pt x="3759" y="3400"/>
                        </a:lnTo>
                        <a:cubicBezTo>
                          <a:pt x="3759" y="3400"/>
                          <a:pt x="2416" y="1"/>
                          <a:pt x="1386" y="1"/>
                        </a:cubicBezTo>
                        <a:close/>
                      </a:path>
                    </a:pathLst>
                  </a:custGeom>
                  <a:solidFill>
                    <a:srgbClr val="DEC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flipH="1">
                    <a:off x="6668850" y="3103921"/>
                    <a:ext cx="691328" cy="1379006"/>
                  </a:xfrm>
                  <a:custGeom>
                    <a:avLst/>
                    <a:gdLst/>
                    <a:ahLst/>
                    <a:cxnLst/>
                    <a:rect l="l" t="t" r="r" b="b"/>
                    <a:pathLst>
                      <a:path w="12119" h="24174" extrusionOk="0">
                        <a:moveTo>
                          <a:pt x="9345" y="1"/>
                        </a:moveTo>
                        <a:cubicBezTo>
                          <a:pt x="6833" y="1"/>
                          <a:pt x="3500" y="1145"/>
                          <a:pt x="2779" y="1590"/>
                        </a:cubicBezTo>
                        <a:cubicBezTo>
                          <a:pt x="2608" y="1696"/>
                          <a:pt x="3213" y="2921"/>
                          <a:pt x="3213" y="2921"/>
                        </a:cubicBezTo>
                        <a:cubicBezTo>
                          <a:pt x="3213" y="2921"/>
                          <a:pt x="219" y="5798"/>
                          <a:pt x="127" y="10270"/>
                        </a:cubicBezTo>
                        <a:cubicBezTo>
                          <a:pt x="0" y="16230"/>
                          <a:pt x="2595" y="23498"/>
                          <a:pt x="2595" y="23498"/>
                        </a:cubicBezTo>
                        <a:cubicBezTo>
                          <a:pt x="2595" y="23498"/>
                          <a:pt x="2803" y="24174"/>
                          <a:pt x="3943" y="24174"/>
                        </a:cubicBezTo>
                        <a:cubicBezTo>
                          <a:pt x="5086" y="24174"/>
                          <a:pt x="5879" y="23662"/>
                          <a:pt x="5879" y="23662"/>
                        </a:cubicBezTo>
                        <a:cubicBezTo>
                          <a:pt x="5929" y="23664"/>
                          <a:pt x="5978" y="23665"/>
                          <a:pt x="6026" y="23665"/>
                        </a:cubicBezTo>
                        <a:cubicBezTo>
                          <a:pt x="7377" y="23665"/>
                          <a:pt x="7506" y="22754"/>
                          <a:pt x="7506" y="22754"/>
                        </a:cubicBezTo>
                        <a:cubicBezTo>
                          <a:pt x="7763" y="21962"/>
                          <a:pt x="10022" y="16534"/>
                          <a:pt x="11070" y="11574"/>
                        </a:cubicBezTo>
                        <a:cubicBezTo>
                          <a:pt x="12119" y="6614"/>
                          <a:pt x="11654" y="1959"/>
                          <a:pt x="11675" y="1655"/>
                        </a:cubicBezTo>
                        <a:cubicBezTo>
                          <a:pt x="11699" y="1351"/>
                          <a:pt x="11675" y="607"/>
                          <a:pt x="11675" y="607"/>
                        </a:cubicBezTo>
                        <a:cubicBezTo>
                          <a:pt x="11147" y="168"/>
                          <a:pt x="10306" y="1"/>
                          <a:pt x="9345"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flipH="1">
                    <a:off x="6700958" y="3139061"/>
                    <a:ext cx="92185" cy="221049"/>
                  </a:xfrm>
                  <a:custGeom>
                    <a:avLst/>
                    <a:gdLst/>
                    <a:ahLst/>
                    <a:cxnLst/>
                    <a:rect l="l" t="t" r="r" b="b"/>
                    <a:pathLst>
                      <a:path w="1616" h="3875" extrusionOk="0">
                        <a:moveTo>
                          <a:pt x="1524" y="1"/>
                        </a:moveTo>
                        <a:cubicBezTo>
                          <a:pt x="1478" y="1"/>
                          <a:pt x="1442" y="35"/>
                          <a:pt x="1445" y="79"/>
                        </a:cubicBezTo>
                        <a:cubicBezTo>
                          <a:pt x="1462" y="1721"/>
                          <a:pt x="1373" y="3486"/>
                          <a:pt x="1196" y="3605"/>
                        </a:cubicBezTo>
                        <a:cubicBezTo>
                          <a:pt x="1043" y="3695"/>
                          <a:pt x="747" y="3719"/>
                          <a:pt x="490" y="3719"/>
                        </a:cubicBezTo>
                        <a:cubicBezTo>
                          <a:pt x="327" y="3719"/>
                          <a:pt x="179" y="3709"/>
                          <a:pt x="93" y="3701"/>
                        </a:cubicBezTo>
                        <a:cubicBezTo>
                          <a:pt x="89" y="3701"/>
                          <a:pt x="84" y="3700"/>
                          <a:pt x="80" y="3700"/>
                        </a:cubicBezTo>
                        <a:cubicBezTo>
                          <a:pt x="42" y="3700"/>
                          <a:pt x="11" y="3729"/>
                          <a:pt x="8" y="3769"/>
                        </a:cubicBezTo>
                        <a:cubicBezTo>
                          <a:pt x="0" y="3813"/>
                          <a:pt x="35" y="3851"/>
                          <a:pt x="76" y="3858"/>
                        </a:cubicBezTo>
                        <a:cubicBezTo>
                          <a:pt x="93" y="3858"/>
                          <a:pt x="274" y="3875"/>
                          <a:pt x="499" y="3875"/>
                        </a:cubicBezTo>
                        <a:cubicBezTo>
                          <a:pt x="766" y="3875"/>
                          <a:pt x="1089" y="3851"/>
                          <a:pt x="1274" y="3742"/>
                        </a:cubicBezTo>
                        <a:cubicBezTo>
                          <a:pt x="1615" y="3547"/>
                          <a:pt x="1612" y="888"/>
                          <a:pt x="1601" y="79"/>
                        </a:cubicBezTo>
                        <a:cubicBezTo>
                          <a:pt x="1601" y="35"/>
                          <a:pt x="1564" y="1"/>
                          <a:pt x="1524"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8"/>
                  <p:cNvSpPr/>
                  <p:nvPr/>
                </p:nvSpPr>
                <p:spPr>
                  <a:xfrm flipH="1">
                    <a:off x="6709970" y="3134212"/>
                    <a:ext cx="23388" cy="49116"/>
                  </a:xfrm>
                  <a:custGeom>
                    <a:avLst/>
                    <a:gdLst/>
                    <a:ahLst/>
                    <a:cxnLst/>
                    <a:rect l="l" t="t" r="r" b="b"/>
                    <a:pathLst>
                      <a:path w="410" h="861" extrusionOk="0">
                        <a:moveTo>
                          <a:pt x="205" y="0"/>
                        </a:moveTo>
                        <a:cubicBezTo>
                          <a:pt x="93" y="0"/>
                          <a:pt x="0" y="191"/>
                          <a:pt x="0" y="431"/>
                        </a:cubicBezTo>
                        <a:cubicBezTo>
                          <a:pt x="0" y="666"/>
                          <a:pt x="93" y="861"/>
                          <a:pt x="205" y="861"/>
                        </a:cubicBezTo>
                        <a:cubicBezTo>
                          <a:pt x="318" y="861"/>
                          <a:pt x="410" y="666"/>
                          <a:pt x="410" y="431"/>
                        </a:cubicBezTo>
                        <a:cubicBezTo>
                          <a:pt x="410" y="191"/>
                          <a:pt x="318" y="0"/>
                          <a:pt x="205"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8"/>
                  <p:cNvSpPr/>
                  <p:nvPr/>
                </p:nvSpPr>
                <p:spPr>
                  <a:xfrm flipH="1">
                    <a:off x="6744375" y="3189946"/>
                    <a:ext cx="437649" cy="85111"/>
                  </a:xfrm>
                  <a:custGeom>
                    <a:avLst/>
                    <a:gdLst/>
                    <a:ahLst/>
                    <a:cxnLst/>
                    <a:rect l="l" t="t" r="r" b="b"/>
                    <a:pathLst>
                      <a:path w="7672" h="1492" extrusionOk="0">
                        <a:moveTo>
                          <a:pt x="6523" y="1"/>
                        </a:moveTo>
                        <a:cubicBezTo>
                          <a:pt x="3032" y="1"/>
                          <a:pt x="90" y="1325"/>
                          <a:pt x="59" y="1341"/>
                        </a:cubicBezTo>
                        <a:cubicBezTo>
                          <a:pt x="18" y="1358"/>
                          <a:pt x="0" y="1406"/>
                          <a:pt x="18" y="1444"/>
                        </a:cubicBezTo>
                        <a:cubicBezTo>
                          <a:pt x="32" y="1475"/>
                          <a:pt x="62" y="1491"/>
                          <a:pt x="90" y="1491"/>
                        </a:cubicBezTo>
                        <a:cubicBezTo>
                          <a:pt x="103" y="1491"/>
                          <a:pt x="113" y="1488"/>
                          <a:pt x="123" y="1484"/>
                        </a:cubicBezTo>
                        <a:cubicBezTo>
                          <a:pt x="155" y="1469"/>
                          <a:pt x="3067" y="158"/>
                          <a:pt x="6523" y="158"/>
                        </a:cubicBezTo>
                        <a:cubicBezTo>
                          <a:pt x="6871" y="158"/>
                          <a:pt x="7225" y="171"/>
                          <a:pt x="7583" y="201"/>
                        </a:cubicBezTo>
                        <a:cubicBezTo>
                          <a:pt x="7585" y="201"/>
                          <a:pt x="7588" y="201"/>
                          <a:pt x="7590" y="201"/>
                        </a:cubicBezTo>
                        <a:cubicBezTo>
                          <a:pt x="7631" y="201"/>
                          <a:pt x="7665" y="171"/>
                          <a:pt x="7668" y="129"/>
                        </a:cubicBezTo>
                        <a:cubicBezTo>
                          <a:pt x="7671" y="85"/>
                          <a:pt x="7640" y="47"/>
                          <a:pt x="7596" y="44"/>
                        </a:cubicBezTo>
                        <a:cubicBezTo>
                          <a:pt x="7234" y="14"/>
                          <a:pt x="6876" y="1"/>
                          <a:pt x="6523"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8"/>
                  <p:cNvSpPr/>
                  <p:nvPr/>
                </p:nvSpPr>
                <p:spPr>
                  <a:xfrm flipH="1">
                    <a:off x="7055555" y="3137521"/>
                    <a:ext cx="79521" cy="118654"/>
                  </a:xfrm>
                  <a:custGeom>
                    <a:avLst/>
                    <a:gdLst/>
                    <a:ahLst/>
                    <a:cxnLst/>
                    <a:rect l="l" t="t" r="r" b="b"/>
                    <a:pathLst>
                      <a:path w="1394" h="2080" extrusionOk="0">
                        <a:moveTo>
                          <a:pt x="1202" y="1"/>
                        </a:moveTo>
                        <a:lnTo>
                          <a:pt x="263" y="223"/>
                        </a:lnTo>
                        <a:cubicBezTo>
                          <a:pt x="1" y="1393"/>
                          <a:pt x="673" y="2079"/>
                          <a:pt x="673" y="2079"/>
                        </a:cubicBezTo>
                        <a:lnTo>
                          <a:pt x="1394" y="1878"/>
                        </a:lnTo>
                        <a:cubicBezTo>
                          <a:pt x="800" y="1226"/>
                          <a:pt x="1202" y="1"/>
                          <a:pt x="1202"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8"/>
                  <p:cNvSpPr/>
                  <p:nvPr/>
                </p:nvSpPr>
                <p:spPr>
                  <a:xfrm flipH="1">
                    <a:off x="7050706" y="3133071"/>
                    <a:ext cx="89047" cy="127553"/>
                  </a:xfrm>
                  <a:custGeom>
                    <a:avLst/>
                    <a:gdLst/>
                    <a:ahLst/>
                    <a:cxnLst/>
                    <a:rect l="l" t="t" r="r" b="b"/>
                    <a:pathLst>
                      <a:path w="1561" h="2236" extrusionOk="0">
                        <a:moveTo>
                          <a:pt x="1172" y="188"/>
                        </a:moveTo>
                        <a:lnTo>
                          <a:pt x="1172" y="188"/>
                        </a:lnTo>
                        <a:cubicBezTo>
                          <a:pt x="1090" y="512"/>
                          <a:pt x="929" y="1352"/>
                          <a:pt x="1339" y="1911"/>
                        </a:cubicBezTo>
                        <a:lnTo>
                          <a:pt x="779" y="2069"/>
                        </a:lnTo>
                        <a:cubicBezTo>
                          <a:pt x="660" y="1922"/>
                          <a:pt x="219" y="1314"/>
                          <a:pt x="410" y="365"/>
                        </a:cubicBezTo>
                        <a:lnTo>
                          <a:pt x="1172" y="188"/>
                        </a:lnTo>
                        <a:close/>
                        <a:moveTo>
                          <a:pt x="1287" y="1"/>
                        </a:moveTo>
                        <a:cubicBezTo>
                          <a:pt x="1280" y="1"/>
                          <a:pt x="1273" y="2"/>
                          <a:pt x="1267" y="3"/>
                        </a:cubicBezTo>
                        <a:lnTo>
                          <a:pt x="324" y="222"/>
                        </a:lnTo>
                        <a:cubicBezTo>
                          <a:pt x="297" y="228"/>
                          <a:pt x="274" y="252"/>
                          <a:pt x="267" y="283"/>
                        </a:cubicBezTo>
                        <a:cubicBezTo>
                          <a:pt x="1" y="1484"/>
                          <a:pt x="669" y="2181"/>
                          <a:pt x="697" y="2212"/>
                        </a:cubicBezTo>
                        <a:cubicBezTo>
                          <a:pt x="714" y="2226"/>
                          <a:pt x="734" y="2236"/>
                          <a:pt x="755" y="2236"/>
                        </a:cubicBezTo>
                        <a:cubicBezTo>
                          <a:pt x="762" y="2236"/>
                          <a:pt x="768" y="2236"/>
                          <a:pt x="775" y="2232"/>
                        </a:cubicBezTo>
                        <a:lnTo>
                          <a:pt x="1496" y="2031"/>
                        </a:lnTo>
                        <a:cubicBezTo>
                          <a:pt x="1523" y="2024"/>
                          <a:pt x="1544" y="2004"/>
                          <a:pt x="1553" y="1976"/>
                        </a:cubicBezTo>
                        <a:cubicBezTo>
                          <a:pt x="1561" y="1952"/>
                          <a:pt x="1553" y="1922"/>
                          <a:pt x="1533" y="1901"/>
                        </a:cubicBezTo>
                        <a:cubicBezTo>
                          <a:pt x="977" y="1294"/>
                          <a:pt x="1356" y="116"/>
                          <a:pt x="1359" y="102"/>
                        </a:cubicBezTo>
                        <a:cubicBezTo>
                          <a:pt x="1369" y="75"/>
                          <a:pt x="1362" y="47"/>
                          <a:pt x="1345" y="27"/>
                        </a:cubicBezTo>
                        <a:cubicBezTo>
                          <a:pt x="1330" y="9"/>
                          <a:pt x="1308" y="1"/>
                          <a:pt x="1287"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8"/>
                  <p:cNvSpPr/>
                  <p:nvPr/>
                </p:nvSpPr>
                <p:spPr>
                  <a:xfrm flipH="1">
                    <a:off x="6884988" y="3100498"/>
                    <a:ext cx="73075" cy="118882"/>
                  </a:xfrm>
                  <a:custGeom>
                    <a:avLst/>
                    <a:gdLst/>
                    <a:ahLst/>
                    <a:cxnLst/>
                    <a:rect l="l" t="t" r="r" b="b"/>
                    <a:pathLst>
                      <a:path w="1281" h="2084" extrusionOk="0">
                        <a:moveTo>
                          <a:pt x="1281" y="1"/>
                        </a:moveTo>
                        <a:lnTo>
                          <a:pt x="416" y="127"/>
                        </a:lnTo>
                        <a:cubicBezTo>
                          <a:pt x="416" y="127"/>
                          <a:pt x="0" y="984"/>
                          <a:pt x="403" y="2083"/>
                        </a:cubicBezTo>
                        <a:lnTo>
                          <a:pt x="1141" y="1950"/>
                        </a:lnTo>
                        <a:cubicBezTo>
                          <a:pt x="1141" y="1950"/>
                          <a:pt x="867" y="913"/>
                          <a:pt x="1281"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8"/>
                  <p:cNvSpPr/>
                  <p:nvPr/>
                </p:nvSpPr>
                <p:spPr>
                  <a:xfrm flipH="1">
                    <a:off x="6880310" y="3095991"/>
                    <a:ext cx="82430" cy="128066"/>
                  </a:xfrm>
                  <a:custGeom>
                    <a:avLst/>
                    <a:gdLst/>
                    <a:ahLst/>
                    <a:cxnLst/>
                    <a:rect l="l" t="t" r="r" b="b"/>
                    <a:pathLst>
                      <a:path w="1445" h="2245" extrusionOk="0">
                        <a:moveTo>
                          <a:pt x="1236" y="179"/>
                        </a:moveTo>
                        <a:lnTo>
                          <a:pt x="1236" y="179"/>
                        </a:lnTo>
                        <a:cubicBezTo>
                          <a:pt x="949" y="926"/>
                          <a:pt x="1072" y="1712"/>
                          <a:pt x="1127" y="1967"/>
                        </a:cubicBezTo>
                        <a:lnTo>
                          <a:pt x="539" y="2073"/>
                        </a:lnTo>
                        <a:cubicBezTo>
                          <a:pt x="232" y="1176"/>
                          <a:pt x="485" y="448"/>
                          <a:pt x="553" y="278"/>
                        </a:cubicBezTo>
                        <a:lnTo>
                          <a:pt x="1236" y="179"/>
                        </a:lnTo>
                        <a:close/>
                        <a:moveTo>
                          <a:pt x="1360" y="0"/>
                        </a:moveTo>
                        <a:cubicBezTo>
                          <a:pt x="1356" y="0"/>
                          <a:pt x="1352" y="1"/>
                          <a:pt x="1349" y="1"/>
                        </a:cubicBezTo>
                        <a:lnTo>
                          <a:pt x="489" y="127"/>
                        </a:lnTo>
                        <a:cubicBezTo>
                          <a:pt x="462" y="131"/>
                          <a:pt x="441" y="148"/>
                          <a:pt x="430" y="172"/>
                        </a:cubicBezTo>
                        <a:cubicBezTo>
                          <a:pt x="410" y="206"/>
                          <a:pt x="0" y="1069"/>
                          <a:pt x="413" y="2189"/>
                        </a:cubicBezTo>
                        <a:cubicBezTo>
                          <a:pt x="424" y="2224"/>
                          <a:pt x="454" y="2244"/>
                          <a:pt x="485" y="2244"/>
                        </a:cubicBezTo>
                        <a:cubicBezTo>
                          <a:pt x="492" y="2244"/>
                          <a:pt x="495" y="2244"/>
                          <a:pt x="503" y="2241"/>
                        </a:cubicBezTo>
                        <a:lnTo>
                          <a:pt x="1236" y="2107"/>
                        </a:lnTo>
                        <a:cubicBezTo>
                          <a:pt x="1256" y="2104"/>
                          <a:pt x="1277" y="2090"/>
                          <a:pt x="1287" y="2073"/>
                        </a:cubicBezTo>
                        <a:cubicBezTo>
                          <a:pt x="1301" y="2053"/>
                          <a:pt x="1305" y="2029"/>
                          <a:pt x="1297" y="2008"/>
                        </a:cubicBezTo>
                        <a:cubicBezTo>
                          <a:pt x="1294" y="1998"/>
                          <a:pt x="1038" y="984"/>
                          <a:pt x="1434" y="111"/>
                        </a:cubicBezTo>
                        <a:cubicBezTo>
                          <a:pt x="1445" y="86"/>
                          <a:pt x="1441" y="56"/>
                          <a:pt x="1424" y="32"/>
                        </a:cubicBezTo>
                        <a:cubicBezTo>
                          <a:pt x="1409" y="11"/>
                          <a:pt x="1386" y="0"/>
                          <a:pt x="1360"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8"/>
                  <p:cNvSpPr/>
                  <p:nvPr/>
                </p:nvSpPr>
                <p:spPr>
                  <a:xfrm flipH="1">
                    <a:off x="7010205" y="3297535"/>
                    <a:ext cx="218768" cy="218768"/>
                  </a:xfrm>
                  <a:custGeom>
                    <a:avLst/>
                    <a:gdLst/>
                    <a:ahLst/>
                    <a:cxnLst/>
                    <a:rect l="l" t="t" r="r" b="b"/>
                    <a:pathLst>
                      <a:path w="3835" h="3835" extrusionOk="0">
                        <a:moveTo>
                          <a:pt x="3043" y="1"/>
                        </a:moveTo>
                        <a:cubicBezTo>
                          <a:pt x="3035" y="1"/>
                          <a:pt x="3027" y="2"/>
                          <a:pt x="3019" y="5"/>
                        </a:cubicBezTo>
                        <a:cubicBezTo>
                          <a:pt x="2978" y="15"/>
                          <a:pt x="2950" y="60"/>
                          <a:pt x="2964" y="104"/>
                        </a:cubicBezTo>
                        <a:cubicBezTo>
                          <a:pt x="2994" y="203"/>
                          <a:pt x="3637" y="2595"/>
                          <a:pt x="66" y="3681"/>
                        </a:cubicBezTo>
                        <a:cubicBezTo>
                          <a:pt x="25" y="3695"/>
                          <a:pt x="1" y="3739"/>
                          <a:pt x="15" y="3780"/>
                        </a:cubicBezTo>
                        <a:cubicBezTo>
                          <a:pt x="25" y="3814"/>
                          <a:pt x="56" y="3835"/>
                          <a:pt x="90" y="3835"/>
                        </a:cubicBezTo>
                        <a:cubicBezTo>
                          <a:pt x="97" y="3835"/>
                          <a:pt x="103" y="3835"/>
                          <a:pt x="114" y="3832"/>
                        </a:cubicBezTo>
                        <a:cubicBezTo>
                          <a:pt x="3834" y="2702"/>
                          <a:pt x="3125" y="83"/>
                          <a:pt x="3117" y="60"/>
                        </a:cubicBezTo>
                        <a:cubicBezTo>
                          <a:pt x="3107" y="23"/>
                          <a:pt x="3076" y="1"/>
                          <a:pt x="3043"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8"/>
                  <p:cNvSpPr/>
                  <p:nvPr/>
                </p:nvSpPr>
                <p:spPr>
                  <a:xfrm flipH="1">
                    <a:off x="7128630" y="3256120"/>
                    <a:ext cx="37593" cy="39418"/>
                  </a:xfrm>
                  <a:custGeom>
                    <a:avLst/>
                    <a:gdLst/>
                    <a:ahLst/>
                    <a:cxnLst/>
                    <a:rect l="l" t="t" r="r" b="b"/>
                    <a:pathLst>
                      <a:path w="659" h="691" extrusionOk="0">
                        <a:moveTo>
                          <a:pt x="123" y="0"/>
                        </a:moveTo>
                        <a:lnTo>
                          <a:pt x="79" y="85"/>
                        </a:lnTo>
                        <a:cubicBezTo>
                          <a:pt x="0" y="233"/>
                          <a:pt x="62" y="564"/>
                          <a:pt x="72" y="628"/>
                        </a:cubicBezTo>
                        <a:cubicBezTo>
                          <a:pt x="79" y="666"/>
                          <a:pt x="113" y="690"/>
                          <a:pt x="150" y="690"/>
                        </a:cubicBezTo>
                        <a:lnTo>
                          <a:pt x="164" y="690"/>
                        </a:lnTo>
                        <a:cubicBezTo>
                          <a:pt x="208" y="683"/>
                          <a:pt x="235" y="638"/>
                          <a:pt x="229" y="597"/>
                        </a:cubicBezTo>
                        <a:cubicBezTo>
                          <a:pt x="208" y="502"/>
                          <a:pt x="194" y="365"/>
                          <a:pt x="199" y="266"/>
                        </a:cubicBezTo>
                        <a:lnTo>
                          <a:pt x="199" y="266"/>
                        </a:lnTo>
                        <a:cubicBezTo>
                          <a:pt x="335" y="386"/>
                          <a:pt x="481" y="543"/>
                          <a:pt x="495" y="625"/>
                        </a:cubicBezTo>
                        <a:cubicBezTo>
                          <a:pt x="501" y="665"/>
                          <a:pt x="535" y="691"/>
                          <a:pt x="574" y="691"/>
                        </a:cubicBezTo>
                        <a:cubicBezTo>
                          <a:pt x="579" y="691"/>
                          <a:pt x="583" y="691"/>
                          <a:pt x="588" y="690"/>
                        </a:cubicBezTo>
                        <a:cubicBezTo>
                          <a:pt x="629" y="683"/>
                          <a:pt x="659" y="642"/>
                          <a:pt x="652" y="597"/>
                        </a:cubicBezTo>
                        <a:cubicBezTo>
                          <a:pt x="618" y="400"/>
                          <a:pt x="270" y="113"/>
                          <a:pt x="199" y="58"/>
                        </a:cubicBezTo>
                        <a:lnTo>
                          <a:pt x="123" y="0"/>
                        </a:ln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8"/>
                  <p:cNvSpPr/>
                  <p:nvPr/>
                </p:nvSpPr>
                <p:spPr>
                  <a:xfrm flipH="1">
                    <a:off x="6847222" y="3191429"/>
                    <a:ext cx="21278" cy="32630"/>
                  </a:xfrm>
                  <a:custGeom>
                    <a:avLst/>
                    <a:gdLst/>
                    <a:ahLst/>
                    <a:cxnLst/>
                    <a:rect l="l" t="t" r="r" b="b"/>
                    <a:pathLst>
                      <a:path w="373" h="572" extrusionOk="0">
                        <a:moveTo>
                          <a:pt x="282" y="1"/>
                        </a:moveTo>
                        <a:cubicBezTo>
                          <a:pt x="267" y="1"/>
                          <a:pt x="251" y="5"/>
                          <a:pt x="236" y="15"/>
                        </a:cubicBezTo>
                        <a:cubicBezTo>
                          <a:pt x="223" y="25"/>
                          <a:pt x="93" y="121"/>
                          <a:pt x="11" y="472"/>
                        </a:cubicBezTo>
                        <a:cubicBezTo>
                          <a:pt x="1" y="516"/>
                          <a:pt x="28" y="557"/>
                          <a:pt x="69" y="568"/>
                        </a:cubicBezTo>
                        <a:cubicBezTo>
                          <a:pt x="75" y="568"/>
                          <a:pt x="83" y="571"/>
                          <a:pt x="86" y="571"/>
                        </a:cubicBezTo>
                        <a:cubicBezTo>
                          <a:pt x="124" y="571"/>
                          <a:pt x="157" y="543"/>
                          <a:pt x="165" y="510"/>
                        </a:cubicBezTo>
                        <a:cubicBezTo>
                          <a:pt x="233" y="223"/>
                          <a:pt x="329" y="144"/>
                          <a:pt x="325" y="144"/>
                        </a:cubicBezTo>
                        <a:cubicBezTo>
                          <a:pt x="362" y="121"/>
                          <a:pt x="373" y="69"/>
                          <a:pt x="346" y="35"/>
                        </a:cubicBezTo>
                        <a:cubicBezTo>
                          <a:pt x="331" y="12"/>
                          <a:pt x="307" y="1"/>
                          <a:pt x="282"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8"/>
                  <p:cNvSpPr/>
                  <p:nvPr/>
                </p:nvSpPr>
                <p:spPr>
                  <a:xfrm flipH="1">
                    <a:off x="6792690" y="3402385"/>
                    <a:ext cx="237022" cy="1055846"/>
                  </a:xfrm>
                  <a:custGeom>
                    <a:avLst/>
                    <a:gdLst/>
                    <a:ahLst/>
                    <a:cxnLst/>
                    <a:rect l="l" t="t" r="r" b="b"/>
                    <a:pathLst>
                      <a:path w="4155" h="18509" extrusionOk="0">
                        <a:moveTo>
                          <a:pt x="4068" y="1"/>
                        </a:moveTo>
                        <a:cubicBezTo>
                          <a:pt x="4059" y="1"/>
                          <a:pt x="4048" y="3"/>
                          <a:pt x="4039" y="7"/>
                        </a:cubicBezTo>
                        <a:cubicBezTo>
                          <a:pt x="3489" y="222"/>
                          <a:pt x="3349" y="713"/>
                          <a:pt x="3196" y="1437"/>
                        </a:cubicBezTo>
                        <a:cubicBezTo>
                          <a:pt x="3045" y="2154"/>
                          <a:pt x="273" y="15979"/>
                          <a:pt x="7" y="18420"/>
                        </a:cubicBezTo>
                        <a:cubicBezTo>
                          <a:pt x="0" y="18464"/>
                          <a:pt x="31" y="18505"/>
                          <a:pt x="75" y="18508"/>
                        </a:cubicBezTo>
                        <a:lnTo>
                          <a:pt x="86" y="18508"/>
                        </a:lnTo>
                        <a:cubicBezTo>
                          <a:pt x="123" y="18508"/>
                          <a:pt x="157" y="18478"/>
                          <a:pt x="164" y="18440"/>
                        </a:cubicBezTo>
                        <a:cubicBezTo>
                          <a:pt x="423" y="16057"/>
                          <a:pt x="3205" y="2157"/>
                          <a:pt x="3352" y="1471"/>
                        </a:cubicBezTo>
                        <a:cubicBezTo>
                          <a:pt x="3495" y="775"/>
                          <a:pt x="3618" y="341"/>
                          <a:pt x="4097" y="154"/>
                        </a:cubicBezTo>
                        <a:cubicBezTo>
                          <a:pt x="4138" y="140"/>
                          <a:pt x="4155" y="92"/>
                          <a:pt x="4141" y="51"/>
                        </a:cubicBezTo>
                        <a:cubicBezTo>
                          <a:pt x="4128" y="20"/>
                          <a:pt x="4099" y="1"/>
                          <a:pt x="4068"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8"/>
                  <p:cNvSpPr/>
                  <p:nvPr/>
                </p:nvSpPr>
                <p:spPr>
                  <a:xfrm flipH="1">
                    <a:off x="6909749" y="4378728"/>
                    <a:ext cx="331888" cy="216486"/>
                  </a:xfrm>
                  <a:custGeom>
                    <a:avLst/>
                    <a:gdLst/>
                    <a:ahLst/>
                    <a:cxnLst/>
                    <a:rect l="l" t="t" r="r" b="b"/>
                    <a:pathLst>
                      <a:path w="5818" h="3795" extrusionOk="0">
                        <a:moveTo>
                          <a:pt x="5576" y="1"/>
                        </a:moveTo>
                        <a:lnTo>
                          <a:pt x="5463" y="311"/>
                        </a:lnTo>
                        <a:cubicBezTo>
                          <a:pt x="5463" y="311"/>
                          <a:pt x="5149" y="772"/>
                          <a:pt x="4634" y="858"/>
                        </a:cubicBezTo>
                        <a:cubicBezTo>
                          <a:pt x="4566" y="869"/>
                          <a:pt x="4504" y="874"/>
                          <a:pt x="4446" y="874"/>
                        </a:cubicBezTo>
                        <a:cubicBezTo>
                          <a:pt x="4062" y="874"/>
                          <a:pt x="3889" y="659"/>
                          <a:pt x="3889" y="659"/>
                        </a:cubicBezTo>
                        <a:lnTo>
                          <a:pt x="3848" y="933"/>
                        </a:lnTo>
                        <a:cubicBezTo>
                          <a:pt x="3368" y="1402"/>
                          <a:pt x="2627" y="1597"/>
                          <a:pt x="1953" y="1597"/>
                        </a:cubicBezTo>
                        <a:cubicBezTo>
                          <a:pt x="1587" y="1597"/>
                          <a:pt x="1241" y="1540"/>
                          <a:pt x="968" y="1438"/>
                        </a:cubicBezTo>
                        <a:cubicBezTo>
                          <a:pt x="377" y="1216"/>
                          <a:pt x="431" y="913"/>
                          <a:pt x="431" y="913"/>
                        </a:cubicBezTo>
                        <a:cubicBezTo>
                          <a:pt x="431" y="913"/>
                          <a:pt x="429" y="912"/>
                          <a:pt x="425" y="912"/>
                        </a:cubicBezTo>
                        <a:cubicBezTo>
                          <a:pt x="393" y="912"/>
                          <a:pt x="243" y="921"/>
                          <a:pt x="131" y="1072"/>
                        </a:cubicBezTo>
                        <a:cubicBezTo>
                          <a:pt x="1" y="1247"/>
                          <a:pt x="288" y="2807"/>
                          <a:pt x="346" y="3281"/>
                        </a:cubicBezTo>
                        <a:cubicBezTo>
                          <a:pt x="386" y="3627"/>
                          <a:pt x="974" y="3795"/>
                          <a:pt x="1641" y="3795"/>
                        </a:cubicBezTo>
                        <a:cubicBezTo>
                          <a:pt x="1889" y="3795"/>
                          <a:pt x="2148" y="3771"/>
                          <a:pt x="2394" y="3725"/>
                        </a:cubicBezTo>
                        <a:cubicBezTo>
                          <a:pt x="3298" y="3555"/>
                          <a:pt x="3569" y="2752"/>
                          <a:pt x="3569" y="2752"/>
                        </a:cubicBezTo>
                        <a:cubicBezTo>
                          <a:pt x="3684" y="2880"/>
                          <a:pt x="4000" y="2943"/>
                          <a:pt x="4342" y="2943"/>
                        </a:cubicBezTo>
                        <a:cubicBezTo>
                          <a:pt x="4768" y="2943"/>
                          <a:pt x="5234" y="2845"/>
                          <a:pt x="5405" y="2649"/>
                        </a:cubicBezTo>
                        <a:cubicBezTo>
                          <a:pt x="5682" y="2336"/>
                          <a:pt x="5764" y="786"/>
                          <a:pt x="5791" y="445"/>
                        </a:cubicBezTo>
                        <a:cubicBezTo>
                          <a:pt x="5818" y="100"/>
                          <a:pt x="5576" y="1"/>
                          <a:pt x="5576"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8"/>
                  <p:cNvSpPr/>
                  <p:nvPr/>
                </p:nvSpPr>
                <p:spPr>
                  <a:xfrm flipH="1">
                    <a:off x="7013511" y="4402230"/>
                    <a:ext cx="28865" cy="135482"/>
                  </a:xfrm>
                  <a:custGeom>
                    <a:avLst/>
                    <a:gdLst/>
                    <a:ahLst/>
                    <a:cxnLst/>
                    <a:rect l="l" t="t" r="r" b="b"/>
                    <a:pathLst>
                      <a:path w="506" h="2375" extrusionOk="0">
                        <a:moveTo>
                          <a:pt x="422" y="1"/>
                        </a:moveTo>
                        <a:cubicBezTo>
                          <a:pt x="382" y="1"/>
                          <a:pt x="348" y="29"/>
                          <a:pt x="342" y="70"/>
                        </a:cubicBezTo>
                        <a:lnTo>
                          <a:pt x="7" y="2282"/>
                        </a:lnTo>
                        <a:cubicBezTo>
                          <a:pt x="0" y="2327"/>
                          <a:pt x="27" y="2368"/>
                          <a:pt x="72" y="2374"/>
                        </a:cubicBezTo>
                        <a:lnTo>
                          <a:pt x="82" y="2374"/>
                        </a:lnTo>
                        <a:cubicBezTo>
                          <a:pt x="123" y="2374"/>
                          <a:pt x="158" y="2347"/>
                          <a:pt x="161" y="2306"/>
                        </a:cubicBezTo>
                        <a:lnTo>
                          <a:pt x="498" y="94"/>
                        </a:lnTo>
                        <a:cubicBezTo>
                          <a:pt x="506" y="50"/>
                          <a:pt x="475" y="9"/>
                          <a:pt x="434" y="2"/>
                        </a:cubicBezTo>
                        <a:cubicBezTo>
                          <a:pt x="430" y="1"/>
                          <a:pt x="426" y="1"/>
                          <a:pt x="422"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8"/>
                  <p:cNvSpPr/>
                  <p:nvPr/>
                </p:nvSpPr>
                <p:spPr>
                  <a:xfrm flipH="1">
                    <a:off x="7234850" y="3369356"/>
                    <a:ext cx="64803" cy="52196"/>
                  </a:xfrm>
                  <a:custGeom>
                    <a:avLst/>
                    <a:gdLst/>
                    <a:ahLst/>
                    <a:cxnLst/>
                    <a:rect l="l" t="t" r="r" b="b"/>
                    <a:pathLst>
                      <a:path w="1136" h="915" extrusionOk="0">
                        <a:moveTo>
                          <a:pt x="403" y="1"/>
                        </a:moveTo>
                        <a:cubicBezTo>
                          <a:pt x="375" y="1"/>
                          <a:pt x="348" y="6"/>
                          <a:pt x="321" y="19"/>
                        </a:cubicBezTo>
                        <a:cubicBezTo>
                          <a:pt x="0" y="173"/>
                          <a:pt x="344" y="914"/>
                          <a:pt x="635" y="914"/>
                        </a:cubicBezTo>
                        <a:cubicBezTo>
                          <a:pt x="646" y="914"/>
                          <a:pt x="658" y="913"/>
                          <a:pt x="670" y="910"/>
                        </a:cubicBezTo>
                        <a:cubicBezTo>
                          <a:pt x="1136" y="809"/>
                          <a:pt x="734" y="1"/>
                          <a:pt x="403"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8"/>
                  <p:cNvSpPr/>
                  <p:nvPr/>
                </p:nvSpPr>
                <p:spPr>
                  <a:xfrm flipH="1">
                    <a:off x="7215911" y="3350531"/>
                    <a:ext cx="65031" cy="52082"/>
                  </a:xfrm>
                  <a:custGeom>
                    <a:avLst/>
                    <a:gdLst/>
                    <a:ahLst/>
                    <a:cxnLst/>
                    <a:rect l="l" t="t" r="r" b="b"/>
                    <a:pathLst>
                      <a:path w="1140" h="913" extrusionOk="0">
                        <a:moveTo>
                          <a:pt x="406" y="0"/>
                        </a:moveTo>
                        <a:cubicBezTo>
                          <a:pt x="378" y="0"/>
                          <a:pt x="351" y="6"/>
                          <a:pt x="325" y="18"/>
                        </a:cubicBezTo>
                        <a:cubicBezTo>
                          <a:pt x="0" y="172"/>
                          <a:pt x="343" y="912"/>
                          <a:pt x="638" y="912"/>
                        </a:cubicBezTo>
                        <a:cubicBezTo>
                          <a:pt x="650" y="912"/>
                          <a:pt x="662" y="911"/>
                          <a:pt x="673" y="909"/>
                        </a:cubicBezTo>
                        <a:cubicBezTo>
                          <a:pt x="1139" y="808"/>
                          <a:pt x="736" y="0"/>
                          <a:pt x="406"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8"/>
                  <p:cNvSpPr/>
                  <p:nvPr/>
                </p:nvSpPr>
                <p:spPr>
                  <a:xfrm rot="4341851">
                    <a:off x="7307518" y="3183355"/>
                    <a:ext cx="219684" cy="381933"/>
                  </a:xfrm>
                  <a:custGeom>
                    <a:avLst/>
                    <a:gdLst/>
                    <a:ahLst/>
                    <a:cxnLst/>
                    <a:rect l="l" t="t" r="r" b="b"/>
                    <a:pathLst>
                      <a:path w="4647" h="9692" extrusionOk="0">
                        <a:moveTo>
                          <a:pt x="4178" y="0"/>
                        </a:moveTo>
                        <a:cubicBezTo>
                          <a:pt x="4016" y="0"/>
                          <a:pt x="3864" y="96"/>
                          <a:pt x="3800" y="254"/>
                        </a:cubicBezTo>
                        <a:lnTo>
                          <a:pt x="89" y="9120"/>
                        </a:lnTo>
                        <a:cubicBezTo>
                          <a:pt x="0" y="9328"/>
                          <a:pt x="99" y="9570"/>
                          <a:pt x="311" y="9660"/>
                        </a:cubicBezTo>
                        <a:cubicBezTo>
                          <a:pt x="362" y="9682"/>
                          <a:pt x="416" y="9692"/>
                          <a:pt x="469" y="9692"/>
                        </a:cubicBezTo>
                        <a:cubicBezTo>
                          <a:pt x="630" y="9692"/>
                          <a:pt x="783" y="9596"/>
                          <a:pt x="850" y="9438"/>
                        </a:cubicBezTo>
                        <a:lnTo>
                          <a:pt x="4558" y="572"/>
                        </a:lnTo>
                        <a:cubicBezTo>
                          <a:pt x="4646" y="364"/>
                          <a:pt x="4547" y="122"/>
                          <a:pt x="4339" y="33"/>
                        </a:cubicBezTo>
                        <a:cubicBezTo>
                          <a:pt x="4286" y="11"/>
                          <a:pt x="4231" y="0"/>
                          <a:pt x="4178" y="0"/>
                        </a:cubicBezTo>
                        <a:close/>
                      </a:path>
                    </a:pathLst>
                  </a:custGeom>
                  <a:solidFill>
                    <a:srgbClr val="936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8"/>
                  <p:cNvSpPr/>
                  <p:nvPr/>
                </p:nvSpPr>
                <p:spPr>
                  <a:xfrm flipH="1">
                    <a:off x="7140497" y="3275972"/>
                    <a:ext cx="148203" cy="145864"/>
                  </a:xfrm>
                  <a:custGeom>
                    <a:avLst/>
                    <a:gdLst/>
                    <a:ahLst/>
                    <a:cxnLst/>
                    <a:rect l="l" t="t" r="r" b="b"/>
                    <a:pathLst>
                      <a:path w="2598" h="2557" extrusionOk="0">
                        <a:moveTo>
                          <a:pt x="1372" y="0"/>
                        </a:moveTo>
                        <a:cubicBezTo>
                          <a:pt x="1226" y="372"/>
                          <a:pt x="768" y="741"/>
                          <a:pt x="406" y="929"/>
                        </a:cubicBezTo>
                        <a:cubicBezTo>
                          <a:pt x="605" y="1735"/>
                          <a:pt x="0" y="2297"/>
                          <a:pt x="293" y="2499"/>
                        </a:cubicBezTo>
                        <a:cubicBezTo>
                          <a:pt x="354" y="2541"/>
                          <a:pt x="416" y="2557"/>
                          <a:pt x="476" y="2557"/>
                        </a:cubicBezTo>
                        <a:cubicBezTo>
                          <a:pt x="642" y="2557"/>
                          <a:pt x="785" y="2434"/>
                          <a:pt x="785" y="2434"/>
                        </a:cubicBezTo>
                        <a:cubicBezTo>
                          <a:pt x="785" y="2434"/>
                          <a:pt x="874" y="2542"/>
                          <a:pt x="1090" y="2542"/>
                        </a:cubicBezTo>
                        <a:cubicBezTo>
                          <a:pt x="1105" y="2542"/>
                          <a:pt x="1121" y="2541"/>
                          <a:pt x="1137" y="2540"/>
                        </a:cubicBezTo>
                        <a:cubicBezTo>
                          <a:pt x="1386" y="2523"/>
                          <a:pt x="1533" y="2223"/>
                          <a:pt x="1533" y="2223"/>
                        </a:cubicBezTo>
                        <a:cubicBezTo>
                          <a:pt x="1533" y="2223"/>
                          <a:pt x="1582" y="2238"/>
                          <a:pt x="1661" y="2238"/>
                        </a:cubicBezTo>
                        <a:cubicBezTo>
                          <a:pt x="1739" y="2238"/>
                          <a:pt x="1845" y="2223"/>
                          <a:pt x="1960" y="2161"/>
                        </a:cubicBezTo>
                        <a:cubicBezTo>
                          <a:pt x="2141" y="2066"/>
                          <a:pt x="2215" y="1656"/>
                          <a:pt x="2215" y="1656"/>
                        </a:cubicBezTo>
                        <a:cubicBezTo>
                          <a:pt x="2215" y="1656"/>
                          <a:pt x="2598" y="1448"/>
                          <a:pt x="2437" y="1147"/>
                        </a:cubicBezTo>
                        <a:cubicBezTo>
                          <a:pt x="2301" y="895"/>
                          <a:pt x="1639" y="287"/>
                          <a:pt x="1372"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flipH="1">
                    <a:off x="6839639" y="2617946"/>
                    <a:ext cx="276155" cy="104678"/>
                  </a:xfrm>
                  <a:custGeom>
                    <a:avLst/>
                    <a:gdLst/>
                    <a:ahLst/>
                    <a:cxnLst/>
                    <a:rect l="l" t="t" r="r" b="b"/>
                    <a:pathLst>
                      <a:path w="4841" h="1835" extrusionOk="0">
                        <a:moveTo>
                          <a:pt x="3269" y="1"/>
                        </a:moveTo>
                        <a:cubicBezTo>
                          <a:pt x="2709" y="1"/>
                          <a:pt x="1908" y="23"/>
                          <a:pt x="1056" y="134"/>
                        </a:cubicBezTo>
                        <a:cubicBezTo>
                          <a:pt x="0" y="274"/>
                          <a:pt x="462" y="1834"/>
                          <a:pt x="462" y="1834"/>
                        </a:cubicBezTo>
                        <a:cubicBezTo>
                          <a:pt x="462" y="1834"/>
                          <a:pt x="4640" y="1776"/>
                          <a:pt x="4742" y="1584"/>
                        </a:cubicBezTo>
                        <a:cubicBezTo>
                          <a:pt x="4841" y="1394"/>
                          <a:pt x="4786" y="765"/>
                          <a:pt x="4615" y="414"/>
                        </a:cubicBezTo>
                        <a:cubicBezTo>
                          <a:pt x="4492" y="158"/>
                          <a:pt x="4295" y="18"/>
                          <a:pt x="3827" y="7"/>
                        </a:cubicBezTo>
                        <a:cubicBezTo>
                          <a:pt x="3691" y="4"/>
                          <a:pt x="3500" y="1"/>
                          <a:pt x="3269"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flipH="1">
                    <a:off x="6603990" y="2017594"/>
                    <a:ext cx="760638" cy="616942"/>
                  </a:xfrm>
                  <a:custGeom>
                    <a:avLst/>
                    <a:gdLst/>
                    <a:ahLst/>
                    <a:cxnLst/>
                    <a:rect l="l" t="t" r="r" b="b"/>
                    <a:pathLst>
                      <a:path w="13334" h="10815" extrusionOk="0">
                        <a:moveTo>
                          <a:pt x="8359" y="0"/>
                        </a:moveTo>
                        <a:cubicBezTo>
                          <a:pt x="8359" y="0"/>
                          <a:pt x="6373" y="5141"/>
                          <a:pt x="3441" y="7398"/>
                        </a:cubicBezTo>
                        <a:cubicBezTo>
                          <a:pt x="3441" y="7398"/>
                          <a:pt x="2802" y="6968"/>
                          <a:pt x="2083" y="6968"/>
                        </a:cubicBezTo>
                        <a:cubicBezTo>
                          <a:pt x="1694" y="6968"/>
                          <a:pt x="1282" y="7093"/>
                          <a:pt x="935" y="7480"/>
                        </a:cubicBezTo>
                        <a:cubicBezTo>
                          <a:pt x="0" y="8525"/>
                          <a:pt x="764" y="10178"/>
                          <a:pt x="2687" y="10178"/>
                        </a:cubicBezTo>
                        <a:cubicBezTo>
                          <a:pt x="2793" y="10178"/>
                          <a:pt x="2902" y="10173"/>
                          <a:pt x="3014" y="10163"/>
                        </a:cubicBezTo>
                        <a:cubicBezTo>
                          <a:pt x="3391" y="10129"/>
                          <a:pt x="3708" y="10113"/>
                          <a:pt x="3977" y="10113"/>
                        </a:cubicBezTo>
                        <a:cubicBezTo>
                          <a:pt x="5246" y="10113"/>
                          <a:pt x="5420" y="10457"/>
                          <a:pt x="5594" y="10815"/>
                        </a:cubicBezTo>
                        <a:cubicBezTo>
                          <a:pt x="5594" y="10815"/>
                          <a:pt x="6711" y="10630"/>
                          <a:pt x="8169" y="10630"/>
                        </a:cubicBezTo>
                        <a:cubicBezTo>
                          <a:pt x="8169" y="10630"/>
                          <a:pt x="8032" y="9951"/>
                          <a:pt x="8940" y="9778"/>
                        </a:cubicBezTo>
                        <a:cubicBezTo>
                          <a:pt x="9848" y="9603"/>
                          <a:pt x="13313" y="8627"/>
                          <a:pt x="13327" y="6647"/>
                        </a:cubicBezTo>
                        <a:cubicBezTo>
                          <a:pt x="13333" y="5585"/>
                          <a:pt x="12862" y="4657"/>
                          <a:pt x="12927" y="3985"/>
                        </a:cubicBezTo>
                        <a:cubicBezTo>
                          <a:pt x="13043" y="2762"/>
                          <a:pt x="12418" y="254"/>
                          <a:pt x="8359"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flipH="1">
                    <a:off x="6913967" y="2228607"/>
                    <a:ext cx="87963" cy="52767"/>
                  </a:xfrm>
                  <a:custGeom>
                    <a:avLst/>
                    <a:gdLst/>
                    <a:ahLst/>
                    <a:cxnLst/>
                    <a:rect l="l" t="t" r="r" b="b"/>
                    <a:pathLst>
                      <a:path w="1542" h="925" extrusionOk="0">
                        <a:moveTo>
                          <a:pt x="1327" y="1"/>
                        </a:moveTo>
                        <a:cubicBezTo>
                          <a:pt x="996" y="1"/>
                          <a:pt x="0" y="708"/>
                          <a:pt x="145" y="866"/>
                        </a:cubicBezTo>
                        <a:cubicBezTo>
                          <a:pt x="182" y="907"/>
                          <a:pt x="236" y="925"/>
                          <a:pt x="301" y="925"/>
                        </a:cubicBezTo>
                        <a:cubicBezTo>
                          <a:pt x="704" y="925"/>
                          <a:pt x="1542" y="242"/>
                          <a:pt x="1418" y="40"/>
                        </a:cubicBezTo>
                        <a:cubicBezTo>
                          <a:pt x="1402" y="13"/>
                          <a:pt x="1370" y="1"/>
                          <a:pt x="1327"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8"/>
                  <p:cNvSpPr/>
                  <p:nvPr/>
                </p:nvSpPr>
                <p:spPr>
                  <a:xfrm flipH="1">
                    <a:off x="6625485" y="2209953"/>
                    <a:ext cx="46435" cy="23788"/>
                  </a:xfrm>
                  <a:custGeom>
                    <a:avLst/>
                    <a:gdLst/>
                    <a:ahLst/>
                    <a:cxnLst/>
                    <a:rect l="l" t="t" r="r" b="b"/>
                    <a:pathLst>
                      <a:path w="814" h="417" extrusionOk="0">
                        <a:moveTo>
                          <a:pt x="211" y="1"/>
                        </a:moveTo>
                        <a:cubicBezTo>
                          <a:pt x="141" y="1"/>
                          <a:pt x="87" y="23"/>
                          <a:pt x="67" y="77"/>
                        </a:cubicBezTo>
                        <a:cubicBezTo>
                          <a:pt x="0" y="257"/>
                          <a:pt x="407" y="416"/>
                          <a:pt x="599" y="416"/>
                        </a:cubicBezTo>
                        <a:cubicBezTo>
                          <a:pt x="643" y="416"/>
                          <a:pt x="675" y="408"/>
                          <a:pt x="689" y="391"/>
                        </a:cubicBezTo>
                        <a:cubicBezTo>
                          <a:pt x="814" y="229"/>
                          <a:pt x="435" y="1"/>
                          <a:pt x="21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8"/>
                  <p:cNvSpPr/>
                  <p:nvPr/>
                </p:nvSpPr>
                <p:spPr>
                  <a:xfrm flipH="1">
                    <a:off x="6741689" y="2363350"/>
                    <a:ext cx="100913" cy="45693"/>
                  </a:xfrm>
                  <a:custGeom>
                    <a:avLst/>
                    <a:gdLst/>
                    <a:ahLst/>
                    <a:cxnLst/>
                    <a:rect l="l" t="t" r="r" b="b"/>
                    <a:pathLst>
                      <a:path w="1769" h="801" extrusionOk="0">
                        <a:moveTo>
                          <a:pt x="92" y="0"/>
                        </a:moveTo>
                        <a:cubicBezTo>
                          <a:pt x="83" y="0"/>
                          <a:pt x="74" y="2"/>
                          <a:pt x="65" y="5"/>
                        </a:cubicBezTo>
                        <a:cubicBezTo>
                          <a:pt x="24" y="19"/>
                          <a:pt x="1" y="63"/>
                          <a:pt x="18" y="104"/>
                        </a:cubicBezTo>
                        <a:cubicBezTo>
                          <a:pt x="21" y="115"/>
                          <a:pt x="274" y="801"/>
                          <a:pt x="1162" y="801"/>
                        </a:cubicBezTo>
                        <a:cubicBezTo>
                          <a:pt x="1321" y="801"/>
                          <a:pt x="1499" y="777"/>
                          <a:pt x="1701" y="726"/>
                        </a:cubicBezTo>
                        <a:cubicBezTo>
                          <a:pt x="1742" y="716"/>
                          <a:pt x="1769" y="671"/>
                          <a:pt x="1756" y="630"/>
                        </a:cubicBezTo>
                        <a:cubicBezTo>
                          <a:pt x="1747" y="593"/>
                          <a:pt x="1716" y="570"/>
                          <a:pt x="1679" y="570"/>
                        </a:cubicBezTo>
                        <a:cubicBezTo>
                          <a:pt x="1673" y="570"/>
                          <a:pt x="1666" y="571"/>
                          <a:pt x="1660" y="572"/>
                        </a:cubicBezTo>
                        <a:cubicBezTo>
                          <a:pt x="1470" y="621"/>
                          <a:pt x="1302" y="642"/>
                          <a:pt x="1155" y="642"/>
                        </a:cubicBezTo>
                        <a:cubicBezTo>
                          <a:pt x="389" y="642"/>
                          <a:pt x="176" y="82"/>
                          <a:pt x="165" y="54"/>
                        </a:cubicBezTo>
                        <a:cubicBezTo>
                          <a:pt x="154" y="22"/>
                          <a:pt x="124" y="0"/>
                          <a:pt x="92"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flipH="1">
                    <a:off x="6645451" y="2267798"/>
                    <a:ext cx="26925" cy="46606"/>
                  </a:xfrm>
                  <a:custGeom>
                    <a:avLst/>
                    <a:gdLst/>
                    <a:ahLst/>
                    <a:cxnLst/>
                    <a:rect l="l" t="t" r="r" b="b"/>
                    <a:pathLst>
                      <a:path w="472" h="817" extrusionOk="0">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flipH="1">
                    <a:off x="6648417" y="2275556"/>
                    <a:ext cx="6845" cy="11808"/>
                  </a:xfrm>
                  <a:custGeom>
                    <a:avLst/>
                    <a:gdLst/>
                    <a:ahLst/>
                    <a:cxnLst/>
                    <a:rect l="l" t="t" r="r" b="b"/>
                    <a:pathLst>
                      <a:path w="120" h="207" extrusionOk="0">
                        <a:moveTo>
                          <a:pt x="51" y="1"/>
                        </a:moveTo>
                        <a:cubicBezTo>
                          <a:pt x="49" y="1"/>
                          <a:pt x="47" y="1"/>
                          <a:pt x="45" y="2"/>
                        </a:cubicBezTo>
                        <a:cubicBezTo>
                          <a:pt x="18" y="5"/>
                          <a:pt x="0" y="53"/>
                          <a:pt x="8" y="107"/>
                        </a:cubicBezTo>
                        <a:cubicBezTo>
                          <a:pt x="14" y="163"/>
                          <a:pt x="39" y="207"/>
                          <a:pt x="69" y="207"/>
                        </a:cubicBezTo>
                        <a:cubicBezTo>
                          <a:pt x="70" y="207"/>
                          <a:pt x="71" y="207"/>
                          <a:pt x="72" y="206"/>
                        </a:cubicBezTo>
                        <a:cubicBezTo>
                          <a:pt x="99" y="203"/>
                          <a:pt x="120" y="152"/>
                          <a:pt x="110" y="97"/>
                        </a:cubicBezTo>
                        <a:cubicBezTo>
                          <a:pt x="103" y="43"/>
                          <a:pt x="79"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flipH="1">
                    <a:off x="6888695" y="2291016"/>
                    <a:ext cx="39361" cy="59042"/>
                  </a:xfrm>
                  <a:custGeom>
                    <a:avLst/>
                    <a:gdLst/>
                    <a:ahLst/>
                    <a:cxnLst/>
                    <a:rect l="l" t="t" r="r" b="b"/>
                    <a:pathLst>
                      <a:path w="690" h="1035" extrusionOk="0">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flipH="1">
                    <a:off x="6894342" y="2302653"/>
                    <a:ext cx="7815" cy="13406"/>
                  </a:xfrm>
                  <a:custGeom>
                    <a:avLst/>
                    <a:gdLst/>
                    <a:ahLst/>
                    <a:cxnLst/>
                    <a:rect l="l" t="t" r="r" b="b"/>
                    <a:pathLst>
                      <a:path w="137" h="235" extrusionOk="0">
                        <a:moveTo>
                          <a:pt x="58" y="1"/>
                        </a:moveTo>
                        <a:cubicBezTo>
                          <a:pt x="57" y="1"/>
                          <a:pt x="56" y="1"/>
                          <a:pt x="55" y="1"/>
                        </a:cubicBezTo>
                        <a:cubicBezTo>
                          <a:pt x="21" y="4"/>
                          <a:pt x="0" y="62"/>
                          <a:pt x="10" y="124"/>
                        </a:cubicBezTo>
                        <a:cubicBezTo>
                          <a:pt x="17" y="185"/>
                          <a:pt x="47" y="234"/>
                          <a:pt x="77" y="234"/>
                        </a:cubicBezTo>
                        <a:cubicBezTo>
                          <a:pt x="78" y="234"/>
                          <a:pt x="80" y="234"/>
                          <a:pt x="82" y="234"/>
                        </a:cubicBezTo>
                        <a:cubicBezTo>
                          <a:pt x="116" y="230"/>
                          <a:pt x="137" y="175"/>
                          <a:pt x="126" y="111"/>
                        </a:cubicBezTo>
                        <a:cubicBezTo>
                          <a:pt x="120" y="47"/>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flipH="1">
                    <a:off x="6913967" y="2228721"/>
                    <a:ext cx="87906" cy="52824"/>
                  </a:xfrm>
                  <a:custGeom>
                    <a:avLst/>
                    <a:gdLst/>
                    <a:ahLst/>
                    <a:cxnLst/>
                    <a:rect l="l" t="t" r="r" b="b"/>
                    <a:pathLst>
                      <a:path w="1541" h="926" extrusionOk="0">
                        <a:moveTo>
                          <a:pt x="1325" y="0"/>
                        </a:moveTo>
                        <a:cubicBezTo>
                          <a:pt x="994" y="0"/>
                          <a:pt x="1" y="706"/>
                          <a:pt x="144" y="864"/>
                        </a:cubicBezTo>
                        <a:cubicBezTo>
                          <a:pt x="178" y="905"/>
                          <a:pt x="233" y="925"/>
                          <a:pt x="301" y="925"/>
                        </a:cubicBezTo>
                        <a:cubicBezTo>
                          <a:pt x="704" y="925"/>
                          <a:pt x="1540" y="239"/>
                          <a:pt x="1417" y="38"/>
                        </a:cubicBezTo>
                        <a:cubicBezTo>
                          <a:pt x="1400" y="10"/>
                          <a:pt x="1369" y="0"/>
                          <a:pt x="132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flipH="1">
                    <a:off x="6804153" y="2363236"/>
                    <a:ext cx="38448" cy="38791"/>
                  </a:xfrm>
                  <a:custGeom>
                    <a:avLst/>
                    <a:gdLst/>
                    <a:ahLst/>
                    <a:cxnLst/>
                    <a:rect l="l" t="t" r="r" b="b"/>
                    <a:pathLst>
                      <a:path w="674" h="680" extrusionOk="0">
                        <a:moveTo>
                          <a:pt x="92" y="1"/>
                        </a:moveTo>
                        <a:cubicBezTo>
                          <a:pt x="83" y="1"/>
                          <a:pt x="72" y="4"/>
                          <a:pt x="65" y="7"/>
                        </a:cubicBezTo>
                        <a:cubicBezTo>
                          <a:pt x="24" y="21"/>
                          <a:pt x="1" y="65"/>
                          <a:pt x="18" y="106"/>
                        </a:cubicBezTo>
                        <a:cubicBezTo>
                          <a:pt x="18" y="114"/>
                          <a:pt x="158" y="486"/>
                          <a:pt x="581" y="680"/>
                        </a:cubicBezTo>
                        <a:cubicBezTo>
                          <a:pt x="612" y="639"/>
                          <a:pt x="642" y="595"/>
                          <a:pt x="673" y="554"/>
                        </a:cubicBezTo>
                        <a:cubicBezTo>
                          <a:pt x="294" y="393"/>
                          <a:pt x="174" y="76"/>
                          <a:pt x="165" y="56"/>
                        </a:cubicBezTo>
                        <a:cubicBezTo>
                          <a:pt x="154" y="21"/>
                          <a:pt x="124" y="1"/>
                          <a:pt x="9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flipH="1">
                    <a:off x="6888695" y="2291016"/>
                    <a:ext cx="39361" cy="59042"/>
                  </a:xfrm>
                  <a:custGeom>
                    <a:avLst/>
                    <a:gdLst/>
                    <a:ahLst/>
                    <a:cxnLst/>
                    <a:rect l="l" t="t" r="r" b="b"/>
                    <a:pathLst>
                      <a:path w="690" h="1035" extrusionOk="0">
                        <a:moveTo>
                          <a:pt x="512" y="205"/>
                        </a:moveTo>
                        <a:cubicBezTo>
                          <a:pt x="543" y="205"/>
                          <a:pt x="574" y="253"/>
                          <a:pt x="580" y="315"/>
                        </a:cubicBezTo>
                        <a:cubicBezTo>
                          <a:pt x="591" y="379"/>
                          <a:pt x="570" y="434"/>
                          <a:pt x="536" y="438"/>
                        </a:cubicBezTo>
                        <a:lnTo>
                          <a:pt x="533" y="438"/>
                        </a:lnTo>
                        <a:cubicBezTo>
                          <a:pt x="502" y="438"/>
                          <a:pt x="471" y="393"/>
                          <a:pt x="464" y="328"/>
                        </a:cubicBezTo>
                        <a:cubicBezTo>
                          <a:pt x="454" y="266"/>
                          <a:pt x="475" y="208"/>
                          <a:pt x="509" y="205"/>
                        </a:cubicBezTo>
                        <a:close/>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flipH="1">
                    <a:off x="6894342" y="2302653"/>
                    <a:ext cx="7815" cy="13349"/>
                  </a:xfrm>
                  <a:custGeom>
                    <a:avLst/>
                    <a:gdLst/>
                    <a:ahLst/>
                    <a:cxnLst/>
                    <a:rect l="l" t="t" r="r" b="b"/>
                    <a:pathLst>
                      <a:path w="137" h="234" extrusionOk="0">
                        <a:moveTo>
                          <a:pt x="55" y="1"/>
                        </a:moveTo>
                        <a:cubicBezTo>
                          <a:pt x="21" y="4"/>
                          <a:pt x="0" y="62"/>
                          <a:pt x="10" y="124"/>
                        </a:cubicBezTo>
                        <a:cubicBezTo>
                          <a:pt x="17" y="189"/>
                          <a:pt x="48" y="234"/>
                          <a:pt x="79" y="234"/>
                        </a:cubicBezTo>
                        <a:lnTo>
                          <a:pt x="82" y="234"/>
                        </a:lnTo>
                        <a:cubicBezTo>
                          <a:pt x="116" y="230"/>
                          <a:pt x="137" y="175"/>
                          <a:pt x="126" y="111"/>
                        </a:cubicBezTo>
                        <a:cubicBezTo>
                          <a:pt x="120" y="49"/>
                          <a:pt x="89" y="1"/>
                          <a:pt x="58"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flipH="1">
                    <a:off x="7171644" y="2476244"/>
                    <a:ext cx="107758" cy="68967"/>
                  </a:xfrm>
                  <a:custGeom>
                    <a:avLst/>
                    <a:gdLst/>
                    <a:ahLst/>
                    <a:cxnLst/>
                    <a:rect l="l" t="t" r="r" b="b"/>
                    <a:pathLst>
                      <a:path w="1889" h="1209" extrusionOk="0">
                        <a:moveTo>
                          <a:pt x="977" y="0"/>
                        </a:moveTo>
                        <a:cubicBezTo>
                          <a:pt x="867" y="0"/>
                          <a:pt x="770" y="18"/>
                          <a:pt x="697" y="38"/>
                        </a:cubicBezTo>
                        <a:cubicBezTo>
                          <a:pt x="360" y="133"/>
                          <a:pt x="76" y="392"/>
                          <a:pt x="12" y="673"/>
                        </a:cubicBezTo>
                        <a:cubicBezTo>
                          <a:pt x="1" y="714"/>
                          <a:pt x="28" y="758"/>
                          <a:pt x="69" y="764"/>
                        </a:cubicBezTo>
                        <a:cubicBezTo>
                          <a:pt x="77" y="767"/>
                          <a:pt x="85" y="768"/>
                          <a:pt x="92" y="768"/>
                        </a:cubicBezTo>
                        <a:cubicBezTo>
                          <a:pt x="127" y="768"/>
                          <a:pt x="157" y="743"/>
                          <a:pt x="165" y="706"/>
                        </a:cubicBezTo>
                        <a:cubicBezTo>
                          <a:pt x="220" y="484"/>
                          <a:pt x="458" y="269"/>
                          <a:pt x="738" y="191"/>
                        </a:cubicBezTo>
                        <a:cubicBezTo>
                          <a:pt x="800" y="173"/>
                          <a:pt x="882" y="158"/>
                          <a:pt x="975" y="158"/>
                        </a:cubicBezTo>
                        <a:cubicBezTo>
                          <a:pt x="1118" y="158"/>
                          <a:pt x="1288" y="194"/>
                          <a:pt x="1462" y="314"/>
                        </a:cubicBezTo>
                        <a:cubicBezTo>
                          <a:pt x="1277" y="324"/>
                          <a:pt x="1028" y="365"/>
                          <a:pt x="878" y="505"/>
                        </a:cubicBezTo>
                        <a:cubicBezTo>
                          <a:pt x="790" y="591"/>
                          <a:pt x="749" y="700"/>
                          <a:pt x="755" y="829"/>
                        </a:cubicBezTo>
                        <a:cubicBezTo>
                          <a:pt x="762" y="983"/>
                          <a:pt x="817" y="1092"/>
                          <a:pt x="919" y="1157"/>
                        </a:cubicBezTo>
                        <a:cubicBezTo>
                          <a:pt x="984" y="1194"/>
                          <a:pt x="1059" y="1208"/>
                          <a:pt x="1131" y="1208"/>
                        </a:cubicBezTo>
                        <a:cubicBezTo>
                          <a:pt x="1291" y="1208"/>
                          <a:pt x="1441" y="1144"/>
                          <a:pt x="1466" y="1133"/>
                        </a:cubicBezTo>
                        <a:cubicBezTo>
                          <a:pt x="1503" y="1116"/>
                          <a:pt x="1523" y="1068"/>
                          <a:pt x="1503" y="1027"/>
                        </a:cubicBezTo>
                        <a:cubicBezTo>
                          <a:pt x="1491" y="1000"/>
                          <a:pt x="1462" y="982"/>
                          <a:pt x="1432" y="982"/>
                        </a:cubicBezTo>
                        <a:cubicBezTo>
                          <a:pt x="1421" y="982"/>
                          <a:pt x="1410" y="984"/>
                          <a:pt x="1400" y="990"/>
                        </a:cubicBezTo>
                        <a:cubicBezTo>
                          <a:pt x="1353" y="1011"/>
                          <a:pt x="1235" y="1051"/>
                          <a:pt x="1130" y="1051"/>
                        </a:cubicBezTo>
                        <a:cubicBezTo>
                          <a:pt x="1082" y="1051"/>
                          <a:pt x="1036" y="1043"/>
                          <a:pt x="1001" y="1021"/>
                        </a:cubicBezTo>
                        <a:cubicBezTo>
                          <a:pt x="946" y="986"/>
                          <a:pt x="916" y="922"/>
                          <a:pt x="913" y="822"/>
                        </a:cubicBezTo>
                        <a:cubicBezTo>
                          <a:pt x="909" y="737"/>
                          <a:pt x="933" y="673"/>
                          <a:pt x="987" y="621"/>
                        </a:cubicBezTo>
                        <a:cubicBezTo>
                          <a:pt x="1116" y="498"/>
                          <a:pt x="1380" y="469"/>
                          <a:pt x="1554" y="469"/>
                        </a:cubicBezTo>
                        <a:cubicBezTo>
                          <a:pt x="1603" y="469"/>
                          <a:pt x="1644" y="471"/>
                          <a:pt x="1674" y="474"/>
                        </a:cubicBezTo>
                        <a:lnTo>
                          <a:pt x="1888" y="495"/>
                        </a:lnTo>
                        <a:lnTo>
                          <a:pt x="1888" y="495"/>
                        </a:lnTo>
                        <a:lnTo>
                          <a:pt x="1735" y="341"/>
                        </a:lnTo>
                        <a:cubicBezTo>
                          <a:pt x="1471" y="71"/>
                          <a:pt x="1196" y="0"/>
                          <a:pt x="977"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flipH="1">
                    <a:off x="6625371" y="2210010"/>
                    <a:ext cx="46435" cy="23617"/>
                  </a:xfrm>
                  <a:custGeom>
                    <a:avLst/>
                    <a:gdLst/>
                    <a:ahLst/>
                    <a:cxnLst/>
                    <a:rect l="l" t="t" r="r" b="b"/>
                    <a:pathLst>
                      <a:path w="814" h="414" extrusionOk="0">
                        <a:moveTo>
                          <a:pt x="208" y="0"/>
                        </a:moveTo>
                        <a:cubicBezTo>
                          <a:pt x="140" y="0"/>
                          <a:pt x="86" y="21"/>
                          <a:pt x="65" y="76"/>
                        </a:cubicBezTo>
                        <a:cubicBezTo>
                          <a:pt x="0" y="256"/>
                          <a:pt x="403" y="413"/>
                          <a:pt x="594" y="413"/>
                        </a:cubicBezTo>
                        <a:cubicBezTo>
                          <a:pt x="639" y="413"/>
                          <a:pt x="673" y="407"/>
                          <a:pt x="687" y="390"/>
                        </a:cubicBezTo>
                        <a:cubicBezTo>
                          <a:pt x="813" y="229"/>
                          <a:pt x="434" y="0"/>
                          <a:pt x="208"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flipH="1">
                    <a:off x="6604378" y="2312008"/>
                    <a:ext cx="12721" cy="85339"/>
                  </a:xfrm>
                  <a:custGeom>
                    <a:avLst/>
                    <a:gdLst/>
                    <a:ahLst/>
                    <a:cxnLst/>
                    <a:rect l="l" t="t" r="r" b="b"/>
                    <a:pathLst>
                      <a:path w="223" h="1496" extrusionOk="0">
                        <a:moveTo>
                          <a:pt x="223" y="1493"/>
                        </a:moveTo>
                        <a:lnTo>
                          <a:pt x="223" y="1496"/>
                        </a:lnTo>
                        <a:lnTo>
                          <a:pt x="223" y="1493"/>
                        </a:lnTo>
                        <a:close/>
                        <a:moveTo>
                          <a:pt x="223" y="1486"/>
                        </a:moveTo>
                        <a:lnTo>
                          <a:pt x="223" y="1493"/>
                        </a:lnTo>
                        <a:lnTo>
                          <a:pt x="223" y="1486"/>
                        </a:lnTo>
                        <a:close/>
                        <a:moveTo>
                          <a:pt x="199" y="1045"/>
                        </a:moveTo>
                        <a:lnTo>
                          <a:pt x="199" y="1045"/>
                        </a:lnTo>
                        <a:lnTo>
                          <a:pt x="199" y="1045"/>
                        </a:lnTo>
                        <a:close/>
                        <a:moveTo>
                          <a:pt x="199" y="1039"/>
                        </a:moveTo>
                        <a:lnTo>
                          <a:pt x="199" y="1039"/>
                        </a:lnTo>
                        <a:lnTo>
                          <a:pt x="199" y="1039"/>
                        </a:lnTo>
                        <a:close/>
                        <a:moveTo>
                          <a:pt x="199" y="1032"/>
                        </a:moveTo>
                        <a:lnTo>
                          <a:pt x="199" y="1032"/>
                        </a:lnTo>
                        <a:lnTo>
                          <a:pt x="199" y="1032"/>
                        </a:lnTo>
                        <a:close/>
                        <a:moveTo>
                          <a:pt x="199" y="1025"/>
                        </a:moveTo>
                        <a:lnTo>
                          <a:pt x="199" y="1028"/>
                        </a:lnTo>
                        <a:lnTo>
                          <a:pt x="199" y="1025"/>
                        </a:lnTo>
                        <a:close/>
                        <a:moveTo>
                          <a:pt x="195" y="1018"/>
                        </a:moveTo>
                        <a:lnTo>
                          <a:pt x="195" y="1022"/>
                        </a:lnTo>
                        <a:lnTo>
                          <a:pt x="195" y="1018"/>
                        </a:lnTo>
                        <a:close/>
                        <a:moveTo>
                          <a:pt x="195" y="1015"/>
                        </a:moveTo>
                        <a:lnTo>
                          <a:pt x="195" y="1015"/>
                        </a:lnTo>
                        <a:lnTo>
                          <a:pt x="195" y="1015"/>
                        </a:lnTo>
                        <a:close/>
                        <a:moveTo>
                          <a:pt x="195" y="1008"/>
                        </a:moveTo>
                        <a:lnTo>
                          <a:pt x="195" y="1008"/>
                        </a:lnTo>
                        <a:lnTo>
                          <a:pt x="195" y="1008"/>
                        </a:lnTo>
                        <a:close/>
                        <a:moveTo>
                          <a:pt x="195" y="1001"/>
                        </a:moveTo>
                        <a:lnTo>
                          <a:pt x="195" y="1004"/>
                        </a:lnTo>
                        <a:lnTo>
                          <a:pt x="195" y="1001"/>
                        </a:lnTo>
                        <a:close/>
                        <a:moveTo>
                          <a:pt x="195" y="995"/>
                        </a:moveTo>
                        <a:lnTo>
                          <a:pt x="195" y="998"/>
                        </a:lnTo>
                        <a:lnTo>
                          <a:pt x="195" y="995"/>
                        </a:lnTo>
                        <a:close/>
                        <a:moveTo>
                          <a:pt x="192" y="987"/>
                        </a:moveTo>
                        <a:cubicBezTo>
                          <a:pt x="192" y="991"/>
                          <a:pt x="192" y="991"/>
                          <a:pt x="195" y="991"/>
                        </a:cubicBezTo>
                        <a:cubicBezTo>
                          <a:pt x="192" y="991"/>
                          <a:pt x="192" y="991"/>
                          <a:pt x="192" y="987"/>
                        </a:cubicBezTo>
                        <a:close/>
                        <a:moveTo>
                          <a:pt x="192" y="981"/>
                        </a:moveTo>
                        <a:lnTo>
                          <a:pt x="192" y="987"/>
                        </a:lnTo>
                        <a:lnTo>
                          <a:pt x="192" y="981"/>
                        </a:lnTo>
                        <a:close/>
                        <a:moveTo>
                          <a:pt x="192" y="977"/>
                        </a:moveTo>
                        <a:lnTo>
                          <a:pt x="192" y="981"/>
                        </a:lnTo>
                        <a:lnTo>
                          <a:pt x="192" y="977"/>
                        </a:lnTo>
                        <a:close/>
                        <a:moveTo>
                          <a:pt x="192" y="971"/>
                        </a:moveTo>
                        <a:lnTo>
                          <a:pt x="192" y="974"/>
                        </a:lnTo>
                        <a:lnTo>
                          <a:pt x="192" y="971"/>
                        </a:lnTo>
                        <a:close/>
                        <a:moveTo>
                          <a:pt x="192" y="963"/>
                        </a:moveTo>
                        <a:lnTo>
                          <a:pt x="192" y="971"/>
                        </a:lnTo>
                        <a:lnTo>
                          <a:pt x="192" y="963"/>
                        </a:lnTo>
                        <a:close/>
                        <a:moveTo>
                          <a:pt x="1" y="1"/>
                        </a:moveTo>
                        <a:lnTo>
                          <a:pt x="1" y="1"/>
                        </a:lnTo>
                        <a:cubicBezTo>
                          <a:pt x="72" y="302"/>
                          <a:pt x="147" y="626"/>
                          <a:pt x="192" y="963"/>
                        </a:cubicBezTo>
                        <a:cubicBezTo>
                          <a:pt x="147" y="626"/>
                          <a:pt x="72" y="302"/>
                          <a:pt x="1" y="1"/>
                        </a:cubicBez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flipH="1">
                    <a:off x="6645451" y="2267798"/>
                    <a:ext cx="26925" cy="46606"/>
                  </a:xfrm>
                  <a:custGeom>
                    <a:avLst/>
                    <a:gdLst/>
                    <a:ahLst/>
                    <a:cxnLst/>
                    <a:rect l="l" t="t" r="r" b="b"/>
                    <a:pathLst>
                      <a:path w="472" h="817" extrusionOk="0">
                        <a:moveTo>
                          <a:pt x="349" y="134"/>
                        </a:moveTo>
                        <a:cubicBezTo>
                          <a:pt x="379" y="134"/>
                          <a:pt x="403" y="179"/>
                          <a:pt x="410" y="233"/>
                        </a:cubicBezTo>
                        <a:cubicBezTo>
                          <a:pt x="420" y="288"/>
                          <a:pt x="399" y="339"/>
                          <a:pt x="372" y="342"/>
                        </a:cubicBezTo>
                        <a:lnTo>
                          <a:pt x="369" y="342"/>
                        </a:lnTo>
                        <a:cubicBezTo>
                          <a:pt x="341" y="342"/>
                          <a:pt x="314" y="298"/>
                          <a:pt x="308" y="243"/>
                        </a:cubicBezTo>
                        <a:cubicBezTo>
                          <a:pt x="300" y="189"/>
                          <a:pt x="318" y="141"/>
                          <a:pt x="345" y="138"/>
                        </a:cubicBezTo>
                        <a:lnTo>
                          <a:pt x="349" y="134"/>
                        </a:lnTo>
                        <a:close/>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flipH="1">
                    <a:off x="6648417" y="2275442"/>
                    <a:ext cx="6845" cy="11922"/>
                  </a:xfrm>
                  <a:custGeom>
                    <a:avLst/>
                    <a:gdLst/>
                    <a:ahLst/>
                    <a:cxnLst/>
                    <a:rect l="l" t="t" r="r" b="b"/>
                    <a:pathLst>
                      <a:path w="120" h="209" extrusionOk="0">
                        <a:moveTo>
                          <a:pt x="49" y="0"/>
                        </a:moveTo>
                        <a:lnTo>
                          <a:pt x="45" y="4"/>
                        </a:lnTo>
                        <a:cubicBezTo>
                          <a:pt x="18" y="7"/>
                          <a:pt x="0" y="55"/>
                          <a:pt x="8" y="109"/>
                        </a:cubicBezTo>
                        <a:cubicBezTo>
                          <a:pt x="14" y="164"/>
                          <a:pt x="41" y="208"/>
                          <a:pt x="69" y="208"/>
                        </a:cubicBezTo>
                        <a:lnTo>
                          <a:pt x="72" y="208"/>
                        </a:lnTo>
                        <a:cubicBezTo>
                          <a:pt x="99" y="205"/>
                          <a:pt x="120" y="154"/>
                          <a:pt x="110" y="99"/>
                        </a:cubicBezTo>
                        <a:cubicBezTo>
                          <a:pt x="103" y="45"/>
                          <a:pt x="79" y="0"/>
                          <a:pt x="49"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flipH="1">
                    <a:off x="6701927" y="2253593"/>
                    <a:ext cx="63320" cy="117513"/>
                  </a:xfrm>
                  <a:custGeom>
                    <a:avLst/>
                    <a:gdLst/>
                    <a:ahLst/>
                    <a:cxnLst/>
                    <a:rect l="l" t="t" r="r" b="b"/>
                    <a:pathLst>
                      <a:path w="1110" h="2060" extrusionOk="0">
                        <a:moveTo>
                          <a:pt x="37" y="1"/>
                        </a:moveTo>
                        <a:cubicBezTo>
                          <a:pt x="37" y="1"/>
                          <a:pt x="0" y="1384"/>
                          <a:pt x="192" y="1384"/>
                        </a:cubicBezTo>
                        <a:cubicBezTo>
                          <a:pt x="193" y="1384"/>
                          <a:pt x="194" y="1384"/>
                          <a:pt x="195" y="1384"/>
                        </a:cubicBezTo>
                        <a:cubicBezTo>
                          <a:pt x="224" y="1382"/>
                          <a:pt x="257" y="1373"/>
                          <a:pt x="294" y="1359"/>
                        </a:cubicBezTo>
                        <a:lnTo>
                          <a:pt x="294" y="1359"/>
                        </a:lnTo>
                        <a:lnTo>
                          <a:pt x="427" y="2060"/>
                        </a:lnTo>
                        <a:cubicBezTo>
                          <a:pt x="427" y="2060"/>
                          <a:pt x="1109" y="1554"/>
                          <a:pt x="966" y="1308"/>
                        </a:cubicBezTo>
                        <a:cubicBezTo>
                          <a:pt x="918" y="1229"/>
                          <a:pt x="851" y="1200"/>
                          <a:pt x="773" y="1200"/>
                        </a:cubicBezTo>
                        <a:cubicBezTo>
                          <a:pt x="622" y="1200"/>
                          <a:pt x="435" y="1309"/>
                          <a:pt x="294" y="1359"/>
                        </a:cubicBezTo>
                        <a:lnTo>
                          <a:pt x="294" y="1359"/>
                        </a:lnTo>
                        <a:lnTo>
                          <a:pt x="37" y="1"/>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38"/>
                <p:cNvGrpSpPr/>
                <p:nvPr/>
              </p:nvGrpSpPr>
              <p:grpSpPr>
                <a:xfrm rot="5400000">
                  <a:off x="7588825" y="3480287"/>
                  <a:ext cx="468295" cy="265172"/>
                  <a:chOff x="4986800" y="2344025"/>
                  <a:chExt cx="741325" cy="419775"/>
                </a:xfrm>
              </p:grpSpPr>
              <p:sp>
                <p:nvSpPr>
                  <p:cNvPr id="1761" name="Google Shape;1761;p38"/>
                  <p:cNvSpPr/>
                  <p:nvPr/>
                </p:nvSpPr>
                <p:spPr>
                  <a:xfrm>
                    <a:off x="4986800" y="2344025"/>
                    <a:ext cx="741325" cy="419775"/>
                  </a:xfrm>
                  <a:custGeom>
                    <a:avLst/>
                    <a:gdLst/>
                    <a:ahLst/>
                    <a:cxnLst/>
                    <a:rect l="l" t="t" r="r" b="b"/>
                    <a:pathLst>
                      <a:path w="29653" h="16791" extrusionOk="0">
                        <a:moveTo>
                          <a:pt x="0" y="0"/>
                        </a:moveTo>
                        <a:lnTo>
                          <a:pt x="0" y="16791"/>
                        </a:lnTo>
                        <a:lnTo>
                          <a:pt x="29653" y="16791"/>
                        </a:lnTo>
                        <a:lnTo>
                          <a:pt x="296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5163875" y="2344025"/>
                    <a:ext cx="46950" cy="419775"/>
                  </a:xfrm>
                  <a:custGeom>
                    <a:avLst/>
                    <a:gdLst/>
                    <a:ahLst/>
                    <a:cxnLst/>
                    <a:rect l="l" t="t" r="r" b="b"/>
                    <a:pathLst>
                      <a:path w="1878" h="16791" extrusionOk="0">
                        <a:moveTo>
                          <a:pt x="0" y="0"/>
                        </a:moveTo>
                        <a:lnTo>
                          <a:pt x="0" y="16791"/>
                        </a:lnTo>
                        <a:lnTo>
                          <a:pt x="1877" y="16791"/>
                        </a:lnTo>
                        <a:lnTo>
                          <a:pt x="1877"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4986800" y="2530475"/>
                    <a:ext cx="741325" cy="46875"/>
                  </a:xfrm>
                  <a:custGeom>
                    <a:avLst/>
                    <a:gdLst/>
                    <a:ahLst/>
                    <a:cxnLst/>
                    <a:rect l="l" t="t" r="r" b="b"/>
                    <a:pathLst>
                      <a:path w="29653" h="1875" extrusionOk="0">
                        <a:moveTo>
                          <a:pt x="0" y="1"/>
                        </a:moveTo>
                        <a:lnTo>
                          <a:pt x="0" y="1874"/>
                        </a:lnTo>
                        <a:lnTo>
                          <a:pt x="29653" y="1874"/>
                        </a:lnTo>
                        <a:lnTo>
                          <a:pt x="29653" y="1"/>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4" name="Google Shape;1764;p38"/>
              <p:cNvGrpSpPr/>
              <p:nvPr/>
            </p:nvGrpSpPr>
            <p:grpSpPr>
              <a:xfrm>
                <a:off x="6940160" y="1922125"/>
                <a:ext cx="790690" cy="731600"/>
                <a:chOff x="6940160" y="1922125"/>
                <a:chExt cx="790690" cy="731600"/>
              </a:xfrm>
            </p:grpSpPr>
            <p:sp>
              <p:nvSpPr>
                <p:cNvPr id="1765" name="Google Shape;1765;p38"/>
                <p:cNvSpPr/>
                <p:nvPr/>
              </p:nvSpPr>
              <p:spPr>
                <a:xfrm>
                  <a:off x="7315750" y="2071175"/>
                  <a:ext cx="227700" cy="227700"/>
                </a:xfrm>
                <a:prstGeom prst="ellipse">
                  <a:avLst/>
                </a:pr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flipH="1">
                  <a:off x="6940160" y="1922125"/>
                  <a:ext cx="790690" cy="376745"/>
                </a:xfrm>
                <a:custGeom>
                  <a:avLst/>
                  <a:gdLst/>
                  <a:ahLst/>
                  <a:cxnLst/>
                  <a:rect l="l" t="t" r="r" b="b"/>
                  <a:pathLst>
                    <a:path w="55264" h="26332" extrusionOk="0">
                      <a:moveTo>
                        <a:pt x="15341" y="1"/>
                      </a:moveTo>
                      <a:cubicBezTo>
                        <a:pt x="14337" y="1"/>
                        <a:pt x="12723" y="2528"/>
                        <a:pt x="12723" y="2528"/>
                      </a:cubicBezTo>
                      <a:cubicBezTo>
                        <a:pt x="12723" y="2528"/>
                        <a:pt x="12326" y="696"/>
                        <a:pt x="10697" y="696"/>
                      </a:cubicBezTo>
                      <a:cubicBezTo>
                        <a:pt x="10498" y="696"/>
                        <a:pt x="10281" y="723"/>
                        <a:pt x="10044" y="785"/>
                      </a:cubicBezTo>
                      <a:cubicBezTo>
                        <a:pt x="8592" y="1158"/>
                        <a:pt x="9885" y="2556"/>
                        <a:pt x="10902" y="3446"/>
                      </a:cubicBezTo>
                      <a:cubicBezTo>
                        <a:pt x="4053" y="3491"/>
                        <a:pt x="0" y="10919"/>
                        <a:pt x="0" y="15989"/>
                      </a:cubicBezTo>
                      <a:cubicBezTo>
                        <a:pt x="0" y="21074"/>
                        <a:pt x="2912" y="26160"/>
                        <a:pt x="2912" y="26160"/>
                      </a:cubicBezTo>
                      <a:cubicBezTo>
                        <a:pt x="2912" y="26160"/>
                        <a:pt x="3663" y="23724"/>
                        <a:pt x="5369" y="22547"/>
                      </a:cubicBezTo>
                      <a:cubicBezTo>
                        <a:pt x="6732" y="21606"/>
                        <a:pt x="8352" y="21206"/>
                        <a:pt x="9502" y="21206"/>
                      </a:cubicBezTo>
                      <a:cubicBezTo>
                        <a:pt x="9694" y="21206"/>
                        <a:pt x="9874" y="21217"/>
                        <a:pt x="10037" y="21239"/>
                      </a:cubicBezTo>
                      <a:cubicBezTo>
                        <a:pt x="11685" y="21456"/>
                        <a:pt x="14084" y="24385"/>
                        <a:pt x="15368" y="26103"/>
                      </a:cubicBezTo>
                      <a:cubicBezTo>
                        <a:pt x="15483" y="26260"/>
                        <a:pt x="15649" y="26331"/>
                        <a:pt x="15812" y="26331"/>
                      </a:cubicBezTo>
                      <a:cubicBezTo>
                        <a:pt x="16084" y="26331"/>
                        <a:pt x="16352" y="26135"/>
                        <a:pt x="16377" y="25812"/>
                      </a:cubicBezTo>
                      <a:lnTo>
                        <a:pt x="17029" y="17846"/>
                      </a:lnTo>
                      <a:lnTo>
                        <a:pt x="33120" y="17846"/>
                      </a:lnTo>
                      <a:lnTo>
                        <a:pt x="34604" y="13229"/>
                      </a:lnTo>
                      <a:lnTo>
                        <a:pt x="36015" y="18003"/>
                      </a:lnTo>
                      <a:lnTo>
                        <a:pt x="53541" y="18003"/>
                      </a:lnTo>
                      <a:cubicBezTo>
                        <a:pt x="53541" y="18003"/>
                        <a:pt x="55264" y="3368"/>
                        <a:pt x="38284" y="3368"/>
                      </a:cubicBezTo>
                      <a:cubicBezTo>
                        <a:pt x="24289" y="3368"/>
                        <a:pt x="19482" y="3422"/>
                        <a:pt x="14372" y="3438"/>
                      </a:cubicBezTo>
                      <a:cubicBezTo>
                        <a:pt x="15065" y="2511"/>
                        <a:pt x="16344" y="612"/>
                        <a:pt x="15647" y="99"/>
                      </a:cubicBezTo>
                      <a:cubicBezTo>
                        <a:pt x="15555" y="31"/>
                        <a:pt x="15452" y="1"/>
                        <a:pt x="1534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rot="5400000">
                  <a:off x="7287300" y="2210175"/>
                  <a:ext cx="534300" cy="352800"/>
                </a:xfrm>
                <a:prstGeom prst="doubleWave">
                  <a:avLst>
                    <a:gd name="adj1" fmla="val 6250"/>
                    <a:gd name="adj2" fmla="val 0"/>
                  </a:avLst>
                </a:pr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38"/>
              <p:cNvSpPr/>
              <p:nvPr/>
            </p:nvSpPr>
            <p:spPr>
              <a:xfrm flipH="1">
                <a:off x="7082026" y="2245315"/>
                <a:ext cx="73026" cy="109740"/>
              </a:xfrm>
              <a:custGeom>
                <a:avLst/>
                <a:gdLst/>
                <a:ahLst/>
                <a:cxnLst/>
                <a:rect l="l" t="t" r="r" b="b"/>
                <a:pathLst>
                  <a:path w="1243" h="1868" extrusionOk="0">
                    <a:moveTo>
                      <a:pt x="1" y="1"/>
                    </a:moveTo>
                    <a:lnTo>
                      <a:pt x="1" y="45"/>
                    </a:lnTo>
                    <a:cubicBezTo>
                      <a:pt x="1" y="158"/>
                      <a:pt x="10" y="451"/>
                      <a:pt x="31" y="714"/>
                    </a:cubicBezTo>
                    <a:cubicBezTo>
                      <a:pt x="42" y="848"/>
                      <a:pt x="51" y="971"/>
                      <a:pt x="62" y="1063"/>
                    </a:cubicBezTo>
                    <a:cubicBezTo>
                      <a:pt x="69" y="1107"/>
                      <a:pt x="75" y="1148"/>
                      <a:pt x="83" y="1172"/>
                    </a:cubicBezTo>
                    <a:cubicBezTo>
                      <a:pt x="86" y="1186"/>
                      <a:pt x="89" y="1196"/>
                      <a:pt x="92" y="1203"/>
                    </a:cubicBezTo>
                    <a:cubicBezTo>
                      <a:pt x="92" y="1209"/>
                      <a:pt x="96" y="1209"/>
                      <a:pt x="96" y="1213"/>
                    </a:cubicBezTo>
                    <a:cubicBezTo>
                      <a:pt x="100" y="1217"/>
                      <a:pt x="103" y="1217"/>
                      <a:pt x="106" y="1217"/>
                    </a:cubicBezTo>
                    <a:lnTo>
                      <a:pt x="110" y="1217"/>
                    </a:lnTo>
                    <a:cubicBezTo>
                      <a:pt x="116" y="1217"/>
                      <a:pt x="127" y="1209"/>
                      <a:pt x="141" y="1199"/>
                    </a:cubicBezTo>
                    <a:cubicBezTo>
                      <a:pt x="192" y="1172"/>
                      <a:pt x="297" y="1110"/>
                      <a:pt x="423" y="1056"/>
                    </a:cubicBezTo>
                    <a:cubicBezTo>
                      <a:pt x="550" y="1001"/>
                      <a:pt x="700" y="954"/>
                      <a:pt x="837" y="954"/>
                    </a:cubicBezTo>
                    <a:cubicBezTo>
                      <a:pt x="973" y="954"/>
                      <a:pt x="1099" y="1001"/>
                      <a:pt x="1181" y="1135"/>
                    </a:cubicBezTo>
                    <a:cubicBezTo>
                      <a:pt x="1216" y="1189"/>
                      <a:pt x="1233" y="1237"/>
                      <a:pt x="1233" y="1288"/>
                    </a:cubicBezTo>
                    <a:cubicBezTo>
                      <a:pt x="1233" y="1373"/>
                      <a:pt x="1185" y="1452"/>
                      <a:pt x="1113" y="1524"/>
                    </a:cubicBezTo>
                    <a:cubicBezTo>
                      <a:pt x="1008" y="1626"/>
                      <a:pt x="844" y="1712"/>
                      <a:pt x="710" y="1770"/>
                    </a:cubicBezTo>
                    <a:cubicBezTo>
                      <a:pt x="642" y="1797"/>
                      <a:pt x="581" y="1820"/>
                      <a:pt x="540" y="1834"/>
                    </a:cubicBezTo>
                    <a:cubicBezTo>
                      <a:pt x="516" y="1844"/>
                      <a:pt x="499" y="1848"/>
                      <a:pt x="485" y="1852"/>
                    </a:cubicBezTo>
                    <a:cubicBezTo>
                      <a:pt x="475" y="1858"/>
                      <a:pt x="468" y="1858"/>
                      <a:pt x="468" y="1858"/>
                    </a:cubicBezTo>
                    <a:lnTo>
                      <a:pt x="472" y="1868"/>
                    </a:lnTo>
                    <a:cubicBezTo>
                      <a:pt x="472" y="1868"/>
                      <a:pt x="663" y="1814"/>
                      <a:pt x="853" y="1712"/>
                    </a:cubicBezTo>
                    <a:cubicBezTo>
                      <a:pt x="953" y="1660"/>
                      <a:pt x="1048" y="1602"/>
                      <a:pt x="1120" y="1530"/>
                    </a:cubicBezTo>
                    <a:cubicBezTo>
                      <a:pt x="1192" y="1458"/>
                      <a:pt x="1243" y="1376"/>
                      <a:pt x="1243" y="1288"/>
                    </a:cubicBezTo>
                    <a:cubicBezTo>
                      <a:pt x="1243" y="1237"/>
                      <a:pt x="1226" y="1182"/>
                      <a:pt x="1192" y="1127"/>
                    </a:cubicBezTo>
                    <a:cubicBezTo>
                      <a:pt x="1107" y="991"/>
                      <a:pt x="976" y="943"/>
                      <a:pt x="837" y="943"/>
                    </a:cubicBezTo>
                    <a:cubicBezTo>
                      <a:pt x="677" y="943"/>
                      <a:pt x="505" y="1008"/>
                      <a:pt x="366" y="1069"/>
                    </a:cubicBezTo>
                    <a:cubicBezTo>
                      <a:pt x="297" y="1104"/>
                      <a:pt x="236" y="1135"/>
                      <a:pt x="192" y="1162"/>
                    </a:cubicBezTo>
                    <a:cubicBezTo>
                      <a:pt x="168" y="1172"/>
                      <a:pt x="151" y="1182"/>
                      <a:pt x="137" y="1192"/>
                    </a:cubicBezTo>
                    <a:cubicBezTo>
                      <a:pt x="120" y="1199"/>
                      <a:pt x="110" y="1206"/>
                      <a:pt x="106" y="1206"/>
                    </a:cubicBezTo>
                    <a:cubicBezTo>
                      <a:pt x="103" y="1206"/>
                      <a:pt x="100" y="1199"/>
                      <a:pt x="100" y="1192"/>
                    </a:cubicBezTo>
                    <a:cubicBezTo>
                      <a:pt x="86" y="1159"/>
                      <a:pt x="75" y="1083"/>
                      <a:pt x="65" y="987"/>
                    </a:cubicBezTo>
                    <a:cubicBezTo>
                      <a:pt x="34" y="694"/>
                      <a:pt x="10" y="202"/>
                      <a:pt x="10" y="45"/>
                    </a:cubicBezTo>
                    <a:lnTo>
                      <a:pt x="10" y="4"/>
                    </a:lnTo>
                    <a:lnTo>
                      <a:pt x="1" y="1"/>
                    </a:lnTo>
                    <a:close/>
                  </a:path>
                </a:pathLst>
              </a:custGeom>
              <a:solidFill>
                <a:srgbClr val="493A33"/>
              </a:solidFill>
              <a:ln w="9525" cap="flat" cmpd="sng">
                <a:solidFill>
                  <a:srgbClr val="493A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rot="1240465">
                <a:off x="7084766" y="2307853"/>
                <a:ext cx="67978" cy="40344"/>
              </a:xfrm>
              <a:prstGeom prst="ellipse">
                <a:avLst/>
              </a:pr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0" name="Google Shape;1770;p38"/>
            <p:cNvSpPr/>
            <p:nvPr/>
          </p:nvSpPr>
          <p:spPr>
            <a:xfrm>
              <a:off x="7160350" y="2080875"/>
              <a:ext cx="110400" cy="80100"/>
            </a:xfrm>
            <a:prstGeom prst="ellipse">
              <a:avLst/>
            </a:pr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6849100" y="2043525"/>
              <a:ext cx="87300" cy="71100"/>
            </a:xfrm>
            <a:prstGeom prst="ellipse">
              <a:avLst/>
            </a:pr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2" name="Google Shape;1772;p38"/>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smtClean="0">
                <a:solidFill>
                  <a:srgbClr val="FF7C3E"/>
                </a:solidFill>
              </a:rPr>
              <a:t>8</a:t>
            </a:r>
            <a:endParaRPr sz="9600" dirty="0">
              <a:solidFill>
                <a:srgbClr val="FF7C3E"/>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776"/>
        <p:cNvGrpSpPr/>
        <p:nvPr/>
      </p:nvGrpSpPr>
      <p:grpSpPr>
        <a:xfrm>
          <a:off x="0" y="0"/>
          <a:ext cx="0" cy="0"/>
          <a:chOff x="0" y="0"/>
          <a:chExt cx="0" cy="0"/>
        </a:xfrm>
      </p:grpSpPr>
      <p:sp>
        <p:nvSpPr>
          <p:cNvPr id="1777" name="Google Shape;1777;p39"/>
          <p:cNvSpPr txBox="1">
            <a:spLocks noGrp="1"/>
          </p:cNvSpPr>
          <p:nvPr>
            <p:ph type="subTitle" idx="1"/>
          </p:nvPr>
        </p:nvSpPr>
        <p:spPr>
          <a:xfrm flipH="1">
            <a:off x="583291" y="1516690"/>
            <a:ext cx="6585777" cy="1723414"/>
          </a:xfrm>
          <a:prstGeom prst="rect">
            <a:avLst/>
          </a:prstGeom>
        </p:spPr>
        <p:txBody>
          <a:bodyPr spcFirstLastPara="1" wrap="square" lIns="91425" tIns="91425" rIns="91425" bIns="91425" anchor="ctr" anchorCtr="0">
            <a:noAutofit/>
          </a:bodyPr>
          <a:lstStyle/>
          <a:p>
            <a:pPr marL="0" lvl="0" indent="0" algn="just"/>
            <a:r>
              <a:rPr lang="id-ID" sz="1400" dirty="0"/>
              <a:t>Jadi dapat dilihat dari output waktu tersebut menghasilkan nilai 448.14159292035697. maka sesuai dengan rules yang ada jika tingkat kekotoran bernilai = 35 dan jenis kotoran pakaian bernilai = </a:t>
            </a:r>
            <a:r>
              <a:rPr lang="id-ID" sz="1400" dirty="0" smtClean="0"/>
              <a:t>48, dapat dilihat </a:t>
            </a:r>
            <a:r>
              <a:rPr lang="id-ID" sz="1400" dirty="0"/>
              <a:t>dari rules diatas </a:t>
            </a:r>
            <a:r>
              <a:rPr lang="id-ID" sz="1400" dirty="0" smtClean="0"/>
              <a:t>untuk tingkat </a:t>
            </a:r>
            <a:r>
              <a:rPr lang="id-ID" sz="1400" dirty="0"/>
              <a:t>kotoran 35 maka termasuk ke rules 'RENDAH' dan </a:t>
            </a:r>
            <a:r>
              <a:rPr lang="id-ID" sz="1400" dirty="0" smtClean="0"/>
              <a:t>untuk </a:t>
            </a:r>
            <a:r>
              <a:rPr lang="id-ID" sz="1400" dirty="0"/>
              <a:t>jenis kotoran pakaian bernilai 48 maka termasuk ke rules 'BIASA'. maka dapat disimpulkan sesuai dengan rules yang ada bahwa, Jika tingkat kekotoran pakaian rendah dan jenis kotoran biasa, maka waktu pencucian adalah 'SEDANG</a:t>
            </a:r>
            <a:r>
              <a:rPr lang="id-ID" dirty="0"/>
              <a:t>'</a:t>
            </a:r>
            <a:endParaRPr dirty="0"/>
          </a:p>
        </p:txBody>
      </p:sp>
      <p:sp>
        <p:nvSpPr>
          <p:cNvPr id="1779" name="Google Shape;1779;p39"/>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KESEIMPULAN</a:t>
            </a:r>
            <a:endParaRPr dirty="0"/>
          </a:p>
        </p:txBody>
      </p:sp>
      <p:grpSp>
        <p:nvGrpSpPr>
          <p:cNvPr id="1780" name="Google Shape;1780;p39"/>
          <p:cNvGrpSpPr/>
          <p:nvPr/>
        </p:nvGrpSpPr>
        <p:grpSpPr>
          <a:xfrm>
            <a:off x="441790" y="1541124"/>
            <a:ext cx="8203368" cy="3257083"/>
            <a:chOff x="1278444" y="1640285"/>
            <a:chExt cx="7366713" cy="3119808"/>
          </a:xfrm>
        </p:grpSpPr>
        <p:grpSp>
          <p:nvGrpSpPr>
            <p:cNvPr id="1781" name="Google Shape;1781;p39"/>
            <p:cNvGrpSpPr/>
            <p:nvPr/>
          </p:nvGrpSpPr>
          <p:grpSpPr>
            <a:xfrm>
              <a:off x="1278444" y="3334334"/>
              <a:ext cx="5053528" cy="1425759"/>
              <a:chOff x="1969569" y="3334334"/>
              <a:chExt cx="5053528" cy="1425759"/>
            </a:xfrm>
          </p:grpSpPr>
          <p:grpSp>
            <p:nvGrpSpPr>
              <p:cNvPr id="1782" name="Google Shape;1782;p39"/>
              <p:cNvGrpSpPr/>
              <p:nvPr/>
            </p:nvGrpSpPr>
            <p:grpSpPr>
              <a:xfrm>
                <a:off x="1969569" y="3334334"/>
                <a:ext cx="2743331" cy="1418598"/>
                <a:chOff x="1969569" y="3334334"/>
                <a:chExt cx="2743331" cy="1418598"/>
              </a:xfrm>
            </p:grpSpPr>
            <p:grpSp>
              <p:nvGrpSpPr>
                <p:cNvPr id="1783" name="Google Shape;1783;p39"/>
                <p:cNvGrpSpPr/>
                <p:nvPr/>
              </p:nvGrpSpPr>
              <p:grpSpPr>
                <a:xfrm>
                  <a:off x="4107166" y="4200099"/>
                  <a:ext cx="197076" cy="216135"/>
                  <a:chOff x="7799791" y="3438161"/>
                  <a:chExt cx="197076" cy="216135"/>
                </a:xfrm>
              </p:grpSpPr>
              <p:sp>
                <p:nvSpPr>
                  <p:cNvPr id="1784" name="Google Shape;1784;p39"/>
                  <p:cNvSpPr/>
                  <p:nvPr/>
                </p:nvSpPr>
                <p:spPr>
                  <a:xfrm>
                    <a:off x="7799791" y="3455891"/>
                    <a:ext cx="189541" cy="198405"/>
                  </a:xfrm>
                  <a:custGeom>
                    <a:avLst/>
                    <a:gdLst/>
                    <a:ahLst/>
                    <a:cxnLst/>
                    <a:rect l="l" t="t" r="r" b="b"/>
                    <a:pathLst>
                      <a:path w="3421" h="3581" extrusionOk="0">
                        <a:moveTo>
                          <a:pt x="1209" y="0"/>
                        </a:moveTo>
                        <a:cubicBezTo>
                          <a:pt x="1170" y="0"/>
                          <a:pt x="1131" y="8"/>
                          <a:pt x="1092" y="26"/>
                        </a:cubicBezTo>
                        <a:cubicBezTo>
                          <a:pt x="475" y="303"/>
                          <a:pt x="724" y="893"/>
                          <a:pt x="713" y="965"/>
                        </a:cubicBezTo>
                        <a:cubicBezTo>
                          <a:pt x="703" y="1036"/>
                          <a:pt x="262" y="1002"/>
                          <a:pt x="164" y="1343"/>
                        </a:cubicBezTo>
                        <a:cubicBezTo>
                          <a:pt x="65" y="1682"/>
                          <a:pt x="461" y="1924"/>
                          <a:pt x="464" y="1989"/>
                        </a:cubicBezTo>
                        <a:cubicBezTo>
                          <a:pt x="471" y="2057"/>
                          <a:pt x="0" y="2580"/>
                          <a:pt x="928" y="3276"/>
                        </a:cubicBezTo>
                        <a:cubicBezTo>
                          <a:pt x="1231" y="3504"/>
                          <a:pt x="1493" y="3581"/>
                          <a:pt x="1709" y="3581"/>
                        </a:cubicBezTo>
                        <a:cubicBezTo>
                          <a:pt x="2011" y="3581"/>
                          <a:pt x="2224" y="3431"/>
                          <a:pt x="2331" y="3334"/>
                        </a:cubicBezTo>
                        <a:cubicBezTo>
                          <a:pt x="2386" y="3282"/>
                          <a:pt x="2451" y="3248"/>
                          <a:pt x="2523" y="3228"/>
                        </a:cubicBezTo>
                        <a:cubicBezTo>
                          <a:pt x="3191" y="3037"/>
                          <a:pt x="3421" y="2142"/>
                          <a:pt x="3369" y="1579"/>
                        </a:cubicBezTo>
                        <a:cubicBezTo>
                          <a:pt x="3314" y="982"/>
                          <a:pt x="2912" y="1074"/>
                          <a:pt x="2833" y="1020"/>
                        </a:cubicBezTo>
                        <a:cubicBezTo>
                          <a:pt x="2755" y="968"/>
                          <a:pt x="2864" y="562"/>
                          <a:pt x="2584" y="395"/>
                        </a:cubicBezTo>
                        <a:cubicBezTo>
                          <a:pt x="2523" y="359"/>
                          <a:pt x="2460" y="345"/>
                          <a:pt x="2397" y="345"/>
                        </a:cubicBezTo>
                        <a:cubicBezTo>
                          <a:pt x="2206" y="345"/>
                          <a:pt x="2018" y="472"/>
                          <a:pt x="1905" y="472"/>
                        </a:cubicBezTo>
                        <a:cubicBezTo>
                          <a:pt x="1885" y="472"/>
                          <a:pt x="1868" y="468"/>
                          <a:pt x="1853" y="459"/>
                        </a:cubicBezTo>
                        <a:cubicBezTo>
                          <a:pt x="1737" y="397"/>
                          <a:pt x="1483" y="0"/>
                          <a:pt x="120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9"/>
                  <p:cNvSpPr/>
                  <p:nvPr/>
                </p:nvSpPr>
                <p:spPr>
                  <a:xfrm>
                    <a:off x="7866888" y="3469410"/>
                    <a:ext cx="62497" cy="151533"/>
                  </a:xfrm>
                  <a:custGeom>
                    <a:avLst/>
                    <a:gdLst/>
                    <a:ahLst/>
                    <a:cxnLst/>
                    <a:rect l="l" t="t" r="r" b="b"/>
                    <a:pathLst>
                      <a:path w="1128" h="2735" extrusionOk="0">
                        <a:moveTo>
                          <a:pt x="1" y="1"/>
                        </a:moveTo>
                        <a:cubicBezTo>
                          <a:pt x="86" y="233"/>
                          <a:pt x="182" y="461"/>
                          <a:pt x="274" y="690"/>
                        </a:cubicBezTo>
                        <a:cubicBezTo>
                          <a:pt x="370" y="915"/>
                          <a:pt x="465" y="1144"/>
                          <a:pt x="560" y="1370"/>
                        </a:cubicBezTo>
                        <a:lnTo>
                          <a:pt x="854" y="2049"/>
                        </a:lnTo>
                        <a:cubicBezTo>
                          <a:pt x="902" y="2161"/>
                          <a:pt x="950" y="2274"/>
                          <a:pt x="997" y="2390"/>
                        </a:cubicBezTo>
                        <a:cubicBezTo>
                          <a:pt x="1045" y="2503"/>
                          <a:pt x="1096" y="2615"/>
                          <a:pt x="1127" y="2735"/>
                        </a:cubicBezTo>
                        <a:cubicBezTo>
                          <a:pt x="1083" y="2489"/>
                          <a:pt x="987" y="2260"/>
                          <a:pt x="902" y="2028"/>
                        </a:cubicBezTo>
                        <a:cubicBezTo>
                          <a:pt x="813" y="1800"/>
                          <a:pt x="718" y="1570"/>
                          <a:pt x="622" y="1345"/>
                        </a:cubicBezTo>
                        <a:cubicBezTo>
                          <a:pt x="526" y="1116"/>
                          <a:pt x="428" y="891"/>
                          <a:pt x="321" y="669"/>
                        </a:cubicBezTo>
                        <a:cubicBezTo>
                          <a:pt x="219" y="444"/>
                          <a:pt x="113" y="223"/>
                          <a:pt x="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9"/>
                  <p:cNvSpPr/>
                  <p:nvPr/>
                </p:nvSpPr>
                <p:spPr>
                  <a:xfrm>
                    <a:off x="7860461" y="3556232"/>
                    <a:ext cx="93690" cy="50529"/>
                  </a:xfrm>
                  <a:custGeom>
                    <a:avLst/>
                    <a:gdLst/>
                    <a:ahLst/>
                    <a:cxnLst/>
                    <a:rect l="l" t="t" r="r" b="b"/>
                    <a:pathLst>
                      <a:path w="1691" h="912" extrusionOk="0">
                        <a:moveTo>
                          <a:pt x="1691" y="0"/>
                        </a:moveTo>
                        <a:cubicBezTo>
                          <a:pt x="1588" y="140"/>
                          <a:pt x="1496" y="284"/>
                          <a:pt x="1400" y="427"/>
                        </a:cubicBezTo>
                        <a:cubicBezTo>
                          <a:pt x="1312" y="561"/>
                          <a:pt x="1223" y="701"/>
                          <a:pt x="1138" y="842"/>
                        </a:cubicBezTo>
                        <a:lnTo>
                          <a:pt x="1138" y="842"/>
                        </a:lnTo>
                        <a:cubicBezTo>
                          <a:pt x="950" y="829"/>
                          <a:pt x="766" y="819"/>
                          <a:pt x="577" y="813"/>
                        </a:cubicBezTo>
                        <a:lnTo>
                          <a:pt x="287" y="806"/>
                        </a:lnTo>
                        <a:cubicBezTo>
                          <a:pt x="246" y="806"/>
                          <a:pt x="204" y="805"/>
                          <a:pt x="163" y="805"/>
                        </a:cubicBezTo>
                        <a:cubicBezTo>
                          <a:pt x="109" y="805"/>
                          <a:pt x="55" y="807"/>
                          <a:pt x="1" y="813"/>
                        </a:cubicBezTo>
                        <a:cubicBezTo>
                          <a:pt x="96" y="816"/>
                          <a:pt x="191" y="830"/>
                          <a:pt x="287" y="840"/>
                        </a:cubicBezTo>
                        <a:lnTo>
                          <a:pt x="574" y="868"/>
                        </a:lnTo>
                        <a:cubicBezTo>
                          <a:pt x="769" y="884"/>
                          <a:pt x="960" y="898"/>
                          <a:pt x="1154" y="909"/>
                        </a:cubicBezTo>
                        <a:lnTo>
                          <a:pt x="1171" y="912"/>
                        </a:lnTo>
                        <a:lnTo>
                          <a:pt x="1182" y="895"/>
                        </a:lnTo>
                        <a:cubicBezTo>
                          <a:pt x="1270" y="748"/>
                          <a:pt x="1359" y="601"/>
                          <a:pt x="1441" y="451"/>
                        </a:cubicBezTo>
                        <a:cubicBezTo>
                          <a:pt x="1527" y="304"/>
                          <a:pt x="1612" y="154"/>
                          <a:pt x="169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9"/>
                  <p:cNvSpPr/>
                  <p:nvPr/>
                </p:nvSpPr>
                <p:spPr>
                  <a:xfrm>
                    <a:off x="7848160" y="3502155"/>
                    <a:ext cx="73633" cy="49033"/>
                  </a:xfrm>
                  <a:custGeom>
                    <a:avLst/>
                    <a:gdLst/>
                    <a:ahLst/>
                    <a:cxnLst/>
                    <a:rect l="l" t="t" r="r" b="b"/>
                    <a:pathLst>
                      <a:path w="1329" h="885" extrusionOk="0">
                        <a:moveTo>
                          <a:pt x="1329" y="0"/>
                        </a:moveTo>
                        <a:lnTo>
                          <a:pt x="1329" y="0"/>
                        </a:lnTo>
                        <a:cubicBezTo>
                          <a:pt x="1257" y="133"/>
                          <a:pt x="1188" y="273"/>
                          <a:pt x="1124" y="410"/>
                        </a:cubicBezTo>
                        <a:cubicBezTo>
                          <a:pt x="1060" y="540"/>
                          <a:pt x="1002" y="672"/>
                          <a:pt x="944" y="803"/>
                        </a:cubicBezTo>
                        <a:lnTo>
                          <a:pt x="944" y="803"/>
                        </a:lnTo>
                        <a:cubicBezTo>
                          <a:pt x="794" y="755"/>
                          <a:pt x="643" y="707"/>
                          <a:pt x="489" y="666"/>
                        </a:cubicBezTo>
                        <a:lnTo>
                          <a:pt x="246" y="598"/>
                        </a:lnTo>
                        <a:lnTo>
                          <a:pt x="1" y="533"/>
                        </a:lnTo>
                        <a:lnTo>
                          <a:pt x="1" y="533"/>
                        </a:lnTo>
                        <a:cubicBezTo>
                          <a:pt x="79" y="570"/>
                          <a:pt x="158" y="598"/>
                          <a:pt x="236" y="628"/>
                        </a:cubicBezTo>
                        <a:lnTo>
                          <a:pt x="475" y="717"/>
                        </a:lnTo>
                        <a:cubicBezTo>
                          <a:pt x="632" y="771"/>
                          <a:pt x="793" y="826"/>
                          <a:pt x="953" y="877"/>
                        </a:cubicBezTo>
                        <a:lnTo>
                          <a:pt x="984" y="884"/>
                        </a:lnTo>
                        <a:lnTo>
                          <a:pt x="994" y="856"/>
                        </a:lnTo>
                        <a:cubicBezTo>
                          <a:pt x="1056" y="717"/>
                          <a:pt x="1114" y="574"/>
                          <a:pt x="1168" y="430"/>
                        </a:cubicBezTo>
                        <a:cubicBezTo>
                          <a:pt x="1226" y="287"/>
                          <a:pt x="1281" y="144"/>
                          <a:pt x="132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9"/>
                  <p:cNvSpPr/>
                  <p:nvPr/>
                </p:nvSpPr>
                <p:spPr>
                  <a:xfrm>
                    <a:off x="7807492" y="3438161"/>
                    <a:ext cx="189374" cy="198350"/>
                  </a:xfrm>
                  <a:custGeom>
                    <a:avLst/>
                    <a:gdLst/>
                    <a:ahLst/>
                    <a:cxnLst/>
                    <a:rect l="l" t="t" r="r" b="b"/>
                    <a:pathLst>
                      <a:path w="3418" h="3580" extrusionOk="0">
                        <a:moveTo>
                          <a:pt x="1207" y="0"/>
                        </a:moveTo>
                        <a:cubicBezTo>
                          <a:pt x="1169" y="0"/>
                          <a:pt x="1131" y="8"/>
                          <a:pt x="1093" y="25"/>
                        </a:cubicBezTo>
                        <a:cubicBezTo>
                          <a:pt x="472" y="302"/>
                          <a:pt x="721" y="892"/>
                          <a:pt x="714" y="964"/>
                        </a:cubicBezTo>
                        <a:cubicBezTo>
                          <a:pt x="704" y="1036"/>
                          <a:pt x="260" y="1005"/>
                          <a:pt x="161" y="1343"/>
                        </a:cubicBezTo>
                        <a:cubicBezTo>
                          <a:pt x="62" y="1684"/>
                          <a:pt x="458" y="1923"/>
                          <a:pt x="465" y="1991"/>
                        </a:cubicBezTo>
                        <a:cubicBezTo>
                          <a:pt x="468" y="2057"/>
                          <a:pt x="0" y="2578"/>
                          <a:pt x="926" y="3275"/>
                        </a:cubicBezTo>
                        <a:cubicBezTo>
                          <a:pt x="1228" y="3503"/>
                          <a:pt x="1491" y="3580"/>
                          <a:pt x="1707" y="3580"/>
                        </a:cubicBezTo>
                        <a:cubicBezTo>
                          <a:pt x="2009" y="3580"/>
                          <a:pt x="2221" y="3430"/>
                          <a:pt x="2329" y="3333"/>
                        </a:cubicBezTo>
                        <a:cubicBezTo>
                          <a:pt x="2384" y="3285"/>
                          <a:pt x="2448" y="3248"/>
                          <a:pt x="2520" y="3227"/>
                        </a:cubicBezTo>
                        <a:cubicBezTo>
                          <a:pt x="3192" y="3040"/>
                          <a:pt x="3418" y="2142"/>
                          <a:pt x="3367" y="1578"/>
                        </a:cubicBezTo>
                        <a:cubicBezTo>
                          <a:pt x="3312" y="984"/>
                          <a:pt x="2913" y="1073"/>
                          <a:pt x="2831" y="1022"/>
                        </a:cubicBezTo>
                        <a:cubicBezTo>
                          <a:pt x="2752" y="967"/>
                          <a:pt x="2861" y="565"/>
                          <a:pt x="2581" y="398"/>
                        </a:cubicBezTo>
                        <a:cubicBezTo>
                          <a:pt x="2520" y="360"/>
                          <a:pt x="2456" y="347"/>
                          <a:pt x="2393" y="347"/>
                        </a:cubicBezTo>
                        <a:cubicBezTo>
                          <a:pt x="2202" y="347"/>
                          <a:pt x="2017" y="474"/>
                          <a:pt x="1902" y="474"/>
                        </a:cubicBezTo>
                        <a:cubicBezTo>
                          <a:pt x="1883" y="474"/>
                          <a:pt x="1866" y="471"/>
                          <a:pt x="1851" y="462"/>
                        </a:cubicBezTo>
                        <a:cubicBezTo>
                          <a:pt x="1734" y="396"/>
                          <a:pt x="1480" y="0"/>
                          <a:pt x="1207"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9"/>
                  <p:cNvSpPr/>
                  <p:nvPr/>
                </p:nvSpPr>
                <p:spPr>
                  <a:xfrm>
                    <a:off x="7874423" y="3451791"/>
                    <a:ext cx="62497" cy="151422"/>
                  </a:xfrm>
                  <a:custGeom>
                    <a:avLst/>
                    <a:gdLst/>
                    <a:ahLst/>
                    <a:cxnLst/>
                    <a:rect l="l" t="t" r="r" b="b"/>
                    <a:pathLst>
                      <a:path w="1128" h="2733" extrusionOk="0">
                        <a:moveTo>
                          <a:pt x="1" y="1"/>
                        </a:moveTo>
                        <a:lnTo>
                          <a:pt x="1" y="1"/>
                        </a:lnTo>
                        <a:cubicBezTo>
                          <a:pt x="90" y="229"/>
                          <a:pt x="182" y="459"/>
                          <a:pt x="278" y="687"/>
                        </a:cubicBezTo>
                        <a:cubicBezTo>
                          <a:pt x="370" y="916"/>
                          <a:pt x="465" y="1141"/>
                          <a:pt x="565" y="1370"/>
                        </a:cubicBezTo>
                        <a:lnTo>
                          <a:pt x="855" y="2046"/>
                        </a:lnTo>
                        <a:cubicBezTo>
                          <a:pt x="906" y="2159"/>
                          <a:pt x="954" y="2274"/>
                          <a:pt x="1001" y="2387"/>
                        </a:cubicBezTo>
                        <a:cubicBezTo>
                          <a:pt x="1045" y="2500"/>
                          <a:pt x="1097" y="2613"/>
                          <a:pt x="1127" y="2732"/>
                        </a:cubicBezTo>
                        <a:cubicBezTo>
                          <a:pt x="1083" y="2490"/>
                          <a:pt x="988" y="2261"/>
                          <a:pt x="902" y="2028"/>
                        </a:cubicBezTo>
                        <a:cubicBezTo>
                          <a:pt x="814" y="1797"/>
                          <a:pt x="722" y="1568"/>
                          <a:pt x="623" y="1343"/>
                        </a:cubicBezTo>
                        <a:cubicBezTo>
                          <a:pt x="527" y="1117"/>
                          <a:pt x="428" y="889"/>
                          <a:pt x="322" y="667"/>
                        </a:cubicBezTo>
                        <a:cubicBezTo>
                          <a:pt x="220" y="442"/>
                          <a:pt x="114" y="220"/>
                          <a:pt x="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9"/>
                  <p:cNvSpPr/>
                  <p:nvPr/>
                </p:nvSpPr>
                <p:spPr>
                  <a:xfrm>
                    <a:off x="7868051" y="3538668"/>
                    <a:ext cx="93634" cy="50308"/>
                  </a:xfrm>
                  <a:custGeom>
                    <a:avLst/>
                    <a:gdLst/>
                    <a:ahLst/>
                    <a:cxnLst/>
                    <a:rect l="l" t="t" r="r" b="b"/>
                    <a:pathLst>
                      <a:path w="1690" h="908" extrusionOk="0">
                        <a:moveTo>
                          <a:pt x="1690" y="0"/>
                        </a:moveTo>
                        <a:cubicBezTo>
                          <a:pt x="1587" y="136"/>
                          <a:pt x="1496" y="279"/>
                          <a:pt x="1400" y="423"/>
                        </a:cubicBezTo>
                        <a:cubicBezTo>
                          <a:pt x="1312" y="560"/>
                          <a:pt x="1223" y="697"/>
                          <a:pt x="1138" y="838"/>
                        </a:cubicBezTo>
                        <a:lnTo>
                          <a:pt x="1138" y="838"/>
                        </a:lnTo>
                        <a:cubicBezTo>
                          <a:pt x="953" y="825"/>
                          <a:pt x="765" y="816"/>
                          <a:pt x="580" y="809"/>
                        </a:cubicBezTo>
                        <a:lnTo>
                          <a:pt x="290" y="802"/>
                        </a:lnTo>
                        <a:cubicBezTo>
                          <a:pt x="266" y="803"/>
                          <a:pt x="241" y="803"/>
                          <a:pt x="217" y="803"/>
                        </a:cubicBezTo>
                        <a:cubicBezTo>
                          <a:pt x="192" y="803"/>
                          <a:pt x="168" y="803"/>
                          <a:pt x="144" y="803"/>
                        </a:cubicBezTo>
                        <a:cubicBezTo>
                          <a:pt x="96" y="803"/>
                          <a:pt x="48" y="804"/>
                          <a:pt x="0" y="809"/>
                        </a:cubicBezTo>
                        <a:cubicBezTo>
                          <a:pt x="95" y="816"/>
                          <a:pt x="191" y="826"/>
                          <a:pt x="287" y="837"/>
                        </a:cubicBezTo>
                        <a:lnTo>
                          <a:pt x="577" y="864"/>
                        </a:lnTo>
                        <a:cubicBezTo>
                          <a:pt x="768" y="881"/>
                          <a:pt x="960" y="894"/>
                          <a:pt x="1154" y="908"/>
                        </a:cubicBezTo>
                        <a:lnTo>
                          <a:pt x="1174" y="908"/>
                        </a:lnTo>
                        <a:lnTo>
                          <a:pt x="1185" y="891"/>
                        </a:lnTo>
                        <a:cubicBezTo>
                          <a:pt x="1270" y="744"/>
                          <a:pt x="1359" y="597"/>
                          <a:pt x="1444" y="451"/>
                        </a:cubicBezTo>
                        <a:cubicBezTo>
                          <a:pt x="1529" y="300"/>
                          <a:pt x="1611" y="150"/>
                          <a:pt x="169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9"/>
                  <p:cNvSpPr/>
                  <p:nvPr/>
                </p:nvSpPr>
                <p:spPr>
                  <a:xfrm>
                    <a:off x="7855917" y="3484370"/>
                    <a:ext cx="73467" cy="49200"/>
                  </a:xfrm>
                  <a:custGeom>
                    <a:avLst/>
                    <a:gdLst/>
                    <a:ahLst/>
                    <a:cxnLst/>
                    <a:rect l="l" t="t" r="r" b="b"/>
                    <a:pathLst>
                      <a:path w="1326" h="888" extrusionOk="0">
                        <a:moveTo>
                          <a:pt x="1325" y="0"/>
                        </a:moveTo>
                        <a:lnTo>
                          <a:pt x="1325" y="0"/>
                        </a:lnTo>
                        <a:cubicBezTo>
                          <a:pt x="1253" y="137"/>
                          <a:pt x="1185" y="273"/>
                          <a:pt x="1121" y="413"/>
                        </a:cubicBezTo>
                        <a:cubicBezTo>
                          <a:pt x="1060" y="540"/>
                          <a:pt x="1003" y="673"/>
                          <a:pt x="942" y="804"/>
                        </a:cubicBezTo>
                        <a:lnTo>
                          <a:pt x="942" y="804"/>
                        </a:lnTo>
                        <a:cubicBezTo>
                          <a:pt x="792" y="756"/>
                          <a:pt x="640" y="711"/>
                          <a:pt x="489" y="665"/>
                        </a:cubicBezTo>
                        <a:lnTo>
                          <a:pt x="243" y="597"/>
                        </a:lnTo>
                        <a:lnTo>
                          <a:pt x="1" y="533"/>
                        </a:lnTo>
                        <a:lnTo>
                          <a:pt x="1" y="533"/>
                        </a:lnTo>
                        <a:cubicBezTo>
                          <a:pt x="76" y="570"/>
                          <a:pt x="155" y="597"/>
                          <a:pt x="232" y="632"/>
                        </a:cubicBezTo>
                        <a:lnTo>
                          <a:pt x="472" y="717"/>
                        </a:lnTo>
                        <a:cubicBezTo>
                          <a:pt x="632" y="775"/>
                          <a:pt x="790" y="826"/>
                          <a:pt x="953" y="878"/>
                        </a:cubicBezTo>
                        <a:lnTo>
                          <a:pt x="980" y="887"/>
                        </a:lnTo>
                        <a:lnTo>
                          <a:pt x="990" y="860"/>
                        </a:lnTo>
                        <a:cubicBezTo>
                          <a:pt x="1052" y="717"/>
                          <a:pt x="1110" y="577"/>
                          <a:pt x="1168" y="434"/>
                        </a:cubicBezTo>
                        <a:cubicBezTo>
                          <a:pt x="1223" y="290"/>
                          <a:pt x="1277" y="147"/>
                          <a:pt x="132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39"/>
                <p:cNvSpPr/>
                <p:nvPr/>
              </p:nvSpPr>
              <p:spPr>
                <a:xfrm flipH="1">
                  <a:off x="3443526" y="4021888"/>
                  <a:ext cx="197705" cy="204381"/>
                </a:xfrm>
                <a:custGeom>
                  <a:avLst/>
                  <a:gdLst/>
                  <a:ahLst/>
                  <a:cxnLst/>
                  <a:rect l="l" t="t" r="r" b="b"/>
                  <a:pathLst>
                    <a:path w="3524" h="3643" extrusionOk="0">
                      <a:moveTo>
                        <a:pt x="297" y="0"/>
                      </a:moveTo>
                      <a:lnTo>
                        <a:pt x="297" y="0"/>
                      </a:lnTo>
                      <a:cubicBezTo>
                        <a:pt x="413" y="499"/>
                        <a:pt x="502" y="997"/>
                        <a:pt x="506" y="1510"/>
                      </a:cubicBezTo>
                      <a:cubicBezTo>
                        <a:pt x="509" y="2250"/>
                        <a:pt x="267" y="2947"/>
                        <a:pt x="0" y="3643"/>
                      </a:cubicBezTo>
                      <a:cubicBezTo>
                        <a:pt x="0" y="3643"/>
                        <a:pt x="925" y="2691"/>
                        <a:pt x="1943" y="2039"/>
                      </a:cubicBezTo>
                      <a:cubicBezTo>
                        <a:pt x="2953" y="1387"/>
                        <a:pt x="3479" y="1206"/>
                        <a:pt x="3479" y="1206"/>
                      </a:cubicBezTo>
                      <a:cubicBezTo>
                        <a:pt x="3523" y="1001"/>
                        <a:pt x="3394" y="799"/>
                        <a:pt x="3189" y="752"/>
                      </a:cubicBezTo>
                      <a:cubicBezTo>
                        <a:pt x="2564" y="612"/>
                        <a:pt x="1434" y="383"/>
                        <a:pt x="29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9"/>
                <p:cNvSpPr/>
                <p:nvPr/>
              </p:nvSpPr>
              <p:spPr>
                <a:xfrm flipH="1">
                  <a:off x="2933979" y="3612643"/>
                  <a:ext cx="111532" cy="146540"/>
                </a:xfrm>
                <a:custGeom>
                  <a:avLst/>
                  <a:gdLst/>
                  <a:ahLst/>
                  <a:cxnLst/>
                  <a:rect l="l" t="t" r="r" b="b"/>
                  <a:pathLst>
                    <a:path w="1988" h="2612" extrusionOk="0">
                      <a:moveTo>
                        <a:pt x="1913" y="0"/>
                      </a:moveTo>
                      <a:cubicBezTo>
                        <a:pt x="1892" y="0"/>
                        <a:pt x="1872" y="10"/>
                        <a:pt x="1858" y="29"/>
                      </a:cubicBezTo>
                      <a:lnTo>
                        <a:pt x="21" y="2507"/>
                      </a:lnTo>
                      <a:cubicBezTo>
                        <a:pt x="1" y="2534"/>
                        <a:pt x="8" y="2578"/>
                        <a:pt x="35" y="2599"/>
                      </a:cubicBezTo>
                      <a:cubicBezTo>
                        <a:pt x="48" y="2607"/>
                        <a:pt x="63" y="2611"/>
                        <a:pt x="77" y="2611"/>
                      </a:cubicBezTo>
                      <a:cubicBezTo>
                        <a:pt x="97" y="2611"/>
                        <a:pt x="117" y="2603"/>
                        <a:pt x="131" y="2585"/>
                      </a:cubicBezTo>
                      <a:lnTo>
                        <a:pt x="1967" y="106"/>
                      </a:lnTo>
                      <a:cubicBezTo>
                        <a:pt x="1987" y="79"/>
                        <a:pt x="1981" y="35"/>
                        <a:pt x="1954" y="15"/>
                      </a:cubicBezTo>
                      <a:cubicBezTo>
                        <a:pt x="1941" y="5"/>
                        <a:pt x="1927" y="0"/>
                        <a:pt x="1913" y="0"/>
                      </a:cubicBezTo>
                      <a:close/>
                    </a:path>
                  </a:pathLst>
                </a:custGeom>
                <a:solidFill>
                  <a:srgbClr val="C982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9"/>
                <p:cNvSpPr/>
                <p:nvPr/>
              </p:nvSpPr>
              <p:spPr>
                <a:xfrm flipH="1">
                  <a:off x="2697858" y="3768038"/>
                  <a:ext cx="87576" cy="149177"/>
                </a:xfrm>
                <a:custGeom>
                  <a:avLst/>
                  <a:gdLst/>
                  <a:ahLst/>
                  <a:cxnLst/>
                  <a:rect l="l" t="t" r="r" b="b"/>
                  <a:pathLst>
                    <a:path w="1561" h="2659" extrusionOk="0">
                      <a:moveTo>
                        <a:pt x="989" y="0"/>
                      </a:moveTo>
                      <a:cubicBezTo>
                        <a:pt x="880" y="0"/>
                        <a:pt x="778" y="69"/>
                        <a:pt x="735" y="173"/>
                      </a:cubicBezTo>
                      <a:lnTo>
                        <a:pt x="496" y="747"/>
                      </a:lnTo>
                      <a:cubicBezTo>
                        <a:pt x="455" y="849"/>
                        <a:pt x="400" y="941"/>
                        <a:pt x="329" y="1027"/>
                      </a:cubicBezTo>
                      <a:cubicBezTo>
                        <a:pt x="1" y="1453"/>
                        <a:pt x="83" y="2068"/>
                        <a:pt x="513" y="2392"/>
                      </a:cubicBezTo>
                      <a:lnTo>
                        <a:pt x="864" y="2658"/>
                      </a:lnTo>
                      <a:lnTo>
                        <a:pt x="1561" y="1744"/>
                      </a:lnTo>
                      <a:lnTo>
                        <a:pt x="874" y="1225"/>
                      </a:lnTo>
                      <a:cubicBezTo>
                        <a:pt x="878" y="1215"/>
                        <a:pt x="885" y="1204"/>
                        <a:pt x="891" y="1191"/>
                      </a:cubicBezTo>
                      <a:lnTo>
                        <a:pt x="1230" y="368"/>
                      </a:lnTo>
                      <a:cubicBezTo>
                        <a:pt x="1288" y="228"/>
                        <a:pt x="1216" y="65"/>
                        <a:pt x="1069" y="13"/>
                      </a:cubicBezTo>
                      <a:cubicBezTo>
                        <a:pt x="1042" y="4"/>
                        <a:pt x="1016" y="0"/>
                        <a:pt x="989"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9"/>
                <p:cNvSpPr/>
                <p:nvPr/>
              </p:nvSpPr>
              <p:spPr>
                <a:xfrm flipH="1">
                  <a:off x="2970495" y="4289426"/>
                  <a:ext cx="203708" cy="454542"/>
                </a:xfrm>
                <a:custGeom>
                  <a:avLst/>
                  <a:gdLst/>
                  <a:ahLst/>
                  <a:cxnLst/>
                  <a:rect l="l" t="t" r="r" b="b"/>
                  <a:pathLst>
                    <a:path w="3631" h="8102" extrusionOk="0">
                      <a:moveTo>
                        <a:pt x="3084" y="0"/>
                      </a:moveTo>
                      <a:cubicBezTo>
                        <a:pt x="2495" y="133"/>
                        <a:pt x="1833" y="209"/>
                        <a:pt x="1091" y="209"/>
                      </a:cubicBezTo>
                      <a:cubicBezTo>
                        <a:pt x="745" y="209"/>
                        <a:pt x="382" y="192"/>
                        <a:pt x="1" y="158"/>
                      </a:cubicBezTo>
                      <a:lnTo>
                        <a:pt x="1" y="158"/>
                      </a:lnTo>
                      <a:cubicBezTo>
                        <a:pt x="1" y="158"/>
                        <a:pt x="2459" y="4687"/>
                        <a:pt x="2469" y="8101"/>
                      </a:cubicBezTo>
                      <a:lnTo>
                        <a:pt x="3630" y="8098"/>
                      </a:lnTo>
                      <a:cubicBezTo>
                        <a:pt x="3630" y="8098"/>
                        <a:pt x="3244" y="3790"/>
                        <a:pt x="308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9"/>
                <p:cNvSpPr/>
                <p:nvPr/>
              </p:nvSpPr>
              <p:spPr>
                <a:xfrm flipH="1">
                  <a:off x="2990294" y="3911204"/>
                  <a:ext cx="283430" cy="194283"/>
                </a:xfrm>
                <a:custGeom>
                  <a:avLst/>
                  <a:gdLst/>
                  <a:ahLst/>
                  <a:cxnLst/>
                  <a:rect l="l" t="t" r="r" b="b"/>
                  <a:pathLst>
                    <a:path w="5052" h="3463" extrusionOk="0">
                      <a:moveTo>
                        <a:pt x="5052" y="1"/>
                      </a:moveTo>
                      <a:cubicBezTo>
                        <a:pt x="4772" y="273"/>
                        <a:pt x="4404" y="536"/>
                        <a:pt x="3933" y="772"/>
                      </a:cubicBezTo>
                      <a:cubicBezTo>
                        <a:pt x="3479" y="994"/>
                        <a:pt x="3072" y="1199"/>
                        <a:pt x="2714" y="1379"/>
                      </a:cubicBezTo>
                      <a:cubicBezTo>
                        <a:pt x="2553" y="1458"/>
                        <a:pt x="2403" y="1537"/>
                        <a:pt x="2263" y="1609"/>
                      </a:cubicBezTo>
                      <a:cubicBezTo>
                        <a:pt x="1400" y="2046"/>
                        <a:pt x="837" y="2339"/>
                        <a:pt x="509" y="2513"/>
                      </a:cubicBezTo>
                      <a:cubicBezTo>
                        <a:pt x="270" y="2639"/>
                        <a:pt x="103" y="2868"/>
                        <a:pt x="58" y="3131"/>
                      </a:cubicBezTo>
                      <a:cubicBezTo>
                        <a:pt x="38" y="3237"/>
                        <a:pt x="21" y="3350"/>
                        <a:pt x="0" y="3462"/>
                      </a:cubicBezTo>
                      <a:cubicBezTo>
                        <a:pt x="594" y="3455"/>
                        <a:pt x="1168" y="3445"/>
                        <a:pt x="1713" y="3424"/>
                      </a:cubicBezTo>
                      <a:cubicBezTo>
                        <a:pt x="1816" y="3418"/>
                        <a:pt x="1918" y="3415"/>
                        <a:pt x="2021" y="3407"/>
                      </a:cubicBezTo>
                      <a:cubicBezTo>
                        <a:pt x="2243" y="3397"/>
                        <a:pt x="2458" y="3383"/>
                        <a:pt x="2673" y="3366"/>
                      </a:cubicBezTo>
                      <a:cubicBezTo>
                        <a:pt x="2860" y="3350"/>
                        <a:pt x="3045" y="3333"/>
                        <a:pt x="3226" y="3312"/>
                      </a:cubicBezTo>
                      <a:lnTo>
                        <a:pt x="3240" y="3312"/>
                      </a:lnTo>
                      <a:cubicBezTo>
                        <a:pt x="3328" y="3301"/>
                        <a:pt x="3417" y="3292"/>
                        <a:pt x="3506" y="3278"/>
                      </a:cubicBezTo>
                      <a:cubicBezTo>
                        <a:pt x="3591" y="3268"/>
                        <a:pt x="3676" y="3257"/>
                        <a:pt x="3758" y="3243"/>
                      </a:cubicBezTo>
                      <a:cubicBezTo>
                        <a:pt x="3769" y="3243"/>
                        <a:pt x="3775" y="3243"/>
                        <a:pt x="3782" y="3240"/>
                      </a:cubicBezTo>
                      <a:cubicBezTo>
                        <a:pt x="3864" y="3230"/>
                        <a:pt x="3943" y="3216"/>
                        <a:pt x="4024" y="3202"/>
                      </a:cubicBezTo>
                      <a:cubicBezTo>
                        <a:pt x="4035" y="3199"/>
                        <a:pt x="4048" y="3199"/>
                        <a:pt x="4059" y="3196"/>
                      </a:cubicBezTo>
                      <a:cubicBezTo>
                        <a:pt x="4130" y="3182"/>
                        <a:pt x="4205" y="3169"/>
                        <a:pt x="4278" y="3155"/>
                      </a:cubicBezTo>
                      <a:cubicBezTo>
                        <a:pt x="4284" y="3155"/>
                        <a:pt x="4294" y="3155"/>
                        <a:pt x="4301" y="3152"/>
                      </a:cubicBezTo>
                      <a:cubicBezTo>
                        <a:pt x="4376" y="3138"/>
                        <a:pt x="4451" y="3120"/>
                        <a:pt x="4523" y="3104"/>
                      </a:cubicBezTo>
                      <a:cubicBezTo>
                        <a:pt x="4540" y="3100"/>
                        <a:pt x="4557" y="3097"/>
                        <a:pt x="4571" y="3093"/>
                      </a:cubicBezTo>
                      <a:cubicBezTo>
                        <a:pt x="4646" y="3076"/>
                        <a:pt x="4721" y="3059"/>
                        <a:pt x="4793" y="3043"/>
                      </a:cubicBezTo>
                      <a:cubicBezTo>
                        <a:pt x="4803" y="2626"/>
                        <a:pt x="4823" y="2264"/>
                        <a:pt x="4858" y="1973"/>
                      </a:cubicBezTo>
                      <a:cubicBezTo>
                        <a:pt x="4916" y="1431"/>
                        <a:pt x="4990" y="752"/>
                        <a:pt x="505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9"/>
                <p:cNvSpPr/>
                <p:nvPr/>
              </p:nvSpPr>
              <p:spPr>
                <a:xfrm flipH="1">
                  <a:off x="2727919" y="3885398"/>
                  <a:ext cx="227552" cy="296951"/>
                </a:xfrm>
                <a:custGeom>
                  <a:avLst/>
                  <a:gdLst/>
                  <a:ahLst/>
                  <a:cxnLst/>
                  <a:rect l="l" t="t" r="r" b="b"/>
                  <a:pathLst>
                    <a:path w="4056" h="5293" extrusionOk="0">
                      <a:moveTo>
                        <a:pt x="3281" y="0"/>
                      </a:moveTo>
                      <a:cubicBezTo>
                        <a:pt x="2588" y="1553"/>
                        <a:pt x="1636" y="2488"/>
                        <a:pt x="431" y="3052"/>
                      </a:cubicBezTo>
                      <a:cubicBezTo>
                        <a:pt x="431" y="3052"/>
                        <a:pt x="1" y="3485"/>
                        <a:pt x="472" y="4547"/>
                      </a:cubicBezTo>
                      <a:cubicBezTo>
                        <a:pt x="746" y="5162"/>
                        <a:pt x="1019" y="5292"/>
                        <a:pt x="1200" y="5292"/>
                      </a:cubicBezTo>
                      <a:cubicBezTo>
                        <a:pt x="1333" y="5292"/>
                        <a:pt x="1417" y="5223"/>
                        <a:pt x="1417" y="5223"/>
                      </a:cubicBezTo>
                      <a:cubicBezTo>
                        <a:pt x="3373" y="3417"/>
                        <a:pt x="4049" y="481"/>
                        <a:pt x="4056" y="464"/>
                      </a:cubicBezTo>
                      <a:lnTo>
                        <a:pt x="3281" y="0"/>
                      </a:ln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9"/>
                <p:cNvSpPr/>
                <p:nvPr/>
              </p:nvSpPr>
              <p:spPr>
                <a:xfrm flipH="1">
                  <a:off x="2866732" y="4056557"/>
                  <a:ext cx="851299" cy="687424"/>
                </a:xfrm>
                <a:custGeom>
                  <a:avLst/>
                  <a:gdLst/>
                  <a:ahLst/>
                  <a:cxnLst/>
                  <a:rect l="l" t="t" r="r" b="b"/>
                  <a:pathLst>
                    <a:path w="15174" h="12253" extrusionOk="0">
                      <a:moveTo>
                        <a:pt x="14003" y="1"/>
                      </a:moveTo>
                      <a:cubicBezTo>
                        <a:pt x="13600" y="189"/>
                        <a:pt x="13170" y="335"/>
                        <a:pt x="12713" y="452"/>
                      </a:cubicBezTo>
                      <a:cubicBezTo>
                        <a:pt x="12641" y="468"/>
                        <a:pt x="12566" y="485"/>
                        <a:pt x="12491" y="502"/>
                      </a:cubicBezTo>
                      <a:cubicBezTo>
                        <a:pt x="12477" y="506"/>
                        <a:pt x="12460" y="509"/>
                        <a:pt x="12443" y="513"/>
                      </a:cubicBezTo>
                      <a:cubicBezTo>
                        <a:pt x="12371" y="529"/>
                        <a:pt x="12296" y="547"/>
                        <a:pt x="12221" y="561"/>
                      </a:cubicBezTo>
                      <a:cubicBezTo>
                        <a:pt x="12214" y="564"/>
                        <a:pt x="12204" y="564"/>
                        <a:pt x="12198" y="564"/>
                      </a:cubicBezTo>
                      <a:cubicBezTo>
                        <a:pt x="12125" y="578"/>
                        <a:pt x="12050" y="591"/>
                        <a:pt x="11979" y="605"/>
                      </a:cubicBezTo>
                      <a:cubicBezTo>
                        <a:pt x="11968" y="608"/>
                        <a:pt x="11955" y="608"/>
                        <a:pt x="11944" y="611"/>
                      </a:cubicBezTo>
                      <a:cubicBezTo>
                        <a:pt x="11863" y="625"/>
                        <a:pt x="11784" y="639"/>
                        <a:pt x="11702" y="649"/>
                      </a:cubicBezTo>
                      <a:cubicBezTo>
                        <a:pt x="11695" y="652"/>
                        <a:pt x="11689" y="652"/>
                        <a:pt x="11678" y="652"/>
                      </a:cubicBezTo>
                      <a:cubicBezTo>
                        <a:pt x="11596" y="666"/>
                        <a:pt x="11511" y="677"/>
                        <a:pt x="11426" y="687"/>
                      </a:cubicBezTo>
                      <a:cubicBezTo>
                        <a:pt x="11337" y="701"/>
                        <a:pt x="11248" y="710"/>
                        <a:pt x="11160" y="721"/>
                      </a:cubicBezTo>
                      <a:lnTo>
                        <a:pt x="11146" y="721"/>
                      </a:lnTo>
                      <a:cubicBezTo>
                        <a:pt x="10965" y="742"/>
                        <a:pt x="10780" y="759"/>
                        <a:pt x="10593" y="775"/>
                      </a:cubicBezTo>
                      <a:cubicBezTo>
                        <a:pt x="10378" y="792"/>
                        <a:pt x="10163" y="806"/>
                        <a:pt x="9941" y="816"/>
                      </a:cubicBezTo>
                      <a:cubicBezTo>
                        <a:pt x="9838" y="824"/>
                        <a:pt x="9736" y="827"/>
                        <a:pt x="9633" y="833"/>
                      </a:cubicBezTo>
                      <a:cubicBezTo>
                        <a:pt x="9088" y="854"/>
                        <a:pt x="8514" y="864"/>
                        <a:pt x="7920" y="871"/>
                      </a:cubicBezTo>
                      <a:cubicBezTo>
                        <a:pt x="7910" y="929"/>
                        <a:pt x="7900" y="984"/>
                        <a:pt x="7889" y="1035"/>
                      </a:cubicBezTo>
                      <a:cubicBezTo>
                        <a:pt x="7876" y="1123"/>
                        <a:pt x="7859" y="1209"/>
                        <a:pt x="7845" y="1281"/>
                      </a:cubicBezTo>
                      <a:cubicBezTo>
                        <a:pt x="7845" y="1298"/>
                        <a:pt x="7842" y="1312"/>
                        <a:pt x="7835" y="1325"/>
                      </a:cubicBezTo>
                      <a:cubicBezTo>
                        <a:pt x="7835" y="1328"/>
                        <a:pt x="7835" y="1332"/>
                        <a:pt x="7831" y="1336"/>
                      </a:cubicBezTo>
                      <a:cubicBezTo>
                        <a:pt x="7828" y="1349"/>
                        <a:pt x="7824" y="1363"/>
                        <a:pt x="7818" y="1377"/>
                      </a:cubicBezTo>
                      <a:cubicBezTo>
                        <a:pt x="7810" y="1390"/>
                        <a:pt x="7804" y="1404"/>
                        <a:pt x="7797" y="1417"/>
                      </a:cubicBezTo>
                      <a:cubicBezTo>
                        <a:pt x="7797" y="1417"/>
                        <a:pt x="7794" y="1421"/>
                        <a:pt x="7794" y="1424"/>
                      </a:cubicBezTo>
                      <a:cubicBezTo>
                        <a:pt x="7787" y="1435"/>
                        <a:pt x="7777" y="1448"/>
                        <a:pt x="7769" y="1458"/>
                      </a:cubicBezTo>
                      <a:cubicBezTo>
                        <a:pt x="7701" y="1547"/>
                        <a:pt x="7602" y="1605"/>
                        <a:pt x="7490" y="1619"/>
                      </a:cubicBezTo>
                      <a:cubicBezTo>
                        <a:pt x="7298" y="1642"/>
                        <a:pt x="7031" y="1666"/>
                        <a:pt x="6730" y="1666"/>
                      </a:cubicBezTo>
                      <a:cubicBezTo>
                        <a:pt x="6107" y="1666"/>
                        <a:pt x="5339" y="1566"/>
                        <a:pt x="4790" y="1161"/>
                      </a:cubicBezTo>
                      <a:cubicBezTo>
                        <a:pt x="4681" y="1079"/>
                        <a:pt x="4623" y="946"/>
                        <a:pt x="4632" y="810"/>
                      </a:cubicBezTo>
                      <a:cubicBezTo>
                        <a:pt x="4636" y="796"/>
                        <a:pt x="4636" y="783"/>
                        <a:pt x="4640" y="765"/>
                      </a:cubicBezTo>
                      <a:lnTo>
                        <a:pt x="4677" y="591"/>
                      </a:lnTo>
                      <a:lnTo>
                        <a:pt x="4677" y="591"/>
                      </a:lnTo>
                      <a:cubicBezTo>
                        <a:pt x="4677" y="591"/>
                        <a:pt x="3704" y="1038"/>
                        <a:pt x="2830" y="1676"/>
                      </a:cubicBezTo>
                      <a:cubicBezTo>
                        <a:pt x="1953" y="2315"/>
                        <a:pt x="1458" y="2848"/>
                        <a:pt x="1458" y="2848"/>
                      </a:cubicBezTo>
                      <a:cubicBezTo>
                        <a:pt x="1277" y="3322"/>
                        <a:pt x="1086" y="3793"/>
                        <a:pt x="963" y="4285"/>
                      </a:cubicBezTo>
                      <a:cubicBezTo>
                        <a:pt x="0" y="8186"/>
                        <a:pt x="1138" y="11986"/>
                        <a:pt x="1215" y="12252"/>
                      </a:cubicBezTo>
                      <a:lnTo>
                        <a:pt x="12163" y="12252"/>
                      </a:lnTo>
                      <a:cubicBezTo>
                        <a:pt x="12153" y="8838"/>
                        <a:pt x="9695" y="4309"/>
                        <a:pt x="9695" y="4309"/>
                      </a:cubicBezTo>
                      <a:lnTo>
                        <a:pt x="9695" y="4309"/>
                      </a:lnTo>
                      <a:cubicBezTo>
                        <a:pt x="10076" y="4343"/>
                        <a:pt x="10439" y="4360"/>
                        <a:pt x="10785" y="4360"/>
                      </a:cubicBezTo>
                      <a:cubicBezTo>
                        <a:pt x="11527" y="4360"/>
                        <a:pt x="12189" y="4284"/>
                        <a:pt x="12778" y="4151"/>
                      </a:cubicBezTo>
                      <a:cubicBezTo>
                        <a:pt x="13843" y="3909"/>
                        <a:pt x="14106" y="3698"/>
                        <a:pt x="14703" y="3100"/>
                      </a:cubicBezTo>
                      <a:cubicBezTo>
                        <a:pt x="14914" y="2889"/>
                        <a:pt x="15174" y="2298"/>
                        <a:pt x="14999" y="2182"/>
                      </a:cubicBezTo>
                      <a:cubicBezTo>
                        <a:pt x="14569" y="1892"/>
                        <a:pt x="14188" y="1462"/>
                        <a:pt x="1400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9"/>
                <p:cNvSpPr/>
                <p:nvPr/>
              </p:nvSpPr>
              <p:spPr>
                <a:xfrm flipH="1">
                  <a:off x="3525153" y="4307995"/>
                  <a:ext cx="154787" cy="432813"/>
                </a:xfrm>
                <a:custGeom>
                  <a:avLst/>
                  <a:gdLst/>
                  <a:ahLst/>
                  <a:cxnLst/>
                  <a:rect l="l" t="t" r="r" b="b"/>
                  <a:pathLst>
                    <a:path w="2759" h="8907" extrusionOk="0">
                      <a:moveTo>
                        <a:pt x="2759" y="0"/>
                      </a:moveTo>
                      <a:cubicBezTo>
                        <a:pt x="2759" y="1"/>
                        <a:pt x="1609" y="1407"/>
                        <a:pt x="803" y="4424"/>
                      </a:cubicBezTo>
                      <a:cubicBezTo>
                        <a:pt x="1" y="7439"/>
                        <a:pt x="114" y="8907"/>
                        <a:pt x="114" y="8907"/>
                      </a:cubicBezTo>
                      <a:lnTo>
                        <a:pt x="2182" y="8848"/>
                      </a:lnTo>
                      <a:cubicBezTo>
                        <a:pt x="2182" y="8848"/>
                        <a:pt x="172" y="5517"/>
                        <a:pt x="2759"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9"/>
                <p:cNvSpPr/>
                <p:nvPr/>
              </p:nvSpPr>
              <p:spPr>
                <a:xfrm rot="498630" flipH="1">
                  <a:off x="3080882" y="4226449"/>
                  <a:ext cx="144070" cy="85971"/>
                </a:xfrm>
                <a:custGeom>
                  <a:avLst/>
                  <a:gdLst/>
                  <a:ahLst/>
                  <a:cxnLst/>
                  <a:rect l="l" t="t" r="r" b="b"/>
                  <a:pathLst>
                    <a:path w="2936" h="1752" extrusionOk="0">
                      <a:moveTo>
                        <a:pt x="5" y="1"/>
                      </a:moveTo>
                      <a:cubicBezTo>
                        <a:pt x="1" y="1"/>
                        <a:pt x="7" y="14"/>
                        <a:pt x="24" y="42"/>
                      </a:cubicBezTo>
                      <a:cubicBezTo>
                        <a:pt x="284" y="458"/>
                        <a:pt x="1011" y="1421"/>
                        <a:pt x="1011" y="1421"/>
                      </a:cubicBezTo>
                      <a:cubicBezTo>
                        <a:pt x="1011" y="1421"/>
                        <a:pt x="2842" y="1751"/>
                        <a:pt x="2915" y="1751"/>
                      </a:cubicBezTo>
                      <a:cubicBezTo>
                        <a:pt x="2935" y="1751"/>
                        <a:pt x="2828" y="1727"/>
                        <a:pt x="2523" y="1666"/>
                      </a:cubicBezTo>
                      <a:cubicBezTo>
                        <a:pt x="1212" y="1405"/>
                        <a:pt x="49" y="1"/>
                        <a:pt x="5"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9"/>
                <p:cNvSpPr/>
                <p:nvPr/>
              </p:nvSpPr>
              <p:spPr>
                <a:xfrm flipH="1">
                  <a:off x="2532355" y="3446925"/>
                  <a:ext cx="260708" cy="543745"/>
                </a:xfrm>
                <a:custGeom>
                  <a:avLst/>
                  <a:gdLst/>
                  <a:ahLst/>
                  <a:cxnLst/>
                  <a:rect l="l" t="t" r="r" b="b"/>
                  <a:pathLst>
                    <a:path w="4647" h="9692" extrusionOk="0">
                      <a:moveTo>
                        <a:pt x="4178" y="0"/>
                      </a:moveTo>
                      <a:cubicBezTo>
                        <a:pt x="4016" y="0"/>
                        <a:pt x="3864" y="96"/>
                        <a:pt x="3800" y="254"/>
                      </a:cubicBezTo>
                      <a:lnTo>
                        <a:pt x="89" y="9120"/>
                      </a:lnTo>
                      <a:cubicBezTo>
                        <a:pt x="0" y="9328"/>
                        <a:pt x="99" y="9570"/>
                        <a:pt x="311" y="9660"/>
                      </a:cubicBezTo>
                      <a:cubicBezTo>
                        <a:pt x="362" y="9682"/>
                        <a:pt x="416" y="9692"/>
                        <a:pt x="469" y="9692"/>
                      </a:cubicBezTo>
                      <a:cubicBezTo>
                        <a:pt x="630" y="9692"/>
                        <a:pt x="783" y="9596"/>
                        <a:pt x="850" y="9438"/>
                      </a:cubicBezTo>
                      <a:lnTo>
                        <a:pt x="4558" y="572"/>
                      </a:lnTo>
                      <a:cubicBezTo>
                        <a:pt x="4646" y="364"/>
                        <a:pt x="4547" y="122"/>
                        <a:pt x="4339" y="33"/>
                      </a:cubicBezTo>
                      <a:cubicBezTo>
                        <a:pt x="4286" y="11"/>
                        <a:pt x="4231" y="0"/>
                        <a:pt x="417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9"/>
                <p:cNvSpPr/>
                <p:nvPr/>
              </p:nvSpPr>
              <p:spPr>
                <a:xfrm flipH="1">
                  <a:off x="2660497" y="3810449"/>
                  <a:ext cx="52344" cy="41123"/>
                </a:xfrm>
                <a:custGeom>
                  <a:avLst/>
                  <a:gdLst/>
                  <a:ahLst/>
                  <a:cxnLst/>
                  <a:rect l="l" t="t" r="r" b="b"/>
                  <a:pathLst>
                    <a:path w="933" h="733" extrusionOk="0">
                      <a:moveTo>
                        <a:pt x="278" y="0"/>
                      </a:moveTo>
                      <a:cubicBezTo>
                        <a:pt x="199" y="0"/>
                        <a:pt x="121" y="39"/>
                        <a:pt x="76" y="111"/>
                      </a:cubicBezTo>
                      <a:cubicBezTo>
                        <a:pt x="1" y="223"/>
                        <a:pt x="35" y="369"/>
                        <a:pt x="144" y="445"/>
                      </a:cubicBezTo>
                      <a:lnTo>
                        <a:pt x="526" y="694"/>
                      </a:lnTo>
                      <a:cubicBezTo>
                        <a:pt x="566" y="720"/>
                        <a:pt x="611" y="733"/>
                        <a:pt x="656" y="733"/>
                      </a:cubicBezTo>
                      <a:cubicBezTo>
                        <a:pt x="735" y="733"/>
                        <a:pt x="813" y="694"/>
                        <a:pt x="861" y="623"/>
                      </a:cubicBezTo>
                      <a:cubicBezTo>
                        <a:pt x="932" y="510"/>
                        <a:pt x="902" y="360"/>
                        <a:pt x="789" y="288"/>
                      </a:cubicBezTo>
                      <a:lnTo>
                        <a:pt x="410" y="38"/>
                      </a:lnTo>
                      <a:cubicBezTo>
                        <a:pt x="369" y="13"/>
                        <a:pt x="323" y="0"/>
                        <a:pt x="27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9"/>
                <p:cNvSpPr/>
                <p:nvPr/>
              </p:nvSpPr>
              <p:spPr>
                <a:xfrm flipH="1">
                  <a:off x="2696345" y="3883771"/>
                  <a:ext cx="46565" cy="28724"/>
                </a:xfrm>
                <a:custGeom>
                  <a:avLst/>
                  <a:gdLst/>
                  <a:ahLst/>
                  <a:cxnLst/>
                  <a:rect l="l" t="t" r="r" b="b"/>
                  <a:pathLst>
                    <a:path w="830" h="512" extrusionOk="0">
                      <a:moveTo>
                        <a:pt x="223" y="1"/>
                      </a:moveTo>
                      <a:cubicBezTo>
                        <a:pt x="135" y="1"/>
                        <a:pt x="57" y="58"/>
                        <a:pt x="31" y="145"/>
                      </a:cubicBezTo>
                      <a:cubicBezTo>
                        <a:pt x="1" y="250"/>
                        <a:pt x="62" y="363"/>
                        <a:pt x="168" y="394"/>
                      </a:cubicBezTo>
                      <a:lnTo>
                        <a:pt x="550" y="504"/>
                      </a:lnTo>
                      <a:cubicBezTo>
                        <a:pt x="569" y="509"/>
                        <a:pt x="587" y="511"/>
                        <a:pt x="605" y="511"/>
                      </a:cubicBezTo>
                      <a:cubicBezTo>
                        <a:pt x="693" y="511"/>
                        <a:pt x="774" y="454"/>
                        <a:pt x="800" y="367"/>
                      </a:cubicBezTo>
                      <a:cubicBezTo>
                        <a:pt x="830" y="261"/>
                        <a:pt x="768" y="148"/>
                        <a:pt x="663" y="118"/>
                      </a:cubicBezTo>
                      <a:lnTo>
                        <a:pt x="280" y="9"/>
                      </a:lnTo>
                      <a:cubicBezTo>
                        <a:pt x="261" y="3"/>
                        <a:pt x="242" y="1"/>
                        <a:pt x="223"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9"/>
                <p:cNvSpPr/>
                <p:nvPr/>
              </p:nvSpPr>
              <p:spPr>
                <a:xfrm flipH="1">
                  <a:off x="2685405" y="3860883"/>
                  <a:ext cx="54476" cy="36635"/>
                </a:xfrm>
                <a:custGeom>
                  <a:avLst/>
                  <a:gdLst/>
                  <a:ahLst/>
                  <a:cxnLst/>
                  <a:rect l="l" t="t" r="r" b="b"/>
                  <a:pathLst>
                    <a:path w="971" h="653" extrusionOk="0">
                      <a:moveTo>
                        <a:pt x="277" y="1"/>
                      </a:moveTo>
                      <a:cubicBezTo>
                        <a:pt x="180" y="1"/>
                        <a:pt x="88" y="59"/>
                        <a:pt x="49" y="154"/>
                      </a:cubicBezTo>
                      <a:cubicBezTo>
                        <a:pt x="1" y="277"/>
                        <a:pt x="62" y="417"/>
                        <a:pt x="185" y="468"/>
                      </a:cubicBezTo>
                      <a:lnTo>
                        <a:pt x="605" y="635"/>
                      </a:lnTo>
                      <a:cubicBezTo>
                        <a:pt x="636" y="647"/>
                        <a:pt x="667" y="653"/>
                        <a:pt x="698" y="653"/>
                      </a:cubicBezTo>
                      <a:cubicBezTo>
                        <a:pt x="794" y="653"/>
                        <a:pt x="883" y="595"/>
                        <a:pt x="919" y="502"/>
                      </a:cubicBezTo>
                      <a:cubicBezTo>
                        <a:pt x="971" y="376"/>
                        <a:pt x="909" y="236"/>
                        <a:pt x="786" y="187"/>
                      </a:cubicBezTo>
                      <a:lnTo>
                        <a:pt x="363" y="17"/>
                      </a:lnTo>
                      <a:cubicBezTo>
                        <a:pt x="335" y="6"/>
                        <a:pt x="306" y="1"/>
                        <a:pt x="277"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9"/>
                <p:cNvSpPr/>
                <p:nvPr/>
              </p:nvSpPr>
              <p:spPr>
                <a:xfrm flipH="1">
                  <a:off x="2672222" y="3839340"/>
                  <a:ext cx="54419" cy="36579"/>
                </a:xfrm>
                <a:custGeom>
                  <a:avLst/>
                  <a:gdLst/>
                  <a:ahLst/>
                  <a:cxnLst/>
                  <a:rect l="l" t="t" r="r" b="b"/>
                  <a:pathLst>
                    <a:path w="970" h="652" extrusionOk="0">
                      <a:moveTo>
                        <a:pt x="275" y="0"/>
                      </a:moveTo>
                      <a:cubicBezTo>
                        <a:pt x="178" y="0"/>
                        <a:pt x="88" y="58"/>
                        <a:pt x="52" y="152"/>
                      </a:cubicBezTo>
                      <a:cubicBezTo>
                        <a:pt x="1" y="275"/>
                        <a:pt x="62" y="418"/>
                        <a:pt x="185" y="466"/>
                      </a:cubicBezTo>
                      <a:lnTo>
                        <a:pt x="609" y="633"/>
                      </a:lnTo>
                      <a:cubicBezTo>
                        <a:pt x="638" y="645"/>
                        <a:pt x="669" y="651"/>
                        <a:pt x="699" y="651"/>
                      </a:cubicBezTo>
                      <a:cubicBezTo>
                        <a:pt x="794" y="651"/>
                        <a:pt x="883" y="593"/>
                        <a:pt x="922" y="500"/>
                      </a:cubicBezTo>
                      <a:cubicBezTo>
                        <a:pt x="970" y="377"/>
                        <a:pt x="912" y="234"/>
                        <a:pt x="786" y="186"/>
                      </a:cubicBezTo>
                      <a:lnTo>
                        <a:pt x="366" y="18"/>
                      </a:lnTo>
                      <a:cubicBezTo>
                        <a:pt x="336" y="6"/>
                        <a:pt x="305" y="0"/>
                        <a:pt x="27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9"/>
                <p:cNvSpPr/>
                <p:nvPr/>
              </p:nvSpPr>
              <p:spPr>
                <a:xfrm flipH="1">
                  <a:off x="2952378" y="3873281"/>
                  <a:ext cx="148279" cy="870711"/>
                </a:xfrm>
                <a:custGeom>
                  <a:avLst/>
                  <a:gdLst/>
                  <a:ahLst/>
                  <a:cxnLst/>
                  <a:rect l="l" t="t" r="r" b="b"/>
                  <a:pathLst>
                    <a:path w="2643" h="15520" extrusionOk="0">
                      <a:moveTo>
                        <a:pt x="2192" y="1"/>
                      </a:moveTo>
                      <a:lnTo>
                        <a:pt x="783" y="1445"/>
                      </a:lnTo>
                      <a:cubicBezTo>
                        <a:pt x="1" y="4349"/>
                        <a:pt x="315" y="15382"/>
                        <a:pt x="328" y="15519"/>
                      </a:cubicBezTo>
                      <a:lnTo>
                        <a:pt x="2319" y="15516"/>
                      </a:lnTo>
                      <a:cubicBezTo>
                        <a:pt x="2319" y="15447"/>
                        <a:pt x="2643" y="13143"/>
                        <a:pt x="2155" y="9805"/>
                      </a:cubicBezTo>
                      <a:cubicBezTo>
                        <a:pt x="1667" y="6459"/>
                        <a:pt x="2176" y="83"/>
                        <a:pt x="219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9"/>
                <p:cNvSpPr/>
                <p:nvPr/>
              </p:nvSpPr>
              <p:spPr>
                <a:xfrm flipH="1">
                  <a:off x="2919920" y="3428469"/>
                  <a:ext cx="738926" cy="721590"/>
                </a:xfrm>
                <a:custGeom>
                  <a:avLst/>
                  <a:gdLst/>
                  <a:ahLst/>
                  <a:cxnLst/>
                  <a:rect l="l" t="t" r="r" b="b"/>
                  <a:pathLst>
                    <a:path w="13171" h="12862" extrusionOk="0">
                      <a:moveTo>
                        <a:pt x="6728" y="0"/>
                      </a:moveTo>
                      <a:cubicBezTo>
                        <a:pt x="6558" y="392"/>
                        <a:pt x="6052" y="837"/>
                        <a:pt x="5708" y="1144"/>
                      </a:cubicBezTo>
                      <a:cubicBezTo>
                        <a:pt x="4670" y="2079"/>
                        <a:pt x="3287" y="2181"/>
                        <a:pt x="1980" y="2677"/>
                      </a:cubicBezTo>
                      <a:cubicBezTo>
                        <a:pt x="1567" y="2833"/>
                        <a:pt x="1157" y="3045"/>
                        <a:pt x="881" y="3389"/>
                      </a:cubicBezTo>
                      <a:cubicBezTo>
                        <a:pt x="567" y="3778"/>
                        <a:pt x="454" y="4287"/>
                        <a:pt x="365" y="4779"/>
                      </a:cubicBezTo>
                      <a:cubicBezTo>
                        <a:pt x="123" y="6127"/>
                        <a:pt x="1" y="7517"/>
                        <a:pt x="246" y="8865"/>
                      </a:cubicBezTo>
                      <a:cubicBezTo>
                        <a:pt x="355" y="9472"/>
                        <a:pt x="536" y="10070"/>
                        <a:pt x="676" y="10671"/>
                      </a:cubicBezTo>
                      <a:cubicBezTo>
                        <a:pt x="1728" y="11026"/>
                        <a:pt x="2775" y="11238"/>
                        <a:pt x="3349" y="11367"/>
                      </a:cubicBezTo>
                      <a:cubicBezTo>
                        <a:pt x="3540" y="11412"/>
                        <a:pt x="3659" y="11596"/>
                        <a:pt x="3622" y="11787"/>
                      </a:cubicBezTo>
                      <a:lnTo>
                        <a:pt x="3585" y="11961"/>
                      </a:lnTo>
                      <a:cubicBezTo>
                        <a:pt x="3581" y="11979"/>
                        <a:pt x="3581" y="11992"/>
                        <a:pt x="3577" y="12006"/>
                      </a:cubicBezTo>
                      <a:cubicBezTo>
                        <a:pt x="3568" y="12142"/>
                        <a:pt x="3626" y="12275"/>
                        <a:pt x="3735" y="12357"/>
                      </a:cubicBezTo>
                      <a:cubicBezTo>
                        <a:pt x="4284" y="12762"/>
                        <a:pt x="5052" y="12862"/>
                        <a:pt x="5675" y="12862"/>
                      </a:cubicBezTo>
                      <a:cubicBezTo>
                        <a:pt x="5976" y="12862"/>
                        <a:pt x="6243" y="12838"/>
                        <a:pt x="6435" y="12815"/>
                      </a:cubicBezTo>
                      <a:cubicBezTo>
                        <a:pt x="6616" y="12795"/>
                        <a:pt x="6760" y="12658"/>
                        <a:pt x="6790" y="12477"/>
                      </a:cubicBezTo>
                      <a:cubicBezTo>
                        <a:pt x="6804" y="12405"/>
                        <a:pt x="6821" y="12319"/>
                        <a:pt x="6834" y="12231"/>
                      </a:cubicBezTo>
                      <a:cubicBezTo>
                        <a:pt x="6845" y="12180"/>
                        <a:pt x="6855" y="12125"/>
                        <a:pt x="6865" y="12067"/>
                      </a:cubicBezTo>
                      <a:cubicBezTo>
                        <a:pt x="6886" y="11955"/>
                        <a:pt x="6903" y="11842"/>
                        <a:pt x="6923" y="11736"/>
                      </a:cubicBezTo>
                      <a:cubicBezTo>
                        <a:pt x="6968" y="11473"/>
                        <a:pt x="7135" y="11244"/>
                        <a:pt x="7374" y="11118"/>
                      </a:cubicBezTo>
                      <a:cubicBezTo>
                        <a:pt x="7702" y="10944"/>
                        <a:pt x="8265" y="10651"/>
                        <a:pt x="9128" y="10214"/>
                      </a:cubicBezTo>
                      <a:cubicBezTo>
                        <a:pt x="9268" y="10142"/>
                        <a:pt x="9418" y="10063"/>
                        <a:pt x="9579" y="9984"/>
                      </a:cubicBezTo>
                      <a:cubicBezTo>
                        <a:pt x="9937" y="9804"/>
                        <a:pt x="10344" y="9599"/>
                        <a:pt x="10798" y="9377"/>
                      </a:cubicBezTo>
                      <a:cubicBezTo>
                        <a:pt x="11269" y="9141"/>
                        <a:pt x="11637" y="8878"/>
                        <a:pt x="11917" y="8606"/>
                      </a:cubicBezTo>
                      <a:cubicBezTo>
                        <a:pt x="13170" y="7383"/>
                        <a:pt x="12712" y="5899"/>
                        <a:pt x="12064" y="5298"/>
                      </a:cubicBezTo>
                      <a:cubicBezTo>
                        <a:pt x="11982" y="5226"/>
                        <a:pt x="11896" y="5165"/>
                        <a:pt x="11814" y="5120"/>
                      </a:cubicBezTo>
                      <a:cubicBezTo>
                        <a:pt x="10954" y="4659"/>
                        <a:pt x="11094" y="3693"/>
                        <a:pt x="10869" y="2864"/>
                      </a:cubicBezTo>
                      <a:cubicBezTo>
                        <a:pt x="10856" y="2813"/>
                        <a:pt x="10842" y="2765"/>
                        <a:pt x="10825" y="2713"/>
                      </a:cubicBezTo>
                      <a:cubicBezTo>
                        <a:pt x="10811" y="2677"/>
                        <a:pt x="10798" y="2642"/>
                        <a:pt x="10787" y="2604"/>
                      </a:cubicBezTo>
                      <a:cubicBezTo>
                        <a:pt x="10678" y="2294"/>
                        <a:pt x="10552" y="2004"/>
                        <a:pt x="10412" y="1730"/>
                      </a:cubicBezTo>
                      <a:cubicBezTo>
                        <a:pt x="9323" y="137"/>
                        <a:pt x="6728" y="0"/>
                        <a:pt x="672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9"/>
                <p:cNvSpPr/>
                <p:nvPr/>
              </p:nvSpPr>
              <p:spPr>
                <a:xfrm flipH="1">
                  <a:off x="3022607" y="3425720"/>
                  <a:ext cx="286572" cy="129765"/>
                </a:xfrm>
                <a:custGeom>
                  <a:avLst/>
                  <a:gdLst/>
                  <a:ahLst/>
                  <a:cxnLst/>
                  <a:rect l="l" t="t" r="r" b="b"/>
                  <a:pathLst>
                    <a:path w="5108" h="2313" extrusionOk="0">
                      <a:moveTo>
                        <a:pt x="686" y="0"/>
                      </a:moveTo>
                      <a:cubicBezTo>
                        <a:pt x="266" y="0"/>
                        <a:pt x="1" y="38"/>
                        <a:pt x="1" y="38"/>
                      </a:cubicBezTo>
                      <a:cubicBezTo>
                        <a:pt x="14" y="38"/>
                        <a:pt x="79" y="30"/>
                        <a:pt x="190" y="30"/>
                      </a:cubicBezTo>
                      <a:cubicBezTo>
                        <a:pt x="586" y="30"/>
                        <a:pt x="1564" y="132"/>
                        <a:pt x="2848" y="1067"/>
                      </a:cubicBezTo>
                      <a:cubicBezTo>
                        <a:pt x="4279" y="2113"/>
                        <a:pt x="4460" y="2313"/>
                        <a:pt x="4528" y="2313"/>
                      </a:cubicBezTo>
                      <a:cubicBezTo>
                        <a:pt x="4538" y="2313"/>
                        <a:pt x="4545" y="2308"/>
                        <a:pt x="4554" y="2302"/>
                      </a:cubicBezTo>
                      <a:cubicBezTo>
                        <a:pt x="4626" y="2255"/>
                        <a:pt x="5107" y="1513"/>
                        <a:pt x="3479" y="643"/>
                      </a:cubicBezTo>
                      <a:cubicBezTo>
                        <a:pt x="2466" y="103"/>
                        <a:pt x="1371" y="0"/>
                        <a:pt x="686"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9"/>
                <p:cNvSpPr/>
                <p:nvPr/>
              </p:nvSpPr>
              <p:spPr>
                <a:xfrm flipH="1">
                  <a:off x="3297734" y="3986483"/>
                  <a:ext cx="379629" cy="163537"/>
                </a:xfrm>
                <a:custGeom>
                  <a:avLst/>
                  <a:gdLst/>
                  <a:ahLst/>
                  <a:cxnLst/>
                  <a:rect l="l" t="t" r="r" b="b"/>
                  <a:pathLst>
                    <a:path w="6564" h="3023" extrusionOk="0">
                      <a:moveTo>
                        <a:pt x="268" y="0"/>
                      </a:moveTo>
                      <a:cubicBezTo>
                        <a:pt x="0" y="0"/>
                        <a:pt x="153" y="744"/>
                        <a:pt x="153" y="744"/>
                      </a:cubicBezTo>
                      <a:cubicBezTo>
                        <a:pt x="153" y="744"/>
                        <a:pt x="2850" y="1189"/>
                        <a:pt x="3304" y="1506"/>
                      </a:cubicBezTo>
                      <a:cubicBezTo>
                        <a:pt x="3758" y="1819"/>
                        <a:pt x="3037" y="2889"/>
                        <a:pt x="4273" y="2977"/>
                      </a:cubicBezTo>
                      <a:cubicBezTo>
                        <a:pt x="4760" y="3012"/>
                        <a:pt x="5216" y="3022"/>
                        <a:pt x="5590" y="3022"/>
                      </a:cubicBezTo>
                      <a:cubicBezTo>
                        <a:pt x="6009" y="3022"/>
                        <a:pt x="6324" y="3009"/>
                        <a:pt x="6465" y="3002"/>
                      </a:cubicBezTo>
                      <a:lnTo>
                        <a:pt x="6465" y="3002"/>
                      </a:lnTo>
                      <a:cubicBezTo>
                        <a:pt x="6470" y="3002"/>
                        <a:pt x="6474" y="3002"/>
                        <a:pt x="6478" y="3002"/>
                      </a:cubicBezTo>
                      <a:cubicBezTo>
                        <a:pt x="6494" y="3002"/>
                        <a:pt x="6507" y="3002"/>
                        <a:pt x="6516" y="3001"/>
                      </a:cubicBezTo>
                      <a:cubicBezTo>
                        <a:pt x="6546" y="2997"/>
                        <a:pt x="6564" y="2997"/>
                        <a:pt x="6564" y="2997"/>
                      </a:cubicBezTo>
                      <a:lnTo>
                        <a:pt x="6546" y="2997"/>
                      </a:lnTo>
                      <a:cubicBezTo>
                        <a:pt x="6546" y="2997"/>
                        <a:pt x="6518" y="2999"/>
                        <a:pt x="6465" y="3002"/>
                      </a:cubicBezTo>
                      <a:lnTo>
                        <a:pt x="6465" y="3002"/>
                      </a:lnTo>
                      <a:cubicBezTo>
                        <a:pt x="6156" y="2998"/>
                        <a:pt x="4905" y="2844"/>
                        <a:pt x="4382" y="2410"/>
                      </a:cubicBezTo>
                      <a:cubicBezTo>
                        <a:pt x="3641" y="1799"/>
                        <a:pt x="4867" y="1594"/>
                        <a:pt x="3255" y="1089"/>
                      </a:cubicBezTo>
                      <a:cubicBezTo>
                        <a:pt x="2075" y="717"/>
                        <a:pt x="1112" y="636"/>
                        <a:pt x="518" y="130"/>
                      </a:cubicBezTo>
                      <a:cubicBezTo>
                        <a:pt x="409" y="38"/>
                        <a:pt x="328" y="0"/>
                        <a:pt x="268"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9"/>
                <p:cNvSpPr/>
                <p:nvPr/>
              </p:nvSpPr>
              <p:spPr>
                <a:xfrm flipH="1">
                  <a:off x="3390122" y="3826774"/>
                  <a:ext cx="147886" cy="104070"/>
                </a:xfrm>
                <a:custGeom>
                  <a:avLst/>
                  <a:gdLst/>
                  <a:ahLst/>
                  <a:cxnLst/>
                  <a:rect l="l" t="t" r="r" b="b"/>
                  <a:pathLst>
                    <a:path w="2636" h="1855" extrusionOk="0">
                      <a:moveTo>
                        <a:pt x="1392" y="0"/>
                      </a:moveTo>
                      <a:cubicBezTo>
                        <a:pt x="1341" y="0"/>
                        <a:pt x="1289" y="3"/>
                        <a:pt x="1236" y="7"/>
                      </a:cubicBezTo>
                      <a:cubicBezTo>
                        <a:pt x="533" y="72"/>
                        <a:pt x="0" y="536"/>
                        <a:pt x="45" y="1041"/>
                      </a:cubicBezTo>
                      <a:cubicBezTo>
                        <a:pt x="89" y="1512"/>
                        <a:pt x="612" y="1854"/>
                        <a:pt x="1244" y="1854"/>
                      </a:cubicBezTo>
                      <a:cubicBezTo>
                        <a:pt x="1295" y="1854"/>
                        <a:pt x="1347" y="1852"/>
                        <a:pt x="1400" y="1847"/>
                      </a:cubicBezTo>
                      <a:cubicBezTo>
                        <a:pt x="2103" y="1783"/>
                        <a:pt x="2635" y="1321"/>
                        <a:pt x="2591" y="813"/>
                      </a:cubicBezTo>
                      <a:cubicBezTo>
                        <a:pt x="2547" y="342"/>
                        <a:pt x="2026" y="0"/>
                        <a:pt x="1392" y="0"/>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9"/>
                <p:cNvSpPr/>
                <p:nvPr/>
              </p:nvSpPr>
              <p:spPr>
                <a:xfrm flipH="1">
                  <a:off x="2950642" y="3730788"/>
                  <a:ext cx="91952" cy="69174"/>
                </a:xfrm>
                <a:custGeom>
                  <a:avLst/>
                  <a:gdLst/>
                  <a:ahLst/>
                  <a:cxnLst/>
                  <a:rect l="l" t="t" r="r" b="b"/>
                  <a:pathLst>
                    <a:path w="1639" h="1233" extrusionOk="0">
                      <a:moveTo>
                        <a:pt x="909" y="1"/>
                      </a:moveTo>
                      <a:cubicBezTo>
                        <a:pt x="827" y="1"/>
                        <a:pt x="743" y="12"/>
                        <a:pt x="659" y="35"/>
                      </a:cubicBezTo>
                      <a:cubicBezTo>
                        <a:pt x="256" y="144"/>
                        <a:pt x="0" y="496"/>
                        <a:pt x="89" y="817"/>
                      </a:cubicBezTo>
                      <a:cubicBezTo>
                        <a:pt x="160" y="1072"/>
                        <a:pt x="427" y="1232"/>
                        <a:pt x="736" y="1232"/>
                      </a:cubicBezTo>
                      <a:cubicBezTo>
                        <a:pt x="815" y="1232"/>
                        <a:pt x="898" y="1222"/>
                        <a:pt x="980" y="1200"/>
                      </a:cubicBezTo>
                      <a:cubicBezTo>
                        <a:pt x="1382" y="1087"/>
                        <a:pt x="1639" y="735"/>
                        <a:pt x="1550" y="414"/>
                      </a:cubicBezTo>
                      <a:cubicBezTo>
                        <a:pt x="1480" y="161"/>
                        <a:pt x="1215" y="1"/>
                        <a:pt x="909" y="1"/>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9"/>
                <p:cNvSpPr/>
                <p:nvPr/>
              </p:nvSpPr>
              <p:spPr>
                <a:xfrm flipH="1">
                  <a:off x="3054201" y="3544651"/>
                  <a:ext cx="104463" cy="21936"/>
                </a:xfrm>
                <a:custGeom>
                  <a:avLst/>
                  <a:gdLst/>
                  <a:ahLst/>
                  <a:cxnLst/>
                  <a:rect l="l" t="t" r="r" b="b"/>
                  <a:pathLst>
                    <a:path w="1862" h="391" extrusionOk="0">
                      <a:moveTo>
                        <a:pt x="726" y="1"/>
                      </a:moveTo>
                      <a:cubicBezTo>
                        <a:pt x="550" y="1"/>
                        <a:pt x="372" y="20"/>
                        <a:pt x="192" y="66"/>
                      </a:cubicBezTo>
                      <a:cubicBezTo>
                        <a:pt x="106" y="86"/>
                        <a:pt x="1" y="155"/>
                        <a:pt x="31" y="237"/>
                      </a:cubicBezTo>
                      <a:cubicBezTo>
                        <a:pt x="42" y="264"/>
                        <a:pt x="65" y="284"/>
                        <a:pt x="89" y="298"/>
                      </a:cubicBezTo>
                      <a:cubicBezTo>
                        <a:pt x="137" y="326"/>
                        <a:pt x="195" y="345"/>
                        <a:pt x="250" y="345"/>
                      </a:cubicBezTo>
                      <a:cubicBezTo>
                        <a:pt x="262" y="345"/>
                        <a:pt x="273" y="344"/>
                        <a:pt x="284" y="343"/>
                      </a:cubicBezTo>
                      <a:cubicBezTo>
                        <a:pt x="453" y="314"/>
                        <a:pt x="629" y="302"/>
                        <a:pt x="810" y="302"/>
                      </a:cubicBezTo>
                      <a:cubicBezTo>
                        <a:pt x="1142" y="302"/>
                        <a:pt x="1493" y="341"/>
                        <a:pt x="1861" y="390"/>
                      </a:cubicBezTo>
                      <a:lnTo>
                        <a:pt x="1735" y="171"/>
                      </a:lnTo>
                      <a:cubicBezTo>
                        <a:pt x="1400" y="73"/>
                        <a:pt x="1066" y="1"/>
                        <a:pt x="726"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flipH="1">
                  <a:off x="3407569" y="3597721"/>
                  <a:ext cx="146371" cy="62498"/>
                </a:xfrm>
                <a:custGeom>
                  <a:avLst/>
                  <a:gdLst/>
                  <a:ahLst/>
                  <a:cxnLst/>
                  <a:rect l="l" t="t" r="r" b="b"/>
                  <a:pathLst>
                    <a:path w="2609" h="1114" extrusionOk="0">
                      <a:moveTo>
                        <a:pt x="2412" y="0"/>
                      </a:moveTo>
                      <a:cubicBezTo>
                        <a:pt x="2408" y="0"/>
                        <a:pt x="2404" y="0"/>
                        <a:pt x="2401" y="0"/>
                      </a:cubicBezTo>
                      <a:cubicBezTo>
                        <a:pt x="1482" y="14"/>
                        <a:pt x="783" y="635"/>
                        <a:pt x="1" y="1114"/>
                      </a:cubicBezTo>
                      <a:cubicBezTo>
                        <a:pt x="871" y="779"/>
                        <a:pt x="1646" y="366"/>
                        <a:pt x="2383" y="287"/>
                      </a:cubicBezTo>
                      <a:cubicBezTo>
                        <a:pt x="2452" y="281"/>
                        <a:pt x="2514" y="243"/>
                        <a:pt x="2561" y="199"/>
                      </a:cubicBezTo>
                      <a:cubicBezTo>
                        <a:pt x="2582" y="178"/>
                        <a:pt x="2599" y="151"/>
                        <a:pt x="2602" y="120"/>
                      </a:cubicBezTo>
                      <a:cubicBezTo>
                        <a:pt x="2608" y="35"/>
                        <a:pt x="2499" y="0"/>
                        <a:pt x="2412"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flipH="1">
                  <a:off x="3022604" y="3787561"/>
                  <a:ext cx="345199" cy="63957"/>
                </a:xfrm>
                <a:custGeom>
                  <a:avLst/>
                  <a:gdLst/>
                  <a:ahLst/>
                  <a:cxnLst/>
                  <a:rect l="l" t="t" r="r" b="b"/>
                  <a:pathLst>
                    <a:path w="6153" h="1140" extrusionOk="0">
                      <a:moveTo>
                        <a:pt x="6058" y="1"/>
                      </a:moveTo>
                      <a:cubicBezTo>
                        <a:pt x="6037" y="1"/>
                        <a:pt x="6015" y="9"/>
                        <a:pt x="5999" y="24"/>
                      </a:cubicBezTo>
                      <a:cubicBezTo>
                        <a:pt x="5565" y="437"/>
                        <a:pt x="4947" y="597"/>
                        <a:pt x="4343" y="709"/>
                      </a:cubicBezTo>
                      <a:cubicBezTo>
                        <a:pt x="3406" y="881"/>
                        <a:pt x="2456" y="967"/>
                        <a:pt x="1506" y="967"/>
                      </a:cubicBezTo>
                      <a:cubicBezTo>
                        <a:pt x="1037" y="967"/>
                        <a:pt x="568" y="946"/>
                        <a:pt x="100" y="904"/>
                      </a:cubicBezTo>
                      <a:cubicBezTo>
                        <a:pt x="98" y="904"/>
                        <a:pt x="95" y="904"/>
                        <a:pt x="92" y="904"/>
                      </a:cubicBezTo>
                      <a:cubicBezTo>
                        <a:pt x="47" y="904"/>
                        <a:pt x="11" y="937"/>
                        <a:pt x="8" y="982"/>
                      </a:cubicBezTo>
                      <a:cubicBezTo>
                        <a:pt x="1" y="1031"/>
                        <a:pt x="39" y="1072"/>
                        <a:pt x="83" y="1075"/>
                      </a:cubicBezTo>
                      <a:cubicBezTo>
                        <a:pt x="557" y="1119"/>
                        <a:pt x="1032" y="1140"/>
                        <a:pt x="1506" y="1140"/>
                      </a:cubicBezTo>
                      <a:cubicBezTo>
                        <a:pt x="2465" y="1140"/>
                        <a:pt x="3428" y="1051"/>
                        <a:pt x="4378" y="877"/>
                      </a:cubicBezTo>
                      <a:cubicBezTo>
                        <a:pt x="5005" y="761"/>
                        <a:pt x="5651" y="593"/>
                        <a:pt x="6118" y="150"/>
                      </a:cubicBezTo>
                      <a:cubicBezTo>
                        <a:pt x="6152" y="115"/>
                        <a:pt x="6152" y="61"/>
                        <a:pt x="6122" y="27"/>
                      </a:cubicBezTo>
                      <a:cubicBezTo>
                        <a:pt x="6104" y="9"/>
                        <a:pt x="6081" y="1"/>
                        <a:pt x="6058"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flipH="1">
                  <a:off x="3110525" y="3862453"/>
                  <a:ext cx="86398" cy="17448"/>
                </a:xfrm>
                <a:custGeom>
                  <a:avLst/>
                  <a:gdLst/>
                  <a:ahLst/>
                  <a:cxnLst/>
                  <a:rect l="l" t="t" r="r" b="b"/>
                  <a:pathLst>
                    <a:path w="1540" h="311" extrusionOk="0">
                      <a:moveTo>
                        <a:pt x="1447" y="1"/>
                      </a:moveTo>
                      <a:cubicBezTo>
                        <a:pt x="1442" y="1"/>
                        <a:pt x="1436" y="2"/>
                        <a:pt x="1430" y="3"/>
                      </a:cubicBezTo>
                      <a:cubicBezTo>
                        <a:pt x="987" y="81"/>
                        <a:pt x="536" y="126"/>
                        <a:pt x="85" y="136"/>
                      </a:cubicBezTo>
                      <a:cubicBezTo>
                        <a:pt x="37" y="139"/>
                        <a:pt x="0" y="177"/>
                        <a:pt x="3" y="225"/>
                      </a:cubicBezTo>
                      <a:cubicBezTo>
                        <a:pt x="3" y="272"/>
                        <a:pt x="41" y="310"/>
                        <a:pt x="89" y="310"/>
                      </a:cubicBezTo>
                      <a:lnTo>
                        <a:pt x="92" y="310"/>
                      </a:lnTo>
                      <a:cubicBezTo>
                        <a:pt x="549" y="296"/>
                        <a:pt x="1010" y="252"/>
                        <a:pt x="1461" y="173"/>
                      </a:cubicBezTo>
                      <a:cubicBezTo>
                        <a:pt x="1508" y="167"/>
                        <a:pt x="1540" y="118"/>
                        <a:pt x="1529" y="74"/>
                      </a:cubicBezTo>
                      <a:cubicBezTo>
                        <a:pt x="1523" y="32"/>
                        <a:pt x="1489" y="1"/>
                        <a:pt x="1447"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flipH="1">
                  <a:off x="3031033" y="3676540"/>
                  <a:ext cx="81685" cy="44153"/>
                </a:xfrm>
                <a:custGeom>
                  <a:avLst/>
                  <a:gdLst/>
                  <a:ahLst/>
                  <a:cxnLst/>
                  <a:rect l="l" t="t" r="r" b="b"/>
                  <a:pathLst>
                    <a:path w="1456" h="787" extrusionOk="0">
                      <a:moveTo>
                        <a:pt x="687" y="0"/>
                      </a:moveTo>
                      <a:cubicBezTo>
                        <a:pt x="665" y="0"/>
                        <a:pt x="644" y="1"/>
                        <a:pt x="622" y="2"/>
                      </a:cubicBezTo>
                      <a:cubicBezTo>
                        <a:pt x="502" y="12"/>
                        <a:pt x="404" y="40"/>
                        <a:pt x="322" y="87"/>
                      </a:cubicBezTo>
                      <a:cubicBezTo>
                        <a:pt x="107" y="210"/>
                        <a:pt x="1" y="500"/>
                        <a:pt x="89" y="733"/>
                      </a:cubicBezTo>
                      <a:cubicBezTo>
                        <a:pt x="103" y="766"/>
                        <a:pt x="138" y="787"/>
                        <a:pt x="171" y="787"/>
                      </a:cubicBezTo>
                      <a:cubicBezTo>
                        <a:pt x="182" y="787"/>
                        <a:pt x="192" y="784"/>
                        <a:pt x="202" y="780"/>
                      </a:cubicBezTo>
                      <a:cubicBezTo>
                        <a:pt x="247" y="763"/>
                        <a:pt x="267" y="716"/>
                        <a:pt x="250" y="671"/>
                      </a:cubicBezTo>
                      <a:cubicBezTo>
                        <a:pt x="192" y="517"/>
                        <a:pt x="264" y="319"/>
                        <a:pt x="407" y="237"/>
                      </a:cubicBezTo>
                      <a:cubicBezTo>
                        <a:pt x="465" y="200"/>
                        <a:pt x="540" y="183"/>
                        <a:pt x="636" y="176"/>
                      </a:cubicBezTo>
                      <a:cubicBezTo>
                        <a:pt x="655" y="174"/>
                        <a:pt x="674" y="174"/>
                        <a:pt x="693" y="174"/>
                      </a:cubicBezTo>
                      <a:cubicBezTo>
                        <a:pt x="914" y="174"/>
                        <a:pt x="1138" y="261"/>
                        <a:pt x="1301" y="408"/>
                      </a:cubicBezTo>
                      <a:cubicBezTo>
                        <a:pt x="1318" y="422"/>
                        <a:pt x="1339" y="429"/>
                        <a:pt x="1359" y="429"/>
                      </a:cubicBezTo>
                      <a:cubicBezTo>
                        <a:pt x="1382" y="429"/>
                        <a:pt x="1406" y="420"/>
                        <a:pt x="1424" y="401"/>
                      </a:cubicBezTo>
                      <a:cubicBezTo>
                        <a:pt x="1455" y="367"/>
                        <a:pt x="1452" y="313"/>
                        <a:pt x="1417" y="278"/>
                      </a:cubicBezTo>
                      <a:cubicBezTo>
                        <a:pt x="1219" y="98"/>
                        <a:pt x="955" y="0"/>
                        <a:pt x="687" y="0"/>
                      </a:cubicBezTo>
                      <a:close/>
                    </a:path>
                  </a:pathLst>
                </a:custGeom>
                <a:solidFill>
                  <a:srgbClr val="604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9"/>
                <p:cNvSpPr/>
                <p:nvPr/>
              </p:nvSpPr>
              <p:spPr>
                <a:xfrm flipH="1">
                  <a:off x="3334414" y="3728713"/>
                  <a:ext cx="174871" cy="90830"/>
                </a:xfrm>
                <a:custGeom>
                  <a:avLst/>
                  <a:gdLst/>
                  <a:ahLst/>
                  <a:cxnLst/>
                  <a:rect l="l" t="t" r="r" b="b"/>
                  <a:pathLst>
                    <a:path w="3117" h="1619" extrusionOk="0">
                      <a:moveTo>
                        <a:pt x="1975" y="0"/>
                      </a:moveTo>
                      <a:cubicBezTo>
                        <a:pt x="1629" y="0"/>
                        <a:pt x="1255" y="102"/>
                        <a:pt x="871" y="304"/>
                      </a:cubicBezTo>
                      <a:cubicBezTo>
                        <a:pt x="594" y="451"/>
                        <a:pt x="399" y="605"/>
                        <a:pt x="259" y="786"/>
                      </a:cubicBezTo>
                      <a:cubicBezTo>
                        <a:pt x="79" y="1018"/>
                        <a:pt x="0" y="1298"/>
                        <a:pt x="45" y="1550"/>
                      </a:cubicBezTo>
                      <a:cubicBezTo>
                        <a:pt x="55" y="1591"/>
                        <a:pt x="89" y="1618"/>
                        <a:pt x="130" y="1618"/>
                      </a:cubicBezTo>
                      <a:lnTo>
                        <a:pt x="147" y="1618"/>
                      </a:lnTo>
                      <a:cubicBezTo>
                        <a:pt x="195" y="1612"/>
                        <a:pt x="226" y="1564"/>
                        <a:pt x="215" y="1519"/>
                      </a:cubicBezTo>
                      <a:cubicBezTo>
                        <a:pt x="177" y="1319"/>
                        <a:pt x="246" y="1083"/>
                        <a:pt x="396" y="892"/>
                      </a:cubicBezTo>
                      <a:cubicBezTo>
                        <a:pt x="519" y="731"/>
                        <a:pt x="697" y="591"/>
                        <a:pt x="952" y="458"/>
                      </a:cubicBezTo>
                      <a:cubicBezTo>
                        <a:pt x="1308" y="270"/>
                        <a:pt x="1652" y="171"/>
                        <a:pt x="1970" y="171"/>
                      </a:cubicBezTo>
                      <a:cubicBezTo>
                        <a:pt x="1982" y="171"/>
                        <a:pt x="1993" y="171"/>
                        <a:pt x="2004" y="172"/>
                      </a:cubicBezTo>
                      <a:cubicBezTo>
                        <a:pt x="2389" y="178"/>
                        <a:pt x="2745" y="339"/>
                        <a:pt x="2953" y="598"/>
                      </a:cubicBezTo>
                      <a:cubicBezTo>
                        <a:pt x="2970" y="617"/>
                        <a:pt x="2995" y="628"/>
                        <a:pt x="3021" y="628"/>
                      </a:cubicBezTo>
                      <a:cubicBezTo>
                        <a:pt x="3040" y="628"/>
                        <a:pt x="3060" y="621"/>
                        <a:pt x="3076" y="608"/>
                      </a:cubicBezTo>
                      <a:cubicBezTo>
                        <a:pt x="3110" y="581"/>
                        <a:pt x="3117" y="526"/>
                        <a:pt x="3086" y="489"/>
                      </a:cubicBezTo>
                      <a:cubicBezTo>
                        <a:pt x="2847" y="192"/>
                        <a:pt x="2441" y="8"/>
                        <a:pt x="2008" y="0"/>
                      </a:cubicBezTo>
                      <a:cubicBezTo>
                        <a:pt x="1997" y="0"/>
                        <a:pt x="1986" y="0"/>
                        <a:pt x="1975" y="0"/>
                      </a:cubicBezTo>
                      <a:close/>
                    </a:path>
                  </a:pathLst>
                </a:custGeom>
                <a:solidFill>
                  <a:srgbClr val="604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9"/>
                <p:cNvSpPr/>
                <p:nvPr/>
              </p:nvSpPr>
              <p:spPr>
                <a:xfrm flipH="1">
                  <a:off x="3264112" y="3651183"/>
                  <a:ext cx="345760" cy="237482"/>
                </a:xfrm>
                <a:custGeom>
                  <a:avLst/>
                  <a:gdLst/>
                  <a:ahLst/>
                  <a:cxnLst/>
                  <a:rect l="l" t="t" r="r" b="b"/>
                  <a:pathLst>
                    <a:path w="6163" h="4233" extrusionOk="0">
                      <a:moveTo>
                        <a:pt x="3801" y="1382"/>
                      </a:moveTo>
                      <a:cubicBezTo>
                        <a:pt x="4234" y="1390"/>
                        <a:pt x="4640" y="1574"/>
                        <a:pt x="4879" y="1871"/>
                      </a:cubicBezTo>
                      <a:cubicBezTo>
                        <a:pt x="4910" y="1908"/>
                        <a:pt x="4903" y="1963"/>
                        <a:pt x="4869" y="1990"/>
                      </a:cubicBezTo>
                      <a:cubicBezTo>
                        <a:pt x="4852" y="2004"/>
                        <a:pt x="4831" y="2011"/>
                        <a:pt x="4814" y="2011"/>
                      </a:cubicBezTo>
                      <a:cubicBezTo>
                        <a:pt x="4787" y="2011"/>
                        <a:pt x="4763" y="2000"/>
                        <a:pt x="4746" y="1980"/>
                      </a:cubicBezTo>
                      <a:cubicBezTo>
                        <a:pt x="4538" y="1721"/>
                        <a:pt x="4182" y="1560"/>
                        <a:pt x="3797" y="1554"/>
                      </a:cubicBezTo>
                      <a:lnTo>
                        <a:pt x="3770" y="1554"/>
                      </a:lnTo>
                      <a:cubicBezTo>
                        <a:pt x="3449" y="1554"/>
                        <a:pt x="3104" y="1649"/>
                        <a:pt x="2745" y="1840"/>
                      </a:cubicBezTo>
                      <a:cubicBezTo>
                        <a:pt x="2490" y="1973"/>
                        <a:pt x="2312" y="2113"/>
                        <a:pt x="2189" y="2274"/>
                      </a:cubicBezTo>
                      <a:cubicBezTo>
                        <a:pt x="2039" y="2465"/>
                        <a:pt x="1970" y="2701"/>
                        <a:pt x="2008" y="2901"/>
                      </a:cubicBezTo>
                      <a:cubicBezTo>
                        <a:pt x="2019" y="2946"/>
                        <a:pt x="1988" y="2994"/>
                        <a:pt x="1940" y="3000"/>
                      </a:cubicBezTo>
                      <a:lnTo>
                        <a:pt x="1923" y="3000"/>
                      </a:lnTo>
                      <a:cubicBezTo>
                        <a:pt x="1882" y="3000"/>
                        <a:pt x="1848" y="2973"/>
                        <a:pt x="1838" y="2932"/>
                      </a:cubicBezTo>
                      <a:cubicBezTo>
                        <a:pt x="1793" y="2680"/>
                        <a:pt x="1872" y="2400"/>
                        <a:pt x="2052" y="2168"/>
                      </a:cubicBezTo>
                      <a:cubicBezTo>
                        <a:pt x="2192" y="1987"/>
                        <a:pt x="2387" y="1833"/>
                        <a:pt x="2664" y="1686"/>
                      </a:cubicBezTo>
                      <a:cubicBezTo>
                        <a:pt x="3049" y="1485"/>
                        <a:pt x="3421" y="1382"/>
                        <a:pt x="3773" y="1382"/>
                      </a:cubicBezTo>
                      <a:close/>
                      <a:moveTo>
                        <a:pt x="4661" y="0"/>
                      </a:moveTo>
                      <a:cubicBezTo>
                        <a:pt x="4121" y="0"/>
                        <a:pt x="3552" y="51"/>
                        <a:pt x="2964" y="153"/>
                      </a:cubicBezTo>
                      <a:cubicBezTo>
                        <a:pt x="1821" y="352"/>
                        <a:pt x="732" y="908"/>
                        <a:pt x="185" y="1222"/>
                      </a:cubicBezTo>
                      <a:cubicBezTo>
                        <a:pt x="56" y="1297"/>
                        <a:pt x="1" y="1454"/>
                        <a:pt x="56" y="1595"/>
                      </a:cubicBezTo>
                      <a:cubicBezTo>
                        <a:pt x="257" y="2110"/>
                        <a:pt x="705" y="3059"/>
                        <a:pt x="1462" y="3690"/>
                      </a:cubicBezTo>
                      <a:cubicBezTo>
                        <a:pt x="1657" y="3400"/>
                        <a:pt x="2049" y="3181"/>
                        <a:pt x="2517" y="3137"/>
                      </a:cubicBezTo>
                      <a:cubicBezTo>
                        <a:pt x="2572" y="3134"/>
                        <a:pt x="2623" y="3131"/>
                        <a:pt x="2677" y="3131"/>
                      </a:cubicBezTo>
                      <a:cubicBezTo>
                        <a:pt x="3309" y="3131"/>
                        <a:pt x="3828" y="3475"/>
                        <a:pt x="3872" y="3943"/>
                      </a:cubicBezTo>
                      <a:cubicBezTo>
                        <a:pt x="3879" y="4042"/>
                        <a:pt x="3869" y="4141"/>
                        <a:pt x="3834" y="4233"/>
                      </a:cubicBezTo>
                      <a:cubicBezTo>
                        <a:pt x="3927" y="4209"/>
                        <a:pt x="4019" y="4182"/>
                        <a:pt x="4111" y="4151"/>
                      </a:cubicBezTo>
                      <a:cubicBezTo>
                        <a:pt x="4551" y="4004"/>
                        <a:pt x="4917" y="3807"/>
                        <a:pt x="5197" y="3557"/>
                      </a:cubicBezTo>
                      <a:cubicBezTo>
                        <a:pt x="4930" y="3547"/>
                        <a:pt x="4664" y="3530"/>
                        <a:pt x="4398" y="3506"/>
                      </a:cubicBezTo>
                      <a:cubicBezTo>
                        <a:pt x="4354" y="3503"/>
                        <a:pt x="4316" y="3462"/>
                        <a:pt x="4323" y="3413"/>
                      </a:cubicBezTo>
                      <a:cubicBezTo>
                        <a:pt x="4326" y="3366"/>
                        <a:pt x="4367" y="3335"/>
                        <a:pt x="4412" y="3335"/>
                      </a:cubicBezTo>
                      <a:lnTo>
                        <a:pt x="4415" y="3335"/>
                      </a:lnTo>
                      <a:cubicBezTo>
                        <a:pt x="4732" y="3362"/>
                        <a:pt x="5050" y="3383"/>
                        <a:pt x="5367" y="3393"/>
                      </a:cubicBezTo>
                      <a:cubicBezTo>
                        <a:pt x="5514" y="3229"/>
                        <a:pt x="5630" y="3052"/>
                        <a:pt x="5719" y="2854"/>
                      </a:cubicBezTo>
                      <a:cubicBezTo>
                        <a:pt x="6163" y="1864"/>
                        <a:pt x="5746" y="673"/>
                        <a:pt x="5545" y="208"/>
                      </a:cubicBezTo>
                      <a:cubicBezTo>
                        <a:pt x="5501" y="106"/>
                        <a:pt x="5405" y="38"/>
                        <a:pt x="5296" y="27"/>
                      </a:cubicBezTo>
                      <a:cubicBezTo>
                        <a:pt x="5101" y="7"/>
                        <a:pt x="4886" y="0"/>
                        <a:pt x="4661" y="0"/>
                      </a:cubicBezTo>
                      <a:close/>
                    </a:path>
                  </a:pathLst>
                </a:custGeom>
                <a:solidFill>
                  <a:srgbClr val="D6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9"/>
                <p:cNvSpPr/>
                <p:nvPr/>
              </p:nvSpPr>
              <p:spPr>
                <a:xfrm flipH="1">
                  <a:off x="3392198" y="3826774"/>
                  <a:ext cx="135656" cy="66874"/>
                </a:xfrm>
                <a:custGeom>
                  <a:avLst/>
                  <a:gdLst/>
                  <a:ahLst/>
                  <a:cxnLst/>
                  <a:rect l="l" t="t" r="r" b="b"/>
                  <a:pathLst>
                    <a:path w="2418" h="1192" extrusionOk="0">
                      <a:moveTo>
                        <a:pt x="1215" y="1"/>
                      </a:moveTo>
                      <a:cubicBezTo>
                        <a:pt x="1161" y="1"/>
                        <a:pt x="1110" y="4"/>
                        <a:pt x="1055" y="7"/>
                      </a:cubicBezTo>
                      <a:cubicBezTo>
                        <a:pt x="587" y="51"/>
                        <a:pt x="195" y="270"/>
                        <a:pt x="0" y="560"/>
                      </a:cubicBezTo>
                      <a:cubicBezTo>
                        <a:pt x="444" y="929"/>
                        <a:pt x="997" y="1192"/>
                        <a:pt x="1669" y="1192"/>
                      </a:cubicBezTo>
                      <a:cubicBezTo>
                        <a:pt x="1895" y="1192"/>
                        <a:pt x="2131" y="1161"/>
                        <a:pt x="2372" y="1103"/>
                      </a:cubicBezTo>
                      <a:cubicBezTo>
                        <a:pt x="2407" y="1011"/>
                        <a:pt x="2417" y="912"/>
                        <a:pt x="2410" y="813"/>
                      </a:cubicBezTo>
                      <a:cubicBezTo>
                        <a:pt x="2366" y="345"/>
                        <a:pt x="1847" y="1"/>
                        <a:pt x="1215" y="1"/>
                      </a:cubicBezTo>
                      <a:close/>
                    </a:path>
                  </a:pathLst>
                </a:custGeom>
                <a:solidFill>
                  <a:srgbClr val="C67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9"/>
                <p:cNvSpPr/>
                <p:nvPr/>
              </p:nvSpPr>
              <p:spPr>
                <a:xfrm flipH="1">
                  <a:off x="3308726" y="3838275"/>
                  <a:ext cx="59076" cy="12455"/>
                </a:xfrm>
                <a:custGeom>
                  <a:avLst/>
                  <a:gdLst/>
                  <a:ahLst/>
                  <a:cxnLst/>
                  <a:rect l="l" t="t" r="r" b="b"/>
                  <a:pathLst>
                    <a:path w="1053" h="222" extrusionOk="0">
                      <a:moveTo>
                        <a:pt x="97" y="0"/>
                      </a:moveTo>
                      <a:cubicBezTo>
                        <a:pt x="52" y="0"/>
                        <a:pt x="11" y="31"/>
                        <a:pt x="8" y="78"/>
                      </a:cubicBezTo>
                      <a:cubicBezTo>
                        <a:pt x="1" y="127"/>
                        <a:pt x="39" y="168"/>
                        <a:pt x="83" y="171"/>
                      </a:cubicBezTo>
                      <a:cubicBezTo>
                        <a:pt x="349" y="195"/>
                        <a:pt x="615" y="212"/>
                        <a:pt x="882" y="222"/>
                      </a:cubicBezTo>
                      <a:cubicBezTo>
                        <a:pt x="943" y="171"/>
                        <a:pt x="998" y="113"/>
                        <a:pt x="1052" y="58"/>
                      </a:cubicBezTo>
                      <a:cubicBezTo>
                        <a:pt x="735" y="48"/>
                        <a:pt x="417" y="27"/>
                        <a:pt x="100" y="0"/>
                      </a:cubicBezTo>
                      <a:close/>
                    </a:path>
                  </a:pathLst>
                </a:custGeom>
                <a:solidFill>
                  <a:srgbClr val="A8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flipH="1">
                  <a:off x="3334414" y="3728713"/>
                  <a:ext cx="174871" cy="90830"/>
                </a:xfrm>
                <a:custGeom>
                  <a:avLst/>
                  <a:gdLst/>
                  <a:ahLst/>
                  <a:cxnLst/>
                  <a:rect l="l" t="t" r="r" b="b"/>
                  <a:pathLst>
                    <a:path w="3117" h="1619" extrusionOk="0">
                      <a:moveTo>
                        <a:pt x="1980" y="0"/>
                      </a:moveTo>
                      <a:cubicBezTo>
                        <a:pt x="1628" y="0"/>
                        <a:pt x="1256" y="103"/>
                        <a:pt x="871" y="304"/>
                      </a:cubicBezTo>
                      <a:cubicBezTo>
                        <a:pt x="594" y="451"/>
                        <a:pt x="399" y="605"/>
                        <a:pt x="259" y="786"/>
                      </a:cubicBezTo>
                      <a:cubicBezTo>
                        <a:pt x="79" y="1018"/>
                        <a:pt x="0" y="1298"/>
                        <a:pt x="45" y="1550"/>
                      </a:cubicBezTo>
                      <a:cubicBezTo>
                        <a:pt x="55" y="1591"/>
                        <a:pt x="89" y="1618"/>
                        <a:pt x="130" y="1618"/>
                      </a:cubicBezTo>
                      <a:lnTo>
                        <a:pt x="147" y="1618"/>
                      </a:lnTo>
                      <a:cubicBezTo>
                        <a:pt x="195" y="1612"/>
                        <a:pt x="226" y="1564"/>
                        <a:pt x="215" y="1519"/>
                      </a:cubicBezTo>
                      <a:cubicBezTo>
                        <a:pt x="177" y="1319"/>
                        <a:pt x="246" y="1083"/>
                        <a:pt x="396" y="892"/>
                      </a:cubicBezTo>
                      <a:cubicBezTo>
                        <a:pt x="519" y="731"/>
                        <a:pt x="697" y="591"/>
                        <a:pt x="952" y="458"/>
                      </a:cubicBezTo>
                      <a:cubicBezTo>
                        <a:pt x="1311" y="267"/>
                        <a:pt x="1656" y="172"/>
                        <a:pt x="1977" y="172"/>
                      </a:cubicBezTo>
                      <a:lnTo>
                        <a:pt x="2004" y="172"/>
                      </a:lnTo>
                      <a:cubicBezTo>
                        <a:pt x="2389" y="178"/>
                        <a:pt x="2745" y="339"/>
                        <a:pt x="2953" y="598"/>
                      </a:cubicBezTo>
                      <a:cubicBezTo>
                        <a:pt x="2970" y="618"/>
                        <a:pt x="2994" y="629"/>
                        <a:pt x="3021" y="629"/>
                      </a:cubicBezTo>
                      <a:cubicBezTo>
                        <a:pt x="3038" y="629"/>
                        <a:pt x="3059" y="622"/>
                        <a:pt x="3076" y="608"/>
                      </a:cubicBezTo>
                      <a:cubicBezTo>
                        <a:pt x="3110" y="581"/>
                        <a:pt x="3117" y="526"/>
                        <a:pt x="3086" y="489"/>
                      </a:cubicBezTo>
                      <a:cubicBezTo>
                        <a:pt x="2847" y="192"/>
                        <a:pt x="2441" y="8"/>
                        <a:pt x="2008" y="0"/>
                      </a:cubicBezTo>
                      <a:close/>
                    </a:path>
                  </a:pathLst>
                </a:custGeom>
                <a:solidFill>
                  <a:srgbClr val="51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flipH="1">
                  <a:off x="3165277" y="3670201"/>
                  <a:ext cx="109793" cy="61993"/>
                </a:xfrm>
                <a:custGeom>
                  <a:avLst/>
                  <a:gdLst/>
                  <a:ahLst/>
                  <a:cxnLst/>
                  <a:rect l="l" t="t" r="r" b="b"/>
                  <a:pathLst>
                    <a:path w="1957" h="1105" extrusionOk="0">
                      <a:moveTo>
                        <a:pt x="1949" y="565"/>
                      </a:moveTo>
                      <a:cubicBezTo>
                        <a:pt x="1953" y="576"/>
                        <a:pt x="1956" y="583"/>
                        <a:pt x="1956" y="583"/>
                      </a:cubicBezTo>
                      <a:cubicBezTo>
                        <a:pt x="1956" y="583"/>
                        <a:pt x="1954" y="576"/>
                        <a:pt x="1949" y="565"/>
                      </a:cubicBezTo>
                      <a:close/>
                      <a:moveTo>
                        <a:pt x="1241" y="0"/>
                      </a:moveTo>
                      <a:cubicBezTo>
                        <a:pt x="1162" y="0"/>
                        <a:pt x="1072" y="10"/>
                        <a:pt x="973" y="33"/>
                      </a:cubicBezTo>
                      <a:cubicBezTo>
                        <a:pt x="256" y="197"/>
                        <a:pt x="0" y="887"/>
                        <a:pt x="0" y="887"/>
                      </a:cubicBezTo>
                      <a:lnTo>
                        <a:pt x="58" y="1105"/>
                      </a:lnTo>
                      <a:cubicBezTo>
                        <a:pt x="58" y="1105"/>
                        <a:pt x="349" y="405"/>
                        <a:pt x="1065" y="245"/>
                      </a:cubicBezTo>
                      <a:cubicBezTo>
                        <a:pt x="1165" y="222"/>
                        <a:pt x="1255" y="212"/>
                        <a:pt x="1335" y="212"/>
                      </a:cubicBezTo>
                      <a:cubicBezTo>
                        <a:pt x="1760" y="212"/>
                        <a:pt x="1915" y="491"/>
                        <a:pt x="1949" y="565"/>
                      </a:cubicBezTo>
                      <a:lnTo>
                        <a:pt x="1949" y="565"/>
                      </a:lnTo>
                      <a:cubicBezTo>
                        <a:pt x="1928" y="515"/>
                        <a:pt x="1870" y="377"/>
                        <a:pt x="1864" y="375"/>
                      </a:cubicBezTo>
                      <a:cubicBezTo>
                        <a:pt x="1864" y="375"/>
                        <a:pt x="1733" y="0"/>
                        <a:pt x="1241" y="0"/>
                      </a:cubicBezTo>
                      <a:close/>
                    </a:path>
                  </a:pathLst>
                </a:cu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9"/>
                <p:cNvSpPr/>
                <p:nvPr/>
              </p:nvSpPr>
              <p:spPr>
                <a:xfrm flipH="1">
                  <a:off x="3149005" y="3607314"/>
                  <a:ext cx="176611" cy="36074"/>
                </a:xfrm>
                <a:custGeom>
                  <a:avLst/>
                  <a:gdLst/>
                  <a:ahLst/>
                  <a:cxnLst/>
                  <a:rect l="l" t="t" r="r" b="b"/>
                  <a:pathLst>
                    <a:path w="3148" h="643" extrusionOk="0">
                      <a:moveTo>
                        <a:pt x="3093" y="1"/>
                      </a:moveTo>
                      <a:cubicBezTo>
                        <a:pt x="3087" y="1"/>
                        <a:pt x="3081" y="2"/>
                        <a:pt x="3076" y="4"/>
                      </a:cubicBezTo>
                      <a:cubicBezTo>
                        <a:pt x="2891" y="58"/>
                        <a:pt x="2243" y="246"/>
                        <a:pt x="1526" y="345"/>
                      </a:cubicBezTo>
                      <a:cubicBezTo>
                        <a:pt x="812" y="444"/>
                        <a:pt x="226" y="485"/>
                        <a:pt x="51" y="495"/>
                      </a:cubicBezTo>
                      <a:cubicBezTo>
                        <a:pt x="24" y="499"/>
                        <a:pt x="0" y="522"/>
                        <a:pt x="4" y="550"/>
                      </a:cubicBezTo>
                      <a:lnTo>
                        <a:pt x="4" y="590"/>
                      </a:lnTo>
                      <a:cubicBezTo>
                        <a:pt x="7" y="622"/>
                        <a:pt x="31" y="642"/>
                        <a:pt x="58" y="642"/>
                      </a:cubicBezTo>
                      <a:cubicBezTo>
                        <a:pt x="259" y="636"/>
                        <a:pt x="1020" y="604"/>
                        <a:pt x="1635" y="526"/>
                      </a:cubicBezTo>
                      <a:cubicBezTo>
                        <a:pt x="2253" y="447"/>
                        <a:pt x="2936" y="174"/>
                        <a:pt x="3109" y="103"/>
                      </a:cubicBezTo>
                      <a:cubicBezTo>
                        <a:pt x="3134" y="92"/>
                        <a:pt x="3147" y="65"/>
                        <a:pt x="3141" y="37"/>
                      </a:cubicBezTo>
                      <a:cubicBezTo>
                        <a:pt x="3135" y="16"/>
                        <a:pt x="3115" y="1"/>
                        <a:pt x="3093" y="1"/>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flipH="1">
                  <a:off x="2981958" y="3334334"/>
                  <a:ext cx="897472" cy="1409688"/>
                </a:xfrm>
                <a:custGeom>
                  <a:avLst/>
                  <a:gdLst/>
                  <a:ahLst/>
                  <a:cxnLst/>
                  <a:rect l="l" t="t" r="r" b="b"/>
                  <a:pathLst>
                    <a:path w="15997" h="25127" extrusionOk="0">
                      <a:moveTo>
                        <a:pt x="11095" y="0"/>
                      </a:moveTo>
                      <a:cubicBezTo>
                        <a:pt x="9524" y="0"/>
                        <a:pt x="8312" y="569"/>
                        <a:pt x="8312" y="569"/>
                      </a:cubicBezTo>
                      <a:cubicBezTo>
                        <a:pt x="8312" y="569"/>
                        <a:pt x="7603" y="326"/>
                        <a:pt x="6604" y="326"/>
                      </a:cubicBezTo>
                      <a:cubicBezTo>
                        <a:pt x="4605" y="326"/>
                        <a:pt x="1443" y="1296"/>
                        <a:pt x="464" y="7116"/>
                      </a:cubicBezTo>
                      <a:cubicBezTo>
                        <a:pt x="0" y="9877"/>
                        <a:pt x="369" y="25119"/>
                        <a:pt x="369" y="25119"/>
                      </a:cubicBezTo>
                      <a:lnTo>
                        <a:pt x="4089" y="25126"/>
                      </a:lnTo>
                      <a:lnTo>
                        <a:pt x="4089" y="25126"/>
                      </a:lnTo>
                      <a:cubicBezTo>
                        <a:pt x="4010" y="24860"/>
                        <a:pt x="2877" y="21060"/>
                        <a:pt x="3840" y="17159"/>
                      </a:cubicBezTo>
                      <a:cubicBezTo>
                        <a:pt x="3963" y="16667"/>
                        <a:pt x="4154" y="16196"/>
                        <a:pt x="4335" y="15722"/>
                      </a:cubicBezTo>
                      <a:cubicBezTo>
                        <a:pt x="4581" y="15076"/>
                        <a:pt x="4806" y="14432"/>
                        <a:pt x="4803" y="13745"/>
                      </a:cubicBezTo>
                      <a:cubicBezTo>
                        <a:pt x="4799" y="13274"/>
                        <a:pt x="4717" y="12809"/>
                        <a:pt x="4608" y="12349"/>
                      </a:cubicBezTo>
                      <a:cubicBezTo>
                        <a:pt x="4468" y="11748"/>
                        <a:pt x="4287" y="11150"/>
                        <a:pt x="4178" y="10543"/>
                      </a:cubicBezTo>
                      <a:cubicBezTo>
                        <a:pt x="3933" y="9195"/>
                        <a:pt x="4055" y="7805"/>
                        <a:pt x="4297" y="6457"/>
                      </a:cubicBezTo>
                      <a:cubicBezTo>
                        <a:pt x="4386" y="5965"/>
                        <a:pt x="4499" y="5456"/>
                        <a:pt x="4813" y="5067"/>
                      </a:cubicBezTo>
                      <a:cubicBezTo>
                        <a:pt x="5089" y="4723"/>
                        <a:pt x="5499" y="4511"/>
                        <a:pt x="5912" y="4355"/>
                      </a:cubicBezTo>
                      <a:cubicBezTo>
                        <a:pt x="7219" y="3859"/>
                        <a:pt x="8602" y="3757"/>
                        <a:pt x="9640" y="2822"/>
                      </a:cubicBezTo>
                      <a:cubicBezTo>
                        <a:pt x="9984" y="2515"/>
                        <a:pt x="10490" y="2070"/>
                        <a:pt x="10660" y="1678"/>
                      </a:cubicBezTo>
                      <a:cubicBezTo>
                        <a:pt x="10660" y="1678"/>
                        <a:pt x="13217" y="1818"/>
                        <a:pt x="14306" y="3412"/>
                      </a:cubicBezTo>
                      <a:cubicBezTo>
                        <a:pt x="14446" y="3613"/>
                        <a:pt x="14490" y="3747"/>
                        <a:pt x="14631" y="4084"/>
                      </a:cubicBezTo>
                      <a:cubicBezTo>
                        <a:pt x="14651" y="4136"/>
                        <a:pt x="14695" y="4194"/>
                        <a:pt x="14706" y="4269"/>
                      </a:cubicBezTo>
                      <a:cubicBezTo>
                        <a:pt x="14719" y="4306"/>
                        <a:pt x="14743" y="4355"/>
                        <a:pt x="14757" y="4391"/>
                      </a:cubicBezTo>
                      <a:cubicBezTo>
                        <a:pt x="14774" y="4443"/>
                        <a:pt x="14788" y="4491"/>
                        <a:pt x="14801" y="4542"/>
                      </a:cubicBezTo>
                      <a:cubicBezTo>
                        <a:pt x="15026" y="5371"/>
                        <a:pt x="14886" y="6337"/>
                        <a:pt x="15746" y="6798"/>
                      </a:cubicBezTo>
                      <a:cubicBezTo>
                        <a:pt x="15828" y="6843"/>
                        <a:pt x="15914" y="6904"/>
                        <a:pt x="15996" y="6976"/>
                      </a:cubicBezTo>
                      <a:cubicBezTo>
                        <a:pt x="15976" y="4350"/>
                        <a:pt x="15552" y="1729"/>
                        <a:pt x="14026" y="797"/>
                      </a:cubicBezTo>
                      <a:cubicBezTo>
                        <a:pt x="13039" y="192"/>
                        <a:pt x="12007" y="0"/>
                        <a:pt x="11095" y="0"/>
                      </a:cubicBezTo>
                      <a:close/>
                      <a:moveTo>
                        <a:pt x="4089" y="25126"/>
                      </a:moveTo>
                      <a:cubicBezTo>
                        <a:pt x="4089" y="25126"/>
                        <a:pt x="4089" y="25126"/>
                        <a:pt x="4089" y="25126"/>
                      </a:cubicBezTo>
                      <a:lnTo>
                        <a:pt x="4100" y="25126"/>
                      </a:lnTo>
                      <a:lnTo>
                        <a:pt x="4089" y="25126"/>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flipH="1">
                  <a:off x="3286269" y="4059699"/>
                  <a:ext cx="1426630" cy="684282"/>
                </a:xfrm>
                <a:custGeom>
                  <a:avLst/>
                  <a:gdLst/>
                  <a:ahLst/>
                  <a:cxnLst/>
                  <a:rect l="l" t="t" r="r" b="b"/>
                  <a:pathLst>
                    <a:path w="25429" h="12197" extrusionOk="0">
                      <a:moveTo>
                        <a:pt x="12089" y="0"/>
                      </a:moveTo>
                      <a:cubicBezTo>
                        <a:pt x="10233" y="0"/>
                        <a:pt x="8085" y="175"/>
                        <a:pt x="6292" y="175"/>
                      </a:cubicBezTo>
                      <a:cubicBezTo>
                        <a:pt x="6130" y="175"/>
                        <a:pt x="5970" y="173"/>
                        <a:pt x="5814" y="170"/>
                      </a:cubicBezTo>
                      <a:cubicBezTo>
                        <a:pt x="4695" y="148"/>
                        <a:pt x="3732" y="78"/>
                        <a:pt x="2936" y="78"/>
                      </a:cubicBezTo>
                      <a:cubicBezTo>
                        <a:pt x="1315" y="78"/>
                        <a:pt x="385" y="368"/>
                        <a:pt x="229" y="1938"/>
                      </a:cubicBezTo>
                      <a:cubicBezTo>
                        <a:pt x="1" y="4280"/>
                        <a:pt x="1998" y="12127"/>
                        <a:pt x="1977" y="12196"/>
                      </a:cubicBezTo>
                      <a:lnTo>
                        <a:pt x="24859" y="12189"/>
                      </a:lnTo>
                      <a:cubicBezTo>
                        <a:pt x="25176" y="12189"/>
                        <a:pt x="25429" y="11937"/>
                        <a:pt x="25429" y="11623"/>
                      </a:cubicBezTo>
                      <a:lnTo>
                        <a:pt x="25429" y="10885"/>
                      </a:lnTo>
                      <a:cubicBezTo>
                        <a:pt x="25429" y="10544"/>
                        <a:pt x="25153" y="10271"/>
                        <a:pt x="24816" y="10271"/>
                      </a:cubicBezTo>
                      <a:cubicBezTo>
                        <a:pt x="24810" y="10271"/>
                        <a:pt x="24804" y="10271"/>
                        <a:pt x="24797" y="10271"/>
                      </a:cubicBezTo>
                      <a:lnTo>
                        <a:pt x="15413" y="10554"/>
                      </a:lnTo>
                      <a:cubicBezTo>
                        <a:pt x="15932" y="7554"/>
                        <a:pt x="16871" y="1338"/>
                        <a:pt x="15877" y="648"/>
                      </a:cubicBezTo>
                      <a:cubicBezTo>
                        <a:pt x="15138" y="136"/>
                        <a:pt x="13727" y="0"/>
                        <a:pt x="1208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flipH="1">
                  <a:off x="4228699" y="4204996"/>
                  <a:ext cx="111756" cy="111700"/>
                </a:xfrm>
                <a:custGeom>
                  <a:avLst/>
                  <a:gdLst/>
                  <a:ahLst/>
                  <a:cxnLst/>
                  <a:rect l="l" t="t" r="r" b="b"/>
                  <a:pathLst>
                    <a:path w="1992" h="1991" extrusionOk="0">
                      <a:moveTo>
                        <a:pt x="995" y="0"/>
                      </a:moveTo>
                      <a:cubicBezTo>
                        <a:pt x="445" y="0"/>
                        <a:pt x="1" y="444"/>
                        <a:pt x="1" y="993"/>
                      </a:cubicBezTo>
                      <a:cubicBezTo>
                        <a:pt x="1" y="1543"/>
                        <a:pt x="445" y="1990"/>
                        <a:pt x="995" y="1990"/>
                      </a:cubicBezTo>
                      <a:cubicBezTo>
                        <a:pt x="1548" y="1990"/>
                        <a:pt x="1992" y="1543"/>
                        <a:pt x="1992" y="993"/>
                      </a:cubicBezTo>
                      <a:cubicBezTo>
                        <a:pt x="1992" y="444"/>
                        <a:pt x="1548" y="0"/>
                        <a:pt x="995" y="0"/>
                      </a:cubicBezTo>
                      <a:close/>
                    </a:path>
                  </a:pathLst>
                </a:custGeom>
                <a:solidFill>
                  <a:srgbClr val="F2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9"/>
                <p:cNvSpPr/>
                <p:nvPr/>
              </p:nvSpPr>
              <p:spPr>
                <a:xfrm flipH="1">
                  <a:off x="3607061" y="3744364"/>
                  <a:ext cx="111756" cy="146596"/>
                </a:xfrm>
                <a:custGeom>
                  <a:avLst/>
                  <a:gdLst/>
                  <a:ahLst/>
                  <a:cxnLst/>
                  <a:rect l="l" t="t" r="r" b="b"/>
                  <a:pathLst>
                    <a:path w="1992" h="2613" extrusionOk="0">
                      <a:moveTo>
                        <a:pt x="1914" y="1"/>
                      </a:moveTo>
                      <a:cubicBezTo>
                        <a:pt x="1894" y="1"/>
                        <a:pt x="1873" y="11"/>
                        <a:pt x="1861" y="29"/>
                      </a:cubicBezTo>
                      <a:lnTo>
                        <a:pt x="25" y="2507"/>
                      </a:lnTo>
                      <a:cubicBezTo>
                        <a:pt x="0" y="2535"/>
                        <a:pt x="8" y="2576"/>
                        <a:pt x="38" y="2599"/>
                      </a:cubicBezTo>
                      <a:cubicBezTo>
                        <a:pt x="50" y="2608"/>
                        <a:pt x="64" y="2612"/>
                        <a:pt x="79" y="2612"/>
                      </a:cubicBezTo>
                      <a:cubicBezTo>
                        <a:pt x="99" y="2612"/>
                        <a:pt x="119" y="2604"/>
                        <a:pt x="131" y="2585"/>
                      </a:cubicBezTo>
                      <a:lnTo>
                        <a:pt x="1967" y="107"/>
                      </a:lnTo>
                      <a:cubicBezTo>
                        <a:pt x="1991" y="77"/>
                        <a:pt x="1984" y="36"/>
                        <a:pt x="1954" y="15"/>
                      </a:cubicBezTo>
                      <a:cubicBezTo>
                        <a:pt x="1942" y="5"/>
                        <a:pt x="1928" y="1"/>
                        <a:pt x="1914" y="1"/>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9"/>
                <p:cNvSpPr/>
                <p:nvPr/>
              </p:nvSpPr>
              <p:spPr>
                <a:xfrm flipH="1">
                  <a:off x="3657884" y="3838892"/>
                  <a:ext cx="156302" cy="144464"/>
                </a:xfrm>
                <a:custGeom>
                  <a:avLst/>
                  <a:gdLst/>
                  <a:ahLst/>
                  <a:cxnLst/>
                  <a:rect l="l" t="t" r="r" b="b"/>
                  <a:pathLst>
                    <a:path w="2786" h="2575" extrusionOk="0">
                      <a:moveTo>
                        <a:pt x="1306" y="1"/>
                      </a:moveTo>
                      <a:cubicBezTo>
                        <a:pt x="1149" y="1"/>
                        <a:pt x="994" y="25"/>
                        <a:pt x="844" y="75"/>
                      </a:cubicBezTo>
                      <a:cubicBezTo>
                        <a:pt x="612" y="149"/>
                        <a:pt x="386" y="289"/>
                        <a:pt x="233" y="529"/>
                      </a:cubicBezTo>
                      <a:cubicBezTo>
                        <a:pt x="79" y="768"/>
                        <a:pt x="0" y="1119"/>
                        <a:pt x="69" y="1453"/>
                      </a:cubicBezTo>
                      <a:cubicBezTo>
                        <a:pt x="123" y="1720"/>
                        <a:pt x="267" y="1952"/>
                        <a:pt x="435" y="2112"/>
                      </a:cubicBezTo>
                      <a:cubicBezTo>
                        <a:pt x="605" y="2276"/>
                        <a:pt x="799" y="2372"/>
                        <a:pt x="991" y="2440"/>
                      </a:cubicBezTo>
                      <a:cubicBezTo>
                        <a:pt x="1244" y="2530"/>
                        <a:pt x="1501" y="2575"/>
                        <a:pt x="1754" y="2575"/>
                      </a:cubicBezTo>
                      <a:cubicBezTo>
                        <a:pt x="1857" y="2575"/>
                        <a:pt x="1958" y="2568"/>
                        <a:pt x="2059" y="2553"/>
                      </a:cubicBezTo>
                      <a:cubicBezTo>
                        <a:pt x="2247" y="2525"/>
                        <a:pt x="2438" y="2468"/>
                        <a:pt x="2575" y="2304"/>
                      </a:cubicBezTo>
                      <a:cubicBezTo>
                        <a:pt x="2715" y="2140"/>
                        <a:pt x="2786" y="1849"/>
                        <a:pt x="2697" y="1600"/>
                      </a:cubicBezTo>
                      <a:lnTo>
                        <a:pt x="2431" y="546"/>
                      </a:lnTo>
                      <a:lnTo>
                        <a:pt x="2414" y="481"/>
                      </a:lnTo>
                      <a:cubicBezTo>
                        <a:pt x="2401" y="402"/>
                        <a:pt x="2343" y="351"/>
                        <a:pt x="2288" y="317"/>
                      </a:cubicBezTo>
                      <a:cubicBezTo>
                        <a:pt x="1976" y="109"/>
                        <a:pt x="1636" y="1"/>
                        <a:pt x="1306"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flipH="1">
                  <a:off x="3689078" y="3881639"/>
                  <a:ext cx="104407" cy="61993"/>
                </a:xfrm>
                <a:custGeom>
                  <a:avLst/>
                  <a:gdLst/>
                  <a:ahLst/>
                  <a:cxnLst/>
                  <a:rect l="l" t="t" r="r" b="b"/>
                  <a:pathLst>
                    <a:path w="1861" h="1105" extrusionOk="0">
                      <a:moveTo>
                        <a:pt x="955" y="0"/>
                      </a:moveTo>
                      <a:cubicBezTo>
                        <a:pt x="812" y="0"/>
                        <a:pt x="665" y="40"/>
                        <a:pt x="529" y="145"/>
                      </a:cubicBezTo>
                      <a:cubicBezTo>
                        <a:pt x="1" y="556"/>
                        <a:pt x="396" y="1105"/>
                        <a:pt x="953" y="1105"/>
                      </a:cubicBezTo>
                      <a:cubicBezTo>
                        <a:pt x="979" y="1105"/>
                        <a:pt x="1005" y="1104"/>
                        <a:pt x="1032" y="1101"/>
                      </a:cubicBezTo>
                      <a:cubicBezTo>
                        <a:pt x="1626" y="1046"/>
                        <a:pt x="1861" y="811"/>
                        <a:pt x="1861" y="811"/>
                      </a:cubicBezTo>
                      <a:lnTo>
                        <a:pt x="1820" y="381"/>
                      </a:lnTo>
                      <a:cubicBezTo>
                        <a:pt x="1820" y="381"/>
                        <a:pt x="1400" y="0"/>
                        <a:pt x="955"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flipH="1">
                  <a:off x="3226018" y="3642432"/>
                  <a:ext cx="393559" cy="259923"/>
                </a:xfrm>
                <a:custGeom>
                  <a:avLst/>
                  <a:gdLst/>
                  <a:ahLst/>
                  <a:cxnLst/>
                  <a:rect l="l" t="t" r="r" b="b"/>
                  <a:pathLst>
                    <a:path w="7015" h="4633" extrusionOk="0">
                      <a:moveTo>
                        <a:pt x="4834" y="156"/>
                      </a:moveTo>
                      <a:cubicBezTo>
                        <a:pt x="5059" y="156"/>
                        <a:pt x="5274" y="163"/>
                        <a:pt x="5469" y="183"/>
                      </a:cubicBezTo>
                      <a:cubicBezTo>
                        <a:pt x="5578" y="194"/>
                        <a:pt x="5674" y="262"/>
                        <a:pt x="5718" y="364"/>
                      </a:cubicBezTo>
                      <a:cubicBezTo>
                        <a:pt x="5919" y="829"/>
                        <a:pt x="6336" y="2020"/>
                        <a:pt x="5892" y="3010"/>
                      </a:cubicBezTo>
                      <a:cubicBezTo>
                        <a:pt x="5625" y="3604"/>
                        <a:pt x="5086" y="4040"/>
                        <a:pt x="4284" y="4307"/>
                      </a:cubicBezTo>
                      <a:cubicBezTo>
                        <a:pt x="3946" y="4420"/>
                        <a:pt x="3615" y="4478"/>
                        <a:pt x="3304" y="4478"/>
                      </a:cubicBezTo>
                      <a:cubicBezTo>
                        <a:pt x="1488" y="4478"/>
                        <a:pt x="546" y="2570"/>
                        <a:pt x="229" y="1751"/>
                      </a:cubicBezTo>
                      <a:cubicBezTo>
                        <a:pt x="174" y="1610"/>
                        <a:pt x="229" y="1453"/>
                        <a:pt x="358" y="1378"/>
                      </a:cubicBezTo>
                      <a:cubicBezTo>
                        <a:pt x="905" y="1064"/>
                        <a:pt x="1994" y="508"/>
                        <a:pt x="3137" y="309"/>
                      </a:cubicBezTo>
                      <a:cubicBezTo>
                        <a:pt x="3725" y="207"/>
                        <a:pt x="4294" y="156"/>
                        <a:pt x="4834" y="156"/>
                      </a:cubicBezTo>
                      <a:close/>
                      <a:moveTo>
                        <a:pt x="4840" y="0"/>
                      </a:moveTo>
                      <a:cubicBezTo>
                        <a:pt x="4400" y="0"/>
                        <a:pt x="3814" y="34"/>
                        <a:pt x="3110" y="156"/>
                      </a:cubicBezTo>
                      <a:cubicBezTo>
                        <a:pt x="1932" y="358"/>
                        <a:pt x="812" y="938"/>
                        <a:pt x="280" y="1245"/>
                      </a:cubicBezTo>
                      <a:cubicBezTo>
                        <a:pt x="85" y="1357"/>
                        <a:pt x="0" y="1596"/>
                        <a:pt x="82" y="1805"/>
                      </a:cubicBezTo>
                      <a:cubicBezTo>
                        <a:pt x="410" y="2642"/>
                        <a:pt x="1386" y="4633"/>
                        <a:pt x="3303" y="4633"/>
                      </a:cubicBezTo>
                      <a:cubicBezTo>
                        <a:pt x="3620" y="4633"/>
                        <a:pt x="3964" y="4578"/>
                        <a:pt x="4335" y="4454"/>
                      </a:cubicBezTo>
                      <a:cubicBezTo>
                        <a:pt x="7015" y="3563"/>
                        <a:pt x="6196" y="1084"/>
                        <a:pt x="5861" y="303"/>
                      </a:cubicBezTo>
                      <a:cubicBezTo>
                        <a:pt x="5793" y="149"/>
                        <a:pt x="5650" y="43"/>
                        <a:pt x="5482" y="26"/>
                      </a:cubicBezTo>
                      <a:cubicBezTo>
                        <a:pt x="5329" y="13"/>
                        <a:pt x="5113" y="0"/>
                        <a:pt x="4840" y="0"/>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flipH="1">
                  <a:off x="2879720" y="3595869"/>
                  <a:ext cx="306712" cy="220539"/>
                </a:xfrm>
                <a:custGeom>
                  <a:avLst/>
                  <a:gdLst/>
                  <a:ahLst/>
                  <a:cxnLst/>
                  <a:rect l="l" t="t" r="r" b="b"/>
                  <a:pathLst>
                    <a:path w="5467" h="3931" extrusionOk="0">
                      <a:moveTo>
                        <a:pt x="2998" y="156"/>
                      </a:moveTo>
                      <a:cubicBezTo>
                        <a:pt x="3705" y="156"/>
                        <a:pt x="4090" y="238"/>
                        <a:pt x="4291" y="310"/>
                      </a:cubicBezTo>
                      <a:cubicBezTo>
                        <a:pt x="4356" y="334"/>
                        <a:pt x="4408" y="385"/>
                        <a:pt x="4431" y="454"/>
                      </a:cubicBezTo>
                      <a:cubicBezTo>
                        <a:pt x="4571" y="863"/>
                        <a:pt x="4991" y="2266"/>
                        <a:pt x="4558" y="3106"/>
                      </a:cubicBezTo>
                      <a:cubicBezTo>
                        <a:pt x="4404" y="3403"/>
                        <a:pt x="4168" y="3594"/>
                        <a:pt x="3834" y="3693"/>
                      </a:cubicBezTo>
                      <a:cubicBezTo>
                        <a:pt x="3650" y="3748"/>
                        <a:pt x="3455" y="3775"/>
                        <a:pt x="3261" y="3775"/>
                      </a:cubicBezTo>
                      <a:cubicBezTo>
                        <a:pt x="2585" y="3775"/>
                        <a:pt x="1851" y="3433"/>
                        <a:pt x="1250" y="2836"/>
                      </a:cubicBezTo>
                      <a:cubicBezTo>
                        <a:pt x="663" y="2256"/>
                        <a:pt x="274" y="1522"/>
                        <a:pt x="178" y="819"/>
                      </a:cubicBezTo>
                      <a:cubicBezTo>
                        <a:pt x="165" y="717"/>
                        <a:pt x="229" y="614"/>
                        <a:pt x="329" y="577"/>
                      </a:cubicBezTo>
                      <a:cubicBezTo>
                        <a:pt x="673" y="446"/>
                        <a:pt x="1414" y="221"/>
                        <a:pt x="2506" y="167"/>
                      </a:cubicBezTo>
                      <a:cubicBezTo>
                        <a:pt x="2677" y="160"/>
                        <a:pt x="2840" y="156"/>
                        <a:pt x="2998" y="156"/>
                      </a:cubicBezTo>
                      <a:close/>
                      <a:moveTo>
                        <a:pt x="3003" y="0"/>
                      </a:moveTo>
                      <a:cubicBezTo>
                        <a:pt x="2850" y="0"/>
                        <a:pt x="2682" y="4"/>
                        <a:pt x="2500" y="13"/>
                      </a:cubicBezTo>
                      <a:cubicBezTo>
                        <a:pt x="1397" y="65"/>
                        <a:pt x="646" y="290"/>
                        <a:pt x="274" y="430"/>
                      </a:cubicBezTo>
                      <a:cubicBezTo>
                        <a:pt x="106" y="495"/>
                        <a:pt x="1" y="662"/>
                        <a:pt x="25" y="840"/>
                      </a:cubicBezTo>
                      <a:cubicBezTo>
                        <a:pt x="226" y="2337"/>
                        <a:pt x="1718" y="3931"/>
                        <a:pt x="3256" y="3931"/>
                      </a:cubicBezTo>
                      <a:cubicBezTo>
                        <a:pt x="3464" y="3931"/>
                        <a:pt x="3672" y="3902"/>
                        <a:pt x="3878" y="3840"/>
                      </a:cubicBezTo>
                      <a:cubicBezTo>
                        <a:pt x="5466" y="3365"/>
                        <a:pt x="4790" y="1027"/>
                        <a:pt x="4578" y="402"/>
                      </a:cubicBezTo>
                      <a:cubicBezTo>
                        <a:pt x="4540" y="290"/>
                        <a:pt x="4452" y="201"/>
                        <a:pt x="4343" y="164"/>
                      </a:cubicBezTo>
                      <a:cubicBezTo>
                        <a:pt x="4140" y="90"/>
                        <a:pt x="3735" y="0"/>
                        <a:pt x="3003" y="0"/>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flipH="1">
                  <a:off x="2919957" y="3605574"/>
                  <a:ext cx="69230" cy="185643"/>
                </a:xfrm>
                <a:custGeom>
                  <a:avLst/>
                  <a:gdLst/>
                  <a:ahLst/>
                  <a:cxnLst/>
                  <a:rect l="l" t="t" r="r" b="b"/>
                  <a:pathLst>
                    <a:path w="1234" h="3309" extrusionOk="0">
                      <a:moveTo>
                        <a:pt x="0" y="0"/>
                      </a:moveTo>
                      <a:cubicBezTo>
                        <a:pt x="49" y="383"/>
                        <a:pt x="79" y="776"/>
                        <a:pt x="99" y="1175"/>
                      </a:cubicBezTo>
                      <a:lnTo>
                        <a:pt x="840" y="175"/>
                      </a:lnTo>
                      <a:cubicBezTo>
                        <a:pt x="820" y="158"/>
                        <a:pt x="799" y="144"/>
                        <a:pt x="775" y="137"/>
                      </a:cubicBezTo>
                      <a:cubicBezTo>
                        <a:pt x="629" y="86"/>
                        <a:pt x="389" y="28"/>
                        <a:pt x="0" y="0"/>
                      </a:cubicBezTo>
                      <a:close/>
                      <a:moveTo>
                        <a:pt x="919" y="291"/>
                      </a:moveTo>
                      <a:lnTo>
                        <a:pt x="107" y="1387"/>
                      </a:lnTo>
                      <a:cubicBezTo>
                        <a:pt x="117" y="1636"/>
                        <a:pt x="123" y="1888"/>
                        <a:pt x="127" y="2141"/>
                      </a:cubicBezTo>
                      <a:cubicBezTo>
                        <a:pt x="175" y="2189"/>
                        <a:pt x="222" y="2236"/>
                        <a:pt x="271" y="2294"/>
                      </a:cubicBezTo>
                      <a:cubicBezTo>
                        <a:pt x="430" y="2362"/>
                        <a:pt x="553" y="2485"/>
                        <a:pt x="598" y="2646"/>
                      </a:cubicBezTo>
                      <a:cubicBezTo>
                        <a:pt x="619" y="2718"/>
                        <a:pt x="622" y="2793"/>
                        <a:pt x="608" y="2865"/>
                      </a:cubicBezTo>
                      <a:cubicBezTo>
                        <a:pt x="663" y="3005"/>
                        <a:pt x="707" y="3155"/>
                        <a:pt x="734" y="3309"/>
                      </a:cubicBezTo>
                      <a:cubicBezTo>
                        <a:pt x="861" y="3210"/>
                        <a:pt x="963" y="3087"/>
                        <a:pt x="1042" y="2933"/>
                      </a:cubicBezTo>
                      <a:cubicBezTo>
                        <a:pt x="1182" y="2663"/>
                        <a:pt x="1233" y="2329"/>
                        <a:pt x="1233" y="1990"/>
                      </a:cubicBezTo>
                      <a:cubicBezTo>
                        <a:pt x="1233" y="1297"/>
                        <a:pt x="1015" y="577"/>
                        <a:pt x="919" y="291"/>
                      </a:cubicBezTo>
                      <a:close/>
                    </a:path>
                  </a:pathLst>
                </a:custGeom>
                <a:solidFill>
                  <a:srgbClr val="CBD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flipH="1">
                  <a:off x="2937629" y="3615336"/>
                  <a:ext cx="46004" cy="68052"/>
                </a:xfrm>
                <a:custGeom>
                  <a:avLst/>
                  <a:gdLst/>
                  <a:ahLst/>
                  <a:cxnLst/>
                  <a:rect l="l" t="t" r="r" b="b"/>
                  <a:pathLst>
                    <a:path w="820" h="1213" extrusionOk="0">
                      <a:moveTo>
                        <a:pt x="741" y="1"/>
                      </a:moveTo>
                      <a:lnTo>
                        <a:pt x="0" y="1001"/>
                      </a:lnTo>
                      <a:cubicBezTo>
                        <a:pt x="4" y="1073"/>
                        <a:pt x="8" y="1141"/>
                        <a:pt x="8" y="1213"/>
                      </a:cubicBezTo>
                      <a:lnTo>
                        <a:pt x="820" y="117"/>
                      </a:lnTo>
                      <a:cubicBezTo>
                        <a:pt x="820" y="113"/>
                        <a:pt x="816" y="110"/>
                        <a:pt x="816" y="107"/>
                      </a:cubicBezTo>
                      <a:cubicBezTo>
                        <a:pt x="802" y="62"/>
                        <a:pt x="775" y="28"/>
                        <a:pt x="741" y="1"/>
                      </a:cubicBezTo>
                      <a:close/>
                    </a:path>
                  </a:pathLst>
                </a:custGeom>
                <a:solidFill>
                  <a:srgbClr val="A06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9"/>
                <p:cNvSpPr/>
                <p:nvPr/>
              </p:nvSpPr>
              <p:spPr>
                <a:xfrm flipH="1">
                  <a:off x="2947942" y="3605182"/>
                  <a:ext cx="228562" cy="202474"/>
                </a:xfrm>
                <a:custGeom>
                  <a:avLst/>
                  <a:gdLst/>
                  <a:ahLst/>
                  <a:cxnLst/>
                  <a:rect l="l" t="t" r="r" b="b"/>
                  <a:pathLst>
                    <a:path w="4074" h="3609" extrusionOk="0">
                      <a:moveTo>
                        <a:pt x="1831" y="1274"/>
                      </a:moveTo>
                      <a:cubicBezTo>
                        <a:pt x="2097" y="1274"/>
                        <a:pt x="2356" y="1373"/>
                        <a:pt x="2554" y="1550"/>
                      </a:cubicBezTo>
                      <a:cubicBezTo>
                        <a:pt x="2589" y="1585"/>
                        <a:pt x="2592" y="1639"/>
                        <a:pt x="2561" y="1673"/>
                      </a:cubicBezTo>
                      <a:cubicBezTo>
                        <a:pt x="2545" y="1690"/>
                        <a:pt x="2520" y="1701"/>
                        <a:pt x="2496" y="1701"/>
                      </a:cubicBezTo>
                      <a:cubicBezTo>
                        <a:pt x="2476" y="1701"/>
                        <a:pt x="2455" y="1694"/>
                        <a:pt x="2438" y="1680"/>
                      </a:cubicBezTo>
                      <a:cubicBezTo>
                        <a:pt x="2274" y="1534"/>
                        <a:pt x="2056" y="1444"/>
                        <a:pt x="1834" y="1444"/>
                      </a:cubicBezTo>
                      <a:cubicBezTo>
                        <a:pt x="1814" y="1444"/>
                        <a:pt x="1793" y="1444"/>
                        <a:pt x="1773" y="1448"/>
                      </a:cubicBezTo>
                      <a:cubicBezTo>
                        <a:pt x="1677" y="1455"/>
                        <a:pt x="1602" y="1472"/>
                        <a:pt x="1544" y="1509"/>
                      </a:cubicBezTo>
                      <a:cubicBezTo>
                        <a:pt x="1401" y="1591"/>
                        <a:pt x="1329" y="1789"/>
                        <a:pt x="1387" y="1943"/>
                      </a:cubicBezTo>
                      <a:cubicBezTo>
                        <a:pt x="1404" y="1988"/>
                        <a:pt x="1384" y="2035"/>
                        <a:pt x="1339" y="2052"/>
                      </a:cubicBezTo>
                      <a:cubicBezTo>
                        <a:pt x="1329" y="2056"/>
                        <a:pt x="1319" y="2059"/>
                        <a:pt x="1308" y="2059"/>
                      </a:cubicBezTo>
                      <a:cubicBezTo>
                        <a:pt x="1275" y="2059"/>
                        <a:pt x="1240" y="2038"/>
                        <a:pt x="1226" y="2005"/>
                      </a:cubicBezTo>
                      <a:cubicBezTo>
                        <a:pt x="1138" y="1772"/>
                        <a:pt x="1244" y="1482"/>
                        <a:pt x="1459" y="1359"/>
                      </a:cubicBezTo>
                      <a:cubicBezTo>
                        <a:pt x="1541" y="1312"/>
                        <a:pt x="1639" y="1284"/>
                        <a:pt x="1759" y="1274"/>
                      </a:cubicBezTo>
                      <a:close/>
                      <a:moveTo>
                        <a:pt x="2329" y="1"/>
                      </a:moveTo>
                      <a:cubicBezTo>
                        <a:pt x="1237" y="55"/>
                        <a:pt x="496" y="280"/>
                        <a:pt x="152" y="411"/>
                      </a:cubicBezTo>
                      <a:cubicBezTo>
                        <a:pt x="59" y="444"/>
                        <a:pt x="1" y="530"/>
                        <a:pt x="1" y="625"/>
                      </a:cubicBezTo>
                      <a:lnTo>
                        <a:pt x="1" y="653"/>
                      </a:lnTo>
                      <a:cubicBezTo>
                        <a:pt x="97" y="1356"/>
                        <a:pt x="486" y="2090"/>
                        <a:pt x="1073" y="2670"/>
                      </a:cubicBezTo>
                      <a:cubicBezTo>
                        <a:pt x="1455" y="3049"/>
                        <a:pt x="1892" y="3329"/>
                        <a:pt x="2332" y="3480"/>
                      </a:cubicBezTo>
                      <a:cubicBezTo>
                        <a:pt x="2422" y="3418"/>
                        <a:pt x="2510" y="3349"/>
                        <a:pt x="2589" y="3275"/>
                      </a:cubicBezTo>
                      <a:cubicBezTo>
                        <a:pt x="2592" y="3271"/>
                        <a:pt x="2595" y="3271"/>
                        <a:pt x="2599" y="3267"/>
                      </a:cubicBezTo>
                      <a:cubicBezTo>
                        <a:pt x="2540" y="3209"/>
                        <a:pt x="2500" y="3138"/>
                        <a:pt x="2476" y="3056"/>
                      </a:cubicBezTo>
                      <a:cubicBezTo>
                        <a:pt x="2387" y="2735"/>
                        <a:pt x="2643" y="2383"/>
                        <a:pt x="3046" y="2274"/>
                      </a:cubicBezTo>
                      <a:cubicBezTo>
                        <a:pt x="3131" y="2251"/>
                        <a:pt x="3213" y="2240"/>
                        <a:pt x="3295" y="2240"/>
                      </a:cubicBezTo>
                      <a:cubicBezTo>
                        <a:pt x="3408" y="2240"/>
                        <a:pt x="3514" y="2260"/>
                        <a:pt x="3610" y="2301"/>
                      </a:cubicBezTo>
                      <a:cubicBezTo>
                        <a:pt x="3561" y="2243"/>
                        <a:pt x="3514" y="2196"/>
                        <a:pt x="3466" y="2148"/>
                      </a:cubicBezTo>
                      <a:cubicBezTo>
                        <a:pt x="3384" y="2076"/>
                        <a:pt x="3298" y="2015"/>
                        <a:pt x="3216" y="1970"/>
                      </a:cubicBezTo>
                      <a:cubicBezTo>
                        <a:pt x="3169" y="1943"/>
                        <a:pt x="3121" y="1916"/>
                        <a:pt x="3080" y="1889"/>
                      </a:cubicBezTo>
                      <a:cubicBezTo>
                        <a:pt x="2459" y="1462"/>
                        <a:pt x="2469" y="710"/>
                        <a:pt x="2336" y="1"/>
                      </a:cubicBezTo>
                      <a:close/>
                      <a:moveTo>
                        <a:pt x="3947" y="2872"/>
                      </a:moveTo>
                      <a:cubicBezTo>
                        <a:pt x="3903" y="3121"/>
                        <a:pt x="3681" y="3349"/>
                        <a:pt x="3367" y="3439"/>
                      </a:cubicBezTo>
                      <a:cubicBezTo>
                        <a:pt x="3285" y="3459"/>
                        <a:pt x="3200" y="3472"/>
                        <a:pt x="3121" y="3472"/>
                      </a:cubicBezTo>
                      <a:cubicBezTo>
                        <a:pt x="2975" y="3472"/>
                        <a:pt x="2838" y="3434"/>
                        <a:pt x="2729" y="3370"/>
                      </a:cubicBezTo>
                      <a:cubicBezTo>
                        <a:pt x="2722" y="3380"/>
                        <a:pt x="2715" y="3390"/>
                        <a:pt x="2708" y="3401"/>
                      </a:cubicBezTo>
                      <a:cubicBezTo>
                        <a:pt x="2654" y="3452"/>
                        <a:pt x="2599" y="3496"/>
                        <a:pt x="2540" y="3541"/>
                      </a:cubicBezTo>
                      <a:cubicBezTo>
                        <a:pt x="2725" y="3585"/>
                        <a:pt x="2906" y="3609"/>
                        <a:pt x="3084" y="3609"/>
                      </a:cubicBezTo>
                      <a:cubicBezTo>
                        <a:pt x="3278" y="3609"/>
                        <a:pt x="3473" y="3582"/>
                        <a:pt x="3657" y="3527"/>
                      </a:cubicBezTo>
                      <a:cubicBezTo>
                        <a:pt x="3818" y="3480"/>
                        <a:pt x="3958" y="3407"/>
                        <a:pt x="4073" y="3316"/>
                      </a:cubicBezTo>
                      <a:cubicBezTo>
                        <a:pt x="4046" y="3162"/>
                        <a:pt x="4002" y="3012"/>
                        <a:pt x="3947" y="2872"/>
                      </a:cubicBezTo>
                      <a:close/>
                    </a:path>
                  </a:pathLst>
                </a:custGeom>
                <a:solidFill>
                  <a:srgbClr val="C99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9"/>
                <p:cNvSpPr/>
                <p:nvPr/>
              </p:nvSpPr>
              <p:spPr>
                <a:xfrm flipH="1">
                  <a:off x="2954232" y="3730788"/>
                  <a:ext cx="88361" cy="69230"/>
                </a:xfrm>
                <a:custGeom>
                  <a:avLst/>
                  <a:gdLst/>
                  <a:ahLst/>
                  <a:cxnLst/>
                  <a:rect l="l" t="t" r="r" b="b"/>
                  <a:pathLst>
                    <a:path w="1575" h="1234" extrusionOk="0">
                      <a:moveTo>
                        <a:pt x="908" y="1"/>
                      </a:moveTo>
                      <a:cubicBezTo>
                        <a:pt x="826" y="1"/>
                        <a:pt x="744" y="12"/>
                        <a:pt x="659" y="35"/>
                      </a:cubicBezTo>
                      <a:cubicBezTo>
                        <a:pt x="256" y="144"/>
                        <a:pt x="0" y="496"/>
                        <a:pt x="89" y="817"/>
                      </a:cubicBezTo>
                      <a:cubicBezTo>
                        <a:pt x="113" y="899"/>
                        <a:pt x="153" y="970"/>
                        <a:pt x="212" y="1028"/>
                      </a:cubicBezTo>
                      <a:cubicBezTo>
                        <a:pt x="226" y="1019"/>
                        <a:pt x="243" y="1011"/>
                        <a:pt x="260" y="1011"/>
                      </a:cubicBezTo>
                      <a:cubicBezTo>
                        <a:pt x="284" y="1011"/>
                        <a:pt x="308" y="1022"/>
                        <a:pt x="325" y="1039"/>
                      </a:cubicBezTo>
                      <a:cubicBezTo>
                        <a:pt x="348" y="1066"/>
                        <a:pt x="352" y="1100"/>
                        <a:pt x="342" y="1131"/>
                      </a:cubicBezTo>
                      <a:cubicBezTo>
                        <a:pt x="451" y="1195"/>
                        <a:pt x="588" y="1233"/>
                        <a:pt x="734" y="1233"/>
                      </a:cubicBezTo>
                      <a:cubicBezTo>
                        <a:pt x="813" y="1233"/>
                        <a:pt x="898" y="1220"/>
                        <a:pt x="980" y="1200"/>
                      </a:cubicBezTo>
                      <a:cubicBezTo>
                        <a:pt x="1294" y="1110"/>
                        <a:pt x="1516" y="882"/>
                        <a:pt x="1560" y="633"/>
                      </a:cubicBezTo>
                      <a:cubicBezTo>
                        <a:pt x="1574" y="561"/>
                        <a:pt x="1571" y="486"/>
                        <a:pt x="1550" y="414"/>
                      </a:cubicBezTo>
                      <a:cubicBezTo>
                        <a:pt x="1505" y="253"/>
                        <a:pt x="1382" y="130"/>
                        <a:pt x="1223" y="62"/>
                      </a:cubicBezTo>
                      <a:cubicBezTo>
                        <a:pt x="1127" y="21"/>
                        <a:pt x="1021" y="1"/>
                        <a:pt x="908" y="1"/>
                      </a:cubicBezTo>
                      <a:close/>
                    </a:path>
                  </a:pathLst>
                </a:custGeom>
                <a:solidFill>
                  <a:srgbClr val="BA7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9"/>
                <p:cNvSpPr/>
                <p:nvPr/>
              </p:nvSpPr>
              <p:spPr>
                <a:xfrm flipH="1">
                  <a:off x="3022845" y="3787505"/>
                  <a:ext cx="22834" cy="16326"/>
                </a:xfrm>
                <a:custGeom>
                  <a:avLst/>
                  <a:gdLst/>
                  <a:ahLst/>
                  <a:cxnLst/>
                  <a:rect l="l" t="t" r="r" b="b"/>
                  <a:pathLst>
                    <a:path w="407" h="291" extrusionOk="0">
                      <a:moveTo>
                        <a:pt x="315" y="0"/>
                      </a:moveTo>
                      <a:cubicBezTo>
                        <a:pt x="298" y="0"/>
                        <a:pt x="281" y="8"/>
                        <a:pt x="267" y="17"/>
                      </a:cubicBezTo>
                      <a:cubicBezTo>
                        <a:pt x="263" y="21"/>
                        <a:pt x="260" y="21"/>
                        <a:pt x="257" y="25"/>
                      </a:cubicBezTo>
                      <a:cubicBezTo>
                        <a:pt x="178" y="99"/>
                        <a:pt x="90" y="168"/>
                        <a:pt x="0" y="230"/>
                      </a:cubicBezTo>
                      <a:cubicBezTo>
                        <a:pt x="69" y="253"/>
                        <a:pt x="140" y="274"/>
                        <a:pt x="208" y="291"/>
                      </a:cubicBezTo>
                      <a:cubicBezTo>
                        <a:pt x="267" y="246"/>
                        <a:pt x="322" y="202"/>
                        <a:pt x="376" y="151"/>
                      </a:cubicBezTo>
                      <a:cubicBezTo>
                        <a:pt x="383" y="140"/>
                        <a:pt x="390" y="130"/>
                        <a:pt x="397" y="120"/>
                      </a:cubicBezTo>
                      <a:cubicBezTo>
                        <a:pt x="407" y="89"/>
                        <a:pt x="403" y="55"/>
                        <a:pt x="380" y="28"/>
                      </a:cubicBezTo>
                      <a:cubicBezTo>
                        <a:pt x="363" y="11"/>
                        <a:pt x="339" y="0"/>
                        <a:pt x="315" y="0"/>
                      </a:cubicBezTo>
                      <a:close/>
                    </a:path>
                  </a:pathLst>
                </a:custGeom>
                <a:solidFill>
                  <a:srgbClr val="9E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9"/>
                <p:cNvSpPr/>
                <p:nvPr/>
              </p:nvSpPr>
              <p:spPr>
                <a:xfrm flipH="1">
                  <a:off x="3031033" y="3676652"/>
                  <a:ext cx="81685" cy="44040"/>
                </a:xfrm>
                <a:custGeom>
                  <a:avLst/>
                  <a:gdLst/>
                  <a:ahLst/>
                  <a:cxnLst/>
                  <a:rect l="l" t="t" r="r" b="b"/>
                  <a:pathLst>
                    <a:path w="1456" h="785" extrusionOk="0">
                      <a:moveTo>
                        <a:pt x="622" y="0"/>
                      </a:moveTo>
                      <a:cubicBezTo>
                        <a:pt x="502" y="10"/>
                        <a:pt x="404" y="38"/>
                        <a:pt x="322" y="85"/>
                      </a:cubicBezTo>
                      <a:cubicBezTo>
                        <a:pt x="107" y="208"/>
                        <a:pt x="1" y="498"/>
                        <a:pt x="89" y="731"/>
                      </a:cubicBezTo>
                      <a:cubicBezTo>
                        <a:pt x="103" y="764"/>
                        <a:pt x="138" y="785"/>
                        <a:pt x="171" y="785"/>
                      </a:cubicBezTo>
                      <a:cubicBezTo>
                        <a:pt x="182" y="785"/>
                        <a:pt x="192" y="782"/>
                        <a:pt x="202" y="778"/>
                      </a:cubicBezTo>
                      <a:cubicBezTo>
                        <a:pt x="247" y="761"/>
                        <a:pt x="267" y="714"/>
                        <a:pt x="250" y="669"/>
                      </a:cubicBezTo>
                      <a:cubicBezTo>
                        <a:pt x="192" y="515"/>
                        <a:pt x="264" y="317"/>
                        <a:pt x="407" y="235"/>
                      </a:cubicBezTo>
                      <a:cubicBezTo>
                        <a:pt x="465" y="198"/>
                        <a:pt x="540" y="181"/>
                        <a:pt x="636" y="174"/>
                      </a:cubicBezTo>
                      <a:cubicBezTo>
                        <a:pt x="656" y="170"/>
                        <a:pt x="677" y="170"/>
                        <a:pt x="697" y="170"/>
                      </a:cubicBezTo>
                      <a:cubicBezTo>
                        <a:pt x="919" y="170"/>
                        <a:pt x="1137" y="260"/>
                        <a:pt x="1301" y="406"/>
                      </a:cubicBezTo>
                      <a:cubicBezTo>
                        <a:pt x="1318" y="420"/>
                        <a:pt x="1339" y="427"/>
                        <a:pt x="1359" y="427"/>
                      </a:cubicBezTo>
                      <a:cubicBezTo>
                        <a:pt x="1383" y="427"/>
                        <a:pt x="1408" y="416"/>
                        <a:pt x="1424" y="399"/>
                      </a:cubicBezTo>
                      <a:cubicBezTo>
                        <a:pt x="1455" y="365"/>
                        <a:pt x="1452" y="311"/>
                        <a:pt x="1417" y="276"/>
                      </a:cubicBezTo>
                      <a:cubicBezTo>
                        <a:pt x="1219" y="99"/>
                        <a:pt x="960" y="0"/>
                        <a:pt x="694" y="0"/>
                      </a:cubicBezTo>
                      <a:close/>
                    </a:path>
                  </a:pathLst>
                </a:custGeom>
                <a:solidFill>
                  <a:srgbClr val="4C3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9"/>
                <p:cNvSpPr/>
                <p:nvPr/>
              </p:nvSpPr>
              <p:spPr>
                <a:xfrm flipH="1">
                  <a:off x="2982003" y="3604621"/>
                  <a:ext cx="63508" cy="121125"/>
                </a:xfrm>
                <a:custGeom>
                  <a:avLst/>
                  <a:gdLst/>
                  <a:ahLst/>
                  <a:cxnLst/>
                  <a:rect l="l" t="t" r="r" b="b"/>
                  <a:pathLst>
                    <a:path w="1132" h="2159" extrusionOk="0">
                      <a:moveTo>
                        <a:pt x="486" y="0"/>
                      </a:moveTo>
                      <a:cubicBezTo>
                        <a:pt x="332" y="0"/>
                        <a:pt x="169" y="4"/>
                        <a:pt x="1" y="11"/>
                      </a:cubicBezTo>
                      <a:cubicBezTo>
                        <a:pt x="134" y="720"/>
                        <a:pt x="124" y="1472"/>
                        <a:pt x="745" y="1899"/>
                      </a:cubicBezTo>
                      <a:cubicBezTo>
                        <a:pt x="786" y="1926"/>
                        <a:pt x="834" y="1953"/>
                        <a:pt x="881" y="1980"/>
                      </a:cubicBezTo>
                      <a:cubicBezTo>
                        <a:pt x="963" y="2025"/>
                        <a:pt x="1049" y="2086"/>
                        <a:pt x="1131" y="2158"/>
                      </a:cubicBezTo>
                      <a:cubicBezTo>
                        <a:pt x="1127" y="1905"/>
                        <a:pt x="1121" y="1653"/>
                        <a:pt x="1111" y="1404"/>
                      </a:cubicBezTo>
                      <a:cubicBezTo>
                        <a:pt x="1111" y="1332"/>
                        <a:pt x="1107" y="1264"/>
                        <a:pt x="1103" y="1192"/>
                      </a:cubicBezTo>
                      <a:cubicBezTo>
                        <a:pt x="1083" y="793"/>
                        <a:pt x="1053" y="400"/>
                        <a:pt x="1004" y="17"/>
                      </a:cubicBezTo>
                      <a:cubicBezTo>
                        <a:pt x="854" y="8"/>
                        <a:pt x="684" y="0"/>
                        <a:pt x="4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9"/>
                <p:cNvSpPr/>
                <p:nvPr/>
              </p:nvSpPr>
              <p:spPr>
                <a:xfrm flipH="1">
                  <a:off x="2911362" y="3595813"/>
                  <a:ext cx="273892" cy="220707"/>
                </a:xfrm>
                <a:custGeom>
                  <a:avLst/>
                  <a:gdLst/>
                  <a:ahLst/>
                  <a:cxnLst/>
                  <a:rect l="l" t="t" r="r" b="b"/>
                  <a:pathLst>
                    <a:path w="4882" h="3934" extrusionOk="0">
                      <a:moveTo>
                        <a:pt x="2977" y="157"/>
                      </a:moveTo>
                      <a:cubicBezTo>
                        <a:pt x="3175" y="157"/>
                        <a:pt x="3345" y="165"/>
                        <a:pt x="3495" y="174"/>
                      </a:cubicBezTo>
                      <a:cubicBezTo>
                        <a:pt x="3884" y="202"/>
                        <a:pt x="4124" y="260"/>
                        <a:pt x="4270" y="311"/>
                      </a:cubicBezTo>
                      <a:cubicBezTo>
                        <a:pt x="4270" y="311"/>
                        <a:pt x="4270" y="311"/>
                        <a:pt x="4270" y="311"/>
                      </a:cubicBezTo>
                      <a:lnTo>
                        <a:pt x="4270" y="311"/>
                      </a:lnTo>
                      <a:cubicBezTo>
                        <a:pt x="4294" y="318"/>
                        <a:pt x="4315" y="332"/>
                        <a:pt x="4335" y="349"/>
                      </a:cubicBezTo>
                      <a:cubicBezTo>
                        <a:pt x="4369" y="376"/>
                        <a:pt x="4396" y="410"/>
                        <a:pt x="4410" y="455"/>
                      </a:cubicBezTo>
                      <a:cubicBezTo>
                        <a:pt x="4410" y="455"/>
                        <a:pt x="4410" y="455"/>
                        <a:pt x="4410" y="455"/>
                      </a:cubicBezTo>
                      <a:lnTo>
                        <a:pt x="4410" y="455"/>
                      </a:lnTo>
                      <a:cubicBezTo>
                        <a:pt x="4410" y="458"/>
                        <a:pt x="4414" y="461"/>
                        <a:pt x="4414" y="465"/>
                      </a:cubicBezTo>
                      <a:cubicBezTo>
                        <a:pt x="4510" y="751"/>
                        <a:pt x="4728" y="1471"/>
                        <a:pt x="4728" y="2164"/>
                      </a:cubicBezTo>
                      <a:cubicBezTo>
                        <a:pt x="4728" y="2503"/>
                        <a:pt x="4677" y="2837"/>
                        <a:pt x="4537" y="3107"/>
                      </a:cubicBezTo>
                      <a:cubicBezTo>
                        <a:pt x="4458" y="3261"/>
                        <a:pt x="4356" y="3384"/>
                        <a:pt x="4229" y="3483"/>
                      </a:cubicBezTo>
                      <a:cubicBezTo>
                        <a:pt x="4114" y="3574"/>
                        <a:pt x="3974" y="3647"/>
                        <a:pt x="3813" y="3694"/>
                      </a:cubicBezTo>
                      <a:cubicBezTo>
                        <a:pt x="3629" y="3749"/>
                        <a:pt x="3434" y="3776"/>
                        <a:pt x="3240" y="3776"/>
                      </a:cubicBezTo>
                      <a:cubicBezTo>
                        <a:pt x="3062" y="3776"/>
                        <a:pt x="2881" y="3752"/>
                        <a:pt x="2696" y="3708"/>
                      </a:cubicBezTo>
                      <a:cubicBezTo>
                        <a:pt x="2628" y="3691"/>
                        <a:pt x="2557" y="3670"/>
                        <a:pt x="2488" y="3647"/>
                      </a:cubicBezTo>
                      <a:cubicBezTo>
                        <a:pt x="2048" y="3496"/>
                        <a:pt x="1611" y="3216"/>
                        <a:pt x="1229" y="2837"/>
                      </a:cubicBezTo>
                      <a:cubicBezTo>
                        <a:pt x="642" y="2257"/>
                        <a:pt x="253" y="1523"/>
                        <a:pt x="157" y="820"/>
                      </a:cubicBezTo>
                      <a:lnTo>
                        <a:pt x="157" y="792"/>
                      </a:lnTo>
                      <a:cubicBezTo>
                        <a:pt x="157" y="697"/>
                        <a:pt x="215" y="611"/>
                        <a:pt x="308" y="578"/>
                      </a:cubicBezTo>
                      <a:cubicBezTo>
                        <a:pt x="652" y="447"/>
                        <a:pt x="1393" y="222"/>
                        <a:pt x="2485" y="168"/>
                      </a:cubicBezTo>
                      <a:lnTo>
                        <a:pt x="2492" y="168"/>
                      </a:lnTo>
                      <a:cubicBezTo>
                        <a:pt x="2660" y="161"/>
                        <a:pt x="2823" y="157"/>
                        <a:pt x="2977" y="157"/>
                      </a:cubicBezTo>
                      <a:close/>
                      <a:moveTo>
                        <a:pt x="2977" y="1"/>
                      </a:moveTo>
                      <a:cubicBezTo>
                        <a:pt x="2823" y="1"/>
                        <a:pt x="2660" y="4"/>
                        <a:pt x="2479" y="14"/>
                      </a:cubicBezTo>
                      <a:cubicBezTo>
                        <a:pt x="1625" y="55"/>
                        <a:pt x="987" y="198"/>
                        <a:pt x="566" y="324"/>
                      </a:cubicBezTo>
                      <a:cubicBezTo>
                        <a:pt x="440" y="362"/>
                        <a:pt x="338" y="400"/>
                        <a:pt x="253" y="431"/>
                      </a:cubicBezTo>
                      <a:cubicBezTo>
                        <a:pt x="222" y="441"/>
                        <a:pt x="198" y="458"/>
                        <a:pt x="171" y="472"/>
                      </a:cubicBezTo>
                      <a:cubicBezTo>
                        <a:pt x="65" y="543"/>
                        <a:pt x="0" y="663"/>
                        <a:pt x="0" y="792"/>
                      </a:cubicBezTo>
                      <a:cubicBezTo>
                        <a:pt x="0" y="806"/>
                        <a:pt x="4" y="823"/>
                        <a:pt x="4" y="841"/>
                      </a:cubicBezTo>
                      <a:cubicBezTo>
                        <a:pt x="205" y="2339"/>
                        <a:pt x="1700" y="3933"/>
                        <a:pt x="3240" y="3933"/>
                      </a:cubicBezTo>
                      <a:cubicBezTo>
                        <a:pt x="3444" y="3933"/>
                        <a:pt x="3653" y="3902"/>
                        <a:pt x="3857" y="3841"/>
                      </a:cubicBezTo>
                      <a:cubicBezTo>
                        <a:pt x="4656" y="3606"/>
                        <a:pt x="4881" y="2895"/>
                        <a:pt x="4881" y="2168"/>
                      </a:cubicBezTo>
                      <a:cubicBezTo>
                        <a:pt x="4881" y="1448"/>
                        <a:pt x="4663" y="714"/>
                        <a:pt x="4557" y="403"/>
                      </a:cubicBezTo>
                      <a:cubicBezTo>
                        <a:pt x="4519" y="291"/>
                        <a:pt x="4431" y="202"/>
                        <a:pt x="4322" y="165"/>
                      </a:cubicBezTo>
                      <a:cubicBezTo>
                        <a:pt x="4117" y="93"/>
                        <a:pt x="3714" y="1"/>
                        <a:pt x="2977" y="1"/>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9"/>
                <p:cNvSpPr/>
                <p:nvPr/>
              </p:nvSpPr>
              <p:spPr>
                <a:xfrm flipH="1">
                  <a:off x="3131228" y="3693482"/>
                  <a:ext cx="60927" cy="62498"/>
                </a:xfrm>
                <a:custGeom>
                  <a:avLst/>
                  <a:gdLst/>
                  <a:ahLst/>
                  <a:cxnLst/>
                  <a:rect l="l" t="t" r="r" b="b"/>
                  <a:pathLst>
                    <a:path w="1086" h="1114" extrusionOk="0">
                      <a:moveTo>
                        <a:pt x="0" y="229"/>
                      </a:moveTo>
                      <a:lnTo>
                        <a:pt x="0" y="229"/>
                      </a:lnTo>
                      <a:cubicBezTo>
                        <a:pt x="10" y="277"/>
                        <a:pt x="50" y="317"/>
                        <a:pt x="95" y="335"/>
                      </a:cubicBezTo>
                      <a:lnTo>
                        <a:pt x="95" y="335"/>
                      </a:lnTo>
                      <a:lnTo>
                        <a:pt x="0" y="229"/>
                      </a:lnTo>
                      <a:close/>
                      <a:moveTo>
                        <a:pt x="770" y="1"/>
                      </a:moveTo>
                      <a:cubicBezTo>
                        <a:pt x="694" y="1"/>
                        <a:pt x="647" y="80"/>
                        <a:pt x="601" y="140"/>
                      </a:cubicBezTo>
                      <a:cubicBezTo>
                        <a:pt x="519" y="250"/>
                        <a:pt x="396" y="324"/>
                        <a:pt x="259" y="349"/>
                      </a:cubicBezTo>
                      <a:cubicBezTo>
                        <a:pt x="238" y="352"/>
                        <a:pt x="215" y="354"/>
                        <a:pt x="192" y="354"/>
                      </a:cubicBezTo>
                      <a:cubicBezTo>
                        <a:pt x="162" y="354"/>
                        <a:pt x="132" y="350"/>
                        <a:pt x="103" y="338"/>
                      </a:cubicBezTo>
                      <a:cubicBezTo>
                        <a:pt x="100" y="337"/>
                        <a:pt x="97" y="336"/>
                        <a:pt x="95" y="335"/>
                      </a:cubicBezTo>
                      <a:lnTo>
                        <a:pt x="95" y="335"/>
                      </a:lnTo>
                      <a:lnTo>
                        <a:pt x="789" y="1113"/>
                      </a:lnTo>
                      <a:cubicBezTo>
                        <a:pt x="884" y="871"/>
                        <a:pt x="1086" y="656"/>
                        <a:pt x="1072" y="396"/>
                      </a:cubicBezTo>
                      <a:cubicBezTo>
                        <a:pt x="1065" y="247"/>
                        <a:pt x="976" y="103"/>
                        <a:pt x="847" y="28"/>
                      </a:cubicBezTo>
                      <a:cubicBezTo>
                        <a:pt x="826" y="14"/>
                        <a:pt x="799" y="4"/>
                        <a:pt x="775" y="1"/>
                      </a:cubicBezTo>
                      <a:cubicBezTo>
                        <a:pt x="774" y="1"/>
                        <a:pt x="772" y="1"/>
                        <a:pt x="770"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flipH="1">
                  <a:off x="3131620" y="3693089"/>
                  <a:ext cx="60927" cy="63115"/>
                </a:xfrm>
                <a:custGeom>
                  <a:avLst/>
                  <a:gdLst/>
                  <a:ahLst/>
                  <a:cxnLst/>
                  <a:rect l="l" t="t" r="r" b="b"/>
                  <a:pathLst>
                    <a:path w="1086" h="1125" extrusionOk="0">
                      <a:moveTo>
                        <a:pt x="775" y="0"/>
                      </a:moveTo>
                      <a:cubicBezTo>
                        <a:pt x="737" y="0"/>
                        <a:pt x="704" y="21"/>
                        <a:pt x="676" y="49"/>
                      </a:cubicBezTo>
                      <a:cubicBezTo>
                        <a:pt x="649" y="79"/>
                        <a:pt x="625" y="113"/>
                        <a:pt x="605" y="144"/>
                      </a:cubicBezTo>
                      <a:cubicBezTo>
                        <a:pt x="523" y="249"/>
                        <a:pt x="400" y="325"/>
                        <a:pt x="266" y="349"/>
                      </a:cubicBezTo>
                      <a:cubicBezTo>
                        <a:pt x="243" y="352"/>
                        <a:pt x="222" y="356"/>
                        <a:pt x="198" y="356"/>
                      </a:cubicBezTo>
                      <a:cubicBezTo>
                        <a:pt x="168" y="356"/>
                        <a:pt x="140" y="349"/>
                        <a:pt x="113" y="342"/>
                      </a:cubicBezTo>
                      <a:cubicBezTo>
                        <a:pt x="66" y="322"/>
                        <a:pt x="25" y="284"/>
                        <a:pt x="14" y="233"/>
                      </a:cubicBezTo>
                      <a:cubicBezTo>
                        <a:pt x="14" y="230"/>
                        <a:pt x="12" y="228"/>
                        <a:pt x="10" y="228"/>
                      </a:cubicBezTo>
                      <a:cubicBezTo>
                        <a:pt x="9" y="228"/>
                        <a:pt x="8" y="228"/>
                        <a:pt x="7" y="229"/>
                      </a:cubicBezTo>
                      <a:cubicBezTo>
                        <a:pt x="4" y="229"/>
                        <a:pt x="0" y="233"/>
                        <a:pt x="0" y="236"/>
                      </a:cubicBezTo>
                      <a:cubicBezTo>
                        <a:pt x="11" y="290"/>
                        <a:pt x="58" y="335"/>
                        <a:pt x="110" y="352"/>
                      </a:cubicBezTo>
                      <a:cubicBezTo>
                        <a:pt x="137" y="362"/>
                        <a:pt x="168" y="369"/>
                        <a:pt x="198" y="369"/>
                      </a:cubicBezTo>
                      <a:cubicBezTo>
                        <a:pt x="222" y="369"/>
                        <a:pt x="246" y="366"/>
                        <a:pt x="270" y="362"/>
                      </a:cubicBezTo>
                      <a:cubicBezTo>
                        <a:pt x="406" y="339"/>
                        <a:pt x="529" y="260"/>
                        <a:pt x="614" y="151"/>
                      </a:cubicBezTo>
                      <a:cubicBezTo>
                        <a:pt x="635" y="120"/>
                        <a:pt x="660" y="86"/>
                        <a:pt x="687" y="59"/>
                      </a:cubicBezTo>
                      <a:cubicBezTo>
                        <a:pt x="714" y="35"/>
                        <a:pt x="741" y="14"/>
                        <a:pt x="775" y="14"/>
                      </a:cubicBezTo>
                      <a:lnTo>
                        <a:pt x="782" y="14"/>
                      </a:lnTo>
                      <a:cubicBezTo>
                        <a:pt x="806" y="18"/>
                        <a:pt x="830" y="28"/>
                        <a:pt x="850" y="41"/>
                      </a:cubicBezTo>
                      <a:cubicBezTo>
                        <a:pt x="980" y="113"/>
                        <a:pt x="1065" y="257"/>
                        <a:pt x="1072" y="403"/>
                      </a:cubicBezTo>
                      <a:lnTo>
                        <a:pt x="1072" y="427"/>
                      </a:lnTo>
                      <a:cubicBezTo>
                        <a:pt x="1072" y="550"/>
                        <a:pt x="1024" y="663"/>
                        <a:pt x="967" y="775"/>
                      </a:cubicBezTo>
                      <a:cubicBezTo>
                        <a:pt x="905" y="888"/>
                        <a:pt x="837" y="997"/>
                        <a:pt x="789" y="1117"/>
                      </a:cubicBezTo>
                      <a:cubicBezTo>
                        <a:pt x="786" y="1120"/>
                        <a:pt x="789" y="1124"/>
                        <a:pt x="792" y="1124"/>
                      </a:cubicBezTo>
                      <a:cubicBezTo>
                        <a:pt x="793" y="1125"/>
                        <a:pt x="794" y="1125"/>
                        <a:pt x="795" y="1125"/>
                      </a:cubicBezTo>
                      <a:cubicBezTo>
                        <a:pt x="798" y="1125"/>
                        <a:pt x="800" y="1123"/>
                        <a:pt x="803" y="1120"/>
                      </a:cubicBezTo>
                      <a:cubicBezTo>
                        <a:pt x="847" y="1004"/>
                        <a:pt x="918" y="895"/>
                        <a:pt x="977" y="782"/>
                      </a:cubicBezTo>
                      <a:cubicBezTo>
                        <a:pt x="1038" y="670"/>
                        <a:pt x="1086" y="553"/>
                        <a:pt x="1086" y="427"/>
                      </a:cubicBezTo>
                      <a:lnTo>
                        <a:pt x="1086" y="403"/>
                      </a:lnTo>
                      <a:cubicBezTo>
                        <a:pt x="1079" y="249"/>
                        <a:pt x="991" y="106"/>
                        <a:pt x="857" y="28"/>
                      </a:cubicBezTo>
                      <a:cubicBezTo>
                        <a:pt x="837" y="14"/>
                        <a:pt x="809" y="4"/>
                        <a:pt x="782" y="0"/>
                      </a:cubicBezTo>
                      <a:close/>
                    </a:path>
                  </a:pathLst>
                </a:custGeom>
                <a:solidFill>
                  <a:srgbClr val="C6856D"/>
                </a:solidFill>
                <a:ln w="9525" cap="flat" cmpd="sng">
                  <a:solidFill>
                    <a:srgbClr val="C685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9"/>
                <p:cNvSpPr/>
                <p:nvPr/>
              </p:nvSpPr>
              <p:spPr>
                <a:xfrm flipH="1">
                  <a:off x="2947167" y="3628968"/>
                  <a:ext cx="27827" cy="82415"/>
                </a:xfrm>
                <a:custGeom>
                  <a:avLst/>
                  <a:gdLst/>
                  <a:ahLst/>
                  <a:cxnLst/>
                  <a:rect l="l" t="t" r="r" b="b"/>
                  <a:pathLst>
                    <a:path w="496" h="1469" extrusionOk="0">
                      <a:moveTo>
                        <a:pt x="35" y="0"/>
                      </a:moveTo>
                      <a:cubicBezTo>
                        <a:pt x="20" y="0"/>
                        <a:pt x="1" y="13"/>
                        <a:pt x="14" y="24"/>
                      </a:cubicBezTo>
                      <a:cubicBezTo>
                        <a:pt x="212" y="188"/>
                        <a:pt x="317" y="427"/>
                        <a:pt x="376" y="672"/>
                      </a:cubicBezTo>
                      <a:cubicBezTo>
                        <a:pt x="407" y="798"/>
                        <a:pt x="427" y="925"/>
                        <a:pt x="440" y="1055"/>
                      </a:cubicBezTo>
                      <a:cubicBezTo>
                        <a:pt x="454" y="1192"/>
                        <a:pt x="458" y="1328"/>
                        <a:pt x="413" y="1458"/>
                      </a:cubicBezTo>
                      <a:cubicBezTo>
                        <a:pt x="410" y="1465"/>
                        <a:pt x="417" y="1469"/>
                        <a:pt x="426" y="1469"/>
                      </a:cubicBezTo>
                      <a:cubicBezTo>
                        <a:pt x="436" y="1469"/>
                        <a:pt x="451" y="1463"/>
                        <a:pt x="454" y="1454"/>
                      </a:cubicBezTo>
                      <a:cubicBezTo>
                        <a:pt x="495" y="1328"/>
                        <a:pt x="495" y="1198"/>
                        <a:pt x="481" y="1069"/>
                      </a:cubicBezTo>
                      <a:cubicBezTo>
                        <a:pt x="468" y="925"/>
                        <a:pt x="448" y="778"/>
                        <a:pt x="410" y="639"/>
                      </a:cubicBezTo>
                      <a:cubicBezTo>
                        <a:pt x="352" y="396"/>
                        <a:pt x="239" y="164"/>
                        <a:pt x="45" y="4"/>
                      </a:cubicBezTo>
                      <a:cubicBezTo>
                        <a:pt x="42" y="1"/>
                        <a:pt x="39"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9"/>
                <p:cNvSpPr/>
                <p:nvPr/>
              </p:nvSpPr>
              <p:spPr>
                <a:xfrm flipH="1">
                  <a:off x="3306260" y="3675923"/>
                  <a:ext cx="25246" cy="67323"/>
                </a:xfrm>
                <a:custGeom>
                  <a:avLst/>
                  <a:gdLst/>
                  <a:ahLst/>
                  <a:cxnLst/>
                  <a:rect l="l" t="t" r="r" b="b"/>
                  <a:pathLst>
                    <a:path w="450" h="1200" extrusionOk="0">
                      <a:moveTo>
                        <a:pt x="37" y="1"/>
                      </a:moveTo>
                      <a:cubicBezTo>
                        <a:pt x="24" y="1"/>
                        <a:pt x="1" y="12"/>
                        <a:pt x="9" y="20"/>
                      </a:cubicBezTo>
                      <a:cubicBezTo>
                        <a:pt x="282" y="341"/>
                        <a:pt x="408" y="774"/>
                        <a:pt x="347" y="1194"/>
                      </a:cubicBezTo>
                      <a:cubicBezTo>
                        <a:pt x="347" y="1198"/>
                        <a:pt x="351" y="1199"/>
                        <a:pt x="357" y="1199"/>
                      </a:cubicBezTo>
                      <a:cubicBezTo>
                        <a:pt x="369" y="1199"/>
                        <a:pt x="386" y="1194"/>
                        <a:pt x="388" y="1187"/>
                      </a:cubicBezTo>
                      <a:cubicBezTo>
                        <a:pt x="449" y="764"/>
                        <a:pt x="323" y="330"/>
                        <a:pt x="44" y="2"/>
                      </a:cubicBezTo>
                      <a:cubicBezTo>
                        <a:pt x="42" y="1"/>
                        <a:pt x="40" y="1"/>
                        <a:pt x="37" y="1"/>
                      </a:cubicBezTo>
                      <a:close/>
                    </a:path>
                  </a:pathLst>
                </a:custGeom>
                <a:solidFill>
                  <a:srgbClr val="F9E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4" name="Google Shape;1844;p39"/>
                <p:cNvGrpSpPr/>
                <p:nvPr/>
              </p:nvGrpSpPr>
              <p:grpSpPr>
                <a:xfrm rot="3308548" flipH="1">
                  <a:off x="2555977" y="4416296"/>
                  <a:ext cx="126273" cy="143584"/>
                  <a:chOff x="81350" y="1495100"/>
                  <a:chExt cx="272032" cy="295926"/>
                </a:xfrm>
              </p:grpSpPr>
              <p:sp>
                <p:nvSpPr>
                  <p:cNvPr id="1845" name="Google Shape;1845;p39"/>
                  <p:cNvSpPr/>
                  <p:nvPr/>
                </p:nvSpPr>
                <p:spPr>
                  <a:xfrm>
                    <a:off x="93039" y="1518564"/>
                    <a:ext cx="260343" cy="272462"/>
                  </a:xfrm>
                  <a:custGeom>
                    <a:avLst/>
                    <a:gdLst/>
                    <a:ahLst/>
                    <a:cxnLst/>
                    <a:rect l="l" t="t" r="r" b="b"/>
                    <a:pathLst>
                      <a:path w="3029" h="3170" extrusionOk="0">
                        <a:moveTo>
                          <a:pt x="1959" y="1"/>
                        </a:moveTo>
                        <a:cubicBezTo>
                          <a:pt x="1716" y="1"/>
                          <a:pt x="1492" y="349"/>
                          <a:pt x="1390" y="409"/>
                        </a:cubicBezTo>
                        <a:cubicBezTo>
                          <a:pt x="1377" y="416"/>
                          <a:pt x="1362" y="419"/>
                          <a:pt x="1345" y="419"/>
                        </a:cubicBezTo>
                        <a:cubicBezTo>
                          <a:pt x="1245" y="419"/>
                          <a:pt x="1079" y="306"/>
                          <a:pt x="909" y="306"/>
                        </a:cubicBezTo>
                        <a:cubicBezTo>
                          <a:pt x="853" y="306"/>
                          <a:pt x="797" y="319"/>
                          <a:pt x="742" y="351"/>
                        </a:cubicBezTo>
                        <a:cubicBezTo>
                          <a:pt x="496" y="498"/>
                          <a:pt x="591" y="856"/>
                          <a:pt x="523" y="904"/>
                        </a:cubicBezTo>
                        <a:cubicBezTo>
                          <a:pt x="451" y="952"/>
                          <a:pt x="96" y="870"/>
                          <a:pt x="46" y="1396"/>
                        </a:cubicBezTo>
                        <a:cubicBezTo>
                          <a:pt x="1" y="1897"/>
                          <a:pt x="202" y="2689"/>
                          <a:pt x="796" y="2860"/>
                        </a:cubicBezTo>
                        <a:cubicBezTo>
                          <a:pt x="861" y="2877"/>
                          <a:pt x="919" y="2907"/>
                          <a:pt x="967" y="2952"/>
                        </a:cubicBezTo>
                        <a:cubicBezTo>
                          <a:pt x="1063" y="3038"/>
                          <a:pt x="1251" y="3170"/>
                          <a:pt x="1518" y="3170"/>
                        </a:cubicBezTo>
                        <a:cubicBezTo>
                          <a:pt x="1709" y="3170"/>
                          <a:pt x="1941" y="3102"/>
                          <a:pt x="2209" y="2901"/>
                        </a:cubicBezTo>
                        <a:cubicBezTo>
                          <a:pt x="3029" y="2283"/>
                          <a:pt x="2612" y="1822"/>
                          <a:pt x="2619" y="1764"/>
                        </a:cubicBezTo>
                        <a:cubicBezTo>
                          <a:pt x="2622" y="1703"/>
                          <a:pt x="2975" y="1491"/>
                          <a:pt x="2885" y="1191"/>
                        </a:cubicBezTo>
                        <a:cubicBezTo>
                          <a:pt x="2800" y="890"/>
                          <a:pt x="2408" y="917"/>
                          <a:pt x="2397" y="853"/>
                        </a:cubicBezTo>
                        <a:cubicBezTo>
                          <a:pt x="2390" y="791"/>
                          <a:pt x="2612" y="269"/>
                          <a:pt x="2063" y="23"/>
                        </a:cubicBezTo>
                        <a:cubicBezTo>
                          <a:pt x="2028" y="8"/>
                          <a:pt x="1993" y="1"/>
                          <a:pt x="1959"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175465" y="1537215"/>
                    <a:ext cx="86122" cy="208085"/>
                  </a:xfrm>
                  <a:custGeom>
                    <a:avLst/>
                    <a:gdLst/>
                    <a:ahLst/>
                    <a:cxnLst/>
                    <a:rect l="l" t="t" r="r" b="b"/>
                    <a:pathLst>
                      <a:path w="1002" h="2421" extrusionOk="0">
                        <a:moveTo>
                          <a:pt x="1001" y="1"/>
                        </a:moveTo>
                        <a:cubicBezTo>
                          <a:pt x="899" y="196"/>
                          <a:pt x="807" y="393"/>
                          <a:pt x="715" y="591"/>
                        </a:cubicBezTo>
                        <a:cubicBezTo>
                          <a:pt x="623" y="790"/>
                          <a:pt x="533" y="987"/>
                          <a:pt x="448" y="1189"/>
                        </a:cubicBezTo>
                        <a:cubicBezTo>
                          <a:pt x="363" y="1390"/>
                          <a:pt x="278" y="1592"/>
                          <a:pt x="202" y="1796"/>
                        </a:cubicBezTo>
                        <a:cubicBezTo>
                          <a:pt x="127" y="2001"/>
                          <a:pt x="42" y="2206"/>
                          <a:pt x="1" y="2421"/>
                        </a:cubicBezTo>
                        <a:cubicBezTo>
                          <a:pt x="29" y="2315"/>
                          <a:pt x="73" y="2216"/>
                          <a:pt x="114" y="2114"/>
                        </a:cubicBezTo>
                        <a:cubicBezTo>
                          <a:pt x="158" y="2014"/>
                          <a:pt x="199" y="1912"/>
                          <a:pt x="243" y="1814"/>
                        </a:cubicBezTo>
                        <a:lnTo>
                          <a:pt x="503" y="1212"/>
                        </a:lnTo>
                        <a:cubicBezTo>
                          <a:pt x="588" y="1011"/>
                          <a:pt x="674" y="810"/>
                          <a:pt x="755" y="609"/>
                        </a:cubicBezTo>
                        <a:cubicBezTo>
                          <a:pt x="837" y="407"/>
                          <a:pt x="923" y="205"/>
                          <a:pt x="1001"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9"/>
                  <p:cNvSpPr/>
                  <p:nvPr/>
                </p:nvSpPr>
                <p:spPr>
                  <a:xfrm>
                    <a:off x="141515" y="1656342"/>
                    <a:ext cx="128839" cy="69362"/>
                  </a:xfrm>
                  <a:custGeom>
                    <a:avLst/>
                    <a:gdLst/>
                    <a:ahLst/>
                    <a:cxnLst/>
                    <a:rect l="l" t="t" r="r" b="b"/>
                    <a:pathLst>
                      <a:path w="1499" h="807" extrusionOk="0">
                        <a:moveTo>
                          <a:pt x="0" y="1"/>
                        </a:moveTo>
                        <a:cubicBezTo>
                          <a:pt x="72" y="137"/>
                          <a:pt x="144" y="270"/>
                          <a:pt x="219" y="400"/>
                        </a:cubicBezTo>
                        <a:cubicBezTo>
                          <a:pt x="294" y="533"/>
                          <a:pt x="372" y="663"/>
                          <a:pt x="451" y="792"/>
                        </a:cubicBezTo>
                        <a:lnTo>
                          <a:pt x="457" y="806"/>
                        </a:lnTo>
                        <a:lnTo>
                          <a:pt x="475" y="806"/>
                        </a:lnTo>
                        <a:cubicBezTo>
                          <a:pt x="645" y="796"/>
                          <a:pt x="816" y="782"/>
                          <a:pt x="987" y="768"/>
                        </a:cubicBezTo>
                        <a:lnTo>
                          <a:pt x="1243" y="745"/>
                        </a:lnTo>
                        <a:cubicBezTo>
                          <a:pt x="1328" y="735"/>
                          <a:pt x="1413" y="724"/>
                          <a:pt x="1499" y="721"/>
                        </a:cubicBezTo>
                        <a:cubicBezTo>
                          <a:pt x="1451" y="715"/>
                          <a:pt x="1402" y="714"/>
                          <a:pt x="1354" y="714"/>
                        </a:cubicBezTo>
                        <a:cubicBezTo>
                          <a:pt x="1317" y="714"/>
                          <a:pt x="1280" y="714"/>
                          <a:pt x="1243" y="714"/>
                        </a:cubicBezTo>
                        <a:lnTo>
                          <a:pt x="983" y="721"/>
                        </a:lnTo>
                        <a:cubicBezTo>
                          <a:pt x="819" y="724"/>
                          <a:pt x="654" y="734"/>
                          <a:pt x="489" y="747"/>
                        </a:cubicBezTo>
                        <a:lnTo>
                          <a:pt x="489" y="747"/>
                        </a:lnTo>
                        <a:cubicBezTo>
                          <a:pt x="414" y="622"/>
                          <a:pt x="338" y="497"/>
                          <a:pt x="256" y="379"/>
                        </a:cubicBezTo>
                        <a:cubicBezTo>
                          <a:pt x="174" y="250"/>
                          <a:pt x="89" y="127"/>
                          <a:pt x="0"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9"/>
                  <p:cNvSpPr/>
                  <p:nvPr/>
                </p:nvSpPr>
                <p:spPr>
                  <a:xfrm>
                    <a:off x="185779" y="1581823"/>
                    <a:ext cx="101335" cy="67557"/>
                  </a:xfrm>
                  <a:custGeom>
                    <a:avLst/>
                    <a:gdLst/>
                    <a:ahLst/>
                    <a:cxnLst/>
                    <a:rect l="l" t="t" r="r" b="b"/>
                    <a:pathLst>
                      <a:path w="1179" h="786" extrusionOk="0">
                        <a:moveTo>
                          <a:pt x="1" y="0"/>
                        </a:moveTo>
                        <a:lnTo>
                          <a:pt x="1" y="0"/>
                        </a:lnTo>
                        <a:cubicBezTo>
                          <a:pt x="45" y="130"/>
                          <a:pt x="93" y="260"/>
                          <a:pt x="144" y="386"/>
                        </a:cubicBezTo>
                        <a:cubicBezTo>
                          <a:pt x="191" y="512"/>
                          <a:pt x="246" y="639"/>
                          <a:pt x="298" y="762"/>
                        </a:cubicBezTo>
                        <a:lnTo>
                          <a:pt x="308" y="786"/>
                        </a:lnTo>
                        <a:lnTo>
                          <a:pt x="335" y="779"/>
                        </a:lnTo>
                        <a:cubicBezTo>
                          <a:pt x="475" y="734"/>
                          <a:pt x="618" y="687"/>
                          <a:pt x="758" y="639"/>
                        </a:cubicBezTo>
                        <a:lnTo>
                          <a:pt x="970" y="561"/>
                        </a:lnTo>
                        <a:cubicBezTo>
                          <a:pt x="1039" y="533"/>
                          <a:pt x="1110" y="506"/>
                          <a:pt x="1179" y="475"/>
                        </a:cubicBezTo>
                        <a:lnTo>
                          <a:pt x="1179" y="475"/>
                        </a:lnTo>
                        <a:lnTo>
                          <a:pt x="960" y="533"/>
                        </a:lnTo>
                        <a:lnTo>
                          <a:pt x="744" y="591"/>
                        </a:lnTo>
                        <a:cubicBezTo>
                          <a:pt x="609" y="630"/>
                          <a:pt x="474" y="671"/>
                          <a:pt x="343" y="716"/>
                        </a:cubicBezTo>
                        <a:lnTo>
                          <a:pt x="343" y="716"/>
                        </a:lnTo>
                        <a:cubicBezTo>
                          <a:pt x="292" y="600"/>
                          <a:pt x="240" y="482"/>
                          <a:pt x="185" y="369"/>
                        </a:cubicBezTo>
                        <a:cubicBezTo>
                          <a:pt x="127" y="243"/>
                          <a:pt x="65" y="123"/>
                          <a:pt x="1"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81350" y="1495100"/>
                    <a:ext cx="260343" cy="272633"/>
                  </a:xfrm>
                  <a:custGeom>
                    <a:avLst/>
                    <a:gdLst/>
                    <a:ahLst/>
                    <a:cxnLst/>
                    <a:rect l="l" t="t" r="r" b="b"/>
                    <a:pathLst>
                      <a:path w="3029" h="3172" extrusionOk="0">
                        <a:moveTo>
                          <a:pt x="1960" y="1"/>
                        </a:moveTo>
                        <a:cubicBezTo>
                          <a:pt x="1717" y="1"/>
                          <a:pt x="1491" y="352"/>
                          <a:pt x="1390" y="409"/>
                        </a:cubicBezTo>
                        <a:cubicBezTo>
                          <a:pt x="1377" y="416"/>
                          <a:pt x="1362" y="419"/>
                          <a:pt x="1346" y="419"/>
                        </a:cubicBezTo>
                        <a:cubicBezTo>
                          <a:pt x="1245" y="419"/>
                          <a:pt x="1079" y="306"/>
                          <a:pt x="910" y="306"/>
                        </a:cubicBezTo>
                        <a:cubicBezTo>
                          <a:pt x="854" y="306"/>
                          <a:pt x="798" y="318"/>
                          <a:pt x="744" y="351"/>
                        </a:cubicBezTo>
                        <a:cubicBezTo>
                          <a:pt x="495" y="497"/>
                          <a:pt x="591" y="859"/>
                          <a:pt x="522" y="904"/>
                        </a:cubicBezTo>
                        <a:cubicBezTo>
                          <a:pt x="451" y="952"/>
                          <a:pt x="96" y="873"/>
                          <a:pt x="48" y="1398"/>
                        </a:cubicBezTo>
                        <a:cubicBezTo>
                          <a:pt x="1" y="1897"/>
                          <a:pt x="205" y="2693"/>
                          <a:pt x="796" y="2860"/>
                        </a:cubicBezTo>
                        <a:cubicBezTo>
                          <a:pt x="861" y="2877"/>
                          <a:pt x="919" y="2907"/>
                          <a:pt x="966" y="2952"/>
                        </a:cubicBezTo>
                        <a:cubicBezTo>
                          <a:pt x="1062" y="3039"/>
                          <a:pt x="1251" y="3172"/>
                          <a:pt x="1518" y="3172"/>
                        </a:cubicBezTo>
                        <a:cubicBezTo>
                          <a:pt x="1710" y="3172"/>
                          <a:pt x="1942" y="3103"/>
                          <a:pt x="2209" y="2901"/>
                        </a:cubicBezTo>
                        <a:cubicBezTo>
                          <a:pt x="3029" y="2283"/>
                          <a:pt x="2615" y="1822"/>
                          <a:pt x="2619" y="1764"/>
                        </a:cubicBezTo>
                        <a:cubicBezTo>
                          <a:pt x="2622" y="1706"/>
                          <a:pt x="2974" y="1491"/>
                          <a:pt x="2888" y="1190"/>
                        </a:cubicBezTo>
                        <a:cubicBezTo>
                          <a:pt x="2799" y="890"/>
                          <a:pt x="2407" y="917"/>
                          <a:pt x="2397" y="856"/>
                        </a:cubicBezTo>
                        <a:cubicBezTo>
                          <a:pt x="2390" y="791"/>
                          <a:pt x="2612" y="269"/>
                          <a:pt x="2062" y="23"/>
                        </a:cubicBezTo>
                        <a:cubicBezTo>
                          <a:pt x="2028" y="7"/>
                          <a:pt x="1993" y="1"/>
                          <a:pt x="1960"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163776" y="1513751"/>
                    <a:ext cx="86036" cy="208085"/>
                  </a:xfrm>
                  <a:custGeom>
                    <a:avLst/>
                    <a:gdLst/>
                    <a:ahLst/>
                    <a:cxnLst/>
                    <a:rect l="l" t="t" r="r" b="b"/>
                    <a:pathLst>
                      <a:path w="1001" h="2421" extrusionOk="0">
                        <a:moveTo>
                          <a:pt x="1000" y="1"/>
                        </a:moveTo>
                        <a:lnTo>
                          <a:pt x="1000" y="1"/>
                        </a:lnTo>
                        <a:cubicBezTo>
                          <a:pt x="898" y="195"/>
                          <a:pt x="806" y="393"/>
                          <a:pt x="714" y="592"/>
                        </a:cubicBezTo>
                        <a:cubicBezTo>
                          <a:pt x="622" y="789"/>
                          <a:pt x="533" y="990"/>
                          <a:pt x="447" y="1189"/>
                        </a:cubicBezTo>
                        <a:cubicBezTo>
                          <a:pt x="362" y="1390"/>
                          <a:pt x="277" y="1591"/>
                          <a:pt x="202" y="1796"/>
                        </a:cubicBezTo>
                        <a:cubicBezTo>
                          <a:pt x="127" y="2001"/>
                          <a:pt x="42" y="2205"/>
                          <a:pt x="1" y="2421"/>
                        </a:cubicBezTo>
                        <a:cubicBezTo>
                          <a:pt x="28" y="2315"/>
                          <a:pt x="75" y="2216"/>
                          <a:pt x="116" y="2117"/>
                        </a:cubicBezTo>
                        <a:cubicBezTo>
                          <a:pt x="157" y="2015"/>
                          <a:pt x="198" y="1915"/>
                          <a:pt x="243" y="1813"/>
                        </a:cubicBezTo>
                        <a:lnTo>
                          <a:pt x="502" y="1213"/>
                        </a:lnTo>
                        <a:cubicBezTo>
                          <a:pt x="588" y="1011"/>
                          <a:pt x="673" y="813"/>
                          <a:pt x="755" y="608"/>
                        </a:cubicBezTo>
                        <a:cubicBezTo>
                          <a:pt x="841" y="407"/>
                          <a:pt x="923" y="206"/>
                          <a:pt x="100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129998" y="1633221"/>
                    <a:ext cx="128581" cy="69276"/>
                  </a:xfrm>
                  <a:custGeom>
                    <a:avLst/>
                    <a:gdLst/>
                    <a:ahLst/>
                    <a:cxnLst/>
                    <a:rect l="l" t="t" r="r" b="b"/>
                    <a:pathLst>
                      <a:path w="1496" h="806" extrusionOk="0">
                        <a:moveTo>
                          <a:pt x="1" y="0"/>
                        </a:moveTo>
                        <a:lnTo>
                          <a:pt x="1" y="0"/>
                        </a:lnTo>
                        <a:cubicBezTo>
                          <a:pt x="70" y="133"/>
                          <a:pt x="141" y="267"/>
                          <a:pt x="216" y="399"/>
                        </a:cubicBezTo>
                        <a:cubicBezTo>
                          <a:pt x="292" y="529"/>
                          <a:pt x="369" y="659"/>
                          <a:pt x="448" y="788"/>
                        </a:cubicBezTo>
                        <a:lnTo>
                          <a:pt x="455" y="806"/>
                        </a:lnTo>
                        <a:lnTo>
                          <a:pt x="476" y="802"/>
                        </a:lnTo>
                        <a:cubicBezTo>
                          <a:pt x="646" y="792"/>
                          <a:pt x="813" y="779"/>
                          <a:pt x="984" y="765"/>
                        </a:cubicBezTo>
                        <a:lnTo>
                          <a:pt x="1240" y="741"/>
                        </a:lnTo>
                        <a:cubicBezTo>
                          <a:pt x="1325" y="734"/>
                          <a:pt x="1411" y="720"/>
                          <a:pt x="1496" y="717"/>
                        </a:cubicBezTo>
                        <a:cubicBezTo>
                          <a:pt x="1451" y="712"/>
                          <a:pt x="1405" y="711"/>
                          <a:pt x="1360" y="711"/>
                        </a:cubicBezTo>
                        <a:cubicBezTo>
                          <a:pt x="1342" y="711"/>
                          <a:pt x="1324" y="711"/>
                          <a:pt x="1306" y="711"/>
                        </a:cubicBezTo>
                        <a:cubicBezTo>
                          <a:pt x="1284" y="711"/>
                          <a:pt x="1262" y="711"/>
                          <a:pt x="1240" y="710"/>
                        </a:cubicBezTo>
                        <a:lnTo>
                          <a:pt x="984" y="717"/>
                        </a:lnTo>
                        <a:cubicBezTo>
                          <a:pt x="815" y="724"/>
                          <a:pt x="653" y="733"/>
                          <a:pt x="487" y="743"/>
                        </a:cubicBezTo>
                        <a:lnTo>
                          <a:pt x="487" y="743"/>
                        </a:lnTo>
                        <a:cubicBezTo>
                          <a:pt x="412" y="618"/>
                          <a:pt x="336" y="497"/>
                          <a:pt x="254" y="376"/>
                        </a:cubicBezTo>
                        <a:cubicBezTo>
                          <a:pt x="172" y="249"/>
                          <a:pt x="87" y="123"/>
                          <a:pt x="1"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9"/>
                  <p:cNvSpPr/>
                  <p:nvPr/>
                </p:nvSpPr>
                <p:spPr>
                  <a:xfrm>
                    <a:off x="174004" y="1558617"/>
                    <a:ext cx="101335" cy="67643"/>
                  </a:xfrm>
                  <a:custGeom>
                    <a:avLst/>
                    <a:gdLst/>
                    <a:ahLst/>
                    <a:cxnLst/>
                    <a:rect l="l" t="t" r="r" b="b"/>
                    <a:pathLst>
                      <a:path w="1179" h="787" extrusionOk="0">
                        <a:moveTo>
                          <a:pt x="1" y="1"/>
                        </a:moveTo>
                        <a:cubicBezTo>
                          <a:pt x="46" y="131"/>
                          <a:pt x="93" y="257"/>
                          <a:pt x="144" y="383"/>
                        </a:cubicBezTo>
                        <a:cubicBezTo>
                          <a:pt x="192" y="509"/>
                          <a:pt x="247" y="636"/>
                          <a:pt x="298" y="762"/>
                        </a:cubicBezTo>
                        <a:lnTo>
                          <a:pt x="308" y="786"/>
                        </a:lnTo>
                        <a:lnTo>
                          <a:pt x="336" y="776"/>
                        </a:lnTo>
                        <a:cubicBezTo>
                          <a:pt x="476" y="731"/>
                          <a:pt x="619" y="687"/>
                          <a:pt x="759" y="636"/>
                        </a:cubicBezTo>
                        <a:lnTo>
                          <a:pt x="971" y="557"/>
                        </a:lnTo>
                        <a:cubicBezTo>
                          <a:pt x="1039" y="530"/>
                          <a:pt x="1111" y="506"/>
                          <a:pt x="1179" y="472"/>
                        </a:cubicBezTo>
                        <a:lnTo>
                          <a:pt x="1179" y="472"/>
                        </a:lnTo>
                        <a:lnTo>
                          <a:pt x="960" y="530"/>
                        </a:lnTo>
                        <a:lnTo>
                          <a:pt x="745" y="591"/>
                        </a:lnTo>
                        <a:cubicBezTo>
                          <a:pt x="610" y="630"/>
                          <a:pt x="475" y="672"/>
                          <a:pt x="342" y="713"/>
                        </a:cubicBezTo>
                        <a:lnTo>
                          <a:pt x="342" y="713"/>
                        </a:lnTo>
                        <a:cubicBezTo>
                          <a:pt x="291" y="596"/>
                          <a:pt x="239" y="481"/>
                          <a:pt x="185" y="366"/>
                        </a:cubicBezTo>
                        <a:cubicBezTo>
                          <a:pt x="128" y="243"/>
                          <a:pt x="66" y="120"/>
                          <a:pt x="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39"/>
                <p:cNvGrpSpPr/>
                <p:nvPr/>
              </p:nvGrpSpPr>
              <p:grpSpPr>
                <a:xfrm flipH="1">
                  <a:off x="1969569" y="4108306"/>
                  <a:ext cx="934297" cy="644626"/>
                  <a:chOff x="1753081" y="1351125"/>
                  <a:chExt cx="1004513" cy="693072"/>
                </a:xfrm>
              </p:grpSpPr>
              <p:sp>
                <p:nvSpPr>
                  <p:cNvPr id="1854" name="Google Shape;1854;p39"/>
                  <p:cNvSpPr/>
                  <p:nvPr/>
                </p:nvSpPr>
                <p:spPr>
                  <a:xfrm>
                    <a:off x="1830857" y="1351125"/>
                    <a:ext cx="594466" cy="685373"/>
                  </a:xfrm>
                  <a:custGeom>
                    <a:avLst/>
                    <a:gdLst/>
                    <a:ahLst/>
                    <a:cxnLst/>
                    <a:rect l="l" t="t" r="r" b="b"/>
                    <a:pathLst>
                      <a:path w="5251" h="6054" extrusionOk="0">
                        <a:moveTo>
                          <a:pt x="3304" y="1"/>
                        </a:moveTo>
                        <a:cubicBezTo>
                          <a:pt x="2361" y="1"/>
                          <a:pt x="0" y="2712"/>
                          <a:pt x="547" y="5458"/>
                        </a:cubicBezTo>
                        <a:cubicBezTo>
                          <a:pt x="629" y="5875"/>
                          <a:pt x="798" y="6053"/>
                          <a:pt x="1019" y="6053"/>
                        </a:cubicBezTo>
                        <a:cubicBezTo>
                          <a:pt x="2285" y="6053"/>
                          <a:pt x="5250" y="225"/>
                          <a:pt x="3356" y="4"/>
                        </a:cubicBezTo>
                        <a:cubicBezTo>
                          <a:pt x="3339" y="2"/>
                          <a:pt x="3322" y="1"/>
                          <a:pt x="330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1923576" y="1372748"/>
                    <a:ext cx="300006" cy="579748"/>
                  </a:xfrm>
                  <a:custGeom>
                    <a:avLst/>
                    <a:gdLst/>
                    <a:ahLst/>
                    <a:cxnLst/>
                    <a:rect l="l" t="t" r="r" b="b"/>
                    <a:pathLst>
                      <a:path w="2650" h="5121" extrusionOk="0">
                        <a:moveTo>
                          <a:pt x="2649" y="1407"/>
                        </a:moveTo>
                        <a:cubicBezTo>
                          <a:pt x="2648" y="1407"/>
                          <a:pt x="2646" y="1407"/>
                          <a:pt x="2644" y="1408"/>
                        </a:cubicBezTo>
                        <a:lnTo>
                          <a:pt x="2644" y="1408"/>
                        </a:lnTo>
                        <a:cubicBezTo>
                          <a:pt x="2646" y="1407"/>
                          <a:pt x="2648" y="1407"/>
                          <a:pt x="2649" y="1407"/>
                        </a:cubicBezTo>
                        <a:close/>
                        <a:moveTo>
                          <a:pt x="2530" y="0"/>
                        </a:moveTo>
                        <a:cubicBezTo>
                          <a:pt x="2260" y="397"/>
                          <a:pt x="2052" y="827"/>
                          <a:pt x="1827" y="1246"/>
                        </a:cubicBezTo>
                        <a:cubicBezTo>
                          <a:pt x="1605" y="1667"/>
                          <a:pt x="1394" y="2093"/>
                          <a:pt x="1185" y="2519"/>
                        </a:cubicBezTo>
                        <a:cubicBezTo>
                          <a:pt x="1182" y="2527"/>
                          <a:pt x="1178" y="2530"/>
                          <a:pt x="1178" y="2533"/>
                        </a:cubicBezTo>
                        <a:cubicBezTo>
                          <a:pt x="1141" y="2318"/>
                          <a:pt x="1107" y="2100"/>
                          <a:pt x="1063" y="1884"/>
                        </a:cubicBezTo>
                        <a:cubicBezTo>
                          <a:pt x="1008" y="1598"/>
                          <a:pt x="949" y="1314"/>
                          <a:pt x="881" y="1032"/>
                        </a:cubicBezTo>
                        <a:lnTo>
                          <a:pt x="881" y="1032"/>
                        </a:lnTo>
                        <a:cubicBezTo>
                          <a:pt x="899" y="1322"/>
                          <a:pt x="929" y="1612"/>
                          <a:pt x="963" y="1902"/>
                        </a:cubicBezTo>
                        <a:cubicBezTo>
                          <a:pt x="994" y="2182"/>
                          <a:pt x="1035" y="2465"/>
                          <a:pt x="1076" y="2745"/>
                        </a:cubicBezTo>
                        <a:cubicBezTo>
                          <a:pt x="970" y="2967"/>
                          <a:pt x="864" y="3192"/>
                          <a:pt x="759" y="3417"/>
                        </a:cubicBezTo>
                        <a:cubicBezTo>
                          <a:pt x="598" y="2970"/>
                          <a:pt x="428" y="2527"/>
                          <a:pt x="223" y="2093"/>
                        </a:cubicBezTo>
                        <a:lnTo>
                          <a:pt x="223" y="2093"/>
                        </a:lnTo>
                        <a:cubicBezTo>
                          <a:pt x="346" y="2601"/>
                          <a:pt x="506" y="3096"/>
                          <a:pt x="677" y="3592"/>
                        </a:cubicBezTo>
                        <a:cubicBezTo>
                          <a:pt x="642" y="3666"/>
                          <a:pt x="609" y="3738"/>
                          <a:pt x="574" y="3813"/>
                        </a:cubicBezTo>
                        <a:lnTo>
                          <a:pt x="281" y="4465"/>
                        </a:lnTo>
                        <a:cubicBezTo>
                          <a:pt x="188" y="4684"/>
                          <a:pt x="89" y="4903"/>
                          <a:pt x="1" y="5121"/>
                        </a:cubicBezTo>
                        <a:cubicBezTo>
                          <a:pt x="120" y="4916"/>
                          <a:pt x="229" y="4704"/>
                          <a:pt x="342" y="4493"/>
                        </a:cubicBezTo>
                        <a:lnTo>
                          <a:pt x="670" y="3858"/>
                        </a:lnTo>
                        <a:cubicBezTo>
                          <a:pt x="707" y="3786"/>
                          <a:pt x="745" y="3711"/>
                          <a:pt x="779" y="3639"/>
                        </a:cubicBezTo>
                        <a:cubicBezTo>
                          <a:pt x="1028" y="3516"/>
                          <a:pt x="1277" y="3390"/>
                          <a:pt x="1520" y="3260"/>
                        </a:cubicBezTo>
                        <a:cubicBezTo>
                          <a:pt x="1643" y="3195"/>
                          <a:pt x="1765" y="3127"/>
                          <a:pt x="1885" y="3059"/>
                        </a:cubicBezTo>
                        <a:cubicBezTo>
                          <a:pt x="2005" y="2987"/>
                          <a:pt x="2124" y="2922"/>
                          <a:pt x="2240" y="2847"/>
                        </a:cubicBezTo>
                        <a:lnTo>
                          <a:pt x="2240" y="2847"/>
                        </a:lnTo>
                        <a:cubicBezTo>
                          <a:pt x="2107" y="2895"/>
                          <a:pt x="1981" y="2950"/>
                          <a:pt x="1847" y="3001"/>
                        </a:cubicBezTo>
                        <a:cubicBezTo>
                          <a:pt x="1721" y="3055"/>
                          <a:pt x="1592" y="3110"/>
                          <a:pt x="1465" y="3168"/>
                        </a:cubicBezTo>
                        <a:cubicBezTo>
                          <a:pt x="1267" y="3253"/>
                          <a:pt x="1076" y="3346"/>
                          <a:pt x="881" y="3438"/>
                        </a:cubicBezTo>
                        <a:cubicBezTo>
                          <a:pt x="987" y="3226"/>
                          <a:pt x="1096" y="3011"/>
                          <a:pt x="1203" y="2796"/>
                        </a:cubicBezTo>
                        <a:lnTo>
                          <a:pt x="1912" y="2089"/>
                        </a:lnTo>
                        <a:cubicBezTo>
                          <a:pt x="2028" y="1970"/>
                          <a:pt x="2148" y="1851"/>
                          <a:pt x="2271" y="1735"/>
                        </a:cubicBezTo>
                        <a:cubicBezTo>
                          <a:pt x="2329" y="1676"/>
                          <a:pt x="2391" y="1615"/>
                          <a:pt x="2452" y="1557"/>
                        </a:cubicBezTo>
                        <a:cubicBezTo>
                          <a:pt x="2482" y="1530"/>
                          <a:pt x="2513" y="1499"/>
                          <a:pt x="2544" y="1475"/>
                        </a:cubicBezTo>
                        <a:cubicBezTo>
                          <a:pt x="2577" y="1449"/>
                          <a:pt x="2603" y="1416"/>
                          <a:pt x="2644" y="1408"/>
                        </a:cubicBezTo>
                        <a:lnTo>
                          <a:pt x="2644" y="1408"/>
                        </a:lnTo>
                        <a:cubicBezTo>
                          <a:pt x="2561" y="1423"/>
                          <a:pt x="2495" y="1483"/>
                          <a:pt x="2424" y="1526"/>
                        </a:cubicBezTo>
                        <a:cubicBezTo>
                          <a:pt x="2356" y="1577"/>
                          <a:pt x="2288" y="1629"/>
                          <a:pt x="2223" y="1680"/>
                        </a:cubicBezTo>
                        <a:cubicBezTo>
                          <a:pt x="2093" y="1789"/>
                          <a:pt x="1964" y="1898"/>
                          <a:pt x="1838" y="2011"/>
                        </a:cubicBezTo>
                        <a:cubicBezTo>
                          <a:pt x="1680" y="2151"/>
                          <a:pt x="1526" y="2291"/>
                          <a:pt x="1376" y="2437"/>
                        </a:cubicBezTo>
                        <a:cubicBezTo>
                          <a:pt x="1561" y="2056"/>
                          <a:pt x="1742" y="1676"/>
                          <a:pt x="1919" y="1290"/>
                        </a:cubicBezTo>
                        <a:lnTo>
                          <a:pt x="2223" y="646"/>
                        </a:lnTo>
                        <a:cubicBezTo>
                          <a:pt x="2322" y="430"/>
                          <a:pt x="2414" y="208"/>
                          <a:pt x="253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1919727" y="1439882"/>
                    <a:ext cx="837867" cy="604315"/>
                  </a:xfrm>
                  <a:custGeom>
                    <a:avLst/>
                    <a:gdLst/>
                    <a:ahLst/>
                    <a:cxnLst/>
                    <a:rect l="l" t="t" r="r" b="b"/>
                    <a:pathLst>
                      <a:path w="7401" h="5338" extrusionOk="0">
                        <a:moveTo>
                          <a:pt x="6147" y="0"/>
                        </a:moveTo>
                        <a:cubicBezTo>
                          <a:pt x="6107" y="0"/>
                          <a:pt x="6061" y="5"/>
                          <a:pt x="6009" y="15"/>
                        </a:cubicBezTo>
                        <a:cubicBezTo>
                          <a:pt x="4339" y="336"/>
                          <a:pt x="62" y="5207"/>
                          <a:pt x="0" y="5235"/>
                        </a:cubicBezTo>
                        <a:lnTo>
                          <a:pt x="131" y="5337"/>
                        </a:lnTo>
                        <a:cubicBezTo>
                          <a:pt x="3150" y="4662"/>
                          <a:pt x="7400" y="0"/>
                          <a:pt x="6147"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1980860" y="1462411"/>
                    <a:ext cx="629900" cy="547710"/>
                  </a:xfrm>
                  <a:custGeom>
                    <a:avLst/>
                    <a:gdLst/>
                    <a:ahLst/>
                    <a:cxnLst/>
                    <a:rect l="l" t="t" r="r" b="b"/>
                    <a:pathLst>
                      <a:path w="5564" h="4838" extrusionOk="0">
                        <a:moveTo>
                          <a:pt x="5564" y="0"/>
                        </a:moveTo>
                        <a:lnTo>
                          <a:pt x="5564" y="0"/>
                        </a:lnTo>
                        <a:cubicBezTo>
                          <a:pt x="5325" y="191"/>
                          <a:pt x="5086" y="386"/>
                          <a:pt x="4847" y="580"/>
                        </a:cubicBezTo>
                        <a:lnTo>
                          <a:pt x="4270" y="1062"/>
                        </a:lnTo>
                        <a:cubicBezTo>
                          <a:pt x="4277" y="993"/>
                          <a:pt x="4277" y="925"/>
                          <a:pt x="4277" y="857"/>
                        </a:cubicBezTo>
                        <a:cubicBezTo>
                          <a:pt x="4277" y="765"/>
                          <a:pt x="4274" y="670"/>
                          <a:pt x="4256" y="574"/>
                        </a:cubicBezTo>
                        <a:cubicBezTo>
                          <a:pt x="4223" y="662"/>
                          <a:pt x="4199" y="755"/>
                          <a:pt x="4182" y="850"/>
                        </a:cubicBezTo>
                        <a:cubicBezTo>
                          <a:pt x="4161" y="943"/>
                          <a:pt x="4151" y="1034"/>
                          <a:pt x="4141" y="1127"/>
                        </a:cubicBezTo>
                        <a:lnTo>
                          <a:pt x="4133" y="1178"/>
                        </a:lnTo>
                        <a:cubicBezTo>
                          <a:pt x="3912" y="1366"/>
                          <a:pt x="3690" y="1554"/>
                          <a:pt x="3468" y="1745"/>
                        </a:cubicBezTo>
                        <a:cubicBezTo>
                          <a:pt x="3462" y="1707"/>
                          <a:pt x="3458" y="1669"/>
                          <a:pt x="3451" y="1632"/>
                        </a:cubicBezTo>
                        <a:cubicBezTo>
                          <a:pt x="3434" y="1546"/>
                          <a:pt x="3413" y="1458"/>
                          <a:pt x="3380" y="1373"/>
                        </a:cubicBezTo>
                        <a:cubicBezTo>
                          <a:pt x="3359" y="1464"/>
                          <a:pt x="3349" y="1554"/>
                          <a:pt x="3349" y="1642"/>
                        </a:cubicBezTo>
                        <a:cubicBezTo>
                          <a:pt x="3345" y="1710"/>
                          <a:pt x="3349" y="1776"/>
                          <a:pt x="3352" y="1844"/>
                        </a:cubicBezTo>
                        <a:cubicBezTo>
                          <a:pt x="3147" y="2017"/>
                          <a:pt x="2946" y="2195"/>
                          <a:pt x="2741" y="2370"/>
                        </a:cubicBezTo>
                        <a:cubicBezTo>
                          <a:pt x="2707" y="2400"/>
                          <a:pt x="2673" y="2431"/>
                          <a:pt x="2638" y="2458"/>
                        </a:cubicBezTo>
                        <a:cubicBezTo>
                          <a:pt x="2618" y="2353"/>
                          <a:pt x="2591" y="2243"/>
                          <a:pt x="2547" y="2137"/>
                        </a:cubicBezTo>
                        <a:cubicBezTo>
                          <a:pt x="2523" y="2277"/>
                          <a:pt x="2523" y="2417"/>
                          <a:pt x="2529" y="2554"/>
                        </a:cubicBezTo>
                        <a:cubicBezTo>
                          <a:pt x="2277" y="2779"/>
                          <a:pt x="2021" y="3001"/>
                          <a:pt x="1768" y="3226"/>
                        </a:cubicBezTo>
                        <a:cubicBezTo>
                          <a:pt x="1762" y="3090"/>
                          <a:pt x="1744" y="2950"/>
                          <a:pt x="1707" y="2813"/>
                        </a:cubicBezTo>
                        <a:cubicBezTo>
                          <a:pt x="1659" y="2987"/>
                          <a:pt x="1649" y="3161"/>
                          <a:pt x="1645" y="3336"/>
                        </a:cubicBezTo>
                        <a:cubicBezTo>
                          <a:pt x="1549" y="3421"/>
                          <a:pt x="1454" y="3506"/>
                          <a:pt x="1359" y="3591"/>
                        </a:cubicBezTo>
                        <a:cubicBezTo>
                          <a:pt x="1229" y="3708"/>
                          <a:pt x="1102" y="3824"/>
                          <a:pt x="973" y="3939"/>
                        </a:cubicBezTo>
                        <a:cubicBezTo>
                          <a:pt x="966" y="3871"/>
                          <a:pt x="952" y="3803"/>
                          <a:pt x="932" y="3738"/>
                        </a:cubicBezTo>
                        <a:cubicBezTo>
                          <a:pt x="894" y="3834"/>
                          <a:pt x="877" y="3933"/>
                          <a:pt x="867" y="4032"/>
                        </a:cubicBezTo>
                        <a:lnTo>
                          <a:pt x="867" y="4035"/>
                        </a:lnTo>
                        <a:cubicBezTo>
                          <a:pt x="577" y="4298"/>
                          <a:pt x="283" y="4565"/>
                          <a:pt x="0" y="4837"/>
                        </a:cubicBezTo>
                        <a:lnTo>
                          <a:pt x="713" y="4257"/>
                        </a:lnTo>
                        <a:lnTo>
                          <a:pt x="915" y="4090"/>
                        </a:lnTo>
                        <a:lnTo>
                          <a:pt x="922" y="4090"/>
                        </a:lnTo>
                        <a:cubicBezTo>
                          <a:pt x="985" y="4097"/>
                          <a:pt x="1048" y="4100"/>
                          <a:pt x="1110" y="4100"/>
                        </a:cubicBezTo>
                        <a:cubicBezTo>
                          <a:pt x="1144" y="4100"/>
                          <a:pt x="1178" y="4099"/>
                          <a:pt x="1212" y="4097"/>
                        </a:cubicBezTo>
                        <a:cubicBezTo>
                          <a:pt x="1307" y="4090"/>
                          <a:pt x="1406" y="4080"/>
                          <a:pt x="1502" y="4049"/>
                        </a:cubicBezTo>
                        <a:cubicBezTo>
                          <a:pt x="1406" y="4012"/>
                          <a:pt x="1311" y="3994"/>
                          <a:pt x="1215" y="3984"/>
                        </a:cubicBezTo>
                        <a:cubicBezTo>
                          <a:pt x="1160" y="3977"/>
                          <a:pt x="1106" y="3974"/>
                          <a:pt x="1055" y="3974"/>
                        </a:cubicBezTo>
                        <a:lnTo>
                          <a:pt x="1423" y="3663"/>
                        </a:lnTo>
                        <a:cubicBezTo>
                          <a:pt x="1519" y="3581"/>
                          <a:pt x="1618" y="3499"/>
                          <a:pt x="1713" y="3414"/>
                        </a:cubicBezTo>
                        <a:cubicBezTo>
                          <a:pt x="1806" y="3424"/>
                          <a:pt x="1898" y="3427"/>
                          <a:pt x="1990" y="3427"/>
                        </a:cubicBezTo>
                        <a:cubicBezTo>
                          <a:pt x="2085" y="3427"/>
                          <a:pt x="2184" y="3424"/>
                          <a:pt x="2280" y="3404"/>
                        </a:cubicBezTo>
                        <a:cubicBezTo>
                          <a:pt x="2188" y="3369"/>
                          <a:pt x="2096" y="3345"/>
                          <a:pt x="2000" y="3328"/>
                        </a:cubicBezTo>
                        <a:cubicBezTo>
                          <a:pt x="1949" y="3318"/>
                          <a:pt x="1898" y="3308"/>
                          <a:pt x="1847" y="3301"/>
                        </a:cubicBezTo>
                        <a:cubicBezTo>
                          <a:pt x="2102" y="3082"/>
                          <a:pt x="2359" y="2865"/>
                          <a:pt x="2611" y="2646"/>
                        </a:cubicBezTo>
                        <a:cubicBezTo>
                          <a:pt x="2704" y="2663"/>
                          <a:pt x="2796" y="2677"/>
                          <a:pt x="2888" y="2687"/>
                        </a:cubicBezTo>
                        <a:cubicBezTo>
                          <a:pt x="2940" y="2690"/>
                          <a:pt x="2993" y="2693"/>
                          <a:pt x="3045" y="2693"/>
                        </a:cubicBezTo>
                        <a:cubicBezTo>
                          <a:pt x="3096" y="2693"/>
                          <a:pt x="3147" y="2690"/>
                          <a:pt x="3199" y="2683"/>
                        </a:cubicBezTo>
                        <a:cubicBezTo>
                          <a:pt x="3103" y="2636"/>
                          <a:pt x="3004" y="2608"/>
                          <a:pt x="2905" y="2578"/>
                        </a:cubicBezTo>
                        <a:cubicBezTo>
                          <a:pt x="2850" y="2564"/>
                          <a:pt x="2792" y="2554"/>
                          <a:pt x="2734" y="2540"/>
                        </a:cubicBezTo>
                        <a:cubicBezTo>
                          <a:pt x="2765" y="2516"/>
                          <a:pt x="2792" y="2493"/>
                          <a:pt x="2823" y="2465"/>
                        </a:cubicBezTo>
                        <a:cubicBezTo>
                          <a:pt x="3014" y="2298"/>
                          <a:pt x="3205" y="2130"/>
                          <a:pt x="3396" y="1960"/>
                        </a:cubicBezTo>
                        <a:lnTo>
                          <a:pt x="3403" y="1963"/>
                        </a:lnTo>
                        <a:cubicBezTo>
                          <a:pt x="3522" y="1987"/>
                          <a:pt x="3640" y="2005"/>
                          <a:pt x="3764" y="2005"/>
                        </a:cubicBezTo>
                        <a:cubicBezTo>
                          <a:pt x="3797" y="2005"/>
                          <a:pt x="3830" y="2004"/>
                          <a:pt x="3864" y="2001"/>
                        </a:cubicBezTo>
                        <a:cubicBezTo>
                          <a:pt x="3752" y="1935"/>
                          <a:pt x="3632" y="1895"/>
                          <a:pt x="3512" y="1861"/>
                        </a:cubicBezTo>
                        <a:cubicBezTo>
                          <a:pt x="3744" y="1656"/>
                          <a:pt x="3977" y="1451"/>
                          <a:pt x="4206" y="1246"/>
                        </a:cubicBezTo>
                        <a:lnTo>
                          <a:pt x="4250" y="1206"/>
                        </a:lnTo>
                        <a:cubicBezTo>
                          <a:pt x="4332" y="1223"/>
                          <a:pt x="4414" y="1233"/>
                          <a:pt x="4496" y="1243"/>
                        </a:cubicBezTo>
                        <a:cubicBezTo>
                          <a:pt x="4562" y="1250"/>
                          <a:pt x="4629" y="1253"/>
                          <a:pt x="4697" y="1253"/>
                        </a:cubicBezTo>
                        <a:cubicBezTo>
                          <a:pt x="4734" y="1253"/>
                          <a:pt x="4772" y="1252"/>
                          <a:pt x="4809" y="1250"/>
                        </a:cubicBezTo>
                        <a:cubicBezTo>
                          <a:pt x="4714" y="1202"/>
                          <a:pt x="4615" y="1168"/>
                          <a:pt x="4516" y="1141"/>
                        </a:cubicBezTo>
                        <a:cubicBezTo>
                          <a:pt x="4465" y="1127"/>
                          <a:pt x="4414" y="1113"/>
                          <a:pt x="4366" y="1103"/>
                        </a:cubicBezTo>
                        <a:lnTo>
                          <a:pt x="4888" y="629"/>
                        </a:lnTo>
                        <a:cubicBezTo>
                          <a:pt x="5113" y="417"/>
                          <a:pt x="5342" y="212"/>
                          <a:pt x="556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1753081" y="1783928"/>
                    <a:ext cx="261402" cy="172079"/>
                  </a:xfrm>
                  <a:custGeom>
                    <a:avLst/>
                    <a:gdLst/>
                    <a:ahLst/>
                    <a:cxnLst/>
                    <a:rect l="l" t="t" r="r" b="b"/>
                    <a:pathLst>
                      <a:path w="2309" h="1520" extrusionOk="0">
                        <a:moveTo>
                          <a:pt x="1118" y="1"/>
                        </a:moveTo>
                        <a:cubicBezTo>
                          <a:pt x="124" y="1"/>
                          <a:pt x="1" y="836"/>
                          <a:pt x="1" y="1271"/>
                        </a:cubicBezTo>
                        <a:cubicBezTo>
                          <a:pt x="5" y="1407"/>
                          <a:pt x="114" y="1520"/>
                          <a:pt x="254" y="1520"/>
                        </a:cubicBezTo>
                        <a:lnTo>
                          <a:pt x="1056" y="1520"/>
                        </a:lnTo>
                        <a:cubicBezTo>
                          <a:pt x="1201" y="1513"/>
                          <a:pt x="1381" y="1510"/>
                          <a:pt x="1559" y="1510"/>
                        </a:cubicBezTo>
                        <a:cubicBezTo>
                          <a:pt x="1736" y="1510"/>
                          <a:pt x="1911" y="1513"/>
                          <a:pt x="2046" y="1516"/>
                        </a:cubicBezTo>
                        <a:cubicBezTo>
                          <a:pt x="2189" y="1516"/>
                          <a:pt x="2309" y="1397"/>
                          <a:pt x="2302" y="1250"/>
                        </a:cubicBezTo>
                        <a:cubicBezTo>
                          <a:pt x="2274" y="813"/>
                          <a:pt x="2097" y="1"/>
                          <a:pt x="111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1829838" y="1954762"/>
                    <a:ext cx="111172" cy="86266"/>
                  </a:xfrm>
                  <a:custGeom>
                    <a:avLst/>
                    <a:gdLst/>
                    <a:ahLst/>
                    <a:cxnLst/>
                    <a:rect l="l" t="t" r="r" b="b"/>
                    <a:pathLst>
                      <a:path w="982" h="762" extrusionOk="0">
                        <a:moveTo>
                          <a:pt x="846" y="0"/>
                        </a:moveTo>
                        <a:lnTo>
                          <a:pt x="142" y="11"/>
                        </a:lnTo>
                        <a:cubicBezTo>
                          <a:pt x="142" y="11"/>
                          <a:pt x="1" y="761"/>
                          <a:pt x="480" y="761"/>
                        </a:cubicBezTo>
                        <a:cubicBezTo>
                          <a:pt x="484" y="761"/>
                          <a:pt x="487" y="761"/>
                          <a:pt x="490" y="761"/>
                        </a:cubicBezTo>
                        <a:cubicBezTo>
                          <a:pt x="982" y="748"/>
                          <a:pt x="846" y="0"/>
                          <a:pt x="846"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1846706" y="1875515"/>
                    <a:ext cx="39171" cy="39171"/>
                  </a:xfrm>
                  <a:custGeom>
                    <a:avLst/>
                    <a:gdLst/>
                    <a:ahLst/>
                    <a:cxnLst/>
                    <a:rect l="l" t="t" r="r" b="b"/>
                    <a:pathLst>
                      <a:path w="346" h="346" extrusionOk="0">
                        <a:moveTo>
                          <a:pt x="171" y="0"/>
                        </a:moveTo>
                        <a:cubicBezTo>
                          <a:pt x="79" y="0"/>
                          <a:pt x="1" y="79"/>
                          <a:pt x="1" y="175"/>
                        </a:cubicBezTo>
                        <a:cubicBezTo>
                          <a:pt x="1" y="267"/>
                          <a:pt x="79" y="345"/>
                          <a:pt x="171" y="345"/>
                        </a:cubicBezTo>
                        <a:cubicBezTo>
                          <a:pt x="267" y="345"/>
                          <a:pt x="346" y="267"/>
                          <a:pt x="346" y="175"/>
                        </a:cubicBezTo>
                        <a:cubicBezTo>
                          <a:pt x="346" y="79"/>
                          <a:pt x="267" y="0"/>
                          <a:pt x="171"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1860970" y="1803966"/>
                    <a:ext cx="39963" cy="30340"/>
                  </a:xfrm>
                  <a:custGeom>
                    <a:avLst/>
                    <a:gdLst/>
                    <a:ahLst/>
                    <a:cxnLst/>
                    <a:rect l="l" t="t" r="r" b="b"/>
                    <a:pathLst>
                      <a:path w="353" h="268" extrusionOk="0">
                        <a:moveTo>
                          <a:pt x="174" y="1"/>
                        </a:moveTo>
                        <a:cubicBezTo>
                          <a:pt x="79" y="1"/>
                          <a:pt x="1" y="59"/>
                          <a:pt x="1" y="134"/>
                        </a:cubicBezTo>
                        <a:cubicBezTo>
                          <a:pt x="1" y="209"/>
                          <a:pt x="79" y="267"/>
                          <a:pt x="174" y="267"/>
                        </a:cubicBezTo>
                        <a:cubicBezTo>
                          <a:pt x="274" y="267"/>
                          <a:pt x="352" y="209"/>
                          <a:pt x="352" y="134"/>
                        </a:cubicBezTo>
                        <a:cubicBezTo>
                          <a:pt x="352" y="59"/>
                          <a:pt x="274" y="1"/>
                          <a:pt x="174"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1944520" y="1846080"/>
                    <a:ext cx="34529" cy="32265"/>
                  </a:xfrm>
                  <a:custGeom>
                    <a:avLst/>
                    <a:gdLst/>
                    <a:ahLst/>
                    <a:cxnLst/>
                    <a:rect l="l" t="t" r="r" b="b"/>
                    <a:pathLst>
                      <a:path w="305" h="285" extrusionOk="0">
                        <a:moveTo>
                          <a:pt x="150" y="1"/>
                        </a:moveTo>
                        <a:cubicBezTo>
                          <a:pt x="68" y="1"/>
                          <a:pt x="0" y="66"/>
                          <a:pt x="0" y="144"/>
                        </a:cubicBezTo>
                        <a:cubicBezTo>
                          <a:pt x="0" y="219"/>
                          <a:pt x="68" y="284"/>
                          <a:pt x="150" y="284"/>
                        </a:cubicBezTo>
                        <a:cubicBezTo>
                          <a:pt x="235" y="284"/>
                          <a:pt x="304" y="219"/>
                          <a:pt x="304" y="144"/>
                        </a:cubicBezTo>
                        <a:cubicBezTo>
                          <a:pt x="304" y="66"/>
                          <a:pt x="235" y="1"/>
                          <a:pt x="150"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3" name="Google Shape;1863;p39"/>
                <p:cNvGrpSpPr/>
                <p:nvPr/>
              </p:nvGrpSpPr>
              <p:grpSpPr>
                <a:xfrm rot="-1374173">
                  <a:off x="2046149" y="3570077"/>
                  <a:ext cx="592309" cy="335290"/>
                  <a:chOff x="3281100" y="1563400"/>
                  <a:chExt cx="741425" cy="419700"/>
                </a:xfrm>
              </p:grpSpPr>
              <p:sp>
                <p:nvSpPr>
                  <p:cNvPr id="1864" name="Google Shape;1864;p39"/>
                  <p:cNvSpPr/>
                  <p:nvPr/>
                </p:nvSpPr>
                <p:spPr>
                  <a:xfrm>
                    <a:off x="3281100" y="1563400"/>
                    <a:ext cx="741425" cy="419700"/>
                  </a:xfrm>
                  <a:custGeom>
                    <a:avLst/>
                    <a:gdLst/>
                    <a:ahLst/>
                    <a:cxnLst/>
                    <a:rect l="l" t="t" r="r" b="b"/>
                    <a:pathLst>
                      <a:path w="29657" h="16788" extrusionOk="0">
                        <a:moveTo>
                          <a:pt x="0" y="1"/>
                        </a:moveTo>
                        <a:lnTo>
                          <a:pt x="0" y="16788"/>
                        </a:lnTo>
                        <a:lnTo>
                          <a:pt x="29656" y="16788"/>
                        </a:lnTo>
                        <a:lnTo>
                          <a:pt x="29656" y="1"/>
                        </a:ln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378050" y="1606675"/>
                    <a:ext cx="547525" cy="333075"/>
                  </a:xfrm>
                  <a:custGeom>
                    <a:avLst/>
                    <a:gdLst/>
                    <a:ahLst/>
                    <a:cxnLst/>
                    <a:rect l="l" t="t" r="r" b="b"/>
                    <a:pathLst>
                      <a:path w="21901" h="13323" extrusionOk="0">
                        <a:moveTo>
                          <a:pt x="10949" y="1"/>
                        </a:moveTo>
                        <a:lnTo>
                          <a:pt x="0" y="6661"/>
                        </a:lnTo>
                        <a:lnTo>
                          <a:pt x="10949" y="13323"/>
                        </a:lnTo>
                        <a:lnTo>
                          <a:pt x="21900" y="6661"/>
                        </a:lnTo>
                        <a:lnTo>
                          <a:pt x="10949" y="1"/>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546925" y="1668400"/>
                    <a:ext cx="209750" cy="209725"/>
                  </a:xfrm>
                  <a:custGeom>
                    <a:avLst/>
                    <a:gdLst/>
                    <a:ahLst/>
                    <a:cxnLst/>
                    <a:rect l="l" t="t" r="r" b="b"/>
                    <a:pathLst>
                      <a:path w="8390" h="8389" extrusionOk="0">
                        <a:moveTo>
                          <a:pt x="4194" y="0"/>
                        </a:moveTo>
                        <a:cubicBezTo>
                          <a:pt x="1881" y="0"/>
                          <a:pt x="1" y="1879"/>
                          <a:pt x="1" y="4192"/>
                        </a:cubicBezTo>
                        <a:cubicBezTo>
                          <a:pt x="1" y="6508"/>
                          <a:pt x="1881" y="8388"/>
                          <a:pt x="4194" y="8388"/>
                        </a:cubicBezTo>
                        <a:cubicBezTo>
                          <a:pt x="6510" y="8388"/>
                          <a:pt x="8390" y="6508"/>
                          <a:pt x="8390" y="4192"/>
                        </a:cubicBezTo>
                        <a:cubicBezTo>
                          <a:pt x="8390" y="1879"/>
                          <a:pt x="6510" y="0"/>
                          <a:pt x="4194"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7" name="Google Shape;1867;p39"/>
              <p:cNvGrpSpPr/>
              <p:nvPr/>
            </p:nvGrpSpPr>
            <p:grpSpPr>
              <a:xfrm>
                <a:off x="4723861" y="3350425"/>
                <a:ext cx="2299236" cy="1409668"/>
                <a:chOff x="4723861" y="3350425"/>
                <a:chExt cx="2299236" cy="1409668"/>
              </a:xfrm>
            </p:grpSpPr>
            <p:sp>
              <p:nvSpPr>
                <p:cNvPr id="1868" name="Google Shape;1868;p39"/>
                <p:cNvSpPr/>
                <p:nvPr/>
              </p:nvSpPr>
              <p:spPr>
                <a:xfrm>
                  <a:off x="5396513" y="3827397"/>
                  <a:ext cx="1262452" cy="932089"/>
                </a:xfrm>
                <a:custGeom>
                  <a:avLst/>
                  <a:gdLst/>
                  <a:ahLst/>
                  <a:cxnLst/>
                  <a:rect l="l" t="t" r="r" b="b"/>
                  <a:pathLst>
                    <a:path w="21098" h="15577" extrusionOk="0">
                      <a:moveTo>
                        <a:pt x="1074" y="0"/>
                      </a:moveTo>
                      <a:lnTo>
                        <a:pt x="295" y="468"/>
                      </a:lnTo>
                      <a:cubicBezTo>
                        <a:pt x="295" y="468"/>
                        <a:pt x="1" y="7414"/>
                        <a:pt x="7135" y="7414"/>
                      </a:cubicBezTo>
                      <a:cubicBezTo>
                        <a:pt x="7482" y="7414"/>
                        <a:pt x="7848" y="7398"/>
                        <a:pt x="8232" y="7363"/>
                      </a:cubicBezTo>
                      <a:lnTo>
                        <a:pt x="8232" y="7363"/>
                      </a:lnTo>
                      <a:cubicBezTo>
                        <a:pt x="8232" y="7363"/>
                        <a:pt x="5712" y="12159"/>
                        <a:pt x="5712" y="15576"/>
                      </a:cubicBezTo>
                      <a:lnTo>
                        <a:pt x="20920" y="15576"/>
                      </a:lnTo>
                      <a:cubicBezTo>
                        <a:pt x="20988" y="15576"/>
                        <a:pt x="21097" y="6957"/>
                        <a:pt x="14482" y="5557"/>
                      </a:cubicBezTo>
                      <a:lnTo>
                        <a:pt x="11772" y="4957"/>
                      </a:lnTo>
                      <a:cubicBezTo>
                        <a:pt x="7423" y="4909"/>
                        <a:pt x="2688" y="3618"/>
                        <a:pt x="1074"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9"/>
                <p:cNvSpPr/>
                <p:nvPr/>
              </p:nvSpPr>
              <p:spPr>
                <a:xfrm>
                  <a:off x="5378142" y="3829371"/>
                  <a:ext cx="555711" cy="500840"/>
                </a:xfrm>
                <a:custGeom>
                  <a:avLst/>
                  <a:gdLst/>
                  <a:ahLst/>
                  <a:cxnLst/>
                  <a:rect l="l" t="t" r="r" b="b"/>
                  <a:pathLst>
                    <a:path w="9287" h="8370" extrusionOk="0">
                      <a:moveTo>
                        <a:pt x="612" y="1"/>
                      </a:moveTo>
                      <a:lnTo>
                        <a:pt x="612" y="1"/>
                      </a:lnTo>
                      <a:cubicBezTo>
                        <a:pt x="0" y="7151"/>
                        <a:pt x="3401" y="8369"/>
                        <a:pt x="5790" y="8369"/>
                      </a:cubicBezTo>
                      <a:cubicBezTo>
                        <a:pt x="7025" y="8369"/>
                        <a:pt x="7989" y="8044"/>
                        <a:pt x="7989" y="8044"/>
                      </a:cubicBezTo>
                      <a:lnTo>
                        <a:pt x="9287" y="6344"/>
                      </a:lnTo>
                      <a:lnTo>
                        <a:pt x="9287" y="6344"/>
                      </a:lnTo>
                      <a:cubicBezTo>
                        <a:pt x="9287" y="6344"/>
                        <a:pt x="8997" y="6403"/>
                        <a:pt x="8381" y="6403"/>
                      </a:cubicBezTo>
                      <a:cubicBezTo>
                        <a:pt x="7628" y="6403"/>
                        <a:pt x="6387" y="6314"/>
                        <a:pt x="4592" y="5920"/>
                      </a:cubicBezTo>
                      <a:cubicBezTo>
                        <a:pt x="1329" y="5203"/>
                        <a:pt x="612" y="1"/>
                        <a:pt x="61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9"/>
                <p:cNvSpPr/>
                <p:nvPr/>
              </p:nvSpPr>
              <p:spPr>
                <a:xfrm>
                  <a:off x="6259562" y="4035754"/>
                  <a:ext cx="423530" cy="186095"/>
                </a:xfrm>
                <a:custGeom>
                  <a:avLst/>
                  <a:gdLst/>
                  <a:ahLst/>
                  <a:cxnLst/>
                  <a:rect l="l" t="t" r="r" b="b"/>
                  <a:pathLst>
                    <a:path w="7078" h="3110" extrusionOk="0">
                      <a:moveTo>
                        <a:pt x="6767" y="0"/>
                      </a:moveTo>
                      <a:cubicBezTo>
                        <a:pt x="6709" y="79"/>
                        <a:pt x="6647" y="153"/>
                        <a:pt x="6583" y="215"/>
                      </a:cubicBezTo>
                      <a:cubicBezTo>
                        <a:pt x="5094" y="1676"/>
                        <a:pt x="1267" y="1704"/>
                        <a:pt x="554" y="1830"/>
                      </a:cubicBezTo>
                      <a:cubicBezTo>
                        <a:pt x="489" y="1840"/>
                        <a:pt x="56" y="2007"/>
                        <a:pt x="1" y="2025"/>
                      </a:cubicBezTo>
                      <a:cubicBezTo>
                        <a:pt x="653" y="2151"/>
                        <a:pt x="1946" y="3014"/>
                        <a:pt x="3909" y="3096"/>
                      </a:cubicBezTo>
                      <a:cubicBezTo>
                        <a:pt x="4130" y="3105"/>
                        <a:pt x="4338" y="3109"/>
                        <a:pt x="4534" y="3109"/>
                      </a:cubicBezTo>
                      <a:cubicBezTo>
                        <a:pt x="6275" y="3109"/>
                        <a:pt x="7078" y="2792"/>
                        <a:pt x="7078" y="2792"/>
                      </a:cubicBezTo>
                      <a:lnTo>
                        <a:pt x="6767" y="0"/>
                      </a:lnTo>
                      <a:close/>
                    </a:path>
                  </a:pathLst>
                </a:custGeom>
                <a:solidFill>
                  <a:srgbClr val="4220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9"/>
                <p:cNvSpPr/>
                <p:nvPr/>
              </p:nvSpPr>
              <p:spPr>
                <a:xfrm>
                  <a:off x="5729334" y="3397996"/>
                  <a:ext cx="1033394" cy="781597"/>
                </a:xfrm>
                <a:custGeom>
                  <a:avLst/>
                  <a:gdLst/>
                  <a:ahLst/>
                  <a:cxnLst/>
                  <a:rect l="l" t="t" r="r" b="b"/>
                  <a:pathLst>
                    <a:path w="17270" h="13062" extrusionOk="0">
                      <a:moveTo>
                        <a:pt x="7914" y="0"/>
                      </a:moveTo>
                      <a:cubicBezTo>
                        <a:pt x="5704" y="0"/>
                        <a:pt x="4311" y="1144"/>
                        <a:pt x="3414" y="3015"/>
                      </a:cubicBezTo>
                      <a:cubicBezTo>
                        <a:pt x="3393" y="3063"/>
                        <a:pt x="3373" y="3110"/>
                        <a:pt x="3352" y="3159"/>
                      </a:cubicBezTo>
                      <a:cubicBezTo>
                        <a:pt x="3029" y="3957"/>
                        <a:pt x="3049" y="4930"/>
                        <a:pt x="2140" y="5281"/>
                      </a:cubicBezTo>
                      <a:cubicBezTo>
                        <a:pt x="1178" y="5657"/>
                        <a:pt x="1" y="7893"/>
                        <a:pt x="2639" y="9631"/>
                      </a:cubicBezTo>
                      <a:cubicBezTo>
                        <a:pt x="5277" y="11372"/>
                        <a:pt x="6179" y="12023"/>
                        <a:pt x="6179" y="12023"/>
                      </a:cubicBezTo>
                      <a:lnTo>
                        <a:pt x="6169" y="12139"/>
                      </a:lnTo>
                      <a:cubicBezTo>
                        <a:pt x="6155" y="12294"/>
                        <a:pt x="6220" y="12440"/>
                        <a:pt x="6347" y="12529"/>
                      </a:cubicBezTo>
                      <a:cubicBezTo>
                        <a:pt x="6561" y="12686"/>
                        <a:pt x="6954" y="12908"/>
                        <a:pt x="7514" y="12986"/>
                      </a:cubicBezTo>
                      <a:cubicBezTo>
                        <a:pt x="7910" y="13041"/>
                        <a:pt x="8231" y="13058"/>
                        <a:pt x="8466" y="13061"/>
                      </a:cubicBezTo>
                      <a:cubicBezTo>
                        <a:pt x="8469" y="13061"/>
                        <a:pt x="8472" y="13061"/>
                        <a:pt x="8475" y="13061"/>
                      </a:cubicBezTo>
                      <a:cubicBezTo>
                        <a:pt x="8666" y="13061"/>
                        <a:pt x="8836" y="12956"/>
                        <a:pt x="8937" y="12795"/>
                      </a:cubicBezTo>
                      <a:cubicBezTo>
                        <a:pt x="8985" y="12724"/>
                        <a:pt x="9080" y="12645"/>
                        <a:pt x="9265" y="12590"/>
                      </a:cubicBezTo>
                      <a:cubicBezTo>
                        <a:pt x="9316" y="12576"/>
                        <a:pt x="9374" y="12563"/>
                        <a:pt x="9439" y="12549"/>
                      </a:cubicBezTo>
                      <a:cubicBezTo>
                        <a:pt x="10156" y="12426"/>
                        <a:pt x="13955" y="12334"/>
                        <a:pt x="15444" y="10873"/>
                      </a:cubicBezTo>
                      <a:cubicBezTo>
                        <a:pt x="15508" y="10811"/>
                        <a:pt x="15570" y="10737"/>
                        <a:pt x="15628" y="10658"/>
                      </a:cubicBezTo>
                      <a:cubicBezTo>
                        <a:pt x="16972" y="8900"/>
                        <a:pt x="17270" y="3264"/>
                        <a:pt x="12453" y="1151"/>
                      </a:cubicBezTo>
                      <a:cubicBezTo>
                        <a:pt x="10646" y="359"/>
                        <a:pt x="9152" y="0"/>
                        <a:pt x="7914" y="0"/>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6093331" y="4085360"/>
                  <a:ext cx="488214" cy="100168"/>
                </a:xfrm>
                <a:custGeom>
                  <a:avLst/>
                  <a:gdLst/>
                  <a:ahLst/>
                  <a:cxnLst/>
                  <a:rect l="l" t="t" r="r" b="b"/>
                  <a:pathLst>
                    <a:path w="8159" h="1674" extrusionOk="0">
                      <a:moveTo>
                        <a:pt x="8159" y="0"/>
                      </a:moveTo>
                      <a:lnTo>
                        <a:pt x="8159" y="0"/>
                      </a:lnTo>
                      <a:cubicBezTo>
                        <a:pt x="7571" y="424"/>
                        <a:pt x="3694" y="741"/>
                        <a:pt x="3117" y="847"/>
                      </a:cubicBezTo>
                      <a:cubicBezTo>
                        <a:pt x="2544" y="950"/>
                        <a:pt x="2816" y="1281"/>
                        <a:pt x="1864" y="1363"/>
                      </a:cubicBezTo>
                      <a:cubicBezTo>
                        <a:pt x="1816" y="1367"/>
                        <a:pt x="1768" y="1369"/>
                        <a:pt x="1720" y="1369"/>
                      </a:cubicBezTo>
                      <a:cubicBezTo>
                        <a:pt x="828" y="1369"/>
                        <a:pt x="32" y="652"/>
                        <a:pt x="1" y="643"/>
                      </a:cubicBezTo>
                      <a:lnTo>
                        <a:pt x="1" y="643"/>
                      </a:lnTo>
                      <a:lnTo>
                        <a:pt x="18" y="799"/>
                      </a:lnTo>
                      <a:cubicBezTo>
                        <a:pt x="31" y="1483"/>
                        <a:pt x="898" y="1673"/>
                        <a:pt x="1704" y="1673"/>
                      </a:cubicBezTo>
                      <a:cubicBezTo>
                        <a:pt x="2338" y="1673"/>
                        <a:pt x="2935" y="1556"/>
                        <a:pt x="3049" y="1468"/>
                      </a:cubicBezTo>
                      <a:cubicBezTo>
                        <a:pt x="3311" y="1267"/>
                        <a:pt x="4786" y="1314"/>
                        <a:pt x="6350" y="1079"/>
                      </a:cubicBezTo>
                      <a:cubicBezTo>
                        <a:pt x="7910" y="847"/>
                        <a:pt x="8159" y="0"/>
                        <a:pt x="8159"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5902566" y="3370711"/>
                  <a:ext cx="464777" cy="314735"/>
                </a:xfrm>
                <a:custGeom>
                  <a:avLst/>
                  <a:gdLst/>
                  <a:ahLst/>
                  <a:cxnLst/>
                  <a:rect l="l" t="t" r="r" b="b"/>
                  <a:pathLst>
                    <a:path w="8046" h="4802" extrusionOk="0">
                      <a:moveTo>
                        <a:pt x="4926" y="0"/>
                      </a:moveTo>
                      <a:cubicBezTo>
                        <a:pt x="4504" y="0"/>
                        <a:pt x="4028" y="50"/>
                        <a:pt x="3492" y="167"/>
                      </a:cubicBezTo>
                      <a:cubicBezTo>
                        <a:pt x="631" y="792"/>
                        <a:pt x="0" y="4233"/>
                        <a:pt x="631" y="4721"/>
                      </a:cubicBezTo>
                      <a:cubicBezTo>
                        <a:pt x="703" y="4776"/>
                        <a:pt x="799" y="4801"/>
                        <a:pt x="916" y="4801"/>
                      </a:cubicBezTo>
                      <a:cubicBezTo>
                        <a:pt x="1827" y="4801"/>
                        <a:pt x="3955" y="3240"/>
                        <a:pt x="4929" y="2250"/>
                      </a:cubicBezTo>
                      <a:cubicBezTo>
                        <a:pt x="5620" y="1546"/>
                        <a:pt x="6280" y="1341"/>
                        <a:pt x="6813" y="1341"/>
                      </a:cubicBezTo>
                      <a:cubicBezTo>
                        <a:pt x="7551" y="1341"/>
                        <a:pt x="8046" y="1734"/>
                        <a:pt x="8046" y="1734"/>
                      </a:cubicBezTo>
                      <a:cubicBezTo>
                        <a:pt x="8046" y="1734"/>
                        <a:pt x="7414" y="0"/>
                        <a:pt x="4926"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5899215" y="3684443"/>
                  <a:ext cx="178615" cy="92329"/>
                </a:xfrm>
                <a:custGeom>
                  <a:avLst/>
                  <a:gdLst/>
                  <a:ahLst/>
                  <a:cxnLst/>
                  <a:rect l="l" t="t" r="r" b="b"/>
                  <a:pathLst>
                    <a:path w="2985" h="1543" extrusionOk="0">
                      <a:moveTo>
                        <a:pt x="1773" y="0"/>
                      </a:moveTo>
                      <a:cubicBezTo>
                        <a:pt x="1158" y="0"/>
                        <a:pt x="266" y="292"/>
                        <a:pt x="29" y="809"/>
                      </a:cubicBezTo>
                      <a:cubicBezTo>
                        <a:pt x="1" y="870"/>
                        <a:pt x="55" y="926"/>
                        <a:pt x="105" y="926"/>
                      </a:cubicBezTo>
                      <a:cubicBezTo>
                        <a:pt x="127" y="926"/>
                        <a:pt x="149" y="915"/>
                        <a:pt x="162" y="887"/>
                      </a:cubicBezTo>
                      <a:cubicBezTo>
                        <a:pt x="377" y="423"/>
                        <a:pt x="1277" y="153"/>
                        <a:pt x="1767" y="153"/>
                      </a:cubicBezTo>
                      <a:cubicBezTo>
                        <a:pt x="1782" y="153"/>
                        <a:pt x="1797" y="153"/>
                        <a:pt x="1811" y="154"/>
                      </a:cubicBezTo>
                      <a:cubicBezTo>
                        <a:pt x="2183" y="170"/>
                        <a:pt x="2589" y="313"/>
                        <a:pt x="2736" y="707"/>
                      </a:cubicBezTo>
                      <a:cubicBezTo>
                        <a:pt x="2821" y="942"/>
                        <a:pt x="2787" y="1225"/>
                        <a:pt x="2763" y="1468"/>
                      </a:cubicBezTo>
                      <a:cubicBezTo>
                        <a:pt x="2758" y="1517"/>
                        <a:pt x="2795" y="1542"/>
                        <a:pt x="2834" y="1542"/>
                      </a:cubicBezTo>
                      <a:cubicBezTo>
                        <a:pt x="2873" y="1542"/>
                        <a:pt x="2915" y="1517"/>
                        <a:pt x="2920" y="1468"/>
                      </a:cubicBezTo>
                      <a:cubicBezTo>
                        <a:pt x="2985" y="740"/>
                        <a:pt x="2811" y="143"/>
                        <a:pt x="2008" y="17"/>
                      </a:cubicBezTo>
                      <a:cubicBezTo>
                        <a:pt x="1937" y="6"/>
                        <a:pt x="1858" y="0"/>
                        <a:pt x="1773" y="0"/>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6137252" y="3759420"/>
                  <a:ext cx="114050" cy="54751"/>
                </a:xfrm>
                <a:custGeom>
                  <a:avLst/>
                  <a:gdLst/>
                  <a:ahLst/>
                  <a:cxnLst/>
                  <a:rect l="l" t="t" r="r" b="b"/>
                  <a:pathLst>
                    <a:path w="1906" h="915" extrusionOk="0">
                      <a:moveTo>
                        <a:pt x="1669" y="0"/>
                      </a:moveTo>
                      <a:cubicBezTo>
                        <a:pt x="1616" y="0"/>
                        <a:pt x="1562" y="56"/>
                        <a:pt x="1598" y="116"/>
                      </a:cubicBezTo>
                      <a:cubicBezTo>
                        <a:pt x="1687" y="269"/>
                        <a:pt x="1584" y="406"/>
                        <a:pt x="1441" y="470"/>
                      </a:cubicBezTo>
                      <a:cubicBezTo>
                        <a:pt x="1407" y="485"/>
                        <a:pt x="1372" y="492"/>
                        <a:pt x="1336" y="492"/>
                      </a:cubicBezTo>
                      <a:cubicBezTo>
                        <a:pt x="1226" y="492"/>
                        <a:pt x="1113" y="429"/>
                        <a:pt x="1038" y="355"/>
                      </a:cubicBezTo>
                      <a:cubicBezTo>
                        <a:pt x="959" y="276"/>
                        <a:pt x="915" y="177"/>
                        <a:pt x="820" y="109"/>
                      </a:cubicBezTo>
                      <a:cubicBezTo>
                        <a:pt x="744" y="58"/>
                        <a:pt x="658" y="33"/>
                        <a:pt x="570" y="33"/>
                      </a:cubicBezTo>
                      <a:cubicBezTo>
                        <a:pt x="522" y="33"/>
                        <a:pt x="474" y="40"/>
                        <a:pt x="427" y="54"/>
                      </a:cubicBezTo>
                      <a:cubicBezTo>
                        <a:pt x="75" y="163"/>
                        <a:pt x="1" y="546"/>
                        <a:pt x="96" y="859"/>
                      </a:cubicBezTo>
                      <a:cubicBezTo>
                        <a:pt x="107" y="898"/>
                        <a:pt x="137" y="914"/>
                        <a:pt x="168" y="914"/>
                      </a:cubicBezTo>
                      <a:cubicBezTo>
                        <a:pt x="215" y="914"/>
                        <a:pt x="263" y="876"/>
                        <a:pt x="246" y="818"/>
                      </a:cubicBezTo>
                      <a:cubicBezTo>
                        <a:pt x="178" y="593"/>
                        <a:pt x="209" y="293"/>
                        <a:pt x="472" y="215"/>
                      </a:cubicBezTo>
                      <a:cubicBezTo>
                        <a:pt x="504" y="205"/>
                        <a:pt x="534" y="201"/>
                        <a:pt x="562" y="201"/>
                      </a:cubicBezTo>
                      <a:cubicBezTo>
                        <a:pt x="708" y="201"/>
                        <a:pt x="808" y="316"/>
                        <a:pt x="905" y="433"/>
                      </a:cubicBezTo>
                      <a:cubicBezTo>
                        <a:pt x="1016" y="567"/>
                        <a:pt x="1142" y="642"/>
                        <a:pt x="1309" y="642"/>
                      </a:cubicBezTo>
                      <a:cubicBezTo>
                        <a:pt x="1333" y="642"/>
                        <a:pt x="1357" y="640"/>
                        <a:pt x="1383" y="637"/>
                      </a:cubicBezTo>
                      <a:cubicBezTo>
                        <a:pt x="1693" y="601"/>
                        <a:pt x="1905" y="334"/>
                        <a:pt x="1731" y="37"/>
                      </a:cubicBezTo>
                      <a:cubicBezTo>
                        <a:pt x="1715" y="11"/>
                        <a:pt x="1692" y="0"/>
                        <a:pt x="1669" y="0"/>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6321495" y="3781381"/>
                  <a:ext cx="186334" cy="111776"/>
                </a:xfrm>
                <a:custGeom>
                  <a:avLst/>
                  <a:gdLst/>
                  <a:ahLst/>
                  <a:cxnLst/>
                  <a:rect l="l" t="t" r="r" b="b"/>
                  <a:pathLst>
                    <a:path w="3114" h="1868" extrusionOk="0">
                      <a:moveTo>
                        <a:pt x="1701" y="1"/>
                      </a:moveTo>
                      <a:cubicBezTo>
                        <a:pt x="1044" y="1"/>
                        <a:pt x="259" y="415"/>
                        <a:pt x="21" y="1008"/>
                      </a:cubicBezTo>
                      <a:cubicBezTo>
                        <a:pt x="0" y="1064"/>
                        <a:pt x="47" y="1101"/>
                        <a:pt x="95" y="1101"/>
                      </a:cubicBezTo>
                      <a:cubicBezTo>
                        <a:pt x="126" y="1101"/>
                        <a:pt x="158" y="1085"/>
                        <a:pt x="171" y="1049"/>
                      </a:cubicBezTo>
                      <a:cubicBezTo>
                        <a:pt x="380" y="528"/>
                        <a:pt x="1160" y="155"/>
                        <a:pt x="1708" y="155"/>
                      </a:cubicBezTo>
                      <a:cubicBezTo>
                        <a:pt x="1716" y="155"/>
                        <a:pt x="1723" y="155"/>
                        <a:pt x="1731" y="155"/>
                      </a:cubicBezTo>
                      <a:cubicBezTo>
                        <a:pt x="2598" y="175"/>
                        <a:pt x="2956" y="1025"/>
                        <a:pt x="2738" y="1773"/>
                      </a:cubicBezTo>
                      <a:cubicBezTo>
                        <a:pt x="2720" y="1830"/>
                        <a:pt x="2767" y="1868"/>
                        <a:pt x="2814" y="1868"/>
                      </a:cubicBezTo>
                      <a:cubicBezTo>
                        <a:pt x="2845" y="1868"/>
                        <a:pt x="2876" y="1852"/>
                        <a:pt x="2888" y="1814"/>
                      </a:cubicBezTo>
                      <a:cubicBezTo>
                        <a:pt x="3114" y="1042"/>
                        <a:pt x="2796" y="158"/>
                        <a:pt x="1926" y="18"/>
                      </a:cubicBezTo>
                      <a:cubicBezTo>
                        <a:pt x="1853" y="6"/>
                        <a:pt x="1778" y="1"/>
                        <a:pt x="1701" y="1"/>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5596134" y="3350425"/>
                  <a:ext cx="1266700" cy="867464"/>
                </a:xfrm>
                <a:custGeom>
                  <a:avLst/>
                  <a:gdLst/>
                  <a:ahLst/>
                  <a:cxnLst/>
                  <a:rect l="l" t="t" r="r" b="b"/>
                  <a:pathLst>
                    <a:path w="21169" h="14497" extrusionOk="0">
                      <a:moveTo>
                        <a:pt x="10036" y="1"/>
                      </a:moveTo>
                      <a:cubicBezTo>
                        <a:pt x="9537" y="1"/>
                        <a:pt x="8998" y="79"/>
                        <a:pt x="8432" y="277"/>
                      </a:cubicBezTo>
                      <a:cubicBezTo>
                        <a:pt x="6476" y="959"/>
                        <a:pt x="5353" y="3503"/>
                        <a:pt x="4653" y="4830"/>
                      </a:cubicBezTo>
                      <a:cubicBezTo>
                        <a:pt x="3769" y="6503"/>
                        <a:pt x="1850" y="7776"/>
                        <a:pt x="322" y="7961"/>
                      </a:cubicBezTo>
                      <a:cubicBezTo>
                        <a:pt x="322" y="7961"/>
                        <a:pt x="1" y="12228"/>
                        <a:pt x="8395" y="12934"/>
                      </a:cubicBezTo>
                      <a:lnTo>
                        <a:pt x="8405" y="12818"/>
                      </a:lnTo>
                      <a:cubicBezTo>
                        <a:pt x="8405" y="12818"/>
                        <a:pt x="7503" y="12167"/>
                        <a:pt x="4865" y="10426"/>
                      </a:cubicBezTo>
                      <a:cubicBezTo>
                        <a:pt x="2227" y="8688"/>
                        <a:pt x="3404" y="6452"/>
                        <a:pt x="4366" y="6076"/>
                      </a:cubicBezTo>
                      <a:cubicBezTo>
                        <a:pt x="4919" y="5865"/>
                        <a:pt x="5128" y="5421"/>
                        <a:pt x="5278" y="4926"/>
                      </a:cubicBezTo>
                      <a:cubicBezTo>
                        <a:pt x="7023" y="4810"/>
                        <a:pt x="9515" y="1537"/>
                        <a:pt x="10712" y="1400"/>
                      </a:cubicBezTo>
                      <a:cubicBezTo>
                        <a:pt x="10842" y="1385"/>
                        <a:pt x="10963" y="1378"/>
                        <a:pt x="11075" y="1378"/>
                      </a:cubicBezTo>
                      <a:cubicBezTo>
                        <a:pt x="12210" y="1378"/>
                        <a:pt x="12433" y="2082"/>
                        <a:pt x="12433" y="2082"/>
                      </a:cubicBezTo>
                      <a:lnTo>
                        <a:pt x="12453" y="2082"/>
                      </a:lnTo>
                      <a:cubicBezTo>
                        <a:pt x="12487" y="2080"/>
                        <a:pt x="12520" y="2079"/>
                        <a:pt x="12553" y="2079"/>
                      </a:cubicBezTo>
                      <a:cubicBezTo>
                        <a:pt x="13236" y="2079"/>
                        <a:pt x="13872" y="2506"/>
                        <a:pt x="14266" y="3066"/>
                      </a:cubicBezTo>
                      <a:cubicBezTo>
                        <a:pt x="14679" y="3653"/>
                        <a:pt x="14867" y="4370"/>
                        <a:pt x="14993" y="5076"/>
                      </a:cubicBezTo>
                      <a:cubicBezTo>
                        <a:pt x="15119" y="5783"/>
                        <a:pt x="15195" y="6507"/>
                        <a:pt x="15427" y="7186"/>
                      </a:cubicBezTo>
                      <a:cubicBezTo>
                        <a:pt x="15737" y="8101"/>
                        <a:pt x="16359" y="8923"/>
                        <a:pt x="17161" y="9453"/>
                      </a:cubicBezTo>
                      <a:cubicBezTo>
                        <a:pt x="16950" y="10101"/>
                        <a:pt x="16642" y="10781"/>
                        <a:pt x="16263" y="11484"/>
                      </a:cubicBezTo>
                      <a:cubicBezTo>
                        <a:pt x="14914" y="13988"/>
                        <a:pt x="18455" y="14496"/>
                        <a:pt x="19010" y="14496"/>
                      </a:cubicBezTo>
                      <a:cubicBezTo>
                        <a:pt x="19099" y="14496"/>
                        <a:pt x="19112" y="14484"/>
                        <a:pt x="19018" y="14464"/>
                      </a:cubicBezTo>
                      <a:cubicBezTo>
                        <a:pt x="18981" y="14457"/>
                        <a:pt x="18946" y="14447"/>
                        <a:pt x="18916" y="14436"/>
                      </a:cubicBezTo>
                      <a:cubicBezTo>
                        <a:pt x="18335" y="14263"/>
                        <a:pt x="18355" y="13781"/>
                        <a:pt x="18355" y="13781"/>
                      </a:cubicBezTo>
                      <a:lnTo>
                        <a:pt x="18355" y="13781"/>
                      </a:lnTo>
                      <a:cubicBezTo>
                        <a:pt x="18754" y="13975"/>
                        <a:pt x="19097" y="14048"/>
                        <a:pt x="19388" y="14048"/>
                      </a:cubicBezTo>
                      <a:cubicBezTo>
                        <a:pt x="20274" y="14048"/>
                        <a:pt x="20673" y="13368"/>
                        <a:pt x="20673" y="13368"/>
                      </a:cubicBezTo>
                      <a:lnTo>
                        <a:pt x="20673" y="13368"/>
                      </a:lnTo>
                      <a:cubicBezTo>
                        <a:pt x="20673" y="13368"/>
                        <a:pt x="20435" y="13513"/>
                        <a:pt x="20173" y="13513"/>
                      </a:cubicBezTo>
                      <a:cubicBezTo>
                        <a:pt x="19841" y="13513"/>
                        <a:pt x="19470" y="13281"/>
                        <a:pt x="19493" y="12228"/>
                      </a:cubicBezTo>
                      <a:cubicBezTo>
                        <a:pt x="19534" y="10344"/>
                        <a:pt x="21169" y="7838"/>
                        <a:pt x="19059" y="3656"/>
                      </a:cubicBezTo>
                      <a:cubicBezTo>
                        <a:pt x="17874" y="1311"/>
                        <a:pt x="16160" y="815"/>
                        <a:pt x="14867" y="815"/>
                      </a:cubicBezTo>
                      <a:cubicBezTo>
                        <a:pt x="13919" y="815"/>
                        <a:pt x="13197" y="1083"/>
                        <a:pt x="13080" y="1083"/>
                      </a:cubicBezTo>
                      <a:cubicBezTo>
                        <a:pt x="13072" y="1083"/>
                        <a:pt x="13067" y="1081"/>
                        <a:pt x="13065" y="1079"/>
                      </a:cubicBezTo>
                      <a:cubicBezTo>
                        <a:pt x="12812" y="811"/>
                        <a:pt x="11636" y="1"/>
                        <a:pt x="10036" y="1"/>
                      </a:cubicBezTo>
                      <a:close/>
                    </a:path>
                  </a:pathLst>
                </a:custGeom>
                <a:solidFill>
                  <a:srgbClr val="632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6642588" y="3907042"/>
                  <a:ext cx="166767" cy="154082"/>
                </a:xfrm>
                <a:custGeom>
                  <a:avLst/>
                  <a:gdLst/>
                  <a:ahLst/>
                  <a:cxnLst/>
                  <a:rect l="l" t="t" r="r" b="b"/>
                  <a:pathLst>
                    <a:path w="2787" h="2575" extrusionOk="0">
                      <a:moveTo>
                        <a:pt x="1486" y="1"/>
                      </a:moveTo>
                      <a:cubicBezTo>
                        <a:pt x="1154" y="1"/>
                        <a:pt x="813" y="108"/>
                        <a:pt x="499" y="318"/>
                      </a:cubicBezTo>
                      <a:cubicBezTo>
                        <a:pt x="445" y="352"/>
                        <a:pt x="387" y="403"/>
                        <a:pt x="373" y="482"/>
                      </a:cubicBezTo>
                      <a:lnTo>
                        <a:pt x="355" y="546"/>
                      </a:lnTo>
                      <a:lnTo>
                        <a:pt x="89" y="1602"/>
                      </a:lnTo>
                      <a:cubicBezTo>
                        <a:pt x="1" y="1847"/>
                        <a:pt x="72" y="2141"/>
                        <a:pt x="212" y="2301"/>
                      </a:cubicBezTo>
                      <a:cubicBezTo>
                        <a:pt x="349" y="2465"/>
                        <a:pt x="540" y="2523"/>
                        <a:pt x="727" y="2550"/>
                      </a:cubicBezTo>
                      <a:cubicBezTo>
                        <a:pt x="830" y="2566"/>
                        <a:pt x="934" y="2574"/>
                        <a:pt x="1038" y="2574"/>
                      </a:cubicBezTo>
                      <a:cubicBezTo>
                        <a:pt x="1291" y="2574"/>
                        <a:pt x="1545" y="2528"/>
                        <a:pt x="1796" y="2441"/>
                      </a:cubicBezTo>
                      <a:cubicBezTo>
                        <a:pt x="1987" y="2373"/>
                        <a:pt x="2182" y="2274"/>
                        <a:pt x="2353" y="2114"/>
                      </a:cubicBezTo>
                      <a:cubicBezTo>
                        <a:pt x="2520" y="1950"/>
                        <a:pt x="2663" y="1718"/>
                        <a:pt x="2718" y="1452"/>
                      </a:cubicBezTo>
                      <a:cubicBezTo>
                        <a:pt x="2786" y="1117"/>
                        <a:pt x="2707" y="765"/>
                        <a:pt x="2554" y="526"/>
                      </a:cubicBezTo>
                      <a:cubicBezTo>
                        <a:pt x="2400" y="287"/>
                        <a:pt x="2175" y="151"/>
                        <a:pt x="1943" y="72"/>
                      </a:cubicBezTo>
                      <a:cubicBezTo>
                        <a:pt x="1795" y="24"/>
                        <a:pt x="1642" y="1"/>
                        <a:pt x="1486"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5946188" y="3812258"/>
                  <a:ext cx="470024" cy="130625"/>
                </a:xfrm>
                <a:custGeom>
                  <a:avLst/>
                  <a:gdLst/>
                  <a:ahLst/>
                  <a:cxnLst/>
                  <a:rect l="l" t="t" r="r" b="b"/>
                  <a:pathLst>
                    <a:path w="7855" h="2183" extrusionOk="0">
                      <a:moveTo>
                        <a:pt x="105" y="0"/>
                      </a:moveTo>
                      <a:cubicBezTo>
                        <a:pt x="41" y="0"/>
                        <a:pt x="0" y="97"/>
                        <a:pt x="70" y="137"/>
                      </a:cubicBezTo>
                      <a:cubicBezTo>
                        <a:pt x="1377" y="881"/>
                        <a:pt x="2641" y="1612"/>
                        <a:pt x="4132" y="1902"/>
                      </a:cubicBezTo>
                      <a:cubicBezTo>
                        <a:pt x="5004" y="2074"/>
                        <a:pt x="5613" y="2182"/>
                        <a:pt x="6276" y="2182"/>
                      </a:cubicBezTo>
                      <a:cubicBezTo>
                        <a:pt x="6718" y="2182"/>
                        <a:pt x="7183" y="2134"/>
                        <a:pt x="7768" y="2025"/>
                      </a:cubicBezTo>
                      <a:cubicBezTo>
                        <a:pt x="7854" y="2008"/>
                        <a:pt x="7823" y="1883"/>
                        <a:pt x="7741" y="1883"/>
                      </a:cubicBezTo>
                      <a:cubicBezTo>
                        <a:pt x="7737" y="1883"/>
                        <a:pt x="7732" y="1884"/>
                        <a:pt x="7727" y="1885"/>
                      </a:cubicBezTo>
                      <a:cubicBezTo>
                        <a:pt x="7149" y="1992"/>
                        <a:pt x="6676" y="2040"/>
                        <a:pt x="6229" y="2040"/>
                      </a:cubicBezTo>
                      <a:cubicBezTo>
                        <a:pt x="5487" y="2040"/>
                        <a:pt x="4817" y="1908"/>
                        <a:pt x="3862" y="1697"/>
                      </a:cubicBezTo>
                      <a:cubicBezTo>
                        <a:pt x="2518" y="1400"/>
                        <a:pt x="1330" y="687"/>
                        <a:pt x="142" y="11"/>
                      </a:cubicBezTo>
                      <a:cubicBezTo>
                        <a:pt x="129" y="4"/>
                        <a:pt x="117" y="0"/>
                        <a:pt x="105" y="0"/>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6135278" y="3945099"/>
                  <a:ext cx="75335" cy="21542"/>
                </a:xfrm>
                <a:custGeom>
                  <a:avLst/>
                  <a:gdLst/>
                  <a:ahLst/>
                  <a:cxnLst/>
                  <a:rect l="l" t="t" r="r" b="b"/>
                  <a:pathLst>
                    <a:path w="1259" h="360" extrusionOk="0">
                      <a:moveTo>
                        <a:pt x="106" y="1"/>
                      </a:moveTo>
                      <a:cubicBezTo>
                        <a:pt x="49" y="1"/>
                        <a:pt x="0" y="74"/>
                        <a:pt x="50" y="126"/>
                      </a:cubicBezTo>
                      <a:cubicBezTo>
                        <a:pt x="253" y="336"/>
                        <a:pt x="612" y="359"/>
                        <a:pt x="922" y="359"/>
                      </a:cubicBezTo>
                      <a:cubicBezTo>
                        <a:pt x="1009" y="359"/>
                        <a:pt x="1092" y="358"/>
                        <a:pt x="1167" y="358"/>
                      </a:cubicBezTo>
                      <a:cubicBezTo>
                        <a:pt x="1258" y="358"/>
                        <a:pt x="1258" y="211"/>
                        <a:pt x="1167" y="211"/>
                      </a:cubicBezTo>
                      <a:cubicBezTo>
                        <a:pt x="1088" y="211"/>
                        <a:pt x="996" y="214"/>
                        <a:pt x="899" y="214"/>
                      </a:cubicBezTo>
                      <a:cubicBezTo>
                        <a:pt x="629" y="214"/>
                        <a:pt x="319" y="192"/>
                        <a:pt x="157" y="23"/>
                      </a:cubicBezTo>
                      <a:cubicBezTo>
                        <a:pt x="141" y="8"/>
                        <a:pt x="123" y="1"/>
                        <a:pt x="106"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6392403" y="3709096"/>
                  <a:ext cx="125240" cy="96279"/>
                </a:xfrm>
                <a:custGeom>
                  <a:avLst/>
                  <a:gdLst/>
                  <a:ahLst/>
                  <a:cxnLst/>
                  <a:rect l="l" t="t" r="r" b="b"/>
                  <a:pathLst>
                    <a:path w="2093" h="1609" extrusionOk="0">
                      <a:moveTo>
                        <a:pt x="714" y="0"/>
                      </a:moveTo>
                      <a:cubicBezTo>
                        <a:pt x="454" y="4"/>
                        <a:pt x="208" y="79"/>
                        <a:pt x="0" y="233"/>
                      </a:cubicBezTo>
                      <a:lnTo>
                        <a:pt x="3" y="267"/>
                      </a:lnTo>
                      <a:cubicBezTo>
                        <a:pt x="102" y="256"/>
                        <a:pt x="201" y="250"/>
                        <a:pt x="299" y="250"/>
                      </a:cubicBezTo>
                      <a:cubicBezTo>
                        <a:pt x="423" y="250"/>
                        <a:pt x="547" y="260"/>
                        <a:pt x="669" y="281"/>
                      </a:cubicBezTo>
                      <a:cubicBezTo>
                        <a:pt x="887" y="318"/>
                        <a:pt x="1095" y="397"/>
                        <a:pt x="1277" y="520"/>
                      </a:cubicBezTo>
                      <a:cubicBezTo>
                        <a:pt x="1458" y="643"/>
                        <a:pt x="1611" y="807"/>
                        <a:pt x="1734" y="991"/>
                      </a:cubicBezTo>
                      <a:cubicBezTo>
                        <a:pt x="1853" y="1175"/>
                        <a:pt x="1938" y="1387"/>
                        <a:pt x="1946" y="1609"/>
                      </a:cubicBezTo>
                      <a:lnTo>
                        <a:pt x="1979" y="1609"/>
                      </a:lnTo>
                      <a:cubicBezTo>
                        <a:pt x="2093" y="1373"/>
                        <a:pt x="2052" y="1086"/>
                        <a:pt x="1952" y="851"/>
                      </a:cubicBezTo>
                      <a:cubicBezTo>
                        <a:pt x="1853" y="612"/>
                        <a:pt x="1689" y="404"/>
                        <a:pt x="1472" y="243"/>
                      </a:cubicBezTo>
                      <a:cubicBezTo>
                        <a:pt x="1246" y="76"/>
                        <a:pt x="969" y="0"/>
                        <a:pt x="714" y="0"/>
                      </a:cubicBezTo>
                      <a:close/>
                    </a:path>
                  </a:pathLst>
                </a:custGeom>
                <a:solidFill>
                  <a:srgbClr val="4220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5968328" y="3616347"/>
                  <a:ext cx="117282" cy="43981"/>
                </a:xfrm>
                <a:custGeom>
                  <a:avLst/>
                  <a:gdLst/>
                  <a:ahLst/>
                  <a:cxnLst/>
                  <a:rect l="l" t="t" r="r" b="b"/>
                  <a:pathLst>
                    <a:path w="1960" h="735" extrusionOk="0">
                      <a:moveTo>
                        <a:pt x="980" y="0"/>
                      </a:moveTo>
                      <a:cubicBezTo>
                        <a:pt x="795" y="0"/>
                        <a:pt x="620" y="35"/>
                        <a:pt x="458" y="104"/>
                      </a:cubicBezTo>
                      <a:cubicBezTo>
                        <a:pt x="290" y="172"/>
                        <a:pt x="79" y="291"/>
                        <a:pt x="0" y="503"/>
                      </a:cubicBezTo>
                      <a:lnTo>
                        <a:pt x="21" y="530"/>
                      </a:lnTo>
                      <a:cubicBezTo>
                        <a:pt x="161" y="438"/>
                        <a:pt x="335" y="403"/>
                        <a:pt x="502" y="376"/>
                      </a:cubicBezTo>
                      <a:cubicBezTo>
                        <a:pt x="636" y="355"/>
                        <a:pt x="771" y="342"/>
                        <a:pt x="906" y="342"/>
                      </a:cubicBezTo>
                      <a:cubicBezTo>
                        <a:pt x="943" y="342"/>
                        <a:pt x="980" y="343"/>
                        <a:pt x="1017" y="345"/>
                      </a:cubicBezTo>
                      <a:cubicBezTo>
                        <a:pt x="1359" y="353"/>
                        <a:pt x="1704" y="479"/>
                        <a:pt x="1932" y="734"/>
                      </a:cubicBezTo>
                      <a:lnTo>
                        <a:pt x="1959" y="714"/>
                      </a:lnTo>
                      <a:cubicBezTo>
                        <a:pt x="1939" y="496"/>
                        <a:pt x="1795" y="312"/>
                        <a:pt x="1622" y="195"/>
                      </a:cubicBezTo>
                      <a:cubicBezTo>
                        <a:pt x="1447" y="69"/>
                        <a:pt x="1236" y="11"/>
                        <a:pt x="1034" y="1"/>
                      </a:cubicBezTo>
                      <a:cubicBezTo>
                        <a:pt x="1016" y="1"/>
                        <a:pt x="998" y="0"/>
                        <a:pt x="980" y="0"/>
                      </a:cubicBezTo>
                      <a:close/>
                    </a:path>
                  </a:pathLst>
                </a:custGeom>
                <a:solidFill>
                  <a:srgbClr val="4220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6470014" y="4215928"/>
                  <a:ext cx="361179" cy="543564"/>
                </a:xfrm>
                <a:custGeom>
                  <a:avLst/>
                  <a:gdLst/>
                  <a:ahLst/>
                  <a:cxnLst/>
                  <a:rect l="l" t="t" r="r" b="b"/>
                  <a:pathLst>
                    <a:path w="6036" h="9084" extrusionOk="0">
                      <a:moveTo>
                        <a:pt x="1164" y="0"/>
                      </a:moveTo>
                      <a:cubicBezTo>
                        <a:pt x="942" y="89"/>
                        <a:pt x="772" y="345"/>
                        <a:pt x="655" y="607"/>
                      </a:cubicBezTo>
                      <a:cubicBezTo>
                        <a:pt x="474" y="1021"/>
                        <a:pt x="379" y="1512"/>
                        <a:pt x="454" y="1973"/>
                      </a:cubicBezTo>
                      <a:cubicBezTo>
                        <a:pt x="277" y="2164"/>
                        <a:pt x="161" y="2386"/>
                        <a:pt x="123" y="2632"/>
                      </a:cubicBezTo>
                      <a:cubicBezTo>
                        <a:pt x="0" y="3479"/>
                        <a:pt x="867" y="4328"/>
                        <a:pt x="2144" y="4700"/>
                      </a:cubicBezTo>
                      <a:cubicBezTo>
                        <a:pt x="2137" y="4700"/>
                        <a:pt x="2133" y="4703"/>
                        <a:pt x="2133" y="4703"/>
                      </a:cubicBezTo>
                      <a:cubicBezTo>
                        <a:pt x="2133" y="4703"/>
                        <a:pt x="1539" y="5609"/>
                        <a:pt x="1424" y="6813"/>
                      </a:cubicBezTo>
                      <a:cubicBezTo>
                        <a:pt x="1331" y="7732"/>
                        <a:pt x="1301" y="9083"/>
                        <a:pt x="1301" y="9083"/>
                      </a:cubicBezTo>
                      <a:lnTo>
                        <a:pt x="4830" y="9083"/>
                      </a:lnTo>
                      <a:cubicBezTo>
                        <a:pt x="4830" y="9083"/>
                        <a:pt x="5615" y="8398"/>
                        <a:pt x="3909" y="4898"/>
                      </a:cubicBezTo>
                      <a:cubicBezTo>
                        <a:pt x="3902" y="4892"/>
                        <a:pt x="3915" y="4881"/>
                        <a:pt x="3919" y="4871"/>
                      </a:cubicBezTo>
                      <a:cubicBezTo>
                        <a:pt x="5032" y="4765"/>
                        <a:pt x="5885" y="4237"/>
                        <a:pt x="5995" y="3485"/>
                      </a:cubicBezTo>
                      <a:cubicBezTo>
                        <a:pt x="6036" y="3192"/>
                        <a:pt x="5960" y="2895"/>
                        <a:pt x="5786" y="2618"/>
                      </a:cubicBezTo>
                      <a:cubicBezTo>
                        <a:pt x="5913" y="2178"/>
                        <a:pt x="5892" y="1689"/>
                        <a:pt x="5786" y="1267"/>
                      </a:cubicBezTo>
                      <a:cubicBezTo>
                        <a:pt x="5718" y="990"/>
                        <a:pt x="5598" y="717"/>
                        <a:pt x="5407" y="597"/>
                      </a:cubicBezTo>
                      <a:cubicBezTo>
                        <a:pt x="4953" y="676"/>
                        <a:pt x="4499" y="996"/>
                        <a:pt x="4172" y="1481"/>
                      </a:cubicBezTo>
                      <a:cubicBezTo>
                        <a:pt x="3905" y="1390"/>
                        <a:pt x="3619" y="1321"/>
                        <a:pt x="3318" y="1276"/>
                      </a:cubicBezTo>
                      <a:cubicBezTo>
                        <a:pt x="3081" y="1242"/>
                        <a:pt x="2848" y="1226"/>
                        <a:pt x="2622" y="1226"/>
                      </a:cubicBezTo>
                      <a:cubicBezTo>
                        <a:pt x="2561" y="1226"/>
                        <a:pt x="2501" y="1227"/>
                        <a:pt x="2441" y="1229"/>
                      </a:cubicBezTo>
                      <a:cubicBezTo>
                        <a:pt x="2174" y="611"/>
                        <a:pt x="1693" y="157"/>
                        <a:pt x="116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9"/>
                <p:cNvSpPr/>
                <p:nvPr/>
              </p:nvSpPr>
              <p:spPr>
                <a:xfrm>
                  <a:off x="6514115" y="4245488"/>
                  <a:ext cx="76891" cy="76053"/>
                </a:xfrm>
                <a:custGeom>
                  <a:avLst/>
                  <a:gdLst/>
                  <a:ahLst/>
                  <a:cxnLst/>
                  <a:rect l="l" t="t" r="r" b="b"/>
                  <a:pathLst>
                    <a:path w="1285" h="1271" extrusionOk="0">
                      <a:moveTo>
                        <a:pt x="462" y="1"/>
                      </a:moveTo>
                      <a:cubicBezTo>
                        <a:pt x="372" y="80"/>
                        <a:pt x="281" y="216"/>
                        <a:pt x="202" y="393"/>
                      </a:cubicBezTo>
                      <a:cubicBezTo>
                        <a:pt x="76" y="683"/>
                        <a:pt x="7" y="987"/>
                        <a:pt x="0" y="1271"/>
                      </a:cubicBezTo>
                      <a:lnTo>
                        <a:pt x="1284" y="748"/>
                      </a:lnTo>
                      <a:cubicBezTo>
                        <a:pt x="1076" y="400"/>
                        <a:pt x="782" y="134"/>
                        <a:pt x="462" y="1"/>
                      </a:cubicBezTo>
                      <a:close/>
                    </a:path>
                  </a:pathLst>
                </a:custGeom>
                <a:solidFill>
                  <a:srgbClr val="E88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9"/>
                <p:cNvSpPr/>
                <p:nvPr/>
              </p:nvSpPr>
              <p:spPr>
                <a:xfrm>
                  <a:off x="6738389" y="4281271"/>
                  <a:ext cx="65642" cy="77250"/>
                </a:xfrm>
                <a:custGeom>
                  <a:avLst/>
                  <a:gdLst/>
                  <a:ahLst/>
                  <a:cxnLst/>
                  <a:rect l="l" t="t" r="r" b="b"/>
                  <a:pathLst>
                    <a:path w="1097" h="1291" extrusionOk="0">
                      <a:moveTo>
                        <a:pt x="834" y="0"/>
                      </a:moveTo>
                      <a:cubicBezTo>
                        <a:pt x="533" y="96"/>
                        <a:pt x="236" y="321"/>
                        <a:pt x="0" y="635"/>
                      </a:cubicBezTo>
                      <a:lnTo>
                        <a:pt x="1062" y="1290"/>
                      </a:lnTo>
                      <a:cubicBezTo>
                        <a:pt x="1097" y="1010"/>
                        <a:pt x="1076" y="703"/>
                        <a:pt x="1001" y="403"/>
                      </a:cubicBezTo>
                      <a:cubicBezTo>
                        <a:pt x="953" y="208"/>
                        <a:pt x="892" y="79"/>
                        <a:pt x="834" y="0"/>
                      </a:cubicBezTo>
                      <a:close/>
                    </a:path>
                  </a:pathLst>
                </a:custGeom>
                <a:solidFill>
                  <a:srgbClr val="E88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6641152" y="4407470"/>
                  <a:ext cx="49486" cy="24414"/>
                </a:xfrm>
                <a:custGeom>
                  <a:avLst/>
                  <a:gdLst/>
                  <a:ahLst/>
                  <a:cxnLst/>
                  <a:rect l="l" t="t" r="r" b="b"/>
                  <a:pathLst>
                    <a:path w="827" h="408" extrusionOk="0">
                      <a:moveTo>
                        <a:pt x="279" y="1"/>
                      </a:moveTo>
                      <a:cubicBezTo>
                        <a:pt x="223" y="1"/>
                        <a:pt x="169" y="4"/>
                        <a:pt x="120" y="11"/>
                      </a:cubicBezTo>
                      <a:cubicBezTo>
                        <a:pt x="42" y="21"/>
                        <a:pt x="1" y="100"/>
                        <a:pt x="59" y="151"/>
                      </a:cubicBezTo>
                      <a:lnTo>
                        <a:pt x="342" y="390"/>
                      </a:lnTo>
                      <a:cubicBezTo>
                        <a:pt x="357" y="401"/>
                        <a:pt x="375" y="408"/>
                        <a:pt x="393" y="408"/>
                      </a:cubicBezTo>
                      <a:cubicBezTo>
                        <a:pt x="407" y="408"/>
                        <a:pt x="421" y="404"/>
                        <a:pt x="434" y="396"/>
                      </a:cubicBezTo>
                      <a:lnTo>
                        <a:pt x="759" y="223"/>
                      </a:lnTo>
                      <a:cubicBezTo>
                        <a:pt x="827" y="185"/>
                        <a:pt x="803" y="100"/>
                        <a:pt x="728" y="73"/>
                      </a:cubicBezTo>
                      <a:cubicBezTo>
                        <a:pt x="607" y="28"/>
                        <a:pt x="435" y="1"/>
                        <a:pt x="279"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6512320" y="4411599"/>
                  <a:ext cx="61094" cy="1675"/>
                </a:xfrm>
                <a:custGeom>
                  <a:avLst/>
                  <a:gdLst/>
                  <a:ahLst/>
                  <a:cxnLst/>
                  <a:rect l="l" t="t" r="r" b="b"/>
                  <a:pathLst>
                    <a:path w="1021" h="28" extrusionOk="0">
                      <a:moveTo>
                        <a:pt x="510" y="1"/>
                      </a:moveTo>
                      <a:cubicBezTo>
                        <a:pt x="342" y="1"/>
                        <a:pt x="174" y="5"/>
                        <a:pt x="7" y="14"/>
                      </a:cubicBezTo>
                      <a:cubicBezTo>
                        <a:pt x="0" y="17"/>
                        <a:pt x="0" y="28"/>
                        <a:pt x="7" y="28"/>
                      </a:cubicBezTo>
                      <a:cubicBezTo>
                        <a:pt x="181" y="17"/>
                        <a:pt x="357" y="12"/>
                        <a:pt x="532" y="12"/>
                      </a:cubicBezTo>
                      <a:cubicBezTo>
                        <a:pt x="693" y="12"/>
                        <a:pt x="854" y="16"/>
                        <a:pt x="1013" y="24"/>
                      </a:cubicBezTo>
                      <a:cubicBezTo>
                        <a:pt x="1020" y="24"/>
                        <a:pt x="1020" y="14"/>
                        <a:pt x="1013" y="14"/>
                      </a:cubicBezTo>
                      <a:cubicBezTo>
                        <a:pt x="846" y="5"/>
                        <a:pt x="678" y="1"/>
                        <a:pt x="510"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6737372" y="4439484"/>
                  <a:ext cx="58461" cy="8676"/>
                </a:xfrm>
                <a:custGeom>
                  <a:avLst/>
                  <a:gdLst/>
                  <a:ahLst/>
                  <a:cxnLst/>
                  <a:rect l="l" t="t" r="r" b="b"/>
                  <a:pathLst>
                    <a:path w="977" h="145" extrusionOk="0">
                      <a:moveTo>
                        <a:pt x="5" y="1"/>
                      </a:moveTo>
                      <a:cubicBezTo>
                        <a:pt x="0" y="1"/>
                        <a:pt x="1" y="9"/>
                        <a:pt x="8" y="12"/>
                      </a:cubicBezTo>
                      <a:cubicBezTo>
                        <a:pt x="331" y="33"/>
                        <a:pt x="652" y="77"/>
                        <a:pt x="970" y="145"/>
                      </a:cubicBezTo>
                      <a:cubicBezTo>
                        <a:pt x="974" y="145"/>
                        <a:pt x="977" y="138"/>
                        <a:pt x="970" y="135"/>
                      </a:cubicBezTo>
                      <a:cubicBezTo>
                        <a:pt x="652" y="66"/>
                        <a:pt x="331" y="22"/>
                        <a:pt x="8" y="2"/>
                      </a:cubicBezTo>
                      <a:cubicBezTo>
                        <a:pt x="7" y="1"/>
                        <a:pt x="6" y="1"/>
                        <a:pt x="5"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5382510" y="3701916"/>
                  <a:ext cx="93167" cy="159228"/>
                </a:xfrm>
                <a:custGeom>
                  <a:avLst/>
                  <a:gdLst/>
                  <a:ahLst/>
                  <a:cxnLst/>
                  <a:rect l="l" t="t" r="r" b="b"/>
                  <a:pathLst>
                    <a:path w="1557" h="2661" extrusionOk="0">
                      <a:moveTo>
                        <a:pt x="573" y="0"/>
                      </a:moveTo>
                      <a:cubicBezTo>
                        <a:pt x="545" y="0"/>
                        <a:pt x="517" y="5"/>
                        <a:pt x="489" y="15"/>
                      </a:cubicBezTo>
                      <a:cubicBezTo>
                        <a:pt x="341" y="62"/>
                        <a:pt x="270" y="226"/>
                        <a:pt x="328" y="366"/>
                      </a:cubicBezTo>
                      <a:lnTo>
                        <a:pt x="669" y="1193"/>
                      </a:lnTo>
                      <a:cubicBezTo>
                        <a:pt x="673" y="1203"/>
                        <a:pt x="679" y="1213"/>
                        <a:pt x="683" y="1223"/>
                      </a:cubicBezTo>
                      <a:lnTo>
                        <a:pt x="0" y="1746"/>
                      </a:lnTo>
                      <a:lnTo>
                        <a:pt x="697" y="2660"/>
                      </a:lnTo>
                      <a:lnTo>
                        <a:pt x="1045" y="2394"/>
                      </a:lnTo>
                      <a:cubicBezTo>
                        <a:pt x="1475" y="2066"/>
                        <a:pt x="1557" y="1455"/>
                        <a:pt x="1229" y="1025"/>
                      </a:cubicBezTo>
                      <a:cubicBezTo>
                        <a:pt x="1160" y="943"/>
                        <a:pt x="1103" y="848"/>
                        <a:pt x="1062" y="749"/>
                      </a:cubicBezTo>
                      <a:lnTo>
                        <a:pt x="823" y="172"/>
                      </a:lnTo>
                      <a:cubicBezTo>
                        <a:pt x="782" y="69"/>
                        <a:pt x="681" y="0"/>
                        <a:pt x="573" y="0"/>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6364758" y="4346615"/>
                  <a:ext cx="132899" cy="412699"/>
                </a:xfrm>
                <a:custGeom>
                  <a:avLst/>
                  <a:gdLst/>
                  <a:ahLst/>
                  <a:cxnLst/>
                  <a:rect l="l" t="t" r="r" b="b"/>
                  <a:pathLst>
                    <a:path w="2221" h="6897" extrusionOk="0">
                      <a:moveTo>
                        <a:pt x="53" y="1"/>
                      </a:moveTo>
                      <a:cubicBezTo>
                        <a:pt x="34" y="1"/>
                        <a:pt x="17" y="4"/>
                        <a:pt x="1" y="11"/>
                      </a:cubicBezTo>
                      <a:cubicBezTo>
                        <a:pt x="1" y="11"/>
                        <a:pt x="1957" y="2899"/>
                        <a:pt x="971" y="6896"/>
                      </a:cubicBezTo>
                      <a:lnTo>
                        <a:pt x="1847" y="6896"/>
                      </a:lnTo>
                      <a:cubicBezTo>
                        <a:pt x="2042" y="5739"/>
                        <a:pt x="2220" y="4971"/>
                        <a:pt x="1762" y="2919"/>
                      </a:cubicBezTo>
                      <a:cubicBezTo>
                        <a:pt x="1433" y="1441"/>
                        <a:pt x="440" y="1"/>
                        <a:pt x="5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6090219" y="4117194"/>
                  <a:ext cx="1137" cy="898"/>
                </a:xfrm>
                <a:custGeom>
                  <a:avLst/>
                  <a:gdLst/>
                  <a:ahLst/>
                  <a:cxnLst/>
                  <a:rect l="l" t="t" r="r" b="b"/>
                  <a:pathLst>
                    <a:path w="19" h="15" extrusionOk="0">
                      <a:moveTo>
                        <a:pt x="8" y="1"/>
                      </a:moveTo>
                      <a:cubicBezTo>
                        <a:pt x="1" y="1"/>
                        <a:pt x="1" y="15"/>
                        <a:pt x="8" y="15"/>
                      </a:cubicBezTo>
                      <a:cubicBezTo>
                        <a:pt x="18" y="15"/>
                        <a:pt x="18" y="1"/>
                        <a:pt x="8"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5204611" y="3359939"/>
                  <a:ext cx="278005" cy="579825"/>
                </a:xfrm>
                <a:custGeom>
                  <a:avLst/>
                  <a:gdLst/>
                  <a:ahLst/>
                  <a:cxnLst/>
                  <a:rect l="l" t="t" r="r" b="b"/>
                  <a:pathLst>
                    <a:path w="4646" h="9690" extrusionOk="0">
                      <a:moveTo>
                        <a:pt x="469" y="0"/>
                      </a:moveTo>
                      <a:cubicBezTo>
                        <a:pt x="416" y="0"/>
                        <a:pt x="362" y="11"/>
                        <a:pt x="311" y="33"/>
                      </a:cubicBezTo>
                      <a:cubicBezTo>
                        <a:pt x="98" y="121"/>
                        <a:pt x="0" y="360"/>
                        <a:pt x="89" y="572"/>
                      </a:cubicBezTo>
                      <a:lnTo>
                        <a:pt x="3799" y="9437"/>
                      </a:lnTo>
                      <a:cubicBezTo>
                        <a:pt x="3864" y="9594"/>
                        <a:pt x="4018" y="9690"/>
                        <a:pt x="4180" y="9690"/>
                      </a:cubicBezTo>
                      <a:cubicBezTo>
                        <a:pt x="4232" y="9690"/>
                        <a:pt x="4284" y="9680"/>
                        <a:pt x="4335" y="9659"/>
                      </a:cubicBezTo>
                      <a:cubicBezTo>
                        <a:pt x="4547" y="9571"/>
                        <a:pt x="4645" y="9328"/>
                        <a:pt x="4557" y="9120"/>
                      </a:cubicBezTo>
                      <a:lnTo>
                        <a:pt x="846" y="255"/>
                      </a:lnTo>
                      <a:cubicBezTo>
                        <a:pt x="782" y="95"/>
                        <a:pt x="630" y="0"/>
                        <a:pt x="469" y="0"/>
                      </a:cubicBezTo>
                      <a:close/>
                    </a:path>
                  </a:pathLst>
                </a:custGeom>
                <a:solidFill>
                  <a:srgbClr val="936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5341222" y="3747632"/>
                  <a:ext cx="55828" cy="43861"/>
                </a:xfrm>
                <a:custGeom>
                  <a:avLst/>
                  <a:gdLst/>
                  <a:ahLst/>
                  <a:cxnLst/>
                  <a:rect l="l" t="t" r="r" b="b"/>
                  <a:pathLst>
                    <a:path w="933" h="733" extrusionOk="0">
                      <a:moveTo>
                        <a:pt x="655" y="1"/>
                      </a:moveTo>
                      <a:cubicBezTo>
                        <a:pt x="610" y="1"/>
                        <a:pt x="564" y="14"/>
                        <a:pt x="523" y="40"/>
                      </a:cubicBezTo>
                      <a:lnTo>
                        <a:pt x="144" y="289"/>
                      </a:lnTo>
                      <a:cubicBezTo>
                        <a:pt x="32" y="360"/>
                        <a:pt x="0" y="511"/>
                        <a:pt x="73" y="623"/>
                      </a:cubicBezTo>
                      <a:cubicBezTo>
                        <a:pt x="119" y="694"/>
                        <a:pt x="196" y="732"/>
                        <a:pt x="274" y="732"/>
                      </a:cubicBezTo>
                      <a:cubicBezTo>
                        <a:pt x="320" y="732"/>
                        <a:pt x="366" y="719"/>
                        <a:pt x="407" y="691"/>
                      </a:cubicBezTo>
                      <a:lnTo>
                        <a:pt x="789" y="445"/>
                      </a:lnTo>
                      <a:cubicBezTo>
                        <a:pt x="898" y="371"/>
                        <a:pt x="933" y="220"/>
                        <a:pt x="857" y="111"/>
                      </a:cubicBezTo>
                      <a:cubicBezTo>
                        <a:pt x="811" y="40"/>
                        <a:pt x="734" y="1"/>
                        <a:pt x="655"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5353668" y="3778389"/>
                  <a:ext cx="58102" cy="39074"/>
                </a:xfrm>
                <a:custGeom>
                  <a:avLst/>
                  <a:gdLst/>
                  <a:ahLst/>
                  <a:cxnLst/>
                  <a:rect l="l" t="t" r="r" b="b"/>
                  <a:pathLst>
                    <a:path w="971" h="653" extrusionOk="0">
                      <a:moveTo>
                        <a:pt x="694" y="1"/>
                      </a:moveTo>
                      <a:cubicBezTo>
                        <a:pt x="664" y="1"/>
                        <a:pt x="634" y="6"/>
                        <a:pt x="605" y="17"/>
                      </a:cubicBezTo>
                      <a:lnTo>
                        <a:pt x="185" y="188"/>
                      </a:lnTo>
                      <a:cubicBezTo>
                        <a:pt x="62" y="235"/>
                        <a:pt x="1" y="375"/>
                        <a:pt x="49" y="501"/>
                      </a:cubicBezTo>
                      <a:cubicBezTo>
                        <a:pt x="87" y="595"/>
                        <a:pt x="178" y="653"/>
                        <a:pt x="273" y="653"/>
                      </a:cubicBezTo>
                      <a:cubicBezTo>
                        <a:pt x="303" y="653"/>
                        <a:pt x="333" y="647"/>
                        <a:pt x="363" y="635"/>
                      </a:cubicBezTo>
                      <a:lnTo>
                        <a:pt x="786" y="468"/>
                      </a:lnTo>
                      <a:cubicBezTo>
                        <a:pt x="909" y="416"/>
                        <a:pt x="971" y="276"/>
                        <a:pt x="919" y="153"/>
                      </a:cubicBezTo>
                      <a:cubicBezTo>
                        <a:pt x="882" y="59"/>
                        <a:pt x="791" y="1"/>
                        <a:pt x="694"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5379399" y="3825841"/>
                  <a:ext cx="49725" cy="30697"/>
                </a:xfrm>
                <a:custGeom>
                  <a:avLst/>
                  <a:gdLst/>
                  <a:ahLst/>
                  <a:cxnLst/>
                  <a:rect l="l" t="t" r="r" b="b"/>
                  <a:pathLst>
                    <a:path w="831" h="513" extrusionOk="0">
                      <a:moveTo>
                        <a:pt x="611" y="1"/>
                      </a:moveTo>
                      <a:cubicBezTo>
                        <a:pt x="592" y="1"/>
                        <a:pt x="573" y="4"/>
                        <a:pt x="554" y="9"/>
                      </a:cubicBezTo>
                      <a:lnTo>
                        <a:pt x="168" y="118"/>
                      </a:lnTo>
                      <a:cubicBezTo>
                        <a:pt x="62" y="149"/>
                        <a:pt x="1" y="261"/>
                        <a:pt x="32" y="367"/>
                      </a:cubicBezTo>
                      <a:cubicBezTo>
                        <a:pt x="57" y="455"/>
                        <a:pt x="138" y="512"/>
                        <a:pt x="225" y="512"/>
                      </a:cubicBezTo>
                      <a:cubicBezTo>
                        <a:pt x="243" y="512"/>
                        <a:pt x="262" y="509"/>
                        <a:pt x="281" y="504"/>
                      </a:cubicBezTo>
                      <a:lnTo>
                        <a:pt x="663" y="395"/>
                      </a:lnTo>
                      <a:cubicBezTo>
                        <a:pt x="769" y="361"/>
                        <a:pt x="831" y="252"/>
                        <a:pt x="799" y="146"/>
                      </a:cubicBezTo>
                      <a:cubicBezTo>
                        <a:pt x="775" y="56"/>
                        <a:pt x="696" y="1"/>
                        <a:pt x="611"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5367790" y="3801427"/>
                  <a:ext cx="58042" cy="39074"/>
                </a:xfrm>
                <a:custGeom>
                  <a:avLst/>
                  <a:gdLst/>
                  <a:ahLst/>
                  <a:cxnLst/>
                  <a:rect l="l" t="t" r="r" b="b"/>
                  <a:pathLst>
                    <a:path w="970" h="653" extrusionOk="0">
                      <a:moveTo>
                        <a:pt x="696" y="1"/>
                      </a:moveTo>
                      <a:cubicBezTo>
                        <a:pt x="666" y="1"/>
                        <a:pt x="636" y="6"/>
                        <a:pt x="608" y="17"/>
                      </a:cubicBezTo>
                      <a:lnTo>
                        <a:pt x="185" y="185"/>
                      </a:lnTo>
                      <a:cubicBezTo>
                        <a:pt x="62" y="236"/>
                        <a:pt x="0" y="376"/>
                        <a:pt x="51" y="499"/>
                      </a:cubicBezTo>
                      <a:cubicBezTo>
                        <a:pt x="88" y="596"/>
                        <a:pt x="179" y="652"/>
                        <a:pt x="276" y="652"/>
                      </a:cubicBezTo>
                      <a:cubicBezTo>
                        <a:pt x="306" y="652"/>
                        <a:pt x="336" y="647"/>
                        <a:pt x="366" y="636"/>
                      </a:cubicBezTo>
                      <a:lnTo>
                        <a:pt x="785" y="468"/>
                      </a:lnTo>
                      <a:cubicBezTo>
                        <a:pt x="908" y="417"/>
                        <a:pt x="970" y="277"/>
                        <a:pt x="922" y="154"/>
                      </a:cubicBezTo>
                      <a:cubicBezTo>
                        <a:pt x="883" y="58"/>
                        <a:pt x="791" y="1"/>
                        <a:pt x="696"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6759033" y="4344939"/>
                  <a:ext cx="264063" cy="414554"/>
                </a:xfrm>
                <a:custGeom>
                  <a:avLst/>
                  <a:gdLst/>
                  <a:ahLst/>
                  <a:cxnLst/>
                  <a:rect l="l" t="t" r="r" b="b"/>
                  <a:pathLst>
                    <a:path w="4413" h="6928" extrusionOk="0">
                      <a:moveTo>
                        <a:pt x="2541" y="1"/>
                      </a:moveTo>
                      <a:cubicBezTo>
                        <a:pt x="2394" y="1"/>
                        <a:pt x="2235" y="65"/>
                        <a:pt x="2069" y="206"/>
                      </a:cubicBezTo>
                      <a:cubicBezTo>
                        <a:pt x="1724" y="496"/>
                        <a:pt x="2291" y="1449"/>
                        <a:pt x="2520" y="3336"/>
                      </a:cubicBezTo>
                      <a:cubicBezTo>
                        <a:pt x="2806" y="5671"/>
                        <a:pt x="829" y="6549"/>
                        <a:pt x="18" y="6664"/>
                      </a:cubicBezTo>
                      <a:lnTo>
                        <a:pt x="0" y="6927"/>
                      </a:lnTo>
                      <a:cubicBezTo>
                        <a:pt x="4413" y="6326"/>
                        <a:pt x="4009" y="1"/>
                        <a:pt x="2541"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6680765" y="3953536"/>
                  <a:ext cx="99629" cy="60795"/>
                </a:xfrm>
                <a:custGeom>
                  <a:avLst/>
                  <a:gdLst/>
                  <a:ahLst/>
                  <a:cxnLst/>
                  <a:rect l="l" t="t" r="r" b="b"/>
                  <a:pathLst>
                    <a:path w="1665" h="1016" extrusionOk="0">
                      <a:moveTo>
                        <a:pt x="703" y="1"/>
                      </a:moveTo>
                      <a:cubicBezTo>
                        <a:pt x="278" y="1"/>
                        <a:pt x="1" y="384"/>
                        <a:pt x="1" y="384"/>
                      </a:cubicBezTo>
                      <a:lnTo>
                        <a:pt x="59" y="784"/>
                      </a:lnTo>
                      <a:cubicBezTo>
                        <a:pt x="273" y="949"/>
                        <a:pt x="497" y="1016"/>
                        <a:pt x="698" y="1016"/>
                      </a:cubicBezTo>
                      <a:cubicBezTo>
                        <a:pt x="1269" y="1016"/>
                        <a:pt x="1664" y="482"/>
                        <a:pt x="1165" y="152"/>
                      </a:cubicBezTo>
                      <a:cubicBezTo>
                        <a:pt x="998" y="42"/>
                        <a:pt x="842" y="1"/>
                        <a:pt x="703" y="1"/>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9"/>
                <p:cNvSpPr/>
                <p:nvPr/>
              </p:nvSpPr>
              <p:spPr>
                <a:xfrm>
                  <a:off x="5815501" y="3740990"/>
                  <a:ext cx="123265" cy="75515"/>
                </a:xfrm>
                <a:custGeom>
                  <a:avLst/>
                  <a:gdLst/>
                  <a:ahLst/>
                  <a:cxnLst/>
                  <a:rect l="l" t="t" r="r" b="b"/>
                  <a:pathLst>
                    <a:path w="2060" h="1262" extrusionOk="0">
                      <a:moveTo>
                        <a:pt x="632" y="1"/>
                      </a:moveTo>
                      <a:cubicBezTo>
                        <a:pt x="382" y="1"/>
                        <a:pt x="187" y="83"/>
                        <a:pt x="120" y="242"/>
                      </a:cubicBezTo>
                      <a:cubicBezTo>
                        <a:pt x="1" y="515"/>
                        <a:pt x="315" y="912"/>
                        <a:pt x="820" y="1126"/>
                      </a:cubicBezTo>
                      <a:cubicBezTo>
                        <a:pt x="1032" y="1217"/>
                        <a:pt x="1243" y="1261"/>
                        <a:pt x="1426" y="1261"/>
                      </a:cubicBezTo>
                      <a:cubicBezTo>
                        <a:pt x="1677" y="1261"/>
                        <a:pt x="1874" y="1179"/>
                        <a:pt x="1943" y="1021"/>
                      </a:cubicBezTo>
                      <a:cubicBezTo>
                        <a:pt x="2060" y="748"/>
                        <a:pt x="1745" y="351"/>
                        <a:pt x="1244" y="137"/>
                      </a:cubicBezTo>
                      <a:cubicBezTo>
                        <a:pt x="1029" y="46"/>
                        <a:pt x="816" y="1"/>
                        <a:pt x="632" y="1"/>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6454276" y="3901537"/>
                  <a:ext cx="119914" cy="79045"/>
                </a:xfrm>
                <a:custGeom>
                  <a:avLst/>
                  <a:gdLst/>
                  <a:ahLst/>
                  <a:cxnLst/>
                  <a:rect l="l" t="t" r="r" b="b"/>
                  <a:pathLst>
                    <a:path w="2004" h="1321" extrusionOk="0">
                      <a:moveTo>
                        <a:pt x="1081" y="1"/>
                      </a:moveTo>
                      <a:cubicBezTo>
                        <a:pt x="1036" y="1"/>
                        <a:pt x="989" y="3"/>
                        <a:pt x="942" y="7"/>
                      </a:cubicBezTo>
                      <a:cubicBezTo>
                        <a:pt x="406" y="58"/>
                        <a:pt x="0" y="393"/>
                        <a:pt x="38" y="755"/>
                      </a:cubicBezTo>
                      <a:cubicBezTo>
                        <a:pt x="69" y="1082"/>
                        <a:pt x="455" y="1321"/>
                        <a:pt x="927" y="1321"/>
                      </a:cubicBezTo>
                      <a:cubicBezTo>
                        <a:pt x="973" y="1321"/>
                        <a:pt x="1019" y="1319"/>
                        <a:pt x="1065" y="1314"/>
                      </a:cubicBezTo>
                      <a:cubicBezTo>
                        <a:pt x="1601" y="1263"/>
                        <a:pt x="2004" y="929"/>
                        <a:pt x="1970" y="567"/>
                      </a:cubicBezTo>
                      <a:cubicBezTo>
                        <a:pt x="1939" y="237"/>
                        <a:pt x="1553" y="1"/>
                        <a:pt x="1081" y="1"/>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6424537" y="3916855"/>
                  <a:ext cx="19866" cy="31893"/>
                </a:xfrm>
                <a:custGeom>
                  <a:avLst/>
                  <a:gdLst/>
                  <a:ahLst/>
                  <a:cxnLst/>
                  <a:rect l="l" t="t" r="r" b="b"/>
                  <a:pathLst>
                    <a:path w="332" h="533" extrusionOk="0">
                      <a:moveTo>
                        <a:pt x="252" y="1"/>
                      </a:moveTo>
                      <a:cubicBezTo>
                        <a:pt x="219" y="1"/>
                        <a:pt x="186" y="20"/>
                        <a:pt x="180" y="62"/>
                      </a:cubicBezTo>
                      <a:cubicBezTo>
                        <a:pt x="163" y="191"/>
                        <a:pt x="115" y="308"/>
                        <a:pt x="40" y="413"/>
                      </a:cubicBezTo>
                      <a:cubicBezTo>
                        <a:pt x="0" y="470"/>
                        <a:pt x="52" y="533"/>
                        <a:pt x="104" y="533"/>
                      </a:cubicBezTo>
                      <a:cubicBezTo>
                        <a:pt x="124" y="533"/>
                        <a:pt x="144" y="524"/>
                        <a:pt x="159" y="502"/>
                      </a:cubicBezTo>
                      <a:cubicBezTo>
                        <a:pt x="248" y="376"/>
                        <a:pt x="303" y="232"/>
                        <a:pt x="327" y="79"/>
                      </a:cubicBezTo>
                      <a:cubicBezTo>
                        <a:pt x="332" y="29"/>
                        <a:pt x="292" y="1"/>
                        <a:pt x="252"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5818972" y="4419558"/>
                  <a:ext cx="216612" cy="340535"/>
                </a:xfrm>
                <a:custGeom>
                  <a:avLst/>
                  <a:gdLst/>
                  <a:ahLst/>
                  <a:cxnLst/>
                  <a:rect l="l" t="t" r="r" b="b"/>
                  <a:pathLst>
                    <a:path w="3620" h="5691" extrusionOk="0">
                      <a:moveTo>
                        <a:pt x="1" y="0"/>
                      </a:moveTo>
                      <a:lnTo>
                        <a:pt x="1485" y="5691"/>
                      </a:lnTo>
                      <a:lnTo>
                        <a:pt x="2325" y="5691"/>
                      </a:lnTo>
                      <a:cubicBezTo>
                        <a:pt x="2325" y="5691"/>
                        <a:pt x="3620" y="4533"/>
                        <a:pt x="2858" y="2461"/>
                      </a:cubicBezTo>
                      <a:cubicBezTo>
                        <a:pt x="2097" y="386"/>
                        <a:pt x="1" y="0"/>
                        <a:pt x="1" y="0"/>
                      </a:cubicBezTo>
                      <a:close/>
                    </a:path>
                  </a:pathLst>
                </a:custGeom>
                <a:solidFill>
                  <a:srgbClr val="6B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5572437" y="4413095"/>
                  <a:ext cx="439626" cy="346220"/>
                </a:xfrm>
                <a:custGeom>
                  <a:avLst/>
                  <a:gdLst/>
                  <a:ahLst/>
                  <a:cxnLst/>
                  <a:rect l="l" t="t" r="r" b="b"/>
                  <a:pathLst>
                    <a:path w="7347" h="5786" extrusionOk="0">
                      <a:moveTo>
                        <a:pt x="3015" y="0"/>
                      </a:moveTo>
                      <a:cubicBezTo>
                        <a:pt x="618" y="0"/>
                        <a:pt x="167" y="1832"/>
                        <a:pt x="1" y="1921"/>
                      </a:cubicBezTo>
                      <a:lnTo>
                        <a:pt x="66" y="5785"/>
                      </a:lnTo>
                      <a:lnTo>
                        <a:pt x="5886" y="5785"/>
                      </a:lnTo>
                      <a:cubicBezTo>
                        <a:pt x="7346" y="4041"/>
                        <a:pt x="6982" y="545"/>
                        <a:pt x="3851" y="67"/>
                      </a:cubicBezTo>
                      <a:cubicBezTo>
                        <a:pt x="3549" y="21"/>
                        <a:pt x="3271" y="0"/>
                        <a:pt x="3015"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9"/>
                <p:cNvSpPr/>
                <p:nvPr/>
              </p:nvSpPr>
              <p:spPr>
                <a:xfrm>
                  <a:off x="5699714" y="4428653"/>
                  <a:ext cx="110759" cy="92509"/>
                </a:xfrm>
                <a:custGeom>
                  <a:avLst/>
                  <a:gdLst/>
                  <a:ahLst/>
                  <a:cxnLst/>
                  <a:rect l="l" t="t" r="r" b="b"/>
                  <a:pathLst>
                    <a:path w="1851" h="1546" extrusionOk="0">
                      <a:moveTo>
                        <a:pt x="1048" y="0"/>
                      </a:moveTo>
                      <a:cubicBezTo>
                        <a:pt x="697" y="0"/>
                        <a:pt x="345" y="43"/>
                        <a:pt x="1" y="118"/>
                      </a:cubicBezTo>
                      <a:cubicBezTo>
                        <a:pt x="414" y="541"/>
                        <a:pt x="659" y="1046"/>
                        <a:pt x="669" y="1545"/>
                      </a:cubicBezTo>
                      <a:cubicBezTo>
                        <a:pt x="816" y="1419"/>
                        <a:pt x="967" y="1289"/>
                        <a:pt x="1113" y="1159"/>
                      </a:cubicBezTo>
                      <a:cubicBezTo>
                        <a:pt x="1352" y="954"/>
                        <a:pt x="1594" y="743"/>
                        <a:pt x="1762" y="473"/>
                      </a:cubicBezTo>
                      <a:cubicBezTo>
                        <a:pt x="1810" y="398"/>
                        <a:pt x="1851" y="309"/>
                        <a:pt x="1830" y="224"/>
                      </a:cubicBezTo>
                      <a:cubicBezTo>
                        <a:pt x="1792" y="83"/>
                        <a:pt x="1622" y="36"/>
                        <a:pt x="1475" y="22"/>
                      </a:cubicBezTo>
                      <a:cubicBezTo>
                        <a:pt x="1333" y="7"/>
                        <a:pt x="1191" y="0"/>
                        <a:pt x="1048" y="0"/>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5509966" y="4309754"/>
                  <a:ext cx="112973" cy="77789"/>
                </a:xfrm>
                <a:custGeom>
                  <a:avLst/>
                  <a:gdLst/>
                  <a:ahLst/>
                  <a:cxnLst/>
                  <a:rect l="l" t="t" r="r" b="b"/>
                  <a:pathLst>
                    <a:path w="1888" h="1300" extrusionOk="0">
                      <a:moveTo>
                        <a:pt x="1176" y="1"/>
                      </a:moveTo>
                      <a:cubicBezTo>
                        <a:pt x="1119" y="1"/>
                        <a:pt x="1061" y="18"/>
                        <a:pt x="1007" y="36"/>
                      </a:cubicBezTo>
                      <a:cubicBezTo>
                        <a:pt x="522" y="207"/>
                        <a:pt x="133" y="627"/>
                        <a:pt x="0" y="1125"/>
                      </a:cubicBezTo>
                      <a:lnTo>
                        <a:pt x="41" y="1128"/>
                      </a:lnTo>
                      <a:cubicBezTo>
                        <a:pt x="231" y="1091"/>
                        <a:pt x="430" y="1072"/>
                        <a:pt x="636" y="1072"/>
                      </a:cubicBezTo>
                      <a:cubicBezTo>
                        <a:pt x="997" y="1072"/>
                        <a:pt x="1377" y="1131"/>
                        <a:pt x="1758" y="1255"/>
                      </a:cubicBezTo>
                      <a:cubicBezTo>
                        <a:pt x="1803" y="1268"/>
                        <a:pt x="1847" y="1282"/>
                        <a:pt x="1888" y="1300"/>
                      </a:cubicBezTo>
                      <a:cubicBezTo>
                        <a:pt x="1806" y="931"/>
                        <a:pt x="1718" y="555"/>
                        <a:pt x="1509" y="241"/>
                      </a:cubicBezTo>
                      <a:cubicBezTo>
                        <a:pt x="1437" y="129"/>
                        <a:pt x="1335" y="16"/>
                        <a:pt x="1201" y="2"/>
                      </a:cubicBezTo>
                      <a:cubicBezTo>
                        <a:pt x="1193" y="1"/>
                        <a:pt x="1185" y="1"/>
                        <a:pt x="1176" y="1"/>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9"/>
                <p:cNvSpPr/>
                <p:nvPr/>
              </p:nvSpPr>
              <p:spPr>
                <a:xfrm>
                  <a:off x="5399624" y="4373841"/>
                  <a:ext cx="340356" cy="252454"/>
                </a:xfrm>
                <a:custGeom>
                  <a:avLst/>
                  <a:gdLst/>
                  <a:ahLst/>
                  <a:cxnLst/>
                  <a:rect l="l" t="t" r="r" b="b"/>
                  <a:pathLst>
                    <a:path w="5688" h="4219" extrusionOk="0">
                      <a:moveTo>
                        <a:pt x="2480" y="1"/>
                      </a:moveTo>
                      <a:cubicBezTo>
                        <a:pt x="2274" y="1"/>
                        <a:pt x="2075" y="20"/>
                        <a:pt x="1885" y="57"/>
                      </a:cubicBezTo>
                      <a:cubicBezTo>
                        <a:pt x="1137" y="208"/>
                        <a:pt x="551" y="631"/>
                        <a:pt x="346" y="1259"/>
                      </a:cubicBezTo>
                      <a:cubicBezTo>
                        <a:pt x="1" y="2324"/>
                        <a:pt x="899" y="3567"/>
                        <a:pt x="2353" y="4038"/>
                      </a:cubicBezTo>
                      <a:cubicBezTo>
                        <a:pt x="2732" y="4161"/>
                        <a:pt x="3111" y="4219"/>
                        <a:pt x="3470" y="4219"/>
                      </a:cubicBezTo>
                      <a:cubicBezTo>
                        <a:pt x="4491" y="4219"/>
                        <a:pt x="5355" y="3750"/>
                        <a:pt x="5610" y="2962"/>
                      </a:cubicBezTo>
                      <a:cubicBezTo>
                        <a:pt x="5664" y="2799"/>
                        <a:pt x="5688" y="2631"/>
                        <a:pt x="5684" y="2461"/>
                      </a:cubicBezTo>
                      <a:cubicBezTo>
                        <a:pt x="5674" y="1962"/>
                        <a:pt x="5429" y="1457"/>
                        <a:pt x="5016" y="1034"/>
                      </a:cubicBezTo>
                      <a:cubicBezTo>
                        <a:pt x="4684" y="700"/>
                        <a:pt x="4247" y="413"/>
                        <a:pt x="3732" y="229"/>
                      </a:cubicBezTo>
                      <a:cubicBezTo>
                        <a:pt x="3691" y="211"/>
                        <a:pt x="3647" y="197"/>
                        <a:pt x="3602" y="184"/>
                      </a:cubicBezTo>
                      <a:cubicBezTo>
                        <a:pt x="3221" y="60"/>
                        <a:pt x="2841" y="1"/>
                        <a:pt x="2480" y="1"/>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5498896" y="4430628"/>
                  <a:ext cx="47690" cy="32731"/>
                </a:xfrm>
                <a:custGeom>
                  <a:avLst/>
                  <a:gdLst/>
                  <a:ahLst/>
                  <a:cxnLst/>
                  <a:rect l="l" t="t" r="r" b="b"/>
                  <a:pathLst>
                    <a:path w="797" h="547" extrusionOk="0">
                      <a:moveTo>
                        <a:pt x="206" y="0"/>
                      </a:moveTo>
                      <a:cubicBezTo>
                        <a:pt x="193" y="0"/>
                        <a:pt x="180" y="1"/>
                        <a:pt x="168" y="3"/>
                      </a:cubicBezTo>
                      <a:cubicBezTo>
                        <a:pt x="80" y="14"/>
                        <a:pt x="1" y="34"/>
                        <a:pt x="39" y="116"/>
                      </a:cubicBezTo>
                      <a:lnTo>
                        <a:pt x="206" y="491"/>
                      </a:lnTo>
                      <a:cubicBezTo>
                        <a:pt x="219" y="526"/>
                        <a:pt x="253" y="546"/>
                        <a:pt x="291" y="546"/>
                      </a:cubicBezTo>
                      <a:lnTo>
                        <a:pt x="704" y="529"/>
                      </a:lnTo>
                      <a:cubicBezTo>
                        <a:pt x="792" y="526"/>
                        <a:pt x="796" y="436"/>
                        <a:pt x="748" y="365"/>
                      </a:cubicBezTo>
                      <a:cubicBezTo>
                        <a:pt x="599" y="143"/>
                        <a:pt x="376" y="0"/>
                        <a:pt x="206" y="0"/>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5550596" y="4484782"/>
                  <a:ext cx="82995" cy="48708"/>
                </a:xfrm>
                <a:custGeom>
                  <a:avLst/>
                  <a:gdLst/>
                  <a:ahLst/>
                  <a:cxnLst/>
                  <a:rect l="l" t="t" r="r" b="b"/>
                  <a:pathLst>
                    <a:path w="1387" h="814" extrusionOk="0">
                      <a:moveTo>
                        <a:pt x="6" y="1"/>
                      </a:moveTo>
                      <a:cubicBezTo>
                        <a:pt x="5" y="1"/>
                        <a:pt x="4" y="2"/>
                        <a:pt x="4" y="2"/>
                      </a:cubicBezTo>
                      <a:cubicBezTo>
                        <a:pt x="0" y="6"/>
                        <a:pt x="4" y="6"/>
                        <a:pt x="4" y="6"/>
                      </a:cubicBezTo>
                      <a:cubicBezTo>
                        <a:pt x="461" y="276"/>
                        <a:pt x="922" y="546"/>
                        <a:pt x="1379" y="812"/>
                      </a:cubicBezTo>
                      <a:cubicBezTo>
                        <a:pt x="1380" y="813"/>
                        <a:pt x="1381" y="813"/>
                        <a:pt x="1382" y="813"/>
                      </a:cubicBezTo>
                      <a:cubicBezTo>
                        <a:pt x="1383" y="813"/>
                        <a:pt x="1383" y="812"/>
                        <a:pt x="1383" y="812"/>
                      </a:cubicBezTo>
                      <a:cubicBezTo>
                        <a:pt x="1387" y="809"/>
                        <a:pt x="1387" y="809"/>
                        <a:pt x="1383" y="809"/>
                      </a:cubicBezTo>
                      <a:cubicBezTo>
                        <a:pt x="925" y="538"/>
                        <a:pt x="465" y="269"/>
                        <a:pt x="7" y="2"/>
                      </a:cubicBezTo>
                      <a:cubicBezTo>
                        <a:pt x="7" y="1"/>
                        <a:pt x="7" y="1"/>
                        <a:pt x="6"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5568787" y="4482867"/>
                  <a:ext cx="84191" cy="27525"/>
                </a:xfrm>
                <a:custGeom>
                  <a:avLst/>
                  <a:gdLst/>
                  <a:ahLst/>
                  <a:cxnLst/>
                  <a:rect l="l" t="t" r="r" b="b"/>
                  <a:pathLst>
                    <a:path w="1407" h="460" extrusionOk="0">
                      <a:moveTo>
                        <a:pt x="0" y="1"/>
                      </a:moveTo>
                      <a:lnTo>
                        <a:pt x="0" y="7"/>
                      </a:lnTo>
                      <a:cubicBezTo>
                        <a:pt x="468" y="165"/>
                        <a:pt x="935" y="315"/>
                        <a:pt x="1403" y="458"/>
                      </a:cubicBezTo>
                      <a:cubicBezTo>
                        <a:pt x="1404" y="459"/>
                        <a:pt x="1405" y="459"/>
                        <a:pt x="1405" y="459"/>
                      </a:cubicBezTo>
                      <a:cubicBezTo>
                        <a:pt x="1406" y="459"/>
                        <a:pt x="1406" y="458"/>
                        <a:pt x="1406" y="458"/>
                      </a:cubicBezTo>
                      <a:lnTo>
                        <a:pt x="1406" y="455"/>
                      </a:lnTo>
                      <a:cubicBezTo>
                        <a:pt x="935" y="308"/>
                        <a:pt x="468" y="157"/>
                        <a:pt x="4"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5577584" y="4469583"/>
                  <a:ext cx="94783" cy="22738"/>
                </a:xfrm>
                <a:custGeom>
                  <a:avLst/>
                  <a:gdLst/>
                  <a:ahLst/>
                  <a:cxnLst/>
                  <a:rect l="l" t="t" r="r" b="b"/>
                  <a:pathLst>
                    <a:path w="1584" h="380" extrusionOk="0">
                      <a:moveTo>
                        <a:pt x="7" y="1"/>
                      </a:moveTo>
                      <a:cubicBezTo>
                        <a:pt x="3" y="1"/>
                        <a:pt x="3" y="1"/>
                        <a:pt x="0" y="4"/>
                      </a:cubicBezTo>
                      <a:lnTo>
                        <a:pt x="3" y="7"/>
                      </a:lnTo>
                      <a:cubicBezTo>
                        <a:pt x="526" y="144"/>
                        <a:pt x="1051" y="270"/>
                        <a:pt x="1577" y="379"/>
                      </a:cubicBezTo>
                      <a:lnTo>
                        <a:pt x="1584" y="379"/>
                      </a:lnTo>
                      <a:cubicBezTo>
                        <a:pt x="1584" y="376"/>
                        <a:pt x="1580" y="373"/>
                        <a:pt x="1580" y="373"/>
                      </a:cubicBezTo>
                      <a:cubicBezTo>
                        <a:pt x="1051" y="264"/>
                        <a:pt x="526" y="137"/>
                        <a:pt x="7"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5401479" y="4428115"/>
                  <a:ext cx="70369" cy="15618"/>
                </a:xfrm>
                <a:custGeom>
                  <a:avLst/>
                  <a:gdLst/>
                  <a:ahLst/>
                  <a:cxnLst/>
                  <a:rect l="l" t="t" r="r" b="b"/>
                  <a:pathLst>
                    <a:path w="1176" h="261" extrusionOk="0">
                      <a:moveTo>
                        <a:pt x="8" y="1"/>
                      </a:moveTo>
                      <a:cubicBezTo>
                        <a:pt x="4" y="1"/>
                        <a:pt x="0" y="1"/>
                        <a:pt x="0" y="4"/>
                      </a:cubicBezTo>
                      <a:lnTo>
                        <a:pt x="4" y="7"/>
                      </a:lnTo>
                      <a:cubicBezTo>
                        <a:pt x="389" y="106"/>
                        <a:pt x="779" y="192"/>
                        <a:pt x="1171" y="260"/>
                      </a:cubicBezTo>
                      <a:lnTo>
                        <a:pt x="1175" y="260"/>
                      </a:lnTo>
                      <a:cubicBezTo>
                        <a:pt x="1175" y="256"/>
                        <a:pt x="1171" y="253"/>
                        <a:pt x="1171" y="253"/>
                      </a:cubicBezTo>
                      <a:cubicBezTo>
                        <a:pt x="779" y="185"/>
                        <a:pt x="389" y="100"/>
                        <a:pt x="8"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5407762" y="4402025"/>
                  <a:ext cx="67317" cy="21661"/>
                </a:xfrm>
                <a:custGeom>
                  <a:avLst/>
                  <a:gdLst/>
                  <a:ahLst/>
                  <a:cxnLst/>
                  <a:rect l="l" t="t" r="r" b="b"/>
                  <a:pathLst>
                    <a:path w="1125" h="362" extrusionOk="0">
                      <a:moveTo>
                        <a:pt x="8" y="0"/>
                      </a:moveTo>
                      <a:cubicBezTo>
                        <a:pt x="5" y="0"/>
                        <a:pt x="5" y="3"/>
                        <a:pt x="1" y="3"/>
                      </a:cubicBezTo>
                      <a:cubicBezTo>
                        <a:pt x="1" y="7"/>
                        <a:pt x="5" y="7"/>
                        <a:pt x="5" y="7"/>
                      </a:cubicBezTo>
                      <a:cubicBezTo>
                        <a:pt x="418" y="136"/>
                        <a:pt x="701" y="246"/>
                        <a:pt x="1118" y="361"/>
                      </a:cubicBezTo>
                      <a:lnTo>
                        <a:pt x="1121" y="361"/>
                      </a:lnTo>
                      <a:cubicBezTo>
                        <a:pt x="1124" y="358"/>
                        <a:pt x="1121" y="355"/>
                        <a:pt x="1121" y="355"/>
                      </a:cubicBezTo>
                      <a:cubicBezTo>
                        <a:pt x="705" y="242"/>
                        <a:pt x="418" y="129"/>
                        <a:pt x="8" y="0"/>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5433313" y="4382996"/>
                  <a:ext cx="53196" cy="29201"/>
                </a:xfrm>
                <a:custGeom>
                  <a:avLst/>
                  <a:gdLst/>
                  <a:ahLst/>
                  <a:cxnLst/>
                  <a:rect l="l" t="t" r="r" b="b"/>
                  <a:pathLst>
                    <a:path w="889" h="488" extrusionOk="0">
                      <a:moveTo>
                        <a:pt x="4" y="0"/>
                      </a:moveTo>
                      <a:cubicBezTo>
                        <a:pt x="1" y="3"/>
                        <a:pt x="4" y="3"/>
                        <a:pt x="4" y="7"/>
                      </a:cubicBezTo>
                      <a:cubicBezTo>
                        <a:pt x="298" y="167"/>
                        <a:pt x="592" y="328"/>
                        <a:pt x="885" y="485"/>
                      </a:cubicBezTo>
                      <a:cubicBezTo>
                        <a:pt x="885" y="487"/>
                        <a:pt x="886" y="488"/>
                        <a:pt x="887" y="488"/>
                      </a:cubicBezTo>
                      <a:cubicBezTo>
                        <a:pt x="888" y="488"/>
                        <a:pt x="889" y="487"/>
                        <a:pt x="889" y="485"/>
                      </a:cubicBezTo>
                      <a:cubicBezTo>
                        <a:pt x="889" y="485"/>
                        <a:pt x="889" y="482"/>
                        <a:pt x="885" y="482"/>
                      </a:cubicBezTo>
                      <a:cubicBezTo>
                        <a:pt x="595" y="321"/>
                        <a:pt x="301" y="161"/>
                        <a:pt x="8" y="0"/>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5367790" y="4610323"/>
                  <a:ext cx="616326" cy="148397"/>
                </a:xfrm>
                <a:custGeom>
                  <a:avLst/>
                  <a:gdLst/>
                  <a:ahLst/>
                  <a:cxnLst/>
                  <a:rect l="l" t="t" r="r" b="b"/>
                  <a:pathLst>
                    <a:path w="10300" h="2480" extrusionOk="0">
                      <a:moveTo>
                        <a:pt x="10063" y="1"/>
                      </a:moveTo>
                      <a:cubicBezTo>
                        <a:pt x="10063" y="1"/>
                        <a:pt x="9654" y="1875"/>
                        <a:pt x="8124" y="1895"/>
                      </a:cubicBezTo>
                      <a:cubicBezTo>
                        <a:pt x="8114" y="1895"/>
                        <a:pt x="8105" y="1895"/>
                        <a:pt x="8094" y="1895"/>
                      </a:cubicBezTo>
                      <a:cubicBezTo>
                        <a:pt x="6676" y="1895"/>
                        <a:pt x="3537" y="372"/>
                        <a:pt x="1891" y="372"/>
                      </a:cubicBezTo>
                      <a:cubicBezTo>
                        <a:pt x="1744" y="372"/>
                        <a:pt x="1609" y="384"/>
                        <a:pt x="1488" y="411"/>
                      </a:cubicBezTo>
                      <a:cubicBezTo>
                        <a:pt x="0" y="734"/>
                        <a:pt x="540" y="2479"/>
                        <a:pt x="540" y="2479"/>
                      </a:cubicBezTo>
                      <a:lnTo>
                        <a:pt x="9306" y="2479"/>
                      </a:lnTo>
                      <a:cubicBezTo>
                        <a:pt x="9306" y="2479"/>
                        <a:pt x="10299" y="1725"/>
                        <a:pt x="10063" y="1"/>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39"/>
                <p:cNvGrpSpPr/>
                <p:nvPr/>
              </p:nvGrpSpPr>
              <p:grpSpPr>
                <a:xfrm rot="-1437329" flipH="1">
                  <a:off x="4763646" y="3493175"/>
                  <a:ext cx="553420" cy="313382"/>
                  <a:chOff x="3610594" y="739591"/>
                  <a:chExt cx="741350" cy="419800"/>
                </a:xfrm>
              </p:grpSpPr>
              <p:sp>
                <p:nvSpPr>
                  <p:cNvPr id="1916" name="Google Shape;1916;p39"/>
                  <p:cNvSpPr/>
                  <p:nvPr/>
                </p:nvSpPr>
                <p:spPr>
                  <a:xfrm>
                    <a:off x="3610594" y="739591"/>
                    <a:ext cx="741350" cy="419800"/>
                  </a:xfrm>
                  <a:custGeom>
                    <a:avLst/>
                    <a:gdLst/>
                    <a:ahLst/>
                    <a:cxnLst/>
                    <a:rect l="l" t="t" r="r" b="b"/>
                    <a:pathLst>
                      <a:path w="29654" h="16792" extrusionOk="0">
                        <a:moveTo>
                          <a:pt x="1" y="0"/>
                        </a:moveTo>
                        <a:lnTo>
                          <a:pt x="1" y="16791"/>
                        </a:lnTo>
                        <a:lnTo>
                          <a:pt x="29653" y="16791"/>
                        </a:lnTo>
                        <a:lnTo>
                          <a:pt x="29653"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3610594" y="1047016"/>
                    <a:ext cx="741350" cy="112375"/>
                  </a:xfrm>
                  <a:custGeom>
                    <a:avLst/>
                    <a:gdLst/>
                    <a:ahLst/>
                    <a:cxnLst/>
                    <a:rect l="l" t="t" r="r" b="b"/>
                    <a:pathLst>
                      <a:path w="29654" h="4495" extrusionOk="0">
                        <a:moveTo>
                          <a:pt x="1" y="0"/>
                        </a:moveTo>
                        <a:lnTo>
                          <a:pt x="1" y="4494"/>
                        </a:lnTo>
                        <a:lnTo>
                          <a:pt x="29653" y="4494"/>
                        </a:lnTo>
                        <a:lnTo>
                          <a:pt x="29653"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3610594" y="739591"/>
                    <a:ext cx="741350" cy="112375"/>
                  </a:xfrm>
                  <a:custGeom>
                    <a:avLst/>
                    <a:gdLst/>
                    <a:ahLst/>
                    <a:cxnLst/>
                    <a:rect l="l" t="t" r="r" b="b"/>
                    <a:pathLst>
                      <a:path w="29654" h="4495" extrusionOk="0">
                        <a:moveTo>
                          <a:pt x="1" y="0"/>
                        </a:moveTo>
                        <a:lnTo>
                          <a:pt x="1" y="4494"/>
                        </a:lnTo>
                        <a:lnTo>
                          <a:pt x="29653" y="4494"/>
                        </a:lnTo>
                        <a:lnTo>
                          <a:pt x="29653"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19" name="Google Shape;1919;p39"/>
            <p:cNvGrpSpPr/>
            <p:nvPr/>
          </p:nvGrpSpPr>
          <p:grpSpPr>
            <a:xfrm>
              <a:off x="6958990" y="1640285"/>
              <a:ext cx="1686166" cy="3119635"/>
              <a:chOff x="6958990" y="1640285"/>
              <a:chExt cx="1686166" cy="3119635"/>
            </a:xfrm>
          </p:grpSpPr>
          <p:sp>
            <p:nvSpPr>
              <p:cNvPr id="1920" name="Google Shape;1920;p39"/>
              <p:cNvSpPr/>
              <p:nvPr/>
            </p:nvSpPr>
            <p:spPr>
              <a:xfrm>
                <a:off x="7763101" y="4077723"/>
                <a:ext cx="636501" cy="330892"/>
              </a:xfrm>
              <a:custGeom>
                <a:avLst/>
                <a:gdLst/>
                <a:ahLst/>
                <a:cxnLst/>
                <a:rect l="l" t="t" r="r" b="b"/>
                <a:pathLst>
                  <a:path w="25099" h="13048" extrusionOk="0">
                    <a:moveTo>
                      <a:pt x="3593" y="0"/>
                    </a:moveTo>
                    <a:cubicBezTo>
                      <a:pt x="3499" y="0"/>
                      <a:pt x="3406" y="32"/>
                      <a:pt x="3334" y="94"/>
                    </a:cubicBezTo>
                    <a:cubicBezTo>
                      <a:pt x="0" y="2898"/>
                      <a:pt x="777" y="8733"/>
                      <a:pt x="1014" y="10106"/>
                    </a:cubicBezTo>
                    <a:cubicBezTo>
                      <a:pt x="1044" y="10282"/>
                      <a:pt x="1186" y="10414"/>
                      <a:pt x="1363" y="10437"/>
                    </a:cubicBezTo>
                    <a:lnTo>
                      <a:pt x="22940" y="13044"/>
                    </a:lnTo>
                    <a:cubicBezTo>
                      <a:pt x="22957" y="13046"/>
                      <a:pt x="22973" y="13047"/>
                      <a:pt x="22989" y="13047"/>
                    </a:cubicBezTo>
                    <a:cubicBezTo>
                      <a:pt x="23199" y="13047"/>
                      <a:pt x="23378" y="12886"/>
                      <a:pt x="23394" y="12672"/>
                    </a:cubicBezTo>
                    <a:cubicBezTo>
                      <a:pt x="23397" y="12578"/>
                      <a:pt x="23404" y="12466"/>
                      <a:pt x="23414" y="12347"/>
                    </a:cubicBezTo>
                    <a:cubicBezTo>
                      <a:pt x="23431" y="12108"/>
                      <a:pt x="23255" y="11895"/>
                      <a:pt x="23018" y="11864"/>
                    </a:cubicBezTo>
                    <a:lnTo>
                      <a:pt x="2232" y="9193"/>
                    </a:lnTo>
                    <a:cubicBezTo>
                      <a:pt x="2015" y="7455"/>
                      <a:pt x="1806" y="3516"/>
                      <a:pt x="3888" y="1403"/>
                    </a:cubicBezTo>
                    <a:lnTo>
                      <a:pt x="24374" y="4710"/>
                    </a:lnTo>
                    <a:cubicBezTo>
                      <a:pt x="24402" y="4714"/>
                      <a:pt x="24429" y="4716"/>
                      <a:pt x="24456" y="4716"/>
                    </a:cubicBezTo>
                    <a:cubicBezTo>
                      <a:pt x="24669" y="4716"/>
                      <a:pt x="24864" y="4578"/>
                      <a:pt x="24936" y="4368"/>
                    </a:cubicBezTo>
                    <a:cubicBezTo>
                      <a:pt x="24966" y="4284"/>
                      <a:pt x="24993" y="4206"/>
                      <a:pt x="25017" y="4135"/>
                    </a:cubicBezTo>
                    <a:cubicBezTo>
                      <a:pt x="25098" y="3898"/>
                      <a:pt x="24949" y="3648"/>
                      <a:pt x="24702" y="3608"/>
                    </a:cubicBezTo>
                    <a:lnTo>
                      <a:pt x="3665" y="6"/>
                    </a:lnTo>
                    <a:cubicBezTo>
                      <a:pt x="3641" y="2"/>
                      <a:pt x="3617" y="0"/>
                      <a:pt x="3593"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7808874" y="4106062"/>
                <a:ext cx="547742" cy="272936"/>
              </a:xfrm>
              <a:custGeom>
                <a:avLst/>
                <a:gdLst/>
                <a:ahLst/>
                <a:cxnLst/>
                <a:rect l="l" t="t" r="r" b="b"/>
                <a:pathLst>
                  <a:path w="21599" h="10195" extrusionOk="0">
                    <a:moveTo>
                      <a:pt x="2083" y="1"/>
                    </a:moveTo>
                    <a:cubicBezTo>
                      <a:pt x="1" y="2114"/>
                      <a:pt x="210" y="6053"/>
                      <a:pt x="427" y="7791"/>
                    </a:cubicBezTo>
                    <a:lnTo>
                      <a:pt x="20321" y="10195"/>
                    </a:lnTo>
                    <a:cubicBezTo>
                      <a:pt x="20382" y="9391"/>
                      <a:pt x="20473" y="8319"/>
                      <a:pt x="20598" y="7334"/>
                    </a:cubicBezTo>
                    <a:cubicBezTo>
                      <a:pt x="20747" y="6148"/>
                      <a:pt x="21204" y="4565"/>
                      <a:pt x="21599" y="3338"/>
                    </a:cubicBezTo>
                    <a:lnTo>
                      <a:pt x="2083"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7875467" y="4148678"/>
                <a:ext cx="447546" cy="84600"/>
              </a:xfrm>
              <a:custGeom>
                <a:avLst/>
                <a:gdLst/>
                <a:ahLst/>
                <a:cxnLst/>
                <a:rect l="l" t="t" r="r" b="b"/>
                <a:pathLst>
                  <a:path w="17648" h="3336" extrusionOk="0">
                    <a:moveTo>
                      <a:pt x="253" y="0"/>
                    </a:moveTo>
                    <a:cubicBezTo>
                      <a:pt x="79" y="0"/>
                      <a:pt x="0" y="241"/>
                      <a:pt x="204" y="289"/>
                    </a:cubicBezTo>
                    <a:cubicBezTo>
                      <a:pt x="3122" y="935"/>
                      <a:pt x="6050" y="1530"/>
                      <a:pt x="8992" y="2050"/>
                    </a:cubicBezTo>
                    <a:cubicBezTo>
                      <a:pt x="11774" y="2544"/>
                      <a:pt x="14625" y="3159"/>
                      <a:pt x="17448" y="3335"/>
                    </a:cubicBezTo>
                    <a:cubicBezTo>
                      <a:pt x="17452" y="3335"/>
                      <a:pt x="17455" y="3335"/>
                      <a:pt x="17459" y="3335"/>
                    </a:cubicBezTo>
                    <a:cubicBezTo>
                      <a:pt x="17609" y="3335"/>
                      <a:pt x="17647" y="3122"/>
                      <a:pt x="17489" y="3088"/>
                    </a:cubicBezTo>
                    <a:cubicBezTo>
                      <a:pt x="14655" y="2469"/>
                      <a:pt x="11727" y="2189"/>
                      <a:pt x="8873" y="1682"/>
                    </a:cubicBezTo>
                    <a:cubicBezTo>
                      <a:pt x="6003" y="1175"/>
                      <a:pt x="3143" y="617"/>
                      <a:pt x="296" y="5"/>
                    </a:cubicBezTo>
                    <a:cubicBezTo>
                      <a:pt x="281" y="2"/>
                      <a:pt x="267" y="0"/>
                      <a:pt x="253" y="0"/>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9"/>
              <p:cNvSpPr/>
              <p:nvPr/>
            </p:nvSpPr>
            <p:spPr>
              <a:xfrm>
                <a:off x="8173310" y="4311941"/>
                <a:ext cx="156545" cy="17600"/>
              </a:xfrm>
              <a:custGeom>
                <a:avLst/>
                <a:gdLst/>
                <a:ahLst/>
                <a:cxnLst/>
                <a:rect l="l" t="t" r="r" b="b"/>
                <a:pathLst>
                  <a:path w="6173" h="694" extrusionOk="0">
                    <a:moveTo>
                      <a:pt x="165" y="1"/>
                    </a:moveTo>
                    <a:cubicBezTo>
                      <a:pt x="39" y="1"/>
                      <a:pt x="0" y="181"/>
                      <a:pt x="138" y="207"/>
                    </a:cubicBezTo>
                    <a:cubicBezTo>
                      <a:pt x="2062" y="580"/>
                      <a:pt x="4016" y="653"/>
                      <a:pt x="5970" y="694"/>
                    </a:cubicBezTo>
                    <a:cubicBezTo>
                      <a:pt x="5971" y="694"/>
                      <a:pt x="5973" y="694"/>
                      <a:pt x="5974" y="694"/>
                    </a:cubicBezTo>
                    <a:cubicBezTo>
                      <a:pt x="6173" y="694"/>
                      <a:pt x="6168" y="437"/>
                      <a:pt x="5970" y="427"/>
                    </a:cubicBezTo>
                    <a:cubicBezTo>
                      <a:pt x="4036" y="312"/>
                      <a:pt x="2109" y="85"/>
                      <a:pt x="168" y="1"/>
                    </a:cubicBezTo>
                    <a:cubicBezTo>
                      <a:pt x="167" y="1"/>
                      <a:pt x="166" y="1"/>
                      <a:pt x="165" y="1"/>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9"/>
              <p:cNvSpPr/>
              <p:nvPr/>
            </p:nvSpPr>
            <p:spPr>
              <a:xfrm>
                <a:off x="7948603" y="4226810"/>
                <a:ext cx="391096" cy="60407"/>
              </a:xfrm>
              <a:custGeom>
                <a:avLst/>
                <a:gdLst/>
                <a:ahLst/>
                <a:cxnLst/>
                <a:rect l="l" t="t" r="r" b="b"/>
                <a:pathLst>
                  <a:path w="15422" h="2382" extrusionOk="0">
                    <a:moveTo>
                      <a:pt x="207" y="1"/>
                    </a:moveTo>
                    <a:cubicBezTo>
                      <a:pt x="60" y="1"/>
                      <a:pt x="0" y="184"/>
                      <a:pt x="164" y="240"/>
                    </a:cubicBezTo>
                    <a:cubicBezTo>
                      <a:pt x="4928" y="1883"/>
                      <a:pt x="10209" y="1989"/>
                      <a:pt x="15186" y="2381"/>
                    </a:cubicBezTo>
                    <a:cubicBezTo>
                      <a:pt x="15191" y="2381"/>
                      <a:pt x="15196" y="2381"/>
                      <a:pt x="15200" y="2381"/>
                    </a:cubicBezTo>
                    <a:cubicBezTo>
                      <a:pt x="15372" y="2381"/>
                      <a:pt x="15422" y="2126"/>
                      <a:pt x="15230" y="2090"/>
                    </a:cubicBezTo>
                    <a:cubicBezTo>
                      <a:pt x="12755" y="1647"/>
                      <a:pt x="10213" y="1654"/>
                      <a:pt x="7718" y="1356"/>
                    </a:cubicBezTo>
                    <a:cubicBezTo>
                      <a:pt x="5188" y="1056"/>
                      <a:pt x="2740" y="457"/>
                      <a:pt x="242" y="4"/>
                    </a:cubicBezTo>
                    <a:cubicBezTo>
                      <a:pt x="230" y="2"/>
                      <a:pt x="218" y="1"/>
                      <a:pt x="207" y="1"/>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9"/>
              <p:cNvSpPr/>
              <p:nvPr/>
            </p:nvSpPr>
            <p:spPr>
              <a:xfrm>
                <a:off x="7862585" y="4249253"/>
                <a:ext cx="111329" cy="29062"/>
              </a:xfrm>
              <a:custGeom>
                <a:avLst/>
                <a:gdLst/>
                <a:ahLst/>
                <a:cxnLst/>
                <a:rect l="l" t="t" r="r" b="b"/>
                <a:pathLst>
                  <a:path w="4390" h="1146" extrusionOk="0">
                    <a:moveTo>
                      <a:pt x="184" y="1"/>
                    </a:moveTo>
                    <a:cubicBezTo>
                      <a:pt x="56" y="1"/>
                      <a:pt x="0" y="180"/>
                      <a:pt x="147" y="215"/>
                    </a:cubicBezTo>
                    <a:cubicBezTo>
                      <a:pt x="1503" y="542"/>
                      <a:pt x="2863" y="945"/>
                      <a:pt x="4242" y="1145"/>
                    </a:cubicBezTo>
                    <a:cubicBezTo>
                      <a:pt x="4247" y="1145"/>
                      <a:pt x="4252" y="1146"/>
                      <a:pt x="4257" y="1146"/>
                    </a:cubicBezTo>
                    <a:cubicBezTo>
                      <a:pt x="4348" y="1146"/>
                      <a:pt x="4389" y="1037"/>
                      <a:pt x="4289" y="1003"/>
                    </a:cubicBezTo>
                    <a:cubicBezTo>
                      <a:pt x="2967" y="563"/>
                      <a:pt x="1571" y="319"/>
                      <a:pt x="216" y="4"/>
                    </a:cubicBezTo>
                    <a:cubicBezTo>
                      <a:pt x="205" y="2"/>
                      <a:pt x="194" y="1"/>
                      <a:pt x="184" y="1"/>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9"/>
              <p:cNvSpPr/>
              <p:nvPr/>
            </p:nvSpPr>
            <p:spPr>
              <a:xfrm>
                <a:off x="7802281" y="3840613"/>
                <a:ext cx="668378" cy="314763"/>
              </a:xfrm>
              <a:custGeom>
                <a:avLst/>
                <a:gdLst/>
                <a:ahLst/>
                <a:cxnLst/>
                <a:rect l="l" t="t" r="r" b="b"/>
                <a:pathLst>
                  <a:path w="26356" h="12412" extrusionOk="0">
                    <a:moveTo>
                      <a:pt x="2525" y="1"/>
                    </a:moveTo>
                    <a:cubicBezTo>
                      <a:pt x="2525" y="1"/>
                      <a:pt x="0" y="5783"/>
                      <a:pt x="1934" y="9326"/>
                    </a:cubicBezTo>
                    <a:lnTo>
                      <a:pt x="23539" y="12406"/>
                    </a:lnTo>
                    <a:cubicBezTo>
                      <a:pt x="23568" y="12410"/>
                      <a:pt x="23597" y="12412"/>
                      <a:pt x="23625" y="12412"/>
                    </a:cubicBezTo>
                    <a:cubicBezTo>
                      <a:pt x="23906" y="12412"/>
                      <a:pt x="24157" y="12215"/>
                      <a:pt x="24215" y="11933"/>
                    </a:cubicBezTo>
                    <a:lnTo>
                      <a:pt x="24219" y="11926"/>
                    </a:lnTo>
                    <a:cubicBezTo>
                      <a:pt x="24310" y="11490"/>
                      <a:pt x="24012" y="11064"/>
                      <a:pt x="23570" y="11003"/>
                    </a:cubicBezTo>
                    <a:lnTo>
                      <a:pt x="2850" y="8105"/>
                    </a:lnTo>
                    <a:cubicBezTo>
                      <a:pt x="2143" y="6097"/>
                      <a:pt x="2789" y="3261"/>
                      <a:pt x="3368" y="1543"/>
                    </a:cubicBezTo>
                    <a:lnTo>
                      <a:pt x="24219" y="5664"/>
                    </a:lnTo>
                    <a:cubicBezTo>
                      <a:pt x="24690" y="5809"/>
                      <a:pt x="25245" y="5929"/>
                      <a:pt x="25624" y="5929"/>
                    </a:cubicBezTo>
                    <a:cubicBezTo>
                      <a:pt x="25814" y="5929"/>
                      <a:pt x="25959" y="5899"/>
                      <a:pt x="26028" y="5826"/>
                    </a:cubicBezTo>
                    <a:cubicBezTo>
                      <a:pt x="26356" y="5475"/>
                      <a:pt x="25960" y="4876"/>
                      <a:pt x="25490" y="4778"/>
                    </a:cubicBezTo>
                    <a:lnTo>
                      <a:pt x="2525" y="1"/>
                    </a:ln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9"/>
              <p:cNvSpPr/>
              <p:nvPr/>
            </p:nvSpPr>
            <p:spPr>
              <a:xfrm>
                <a:off x="7856626" y="3850745"/>
                <a:ext cx="562856" cy="268455"/>
              </a:xfrm>
              <a:custGeom>
                <a:avLst/>
                <a:gdLst/>
                <a:ahLst/>
                <a:cxnLst/>
                <a:rect l="l" t="t" r="r" b="b"/>
                <a:pathLst>
                  <a:path w="22195" h="9444" extrusionOk="0">
                    <a:moveTo>
                      <a:pt x="1225" y="1"/>
                    </a:moveTo>
                    <a:cubicBezTo>
                      <a:pt x="646" y="1719"/>
                      <a:pt x="0" y="4555"/>
                      <a:pt x="707" y="6563"/>
                    </a:cubicBezTo>
                    <a:lnTo>
                      <a:pt x="20913" y="9444"/>
                    </a:lnTo>
                    <a:cubicBezTo>
                      <a:pt x="21180" y="8234"/>
                      <a:pt x="21582" y="6597"/>
                      <a:pt x="22028" y="5299"/>
                    </a:cubicBezTo>
                    <a:cubicBezTo>
                      <a:pt x="22194" y="4818"/>
                      <a:pt x="21900" y="4302"/>
                      <a:pt x="21400" y="4200"/>
                    </a:cubicBezTo>
                    <a:lnTo>
                      <a:pt x="1225"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9"/>
              <p:cNvSpPr/>
              <p:nvPr/>
            </p:nvSpPr>
            <p:spPr>
              <a:xfrm>
                <a:off x="8014486" y="3941416"/>
                <a:ext cx="404181" cy="85665"/>
              </a:xfrm>
              <a:custGeom>
                <a:avLst/>
                <a:gdLst/>
                <a:ahLst/>
                <a:cxnLst/>
                <a:rect l="l" t="t" r="r" b="b"/>
                <a:pathLst>
                  <a:path w="15938" h="3378" extrusionOk="0">
                    <a:moveTo>
                      <a:pt x="542" y="1"/>
                    </a:moveTo>
                    <a:cubicBezTo>
                      <a:pt x="422" y="1"/>
                      <a:pt x="302" y="2"/>
                      <a:pt x="183" y="5"/>
                    </a:cubicBezTo>
                    <a:cubicBezTo>
                      <a:pt x="44" y="5"/>
                      <a:pt x="0" y="188"/>
                      <a:pt x="145" y="222"/>
                    </a:cubicBezTo>
                    <a:cubicBezTo>
                      <a:pt x="2701" y="807"/>
                      <a:pt x="5387" y="935"/>
                      <a:pt x="7966" y="1452"/>
                    </a:cubicBezTo>
                    <a:cubicBezTo>
                      <a:pt x="10563" y="1973"/>
                      <a:pt x="13119" y="2646"/>
                      <a:pt x="15661" y="3370"/>
                    </a:cubicBezTo>
                    <a:cubicBezTo>
                      <a:pt x="15680" y="3375"/>
                      <a:pt x="15697" y="3377"/>
                      <a:pt x="15713" y="3377"/>
                    </a:cubicBezTo>
                    <a:cubicBezTo>
                      <a:pt x="15873" y="3377"/>
                      <a:pt x="15937" y="3154"/>
                      <a:pt x="15753" y="3092"/>
                    </a:cubicBezTo>
                    <a:cubicBezTo>
                      <a:pt x="13166" y="2247"/>
                      <a:pt x="10526" y="1588"/>
                      <a:pt x="7858" y="1060"/>
                    </a:cubicBezTo>
                    <a:cubicBezTo>
                      <a:pt x="5510" y="596"/>
                      <a:pt x="2960" y="1"/>
                      <a:pt x="54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9"/>
              <p:cNvSpPr/>
              <p:nvPr/>
            </p:nvSpPr>
            <p:spPr>
              <a:xfrm>
                <a:off x="7921799" y="4030098"/>
                <a:ext cx="171963" cy="25715"/>
              </a:xfrm>
              <a:custGeom>
                <a:avLst/>
                <a:gdLst/>
                <a:ahLst/>
                <a:cxnLst/>
                <a:rect l="l" t="t" r="r" b="b"/>
                <a:pathLst>
                  <a:path w="6781" h="1014" extrusionOk="0">
                    <a:moveTo>
                      <a:pt x="175" y="0"/>
                    </a:moveTo>
                    <a:cubicBezTo>
                      <a:pt x="0" y="0"/>
                      <a:pt x="8" y="241"/>
                      <a:pt x="189" y="255"/>
                    </a:cubicBezTo>
                    <a:cubicBezTo>
                      <a:pt x="2344" y="417"/>
                      <a:pt x="4463" y="772"/>
                      <a:pt x="6604" y="1012"/>
                    </a:cubicBezTo>
                    <a:cubicBezTo>
                      <a:pt x="6610" y="1013"/>
                      <a:pt x="6615" y="1013"/>
                      <a:pt x="6620" y="1013"/>
                    </a:cubicBezTo>
                    <a:cubicBezTo>
                      <a:pt x="6752" y="1013"/>
                      <a:pt x="6781" y="819"/>
                      <a:pt x="6640" y="789"/>
                    </a:cubicBezTo>
                    <a:cubicBezTo>
                      <a:pt x="4544" y="316"/>
                      <a:pt x="2330" y="154"/>
                      <a:pt x="189" y="1"/>
                    </a:cubicBezTo>
                    <a:cubicBezTo>
                      <a:pt x="185" y="1"/>
                      <a:pt x="180" y="0"/>
                      <a:pt x="175" y="0"/>
                    </a:cubicBezTo>
                    <a:close/>
                  </a:path>
                </a:pathLst>
              </a:custGeom>
              <a:solidFill>
                <a:srgbClr val="875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9"/>
              <p:cNvSpPr/>
              <p:nvPr/>
            </p:nvSpPr>
            <p:spPr>
              <a:xfrm>
                <a:off x="7811791" y="3561052"/>
                <a:ext cx="668378" cy="389092"/>
              </a:xfrm>
              <a:custGeom>
                <a:avLst/>
                <a:gdLst/>
                <a:ahLst/>
                <a:cxnLst/>
                <a:rect l="l" t="t" r="r" b="b"/>
                <a:pathLst>
                  <a:path w="26356" h="15343" extrusionOk="0">
                    <a:moveTo>
                      <a:pt x="2816" y="1"/>
                    </a:moveTo>
                    <a:cubicBezTo>
                      <a:pt x="2777" y="1"/>
                      <a:pt x="2742" y="14"/>
                      <a:pt x="2712" y="39"/>
                    </a:cubicBezTo>
                    <a:cubicBezTo>
                      <a:pt x="2411" y="307"/>
                      <a:pt x="1116" y="1632"/>
                      <a:pt x="463" y="5246"/>
                    </a:cubicBezTo>
                    <a:cubicBezTo>
                      <a:pt x="0" y="7820"/>
                      <a:pt x="1826" y="10562"/>
                      <a:pt x="2113" y="10974"/>
                    </a:cubicBezTo>
                    <a:cubicBezTo>
                      <a:pt x="2150" y="10998"/>
                      <a:pt x="2181" y="11014"/>
                      <a:pt x="2215" y="11039"/>
                    </a:cubicBezTo>
                    <a:lnTo>
                      <a:pt x="24554" y="15339"/>
                    </a:lnTo>
                    <a:cubicBezTo>
                      <a:pt x="24565" y="15341"/>
                      <a:pt x="24575" y="15342"/>
                      <a:pt x="24584" y="15342"/>
                    </a:cubicBezTo>
                    <a:cubicBezTo>
                      <a:pt x="24701" y="15342"/>
                      <a:pt x="24786" y="15218"/>
                      <a:pt x="24730" y="15109"/>
                    </a:cubicBezTo>
                    <a:cubicBezTo>
                      <a:pt x="24692" y="15035"/>
                      <a:pt x="24649" y="14943"/>
                      <a:pt x="24608" y="14839"/>
                    </a:cubicBezTo>
                    <a:cubicBezTo>
                      <a:pt x="24352" y="14207"/>
                      <a:pt x="23779" y="13757"/>
                      <a:pt x="23107" y="13628"/>
                    </a:cubicBezTo>
                    <a:lnTo>
                      <a:pt x="2959" y="9821"/>
                    </a:lnTo>
                    <a:cubicBezTo>
                      <a:pt x="2306" y="8759"/>
                      <a:pt x="1512" y="6961"/>
                      <a:pt x="1779" y="5483"/>
                    </a:cubicBezTo>
                    <a:cubicBezTo>
                      <a:pt x="2181" y="3258"/>
                      <a:pt x="2834" y="2044"/>
                      <a:pt x="3239" y="1470"/>
                    </a:cubicBezTo>
                    <a:lnTo>
                      <a:pt x="24280" y="6423"/>
                    </a:lnTo>
                    <a:cubicBezTo>
                      <a:pt x="24435" y="6459"/>
                      <a:pt x="24591" y="6477"/>
                      <a:pt x="24745" y="6477"/>
                    </a:cubicBezTo>
                    <a:cubicBezTo>
                      <a:pt x="25312" y="6477"/>
                      <a:pt x="25861" y="6241"/>
                      <a:pt x="26265" y="5821"/>
                    </a:cubicBezTo>
                    <a:cubicBezTo>
                      <a:pt x="26265" y="5818"/>
                      <a:pt x="26268" y="5818"/>
                      <a:pt x="26268" y="5814"/>
                    </a:cubicBezTo>
                    <a:cubicBezTo>
                      <a:pt x="26356" y="5727"/>
                      <a:pt x="26312" y="5577"/>
                      <a:pt x="26190" y="5547"/>
                    </a:cubicBezTo>
                    <a:lnTo>
                      <a:pt x="2857" y="6"/>
                    </a:lnTo>
                    <a:cubicBezTo>
                      <a:pt x="2843" y="2"/>
                      <a:pt x="2829" y="1"/>
                      <a:pt x="2816"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9"/>
              <p:cNvSpPr/>
              <p:nvPr/>
            </p:nvSpPr>
            <p:spPr>
              <a:xfrm>
                <a:off x="7850108" y="3598304"/>
                <a:ext cx="574928" cy="309311"/>
              </a:xfrm>
              <a:custGeom>
                <a:avLst/>
                <a:gdLst/>
                <a:ahLst/>
                <a:cxnLst/>
                <a:rect l="l" t="t" r="r" b="b"/>
                <a:pathLst>
                  <a:path w="22671" h="12197" extrusionOk="0">
                    <a:moveTo>
                      <a:pt x="1728" y="1"/>
                    </a:moveTo>
                    <a:cubicBezTo>
                      <a:pt x="1323" y="575"/>
                      <a:pt x="670" y="1789"/>
                      <a:pt x="268" y="4014"/>
                    </a:cubicBezTo>
                    <a:cubicBezTo>
                      <a:pt x="1" y="5492"/>
                      <a:pt x="795" y="7290"/>
                      <a:pt x="1448" y="8352"/>
                    </a:cubicBezTo>
                    <a:lnTo>
                      <a:pt x="21430" y="12196"/>
                    </a:lnTo>
                    <a:cubicBezTo>
                      <a:pt x="21291" y="11189"/>
                      <a:pt x="21285" y="9857"/>
                      <a:pt x="21596" y="8136"/>
                    </a:cubicBezTo>
                    <a:cubicBezTo>
                      <a:pt x="21836" y="6794"/>
                      <a:pt x="22248" y="5756"/>
                      <a:pt x="22671" y="4978"/>
                    </a:cubicBezTo>
                    <a:lnTo>
                      <a:pt x="1728"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9"/>
              <p:cNvSpPr/>
              <p:nvPr/>
            </p:nvSpPr>
            <p:spPr>
              <a:xfrm>
                <a:off x="7949617" y="3759970"/>
                <a:ext cx="446608" cy="69790"/>
              </a:xfrm>
              <a:custGeom>
                <a:avLst/>
                <a:gdLst/>
                <a:ahLst/>
                <a:cxnLst/>
                <a:rect l="l" t="t" r="r" b="b"/>
                <a:pathLst>
                  <a:path w="17611" h="2752" extrusionOk="0">
                    <a:moveTo>
                      <a:pt x="201" y="1"/>
                    </a:moveTo>
                    <a:cubicBezTo>
                      <a:pt x="65" y="1"/>
                      <a:pt x="1" y="161"/>
                      <a:pt x="154" y="216"/>
                    </a:cubicBezTo>
                    <a:cubicBezTo>
                      <a:pt x="2917" y="1176"/>
                      <a:pt x="6034" y="1521"/>
                      <a:pt x="8918" y="1933"/>
                    </a:cubicBezTo>
                    <a:cubicBezTo>
                      <a:pt x="11566" y="2313"/>
                      <a:pt x="14321" y="2752"/>
                      <a:pt x="17008" y="2752"/>
                    </a:cubicBezTo>
                    <a:cubicBezTo>
                      <a:pt x="17141" y="2752"/>
                      <a:pt x="17275" y="2751"/>
                      <a:pt x="17408" y="2748"/>
                    </a:cubicBezTo>
                    <a:cubicBezTo>
                      <a:pt x="17553" y="2744"/>
                      <a:pt x="17611" y="2535"/>
                      <a:pt x="17445" y="2511"/>
                    </a:cubicBezTo>
                    <a:cubicBezTo>
                      <a:pt x="14582" y="2089"/>
                      <a:pt x="11674" y="1967"/>
                      <a:pt x="8806" y="1544"/>
                    </a:cubicBezTo>
                    <a:cubicBezTo>
                      <a:pt x="5939" y="1121"/>
                      <a:pt x="3096" y="341"/>
                      <a:pt x="225" y="2"/>
                    </a:cubicBezTo>
                    <a:cubicBezTo>
                      <a:pt x="217" y="1"/>
                      <a:pt x="209" y="1"/>
                      <a:pt x="20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9"/>
              <p:cNvSpPr/>
              <p:nvPr/>
            </p:nvSpPr>
            <p:spPr>
              <a:xfrm>
                <a:off x="8131366" y="3713309"/>
                <a:ext cx="273782" cy="55335"/>
              </a:xfrm>
              <a:custGeom>
                <a:avLst/>
                <a:gdLst/>
                <a:ahLst/>
                <a:cxnLst/>
                <a:rect l="l" t="t" r="r" b="b"/>
                <a:pathLst>
                  <a:path w="10796" h="2182" extrusionOk="0">
                    <a:moveTo>
                      <a:pt x="233" y="0"/>
                    </a:moveTo>
                    <a:cubicBezTo>
                      <a:pt x="69" y="0"/>
                      <a:pt x="0" y="203"/>
                      <a:pt x="186" y="263"/>
                    </a:cubicBezTo>
                    <a:cubicBezTo>
                      <a:pt x="1917" y="825"/>
                      <a:pt x="3760" y="1140"/>
                      <a:pt x="5548" y="1467"/>
                    </a:cubicBezTo>
                    <a:cubicBezTo>
                      <a:pt x="7209" y="1768"/>
                      <a:pt x="8902" y="2096"/>
                      <a:pt x="10589" y="2181"/>
                    </a:cubicBezTo>
                    <a:cubicBezTo>
                      <a:pt x="10592" y="2181"/>
                      <a:pt x="10596" y="2181"/>
                      <a:pt x="10599" y="2181"/>
                    </a:cubicBezTo>
                    <a:cubicBezTo>
                      <a:pt x="10753" y="2181"/>
                      <a:pt x="10796" y="1960"/>
                      <a:pt x="10630" y="1927"/>
                    </a:cubicBezTo>
                    <a:cubicBezTo>
                      <a:pt x="8913" y="1586"/>
                      <a:pt x="7157" y="1403"/>
                      <a:pt x="5433" y="1085"/>
                    </a:cubicBezTo>
                    <a:cubicBezTo>
                      <a:pt x="3705" y="764"/>
                      <a:pt x="2001" y="304"/>
                      <a:pt x="270" y="4"/>
                    </a:cubicBezTo>
                    <a:cubicBezTo>
                      <a:pt x="257" y="1"/>
                      <a:pt x="245" y="0"/>
                      <a:pt x="233"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9"/>
              <p:cNvSpPr/>
              <p:nvPr/>
            </p:nvSpPr>
            <p:spPr>
              <a:xfrm>
                <a:off x="7821478" y="2933814"/>
                <a:ext cx="743493" cy="454469"/>
              </a:xfrm>
              <a:custGeom>
                <a:avLst/>
                <a:gdLst/>
                <a:ahLst/>
                <a:cxnLst/>
                <a:rect l="l" t="t" r="r" b="b"/>
                <a:pathLst>
                  <a:path w="29318" h="17921" extrusionOk="0">
                    <a:moveTo>
                      <a:pt x="2925" y="1"/>
                    </a:moveTo>
                    <a:cubicBezTo>
                      <a:pt x="2822" y="1"/>
                      <a:pt x="2723" y="49"/>
                      <a:pt x="2661" y="135"/>
                    </a:cubicBezTo>
                    <a:cubicBezTo>
                      <a:pt x="2255" y="680"/>
                      <a:pt x="1025" y="2454"/>
                      <a:pt x="447" y="4601"/>
                    </a:cubicBezTo>
                    <a:cubicBezTo>
                      <a:pt x="17" y="6204"/>
                      <a:pt x="0" y="8777"/>
                      <a:pt x="3" y="9575"/>
                    </a:cubicBezTo>
                    <a:cubicBezTo>
                      <a:pt x="3" y="9720"/>
                      <a:pt x="102" y="9846"/>
                      <a:pt x="240" y="9887"/>
                    </a:cubicBezTo>
                    <a:lnTo>
                      <a:pt x="26732" y="17906"/>
                    </a:lnTo>
                    <a:cubicBezTo>
                      <a:pt x="26764" y="17916"/>
                      <a:pt x="26796" y="17921"/>
                      <a:pt x="26828" y="17921"/>
                    </a:cubicBezTo>
                    <a:cubicBezTo>
                      <a:pt x="27017" y="17921"/>
                      <a:pt x="27178" y="17757"/>
                      <a:pt x="27155" y="17555"/>
                    </a:cubicBezTo>
                    <a:lnTo>
                      <a:pt x="27155" y="17548"/>
                    </a:lnTo>
                    <a:cubicBezTo>
                      <a:pt x="27090" y="16950"/>
                      <a:pt x="26677" y="16446"/>
                      <a:pt x="26100" y="16270"/>
                    </a:cubicBezTo>
                    <a:lnTo>
                      <a:pt x="1346" y="8824"/>
                    </a:lnTo>
                    <a:cubicBezTo>
                      <a:pt x="1370" y="7476"/>
                      <a:pt x="1478" y="5917"/>
                      <a:pt x="1738" y="4950"/>
                    </a:cubicBezTo>
                    <a:cubicBezTo>
                      <a:pt x="2130" y="3489"/>
                      <a:pt x="2874" y="2204"/>
                      <a:pt x="3361" y="1468"/>
                    </a:cubicBezTo>
                    <a:lnTo>
                      <a:pt x="28040" y="7151"/>
                    </a:lnTo>
                    <a:cubicBezTo>
                      <a:pt x="28120" y="7170"/>
                      <a:pt x="28200" y="7179"/>
                      <a:pt x="28279" y="7179"/>
                    </a:cubicBezTo>
                    <a:cubicBezTo>
                      <a:pt x="28659" y="7179"/>
                      <a:pt x="29017" y="6971"/>
                      <a:pt x="29210" y="6627"/>
                    </a:cubicBezTo>
                    <a:cubicBezTo>
                      <a:pt x="29210" y="6627"/>
                      <a:pt x="29210" y="6624"/>
                      <a:pt x="29213" y="6624"/>
                    </a:cubicBezTo>
                    <a:cubicBezTo>
                      <a:pt x="29318" y="6430"/>
                      <a:pt x="29210" y="6194"/>
                      <a:pt x="28997" y="6143"/>
                    </a:cubicBezTo>
                    <a:lnTo>
                      <a:pt x="3003" y="10"/>
                    </a:lnTo>
                    <a:cubicBezTo>
                      <a:pt x="2977" y="4"/>
                      <a:pt x="2951" y="1"/>
                      <a:pt x="2925"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9"/>
              <p:cNvSpPr/>
              <p:nvPr/>
            </p:nvSpPr>
            <p:spPr>
              <a:xfrm>
                <a:off x="7855586" y="2971016"/>
                <a:ext cx="661632" cy="373623"/>
              </a:xfrm>
              <a:custGeom>
                <a:avLst/>
                <a:gdLst/>
                <a:ahLst/>
                <a:cxnLst/>
                <a:rect l="l" t="t" r="r" b="b"/>
                <a:pathLst>
                  <a:path w="26090" h="14733" extrusionOk="0">
                    <a:moveTo>
                      <a:pt x="2016" y="1"/>
                    </a:moveTo>
                    <a:cubicBezTo>
                      <a:pt x="1529" y="737"/>
                      <a:pt x="785" y="2022"/>
                      <a:pt x="393" y="3483"/>
                    </a:cubicBezTo>
                    <a:cubicBezTo>
                      <a:pt x="133" y="4450"/>
                      <a:pt x="25" y="6009"/>
                      <a:pt x="1" y="7357"/>
                    </a:cubicBezTo>
                    <a:lnTo>
                      <a:pt x="24355" y="14732"/>
                    </a:lnTo>
                    <a:cubicBezTo>
                      <a:pt x="24243" y="12825"/>
                      <a:pt x="24254" y="10079"/>
                      <a:pt x="24988" y="8217"/>
                    </a:cubicBezTo>
                    <a:cubicBezTo>
                      <a:pt x="25407" y="7162"/>
                      <a:pt x="25782" y="6319"/>
                      <a:pt x="26090" y="5681"/>
                    </a:cubicBezTo>
                    <a:lnTo>
                      <a:pt x="2016"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9"/>
              <p:cNvSpPr/>
              <p:nvPr/>
            </p:nvSpPr>
            <p:spPr>
              <a:xfrm>
                <a:off x="8150715" y="3050086"/>
                <a:ext cx="345119" cy="100297"/>
              </a:xfrm>
              <a:custGeom>
                <a:avLst/>
                <a:gdLst/>
                <a:ahLst/>
                <a:cxnLst/>
                <a:rect l="l" t="t" r="r" b="b"/>
                <a:pathLst>
                  <a:path w="13609" h="3955" extrusionOk="0">
                    <a:moveTo>
                      <a:pt x="171" y="0"/>
                    </a:moveTo>
                    <a:cubicBezTo>
                      <a:pt x="50" y="0"/>
                      <a:pt x="1" y="148"/>
                      <a:pt x="136" y="193"/>
                    </a:cubicBezTo>
                    <a:cubicBezTo>
                      <a:pt x="2314" y="909"/>
                      <a:pt x="4592" y="1379"/>
                      <a:pt x="6803" y="2005"/>
                    </a:cubicBezTo>
                    <a:cubicBezTo>
                      <a:pt x="9019" y="2630"/>
                      <a:pt x="11206" y="3398"/>
                      <a:pt x="13437" y="3952"/>
                    </a:cubicBezTo>
                    <a:cubicBezTo>
                      <a:pt x="13445" y="3954"/>
                      <a:pt x="13452" y="3955"/>
                      <a:pt x="13459" y="3955"/>
                    </a:cubicBezTo>
                    <a:cubicBezTo>
                      <a:pt x="13542" y="3955"/>
                      <a:pt x="13608" y="3841"/>
                      <a:pt x="13512" y="3804"/>
                    </a:cubicBezTo>
                    <a:cubicBezTo>
                      <a:pt x="11446" y="2972"/>
                      <a:pt x="9255" y="2396"/>
                      <a:pt x="7118" y="1785"/>
                    </a:cubicBezTo>
                    <a:cubicBezTo>
                      <a:pt x="4846" y="1135"/>
                      <a:pt x="2530" y="392"/>
                      <a:pt x="197" y="3"/>
                    </a:cubicBezTo>
                    <a:cubicBezTo>
                      <a:pt x="188" y="1"/>
                      <a:pt x="179" y="0"/>
                      <a:pt x="171"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9"/>
              <p:cNvSpPr/>
              <p:nvPr/>
            </p:nvSpPr>
            <p:spPr>
              <a:xfrm>
                <a:off x="7943709" y="3131363"/>
                <a:ext cx="517209" cy="141659"/>
              </a:xfrm>
              <a:custGeom>
                <a:avLst/>
                <a:gdLst/>
                <a:ahLst/>
                <a:cxnLst/>
                <a:rect l="l" t="t" r="r" b="b"/>
                <a:pathLst>
                  <a:path w="20395" h="5586" extrusionOk="0">
                    <a:moveTo>
                      <a:pt x="280" y="1"/>
                    </a:moveTo>
                    <a:cubicBezTo>
                      <a:pt x="92" y="1"/>
                      <a:pt x="1" y="237"/>
                      <a:pt x="218" y="301"/>
                    </a:cubicBezTo>
                    <a:cubicBezTo>
                      <a:pt x="3512" y="1258"/>
                      <a:pt x="6913" y="1894"/>
                      <a:pt x="10230" y="2773"/>
                    </a:cubicBezTo>
                    <a:cubicBezTo>
                      <a:pt x="13554" y="3659"/>
                      <a:pt x="16853" y="4632"/>
                      <a:pt x="20160" y="5579"/>
                    </a:cubicBezTo>
                    <a:cubicBezTo>
                      <a:pt x="20176" y="5583"/>
                      <a:pt x="20191" y="5585"/>
                      <a:pt x="20206" y="5585"/>
                    </a:cubicBezTo>
                    <a:cubicBezTo>
                      <a:pt x="20343" y="5585"/>
                      <a:pt x="20394" y="5398"/>
                      <a:pt x="20238" y="5342"/>
                    </a:cubicBezTo>
                    <a:cubicBezTo>
                      <a:pt x="16982" y="4233"/>
                      <a:pt x="13675" y="3280"/>
                      <a:pt x="10355" y="2394"/>
                    </a:cubicBezTo>
                    <a:cubicBezTo>
                      <a:pt x="7055" y="1515"/>
                      <a:pt x="3691" y="517"/>
                      <a:pt x="313" y="3"/>
                    </a:cubicBezTo>
                    <a:cubicBezTo>
                      <a:pt x="301" y="1"/>
                      <a:pt x="290" y="1"/>
                      <a:pt x="280"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9"/>
              <p:cNvSpPr/>
              <p:nvPr/>
            </p:nvSpPr>
            <p:spPr>
              <a:xfrm>
                <a:off x="7898392" y="2670685"/>
                <a:ext cx="746764" cy="415416"/>
              </a:xfrm>
              <a:custGeom>
                <a:avLst/>
                <a:gdLst/>
                <a:ahLst/>
                <a:cxnLst/>
                <a:rect l="l" t="t" r="r" b="b"/>
                <a:pathLst>
                  <a:path w="29447" h="16381" extrusionOk="0">
                    <a:moveTo>
                      <a:pt x="2513" y="0"/>
                    </a:moveTo>
                    <a:cubicBezTo>
                      <a:pt x="2357" y="0"/>
                      <a:pt x="2224" y="137"/>
                      <a:pt x="2245" y="303"/>
                    </a:cubicBezTo>
                    <a:cubicBezTo>
                      <a:pt x="2245" y="307"/>
                      <a:pt x="2245" y="310"/>
                      <a:pt x="2248" y="310"/>
                    </a:cubicBezTo>
                    <a:cubicBezTo>
                      <a:pt x="2316" y="895"/>
                      <a:pt x="2732" y="1382"/>
                      <a:pt x="3303" y="1530"/>
                    </a:cubicBezTo>
                    <a:lnTo>
                      <a:pt x="26322" y="7529"/>
                    </a:lnTo>
                    <a:cubicBezTo>
                      <a:pt x="26745" y="8844"/>
                      <a:pt x="27380" y="11995"/>
                      <a:pt x="25071" y="14903"/>
                    </a:cubicBezTo>
                    <a:lnTo>
                      <a:pt x="1538" y="8459"/>
                    </a:lnTo>
                    <a:cubicBezTo>
                      <a:pt x="1426" y="8428"/>
                      <a:pt x="1312" y="8413"/>
                      <a:pt x="1199" y="8413"/>
                    </a:cubicBezTo>
                    <a:cubicBezTo>
                      <a:pt x="758" y="8413"/>
                      <a:pt x="338" y="8643"/>
                      <a:pt x="98" y="9033"/>
                    </a:cubicBezTo>
                    <a:cubicBezTo>
                      <a:pt x="98" y="9037"/>
                      <a:pt x="95" y="9037"/>
                      <a:pt x="95" y="9040"/>
                    </a:cubicBezTo>
                    <a:cubicBezTo>
                      <a:pt x="1" y="9192"/>
                      <a:pt x="82" y="9392"/>
                      <a:pt x="254" y="9439"/>
                    </a:cubicBezTo>
                    <a:lnTo>
                      <a:pt x="25366" y="16371"/>
                    </a:lnTo>
                    <a:cubicBezTo>
                      <a:pt x="25389" y="16377"/>
                      <a:pt x="25414" y="16380"/>
                      <a:pt x="25438" y="16380"/>
                    </a:cubicBezTo>
                    <a:cubicBezTo>
                      <a:pt x="25514" y="16380"/>
                      <a:pt x="25588" y="16349"/>
                      <a:pt x="25639" y="16293"/>
                    </a:cubicBezTo>
                    <a:cubicBezTo>
                      <a:pt x="29446" y="12158"/>
                      <a:pt x="27719" y="7350"/>
                      <a:pt x="27380" y="6532"/>
                    </a:cubicBezTo>
                    <a:cubicBezTo>
                      <a:pt x="27350" y="6454"/>
                      <a:pt x="27282" y="6396"/>
                      <a:pt x="27201" y="6376"/>
                    </a:cubicBezTo>
                    <a:lnTo>
                      <a:pt x="2580" y="9"/>
                    </a:lnTo>
                    <a:cubicBezTo>
                      <a:pt x="2557" y="3"/>
                      <a:pt x="2535" y="0"/>
                      <a:pt x="2513"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39" name="Google Shape;1939;p39"/>
              <p:cNvSpPr/>
              <p:nvPr/>
            </p:nvSpPr>
            <p:spPr>
              <a:xfrm>
                <a:off x="7947360" y="2713162"/>
                <a:ext cx="645402" cy="335457"/>
              </a:xfrm>
              <a:custGeom>
                <a:avLst/>
                <a:gdLst/>
                <a:ahLst/>
                <a:cxnLst/>
                <a:rect l="l" t="t" r="r" b="b"/>
                <a:pathLst>
                  <a:path w="25450" h="13228" extrusionOk="0">
                    <a:moveTo>
                      <a:pt x="1748" y="1"/>
                    </a:moveTo>
                    <a:lnTo>
                      <a:pt x="1748" y="1"/>
                    </a:lnTo>
                    <a:cubicBezTo>
                      <a:pt x="1765" y="941"/>
                      <a:pt x="1697" y="2094"/>
                      <a:pt x="1413" y="3264"/>
                    </a:cubicBezTo>
                    <a:cubicBezTo>
                      <a:pt x="1095" y="4576"/>
                      <a:pt x="504" y="5877"/>
                      <a:pt x="0" y="6841"/>
                    </a:cubicBezTo>
                    <a:lnTo>
                      <a:pt x="23140" y="13228"/>
                    </a:lnTo>
                    <a:cubicBezTo>
                      <a:pt x="25449" y="10320"/>
                      <a:pt x="24814" y="7169"/>
                      <a:pt x="24391" y="5854"/>
                    </a:cubicBezTo>
                    <a:lnTo>
                      <a:pt x="1748"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9"/>
              <p:cNvSpPr/>
              <p:nvPr/>
            </p:nvSpPr>
            <p:spPr>
              <a:xfrm>
                <a:off x="7978679" y="2848251"/>
                <a:ext cx="315448" cy="73061"/>
              </a:xfrm>
              <a:custGeom>
                <a:avLst/>
                <a:gdLst/>
                <a:ahLst/>
                <a:cxnLst/>
                <a:rect l="l" t="t" r="r" b="b"/>
                <a:pathLst>
                  <a:path w="12439" h="2881" extrusionOk="0">
                    <a:moveTo>
                      <a:pt x="249" y="0"/>
                    </a:moveTo>
                    <a:cubicBezTo>
                      <a:pt x="83" y="0"/>
                      <a:pt x="0" y="231"/>
                      <a:pt x="195" y="266"/>
                    </a:cubicBezTo>
                    <a:cubicBezTo>
                      <a:pt x="4205" y="1017"/>
                      <a:pt x="8147" y="2156"/>
                      <a:pt x="12154" y="2877"/>
                    </a:cubicBezTo>
                    <a:cubicBezTo>
                      <a:pt x="12167" y="2879"/>
                      <a:pt x="12180" y="2880"/>
                      <a:pt x="12192" y="2880"/>
                    </a:cubicBezTo>
                    <a:cubicBezTo>
                      <a:pt x="12365" y="2880"/>
                      <a:pt x="12438" y="2666"/>
                      <a:pt x="12245" y="2603"/>
                    </a:cubicBezTo>
                    <a:cubicBezTo>
                      <a:pt x="8422" y="1304"/>
                      <a:pt x="4252" y="679"/>
                      <a:pt x="279" y="3"/>
                    </a:cubicBezTo>
                    <a:cubicBezTo>
                      <a:pt x="269" y="1"/>
                      <a:pt x="259" y="0"/>
                      <a:pt x="24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41" name="Google Shape;1941;p39"/>
              <p:cNvSpPr/>
              <p:nvPr/>
            </p:nvSpPr>
            <p:spPr>
              <a:xfrm>
                <a:off x="7992322" y="2766138"/>
                <a:ext cx="381079" cy="91776"/>
              </a:xfrm>
              <a:custGeom>
                <a:avLst/>
                <a:gdLst/>
                <a:ahLst/>
                <a:cxnLst/>
                <a:rect l="l" t="t" r="r" b="b"/>
                <a:pathLst>
                  <a:path w="15027" h="3619" extrusionOk="0">
                    <a:moveTo>
                      <a:pt x="249" y="0"/>
                    </a:moveTo>
                    <a:cubicBezTo>
                      <a:pt x="76" y="0"/>
                      <a:pt x="1" y="239"/>
                      <a:pt x="201" y="285"/>
                    </a:cubicBezTo>
                    <a:cubicBezTo>
                      <a:pt x="2622" y="861"/>
                      <a:pt x="5047" y="1432"/>
                      <a:pt x="7475" y="1989"/>
                    </a:cubicBezTo>
                    <a:cubicBezTo>
                      <a:pt x="9892" y="2548"/>
                      <a:pt x="12319" y="3237"/>
                      <a:pt x="14771" y="3616"/>
                    </a:cubicBezTo>
                    <a:cubicBezTo>
                      <a:pt x="14781" y="3618"/>
                      <a:pt x="14791" y="3619"/>
                      <a:pt x="14801" y="3619"/>
                    </a:cubicBezTo>
                    <a:cubicBezTo>
                      <a:pt x="14956" y="3619"/>
                      <a:pt x="15027" y="3426"/>
                      <a:pt x="14852" y="3373"/>
                    </a:cubicBezTo>
                    <a:cubicBezTo>
                      <a:pt x="12481" y="2639"/>
                      <a:pt x="10000" y="2203"/>
                      <a:pt x="7582" y="1649"/>
                    </a:cubicBezTo>
                    <a:cubicBezTo>
                      <a:pt x="5155" y="1090"/>
                      <a:pt x="2723" y="546"/>
                      <a:pt x="293" y="5"/>
                    </a:cubicBezTo>
                    <a:cubicBezTo>
                      <a:pt x="278" y="2"/>
                      <a:pt x="263" y="0"/>
                      <a:pt x="24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42" name="Google Shape;1942;p39"/>
              <p:cNvSpPr/>
              <p:nvPr/>
            </p:nvSpPr>
            <p:spPr>
              <a:xfrm>
                <a:off x="7866972" y="2409560"/>
                <a:ext cx="691379" cy="322549"/>
              </a:xfrm>
              <a:custGeom>
                <a:avLst/>
                <a:gdLst/>
                <a:ahLst/>
                <a:cxnLst/>
                <a:rect l="l" t="t" r="r" b="b"/>
                <a:pathLst>
                  <a:path w="27263" h="12719" extrusionOk="0">
                    <a:moveTo>
                      <a:pt x="1475" y="0"/>
                    </a:moveTo>
                    <a:cubicBezTo>
                      <a:pt x="1424" y="0"/>
                      <a:pt x="1373" y="3"/>
                      <a:pt x="1323" y="14"/>
                    </a:cubicBezTo>
                    <a:cubicBezTo>
                      <a:pt x="640" y="115"/>
                      <a:pt x="758" y="1157"/>
                      <a:pt x="1451" y="1157"/>
                    </a:cubicBezTo>
                    <a:lnTo>
                      <a:pt x="22499" y="1157"/>
                    </a:lnTo>
                    <a:cubicBezTo>
                      <a:pt x="24581" y="1715"/>
                      <a:pt x="24906" y="2840"/>
                      <a:pt x="25015" y="4910"/>
                    </a:cubicBezTo>
                    <a:cubicBezTo>
                      <a:pt x="25149" y="7500"/>
                      <a:pt x="24132" y="10012"/>
                      <a:pt x="23577" y="11169"/>
                    </a:cubicBezTo>
                    <a:lnTo>
                      <a:pt x="524" y="7639"/>
                    </a:lnTo>
                    <a:cubicBezTo>
                      <a:pt x="510" y="7637"/>
                      <a:pt x="495" y="7636"/>
                      <a:pt x="481" y="7636"/>
                    </a:cubicBezTo>
                    <a:cubicBezTo>
                      <a:pt x="349" y="7636"/>
                      <a:pt x="229" y="7717"/>
                      <a:pt x="190" y="7848"/>
                    </a:cubicBezTo>
                    <a:lnTo>
                      <a:pt x="187" y="7859"/>
                    </a:lnTo>
                    <a:cubicBezTo>
                      <a:pt x="1" y="8447"/>
                      <a:pt x="386" y="9062"/>
                      <a:pt x="995" y="9157"/>
                    </a:cubicBezTo>
                    <a:lnTo>
                      <a:pt x="24372" y="12707"/>
                    </a:lnTo>
                    <a:cubicBezTo>
                      <a:pt x="24422" y="12715"/>
                      <a:pt x="24472" y="12718"/>
                      <a:pt x="24522" y="12718"/>
                    </a:cubicBezTo>
                    <a:cubicBezTo>
                      <a:pt x="24897" y="12718"/>
                      <a:pt x="25246" y="12509"/>
                      <a:pt x="25416" y="12169"/>
                    </a:cubicBezTo>
                    <a:cubicBezTo>
                      <a:pt x="26039" y="10928"/>
                      <a:pt x="27262" y="8065"/>
                      <a:pt x="27100" y="5018"/>
                    </a:cubicBezTo>
                    <a:cubicBezTo>
                      <a:pt x="26969" y="2530"/>
                      <a:pt x="26536" y="1208"/>
                      <a:pt x="26218" y="555"/>
                    </a:cubicBezTo>
                    <a:cubicBezTo>
                      <a:pt x="26049" y="214"/>
                      <a:pt x="25700" y="0"/>
                      <a:pt x="25319"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9"/>
              <p:cNvSpPr/>
              <p:nvPr/>
            </p:nvSpPr>
            <p:spPr>
              <a:xfrm>
                <a:off x="7900750" y="2438876"/>
                <a:ext cx="617050" cy="253926"/>
              </a:xfrm>
              <a:custGeom>
                <a:avLst/>
                <a:gdLst/>
                <a:ahLst/>
                <a:cxnLst/>
                <a:rect l="l" t="t" r="r" b="b"/>
                <a:pathLst>
                  <a:path w="24332" h="10013" extrusionOk="0">
                    <a:moveTo>
                      <a:pt x="302" y="1"/>
                    </a:moveTo>
                    <a:cubicBezTo>
                      <a:pt x="583" y="1671"/>
                      <a:pt x="711" y="4031"/>
                      <a:pt x="1" y="6553"/>
                    </a:cubicBezTo>
                    <a:lnTo>
                      <a:pt x="22759" y="10013"/>
                    </a:lnTo>
                    <a:cubicBezTo>
                      <a:pt x="23314" y="8856"/>
                      <a:pt x="24331" y="6344"/>
                      <a:pt x="24197" y="3754"/>
                    </a:cubicBezTo>
                    <a:cubicBezTo>
                      <a:pt x="24122" y="2361"/>
                      <a:pt x="23953" y="1397"/>
                      <a:pt x="23777" y="745"/>
                    </a:cubicBezTo>
                    <a:cubicBezTo>
                      <a:pt x="23662" y="302"/>
                      <a:pt x="23253" y="1"/>
                      <a:pt x="22797" y="1"/>
                    </a:cubicBez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9"/>
              <p:cNvSpPr/>
              <p:nvPr/>
            </p:nvSpPr>
            <p:spPr>
              <a:xfrm>
                <a:off x="7898772" y="2567828"/>
                <a:ext cx="456980" cy="35884"/>
              </a:xfrm>
              <a:custGeom>
                <a:avLst/>
                <a:gdLst/>
                <a:ahLst/>
                <a:cxnLst/>
                <a:rect l="l" t="t" r="r" b="b"/>
                <a:pathLst>
                  <a:path w="18020" h="1415" extrusionOk="0">
                    <a:moveTo>
                      <a:pt x="139" y="1"/>
                    </a:moveTo>
                    <a:cubicBezTo>
                      <a:pt x="1" y="1"/>
                      <a:pt x="7" y="184"/>
                      <a:pt x="147" y="197"/>
                    </a:cubicBezTo>
                    <a:cubicBezTo>
                      <a:pt x="3101" y="468"/>
                      <a:pt x="6070" y="636"/>
                      <a:pt x="9032" y="836"/>
                    </a:cubicBezTo>
                    <a:cubicBezTo>
                      <a:pt x="11987" y="1036"/>
                      <a:pt x="14959" y="1354"/>
                      <a:pt x="17918" y="1415"/>
                    </a:cubicBezTo>
                    <a:cubicBezTo>
                      <a:pt x="17995" y="1415"/>
                      <a:pt x="18019" y="1303"/>
                      <a:pt x="17938" y="1293"/>
                    </a:cubicBezTo>
                    <a:cubicBezTo>
                      <a:pt x="15067" y="948"/>
                      <a:pt x="12149" y="843"/>
                      <a:pt x="9265" y="633"/>
                    </a:cubicBezTo>
                    <a:cubicBezTo>
                      <a:pt x="6229" y="407"/>
                      <a:pt x="3190" y="153"/>
                      <a:pt x="147" y="1"/>
                    </a:cubicBezTo>
                    <a:cubicBezTo>
                      <a:pt x="144" y="1"/>
                      <a:pt x="142" y="1"/>
                      <a:pt x="13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9"/>
              <p:cNvSpPr/>
              <p:nvPr/>
            </p:nvSpPr>
            <p:spPr>
              <a:xfrm>
                <a:off x="7895095" y="2487692"/>
                <a:ext cx="318998" cy="21251"/>
              </a:xfrm>
              <a:custGeom>
                <a:avLst/>
                <a:gdLst/>
                <a:ahLst/>
                <a:cxnLst/>
                <a:rect l="l" t="t" r="r" b="b"/>
                <a:pathLst>
                  <a:path w="12579" h="838" extrusionOk="0">
                    <a:moveTo>
                      <a:pt x="2680" y="1"/>
                    </a:moveTo>
                    <a:cubicBezTo>
                      <a:pt x="1821" y="1"/>
                      <a:pt x="965" y="12"/>
                      <a:pt x="116" y="34"/>
                    </a:cubicBezTo>
                    <a:cubicBezTo>
                      <a:pt x="0" y="37"/>
                      <a:pt x="0" y="182"/>
                      <a:pt x="116" y="185"/>
                    </a:cubicBezTo>
                    <a:cubicBezTo>
                      <a:pt x="4207" y="379"/>
                      <a:pt x="8298" y="672"/>
                      <a:pt x="12389" y="838"/>
                    </a:cubicBezTo>
                    <a:cubicBezTo>
                      <a:pt x="12392" y="838"/>
                      <a:pt x="12394" y="838"/>
                      <a:pt x="12396" y="838"/>
                    </a:cubicBezTo>
                    <a:cubicBezTo>
                      <a:pt x="12536" y="838"/>
                      <a:pt x="12579" y="628"/>
                      <a:pt x="12426" y="608"/>
                    </a:cubicBezTo>
                    <a:cubicBezTo>
                      <a:pt x="9233" y="167"/>
                      <a:pt x="5933" y="1"/>
                      <a:pt x="268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9"/>
              <p:cNvSpPr/>
              <p:nvPr/>
            </p:nvSpPr>
            <p:spPr>
              <a:xfrm>
                <a:off x="7664049" y="2117345"/>
                <a:ext cx="766849" cy="280680"/>
              </a:xfrm>
              <a:custGeom>
                <a:avLst/>
                <a:gdLst/>
                <a:ahLst/>
                <a:cxnLst/>
                <a:rect l="l" t="t" r="r" b="b"/>
                <a:pathLst>
                  <a:path w="30239" h="11068" extrusionOk="0">
                    <a:moveTo>
                      <a:pt x="3547" y="0"/>
                    </a:moveTo>
                    <a:cubicBezTo>
                      <a:pt x="3399" y="0"/>
                      <a:pt x="3265" y="67"/>
                      <a:pt x="3182" y="190"/>
                    </a:cubicBezTo>
                    <a:cubicBezTo>
                      <a:pt x="2540" y="1147"/>
                      <a:pt x="0" y="5440"/>
                      <a:pt x="3196" y="9552"/>
                    </a:cubicBezTo>
                    <a:cubicBezTo>
                      <a:pt x="3273" y="9650"/>
                      <a:pt x="3388" y="9714"/>
                      <a:pt x="3513" y="9721"/>
                    </a:cubicBezTo>
                    <a:cubicBezTo>
                      <a:pt x="5654" y="9836"/>
                      <a:pt x="24849" y="10874"/>
                      <a:pt x="28365" y="11067"/>
                    </a:cubicBezTo>
                    <a:cubicBezTo>
                      <a:pt x="28372" y="11067"/>
                      <a:pt x="28378" y="11068"/>
                      <a:pt x="28385" y="11068"/>
                    </a:cubicBezTo>
                    <a:cubicBezTo>
                      <a:pt x="28663" y="11068"/>
                      <a:pt x="28874" y="10814"/>
                      <a:pt x="28814" y="10536"/>
                    </a:cubicBezTo>
                    <a:cubicBezTo>
                      <a:pt x="28811" y="10532"/>
                      <a:pt x="28811" y="10529"/>
                      <a:pt x="28811" y="10526"/>
                    </a:cubicBezTo>
                    <a:cubicBezTo>
                      <a:pt x="28740" y="10195"/>
                      <a:pt x="28453" y="9955"/>
                      <a:pt x="28115" y="9934"/>
                    </a:cubicBezTo>
                    <a:lnTo>
                      <a:pt x="4014" y="8410"/>
                    </a:lnTo>
                    <a:cubicBezTo>
                      <a:pt x="2043" y="5549"/>
                      <a:pt x="3277" y="2641"/>
                      <a:pt x="4031" y="1350"/>
                    </a:cubicBezTo>
                    <a:lnTo>
                      <a:pt x="29210" y="1955"/>
                    </a:lnTo>
                    <a:cubicBezTo>
                      <a:pt x="29218" y="1955"/>
                      <a:pt x="29225" y="1955"/>
                      <a:pt x="29233" y="1955"/>
                    </a:cubicBezTo>
                    <a:cubicBezTo>
                      <a:pt x="29639" y="1955"/>
                      <a:pt x="30007" y="1694"/>
                      <a:pt x="30140" y="1306"/>
                    </a:cubicBezTo>
                    <a:cubicBezTo>
                      <a:pt x="30140" y="1302"/>
                      <a:pt x="30143" y="1302"/>
                      <a:pt x="30143" y="1299"/>
                    </a:cubicBezTo>
                    <a:cubicBezTo>
                      <a:pt x="30238" y="1022"/>
                      <a:pt x="30036" y="731"/>
                      <a:pt x="29741" y="721"/>
                    </a:cubicBezTo>
                    <a:lnTo>
                      <a:pt x="3557" y="0"/>
                    </a:lnTo>
                    <a:cubicBezTo>
                      <a:pt x="3554" y="0"/>
                      <a:pt x="3550" y="0"/>
                      <a:pt x="354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9"/>
              <p:cNvSpPr/>
              <p:nvPr/>
            </p:nvSpPr>
            <p:spPr>
              <a:xfrm>
                <a:off x="7715832" y="2151555"/>
                <a:ext cx="670635" cy="211043"/>
              </a:xfrm>
              <a:custGeom>
                <a:avLst/>
                <a:gdLst/>
                <a:ahLst/>
                <a:cxnLst/>
                <a:rect l="l" t="t" r="r" b="b"/>
                <a:pathLst>
                  <a:path w="26445" h="8322" extrusionOk="0">
                    <a:moveTo>
                      <a:pt x="1989" y="1"/>
                    </a:moveTo>
                    <a:cubicBezTo>
                      <a:pt x="1235" y="1292"/>
                      <a:pt x="1" y="4200"/>
                      <a:pt x="1972" y="7061"/>
                    </a:cubicBezTo>
                    <a:lnTo>
                      <a:pt x="25265" y="8322"/>
                    </a:lnTo>
                    <a:cubicBezTo>
                      <a:pt x="25085" y="6939"/>
                      <a:pt x="25032" y="5025"/>
                      <a:pt x="25636" y="3145"/>
                    </a:cubicBezTo>
                    <a:cubicBezTo>
                      <a:pt x="25965" y="2128"/>
                      <a:pt x="26232" y="1312"/>
                      <a:pt x="26444" y="677"/>
                    </a:cubicBezTo>
                    <a:lnTo>
                      <a:pt x="1989"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9"/>
              <p:cNvSpPr/>
              <p:nvPr/>
            </p:nvSpPr>
            <p:spPr>
              <a:xfrm>
                <a:off x="7963108" y="2298715"/>
                <a:ext cx="390918" cy="29087"/>
              </a:xfrm>
              <a:custGeom>
                <a:avLst/>
                <a:gdLst/>
                <a:ahLst/>
                <a:cxnLst/>
                <a:rect l="l" t="t" r="r" b="b"/>
                <a:pathLst>
                  <a:path w="15415" h="1147" extrusionOk="0">
                    <a:moveTo>
                      <a:pt x="2018" y="0"/>
                    </a:moveTo>
                    <a:cubicBezTo>
                      <a:pt x="1402" y="0"/>
                      <a:pt x="787" y="9"/>
                      <a:pt x="173" y="27"/>
                    </a:cubicBezTo>
                    <a:cubicBezTo>
                      <a:pt x="1" y="30"/>
                      <a:pt x="5" y="243"/>
                      <a:pt x="173" y="253"/>
                    </a:cubicBezTo>
                    <a:cubicBezTo>
                      <a:pt x="5191" y="618"/>
                      <a:pt x="10219" y="733"/>
                      <a:pt x="15240" y="1146"/>
                    </a:cubicBezTo>
                    <a:cubicBezTo>
                      <a:pt x="15245" y="1146"/>
                      <a:pt x="15250" y="1146"/>
                      <a:pt x="15255" y="1146"/>
                    </a:cubicBezTo>
                    <a:cubicBezTo>
                      <a:pt x="15415" y="1146"/>
                      <a:pt x="15404" y="925"/>
                      <a:pt x="15240" y="905"/>
                    </a:cubicBezTo>
                    <a:cubicBezTo>
                      <a:pt x="10892" y="428"/>
                      <a:pt x="6419" y="0"/>
                      <a:pt x="2018"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9"/>
              <p:cNvSpPr/>
              <p:nvPr/>
            </p:nvSpPr>
            <p:spPr>
              <a:xfrm>
                <a:off x="7852492" y="2246069"/>
                <a:ext cx="380318" cy="14354"/>
              </a:xfrm>
              <a:custGeom>
                <a:avLst/>
                <a:gdLst/>
                <a:ahLst/>
                <a:cxnLst/>
                <a:rect l="l" t="t" r="r" b="b"/>
                <a:pathLst>
                  <a:path w="14997" h="566" extrusionOk="0">
                    <a:moveTo>
                      <a:pt x="2112" y="1"/>
                    </a:moveTo>
                    <a:cubicBezTo>
                      <a:pt x="1435" y="1"/>
                      <a:pt x="759" y="15"/>
                      <a:pt x="86" y="54"/>
                    </a:cubicBezTo>
                    <a:cubicBezTo>
                      <a:pt x="1" y="57"/>
                      <a:pt x="5" y="158"/>
                      <a:pt x="86" y="166"/>
                    </a:cubicBezTo>
                    <a:cubicBezTo>
                      <a:pt x="2527" y="415"/>
                      <a:pt x="5022" y="351"/>
                      <a:pt x="7474" y="409"/>
                    </a:cubicBezTo>
                    <a:cubicBezTo>
                      <a:pt x="9372" y="450"/>
                      <a:pt x="11286" y="565"/>
                      <a:pt x="13189" y="565"/>
                    </a:cubicBezTo>
                    <a:cubicBezTo>
                      <a:pt x="13748" y="565"/>
                      <a:pt x="14305" y="555"/>
                      <a:pt x="14861" y="531"/>
                    </a:cubicBezTo>
                    <a:cubicBezTo>
                      <a:pt x="14997" y="523"/>
                      <a:pt x="14993" y="361"/>
                      <a:pt x="14861" y="351"/>
                    </a:cubicBezTo>
                    <a:cubicBezTo>
                      <a:pt x="12416" y="135"/>
                      <a:pt x="9928" y="196"/>
                      <a:pt x="7474" y="141"/>
                    </a:cubicBezTo>
                    <a:cubicBezTo>
                      <a:pt x="5696" y="102"/>
                      <a:pt x="3899" y="1"/>
                      <a:pt x="2112"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9"/>
              <p:cNvSpPr/>
              <p:nvPr/>
            </p:nvSpPr>
            <p:spPr>
              <a:xfrm>
                <a:off x="7964047" y="2181225"/>
                <a:ext cx="412829" cy="25410"/>
              </a:xfrm>
              <a:custGeom>
                <a:avLst/>
                <a:gdLst/>
                <a:ahLst/>
                <a:cxnLst/>
                <a:rect l="l" t="t" r="r" b="b"/>
                <a:pathLst>
                  <a:path w="16279" h="1002" extrusionOk="0">
                    <a:moveTo>
                      <a:pt x="133" y="0"/>
                    </a:moveTo>
                    <a:cubicBezTo>
                      <a:pt x="35" y="0"/>
                      <a:pt x="1" y="142"/>
                      <a:pt x="106" y="159"/>
                    </a:cubicBezTo>
                    <a:cubicBezTo>
                      <a:pt x="5357" y="961"/>
                      <a:pt x="10814" y="964"/>
                      <a:pt x="16112" y="1001"/>
                    </a:cubicBezTo>
                    <a:cubicBezTo>
                      <a:pt x="16113" y="1001"/>
                      <a:pt x="16114" y="1001"/>
                      <a:pt x="16116" y="1001"/>
                    </a:cubicBezTo>
                    <a:cubicBezTo>
                      <a:pt x="16278" y="1001"/>
                      <a:pt x="16277" y="785"/>
                      <a:pt x="16112" y="781"/>
                    </a:cubicBezTo>
                    <a:cubicBezTo>
                      <a:pt x="10776" y="670"/>
                      <a:pt x="5461" y="126"/>
                      <a:pt x="133"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9"/>
              <p:cNvSpPr/>
              <p:nvPr/>
            </p:nvSpPr>
            <p:spPr>
              <a:xfrm>
                <a:off x="7487220" y="1771621"/>
                <a:ext cx="688640" cy="387977"/>
              </a:xfrm>
              <a:custGeom>
                <a:avLst/>
                <a:gdLst/>
                <a:ahLst/>
                <a:cxnLst/>
                <a:rect l="l" t="t" r="r" b="b"/>
                <a:pathLst>
                  <a:path w="27155" h="15299" extrusionOk="0">
                    <a:moveTo>
                      <a:pt x="24061" y="0"/>
                    </a:moveTo>
                    <a:cubicBezTo>
                      <a:pt x="24031" y="0"/>
                      <a:pt x="24001" y="5"/>
                      <a:pt x="23969" y="14"/>
                    </a:cubicBezTo>
                    <a:lnTo>
                      <a:pt x="1776" y="6581"/>
                    </a:lnTo>
                    <a:cubicBezTo>
                      <a:pt x="1278" y="6726"/>
                      <a:pt x="900" y="7132"/>
                      <a:pt x="775" y="7632"/>
                    </a:cubicBezTo>
                    <a:cubicBezTo>
                      <a:pt x="0" y="10705"/>
                      <a:pt x="1968" y="13589"/>
                      <a:pt x="2979" y="14817"/>
                    </a:cubicBezTo>
                    <a:cubicBezTo>
                      <a:pt x="3232" y="15126"/>
                      <a:pt x="3602" y="15298"/>
                      <a:pt x="3990" y="15298"/>
                    </a:cubicBezTo>
                    <a:cubicBezTo>
                      <a:pt x="4090" y="15298"/>
                      <a:pt x="4191" y="15287"/>
                      <a:pt x="4291" y="15263"/>
                    </a:cubicBezTo>
                    <a:cubicBezTo>
                      <a:pt x="7841" y="14418"/>
                      <a:pt x="22863" y="10847"/>
                      <a:pt x="26830" y="9904"/>
                    </a:cubicBezTo>
                    <a:cubicBezTo>
                      <a:pt x="27120" y="9836"/>
                      <a:pt x="27155" y="9448"/>
                      <a:pt x="26891" y="9315"/>
                    </a:cubicBezTo>
                    <a:cubicBezTo>
                      <a:pt x="26810" y="9275"/>
                      <a:pt x="26732" y="9234"/>
                      <a:pt x="26654" y="9190"/>
                    </a:cubicBezTo>
                    <a:cubicBezTo>
                      <a:pt x="26331" y="9007"/>
                      <a:pt x="25967" y="8917"/>
                      <a:pt x="25600" y="8917"/>
                    </a:cubicBezTo>
                    <a:cubicBezTo>
                      <a:pt x="25426" y="8917"/>
                      <a:pt x="25251" y="8938"/>
                      <a:pt x="25079" y="8978"/>
                    </a:cubicBezTo>
                    <a:lnTo>
                      <a:pt x="4007" y="13955"/>
                    </a:lnTo>
                    <a:cubicBezTo>
                      <a:pt x="4004" y="13955"/>
                      <a:pt x="4001" y="13955"/>
                      <a:pt x="3997" y="13951"/>
                    </a:cubicBezTo>
                    <a:cubicBezTo>
                      <a:pt x="3185" y="12960"/>
                      <a:pt x="1414" y="10425"/>
                      <a:pt x="2083" y="7899"/>
                    </a:cubicBezTo>
                    <a:cubicBezTo>
                      <a:pt x="2086" y="7895"/>
                      <a:pt x="2110" y="7875"/>
                      <a:pt x="2147" y="7865"/>
                    </a:cubicBezTo>
                    <a:lnTo>
                      <a:pt x="23283" y="1529"/>
                    </a:lnTo>
                    <a:cubicBezTo>
                      <a:pt x="23817" y="1370"/>
                      <a:pt x="24230" y="937"/>
                      <a:pt x="24365" y="393"/>
                    </a:cubicBezTo>
                    <a:cubicBezTo>
                      <a:pt x="24415" y="188"/>
                      <a:pt x="24256" y="0"/>
                      <a:pt x="2406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9"/>
              <p:cNvSpPr/>
              <p:nvPr/>
            </p:nvSpPr>
            <p:spPr>
              <a:xfrm>
                <a:off x="7523052" y="1816634"/>
                <a:ext cx="583195" cy="308880"/>
              </a:xfrm>
              <a:custGeom>
                <a:avLst/>
                <a:gdLst/>
                <a:ahLst/>
                <a:cxnLst/>
                <a:rect l="l" t="t" r="r" b="b"/>
                <a:pathLst>
                  <a:path w="22997" h="12180" extrusionOk="0">
                    <a:moveTo>
                      <a:pt x="21323" y="0"/>
                    </a:moveTo>
                    <a:cubicBezTo>
                      <a:pt x="21322" y="0"/>
                      <a:pt x="21320" y="0"/>
                      <a:pt x="21319" y="1"/>
                    </a:cubicBezTo>
                    <a:lnTo>
                      <a:pt x="734" y="6090"/>
                    </a:lnTo>
                    <a:cubicBezTo>
                      <a:pt x="697" y="6100"/>
                      <a:pt x="673" y="6120"/>
                      <a:pt x="670" y="6124"/>
                    </a:cubicBezTo>
                    <a:cubicBezTo>
                      <a:pt x="1" y="8650"/>
                      <a:pt x="1772" y="11185"/>
                      <a:pt x="2584" y="12176"/>
                    </a:cubicBezTo>
                    <a:cubicBezTo>
                      <a:pt x="2588" y="12180"/>
                      <a:pt x="2591" y="12180"/>
                      <a:pt x="2594" y="12180"/>
                    </a:cubicBezTo>
                    <a:lnTo>
                      <a:pt x="22986" y="7334"/>
                    </a:lnTo>
                    <a:cubicBezTo>
                      <a:pt x="22992" y="7331"/>
                      <a:pt x="22996" y="7321"/>
                      <a:pt x="22992" y="7314"/>
                    </a:cubicBezTo>
                    <a:cubicBezTo>
                      <a:pt x="21085" y="5187"/>
                      <a:pt x="21062" y="2097"/>
                      <a:pt x="21333" y="11"/>
                    </a:cubicBezTo>
                    <a:cubicBezTo>
                      <a:pt x="21335" y="5"/>
                      <a:pt x="21329" y="0"/>
                      <a:pt x="213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9"/>
              <p:cNvSpPr/>
              <p:nvPr/>
            </p:nvSpPr>
            <p:spPr>
              <a:xfrm>
                <a:off x="7642468" y="1965113"/>
                <a:ext cx="404384" cy="105876"/>
              </a:xfrm>
              <a:custGeom>
                <a:avLst/>
                <a:gdLst/>
                <a:ahLst/>
                <a:cxnLst/>
                <a:rect l="l" t="t" r="r" b="b"/>
                <a:pathLst>
                  <a:path w="15946" h="4175" extrusionOk="0">
                    <a:moveTo>
                      <a:pt x="15728" y="0"/>
                    </a:moveTo>
                    <a:cubicBezTo>
                      <a:pt x="15714" y="0"/>
                      <a:pt x="15700" y="2"/>
                      <a:pt x="15684" y="6"/>
                    </a:cubicBezTo>
                    <a:cubicBezTo>
                      <a:pt x="13091" y="644"/>
                      <a:pt x="10511" y="1365"/>
                      <a:pt x="7922" y="2020"/>
                    </a:cubicBezTo>
                    <a:cubicBezTo>
                      <a:pt x="5335" y="2676"/>
                      <a:pt x="2708" y="3231"/>
                      <a:pt x="141" y="3971"/>
                    </a:cubicBezTo>
                    <a:cubicBezTo>
                      <a:pt x="1" y="4012"/>
                      <a:pt x="54" y="4174"/>
                      <a:pt x="178" y="4174"/>
                    </a:cubicBezTo>
                    <a:cubicBezTo>
                      <a:pt x="188" y="4174"/>
                      <a:pt x="198" y="4173"/>
                      <a:pt x="209" y="4171"/>
                    </a:cubicBezTo>
                    <a:cubicBezTo>
                      <a:pt x="5422" y="3187"/>
                      <a:pt x="10674" y="1743"/>
                      <a:pt x="15769" y="259"/>
                    </a:cubicBezTo>
                    <a:cubicBezTo>
                      <a:pt x="15946" y="209"/>
                      <a:pt x="15881" y="0"/>
                      <a:pt x="15728"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9"/>
              <p:cNvSpPr/>
              <p:nvPr/>
            </p:nvSpPr>
            <p:spPr>
              <a:xfrm>
                <a:off x="7634632" y="1950100"/>
                <a:ext cx="306268" cy="80948"/>
              </a:xfrm>
              <a:custGeom>
                <a:avLst/>
                <a:gdLst/>
                <a:ahLst/>
                <a:cxnLst/>
                <a:rect l="l" t="t" r="r" b="b"/>
                <a:pathLst>
                  <a:path w="12077" h="3192" extrusionOk="0">
                    <a:moveTo>
                      <a:pt x="11930" y="0"/>
                    </a:moveTo>
                    <a:cubicBezTo>
                      <a:pt x="11923" y="0"/>
                      <a:pt x="11916" y="1"/>
                      <a:pt x="11908" y="2"/>
                    </a:cubicBezTo>
                    <a:cubicBezTo>
                      <a:pt x="7955" y="756"/>
                      <a:pt x="4054" y="1963"/>
                      <a:pt x="159" y="2964"/>
                    </a:cubicBezTo>
                    <a:cubicBezTo>
                      <a:pt x="0" y="3004"/>
                      <a:pt x="58" y="3192"/>
                      <a:pt x="191" y="3192"/>
                    </a:cubicBezTo>
                    <a:cubicBezTo>
                      <a:pt x="203" y="3192"/>
                      <a:pt x="216" y="3190"/>
                      <a:pt x="229" y="3187"/>
                    </a:cubicBezTo>
                    <a:cubicBezTo>
                      <a:pt x="4128" y="2204"/>
                      <a:pt x="8135" y="1399"/>
                      <a:pt x="11963" y="168"/>
                    </a:cubicBezTo>
                    <a:cubicBezTo>
                      <a:pt x="12076" y="130"/>
                      <a:pt x="12033" y="0"/>
                      <a:pt x="1193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9"/>
              <p:cNvSpPr/>
              <p:nvPr/>
            </p:nvSpPr>
            <p:spPr>
              <a:xfrm>
                <a:off x="7464118" y="1640285"/>
                <a:ext cx="699443" cy="306927"/>
              </a:xfrm>
              <a:custGeom>
                <a:avLst/>
                <a:gdLst/>
                <a:ahLst/>
                <a:cxnLst/>
                <a:rect l="l" t="t" r="r" b="b"/>
                <a:pathLst>
                  <a:path w="27581" h="12103" extrusionOk="0">
                    <a:moveTo>
                      <a:pt x="24528" y="0"/>
                    </a:moveTo>
                    <a:cubicBezTo>
                      <a:pt x="24432" y="0"/>
                      <a:pt x="24336" y="8"/>
                      <a:pt x="24240" y="23"/>
                    </a:cubicBezTo>
                    <a:lnTo>
                      <a:pt x="302" y="3793"/>
                    </a:lnTo>
                    <a:cubicBezTo>
                      <a:pt x="68" y="3827"/>
                      <a:pt x="1" y="4132"/>
                      <a:pt x="200" y="4260"/>
                    </a:cubicBezTo>
                    <a:lnTo>
                      <a:pt x="207" y="4266"/>
                    </a:lnTo>
                    <a:cubicBezTo>
                      <a:pt x="730" y="4614"/>
                      <a:pt x="1343" y="4796"/>
                      <a:pt x="1965" y="4796"/>
                    </a:cubicBezTo>
                    <a:cubicBezTo>
                      <a:pt x="2124" y="4796"/>
                      <a:pt x="2283" y="4785"/>
                      <a:pt x="2441" y="4761"/>
                    </a:cubicBezTo>
                    <a:lnTo>
                      <a:pt x="23489" y="1562"/>
                    </a:lnTo>
                    <a:cubicBezTo>
                      <a:pt x="23575" y="1549"/>
                      <a:pt x="23660" y="1543"/>
                      <a:pt x="23745" y="1543"/>
                    </a:cubicBezTo>
                    <a:cubicBezTo>
                      <a:pt x="24335" y="1543"/>
                      <a:pt x="24896" y="1846"/>
                      <a:pt x="25200" y="2367"/>
                    </a:cubicBezTo>
                    <a:cubicBezTo>
                      <a:pt x="25532" y="2928"/>
                      <a:pt x="25839" y="3716"/>
                      <a:pt x="25958" y="4777"/>
                    </a:cubicBezTo>
                    <a:cubicBezTo>
                      <a:pt x="26055" y="5653"/>
                      <a:pt x="25464" y="6461"/>
                      <a:pt x="24599" y="6634"/>
                    </a:cubicBezTo>
                    <a:cubicBezTo>
                      <a:pt x="20311" y="7482"/>
                      <a:pt x="7365" y="10048"/>
                      <a:pt x="3886" y="10738"/>
                    </a:cubicBezTo>
                    <a:cubicBezTo>
                      <a:pt x="3351" y="10843"/>
                      <a:pt x="2928" y="11245"/>
                      <a:pt x="2790" y="11769"/>
                    </a:cubicBezTo>
                    <a:lnTo>
                      <a:pt x="2790" y="11776"/>
                    </a:lnTo>
                    <a:cubicBezTo>
                      <a:pt x="2744" y="11945"/>
                      <a:pt x="2870" y="12102"/>
                      <a:pt x="3035" y="12102"/>
                    </a:cubicBezTo>
                    <a:cubicBezTo>
                      <a:pt x="3052" y="12102"/>
                      <a:pt x="3070" y="12101"/>
                      <a:pt x="3087" y="12097"/>
                    </a:cubicBezTo>
                    <a:lnTo>
                      <a:pt x="25775" y="7695"/>
                    </a:lnTo>
                    <a:cubicBezTo>
                      <a:pt x="26816" y="7495"/>
                      <a:pt x="27581" y="6582"/>
                      <a:pt x="27574" y="5524"/>
                    </a:cubicBezTo>
                    <a:cubicBezTo>
                      <a:pt x="27553" y="2857"/>
                      <a:pt x="26546" y="1315"/>
                      <a:pt x="25809" y="541"/>
                    </a:cubicBezTo>
                    <a:cubicBezTo>
                      <a:pt x="25473" y="189"/>
                      <a:pt x="25007" y="0"/>
                      <a:pt x="24528"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56" name="Google Shape;1956;p39"/>
              <p:cNvSpPr/>
              <p:nvPr/>
            </p:nvSpPr>
            <p:spPr>
              <a:xfrm>
                <a:off x="7527236" y="1678400"/>
                <a:ext cx="596965" cy="230620"/>
              </a:xfrm>
              <a:custGeom>
                <a:avLst/>
                <a:gdLst/>
                <a:ahLst/>
                <a:cxnLst/>
                <a:rect l="l" t="t" r="r" b="b"/>
                <a:pathLst>
                  <a:path w="23540" h="9094" extrusionOk="0">
                    <a:moveTo>
                      <a:pt x="21503" y="0"/>
                    </a:moveTo>
                    <a:cubicBezTo>
                      <a:pt x="21439" y="0"/>
                      <a:pt x="21375" y="5"/>
                      <a:pt x="21311" y="15"/>
                    </a:cubicBezTo>
                    <a:lnTo>
                      <a:pt x="0" y="3369"/>
                    </a:lnTo>
                    <a:cubicBezTo>
                      <a:pt x="470" y="3951"/>
                      <a:pt x="910" y="4667"/>
                      <a:pt x="1210" y="5536"/>
                    </a:cubicBezTo>
                    <a:cubicBezTo>
                      <a:pt x="1664" y="6838"/>
                      <a:pt x="1725" y="8086"/>
                      <a:pt x="1640" y="9093"/>
                    </a:cubicBezTo>
                    <a:lnTo>
                      <a:pt x="22528" y="5043"/>
                    </a:lnTo>
                    <a:cubicBezTo>
                      <a:pt x="23124" y="4928"/>
                      <a:pt x="23540" y="4386"/>
                      <a:pt x="23510" y="3781"/>
                    </a:cubicBezTo>
                    <a:cubicBezTo>
                      <a:pt x="23428" y="2169"/>
                      <a:pt x="22924" y="1117"/>
                      <a:pt x="22461" y="478"/>
                    </a:cubicBezTo>
                    <a:cubicBezTo>
                      <a:pt x="22238" y="169"/>
                      <a:pt x="21878" y="0"/>
                      <a:pt x="21503" y="0"/>
                    </a:cubicBez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9"/>
              <p:cNvSpPr/>
              <p:nvPr/>
            </p:nvSpPr>
            <p:spPr>
              <a:xfrm>
                <a:off x="7628546" y="1779381"/>
                <a:ext cx="411257" cy="84422"/>
              </a:xfrm>
              <a:custGeom>
                <a:avLst/>
                <a:gdLst/>
                <a:ahLst/>
                <a:cxnLst/>
                <a:rect l="l" t="t" r="r" b="b"/>
                <a:pathLst>
                  <a:path w="16217" h="3329" extrusionOk="0">
                    <a:moveTo>
                      <a:pt x="16058" y="1"/>
                    </a:moveTo>
                    <a:cubicBezTo>
                      <a:pt x="16050" y="1"/>
                      <a:pt x="16042" y="1"/>
                      <a:pt x="16033" y="3"/>
                    </a:cubicBezTo>
                    <a:cubicBezTo>
                      <a:pt x="10714" y="950"/>
                      <a:pt x="5447" y="2194"/>
                      <a:pt x="129" y="3155"/>
                    </a:cubicBezTo>
                    <a:cubicBezTo>
                      <a:pt x="1" y="3177"/>
                      <a:pt x="53" y="3328"/>
                      <a:pt x="165" y="3328"/>
                    </a:cubicBezTo>
                    <a:cubicBezTo>
                      <a:pt x="171" y="3328"/>
                      <a:pt x="178" y="3328"/>
                      <a:pt x="185" y="3327"/>
                    </a:cubicBezTo>
                    <a:cubicBezTo>
                      <a:pt x="5488" y="2471"/>
                      <a:pt x="10904" y="1602"/>
                      <a:pt x="16090" y="179"/>
                    </a:cubicBezTo>
                    <a:cubicBezTo>
                      <a:pt x="16217" y="144"/>
                      <a:pt x="16167" y="1"/>
                      <a:pt x="1605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58" name="Google Shape;1958;p39"/>
              <p:cNvSpPr/>
              <p:nvPr/>
            </p:nvSpPr>
            <p:spPr>
              <a:xfrm>
                <a:off x="7617692" y="1714765"/>
                <a:ext cx="457639" cy="91092"/>
              </a:xfrm>
              <a:custGeom>
                <a:avLst/>
                <a:gdLst/>
                <a:ahLst/>
                <a:cxnLst/>
                <a:rect l="l" t="t" r="r" b="b"/>
                <a:pathLst>
                  <a:path w="18046" h="3592" extrusionOk="0">
                    <a:moveTo>
                      <a:pt x="17859" y="1"/>
                    </a:moveTo>
                    <a:cubicBezTo>
                      <a:pt x="17852" y="1"/>
                      <a:pt x="17844" y="1"/>
                      <a:pt x="17837" y="2"/>
                    </a:cubicBezTo>
                    <a:cubicBezTo>
                      <a:pt x="11903" y="823"/>
                      <a:pt x="6010" y="2240"/>
                      <a:pt x="137" y="3400"/>
                    </a:cubicBezTo>
                    <a:cubicBezTo>
                      <a:pt x="1" y="3429"/>
                      <a:pt x="55" y="3592"/>
                      <a:pt x="174" y="3592"/>
                    </a:cubicBezTo>
                    <a:cubicBezTo>
                      <a:pt x="182" y="3592"/>
                      <a:pt x="190" y="3591"/>
                      <a:pt x="198" y="3590"/>
                    </a:cubicBezTo>
                    <a:cubicBezTo>
                      <a:pt x="6084" y="2494"/>
                      <a:pt x="12086" y="1632"/>
                      <a:pt x="17898" y="198"/>
                    </a:cubicBezTo>
                    <a:cubicBezTo>
                      <a:pt x="18045" y="163"/>
                      <a:pt x="17983" y="1"/>
                      <a:pt x="1785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59" name="Google Shape;1959;p39"/>
              <p:cNvSpPr/>
              <p:nvPr/>
            </p:nvSpPr>
            <p:spPr>
              <a:xfrm>
                <a:off x="7755620" y="3202090"/>
                <a:ext cx="785615" cy="487564"/>
              </a:xfrm>
              <a:custGeom>
                <a:avLst/>
                <a:gdLst/>
                <a:ahLst/>
                <a:cxnLst/>
                <a:rect l="l" t="t" r="r" b="b"/>
                <a:pathLst>
                  <a:path w="30979" h="19226" extrusionOk="0">
                    <a:moveTo>
                      <a:pt x="3210" y="1"/>
                    </a:moveTo>
                    <a:cubicBezTo>
                      <a:pt x="3055" y="1"/>
                      <a:pt x="2918" y="124"/>
                      <a:pt x="2915" y="288"/>
                    </a:cubicBezTo>
                    <a:cubicBezTo>
                      <a:pt x="2912" y="514"/>
                      <a:pt x="2905" y="853"/>
                      <a:pt x="2892" y="1258"/>
                    </a:cubicBezTo>
                    <a:lnTo>
                      <a:pt x="29037" y="9028"/>
                    </a:lnTo>
                    <a:cubicBezTo>
                      <a:pt x="29373" y="9126"/>
                      <a:pt x="29596" y="9451"/>
                      <a:pt x="29569" y="9799"/>
                    </a:cubicBezTo>
                    <a:cubicBezTo>
                      <a:pt x="29468" y="11101"/>
                      <a:pt x="29132" y="12578"/>
                      <a:pt x="28575" y="14188"/>
                    </a:cubicBezTo>
                    <a:cubicBezTo>
                      <a:pt x="27645" y="16865"/>
                      <a:pt x="26732" y="17630"/>
                      <a:pt x="26387" y="17833"/>
                    </a:cubicBezTo>
                    <a:lnTo>
                      <a:pt x="440" y="10834"/>
                    </a:lnTo>
                    <a:cubicBezTo>
                      <a:pt x="311" y="11057"/>
                      <a:pt x="194" y="11249"/>
                      <a:pt x="105" y="11395"/>
                    </a:cubicBezTo>
                    <a:cubicBezTo>
                      <a:pt x="1" y="11561"/>
                      <a:pt x="88" y="11780"/>
                      <a:pt x="278" y="11831"/>
                    </a:cubicBezTo>
                    <a:lnTo>
                      <a:pt x="26397" y="19225"/>
                    </a:lnTo>
                    <a:cubicBezTo>
                      <a:pt x="26397" y="19225"/>
                      <a:pt x="26397" y="19225"/>
                      <a:pt x="26397" y="19225"/>
                    </a:cubicBezTo>
                    <a:cubicBezTo>
                      <a:pt x="26424" y="19225"/>
                      <a:pt x="28248" y="19208"/>
                      <a:pt x="29836" y="14627"/>
                    </a:cubicBezTo>
                    <a:cubicBezTo>
                      <a:pt x="30424" y="12933"/>
                      <a:pt x="30789" y="11344"/>
                      <a:pt x="30904" y="9904"/>
                    </a:cubicBezTo>
                    <a:cubicBezTo>
                      <a:pt x="30979" y="8924"/>
                      <a:pt x="30360" y="8024"/>
                      <a:pt x="29416" y="7747"/>
                    </a:cubicBezTo>
                    <a:lnTo>
                      <a:pt x="3284" y="10"/>
                    </a:lnTo>
                    <a:cubicBezTo>
                      <a:pt x="3259" y="4"/>
                      <a:pt x="3234" y="1"/>
                      <a:pt x="3210"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9"/>
              <p:cNvSpPr/>
              <p:nvPr/>
            </p:nvSpPr>
            <p:spPr>
              <a:xfrm>
                <a:off x="7804589" y="3244618"/>
                <a:ext cx="701573" cy="409710"/>
              </a:xfrm>
              <a:custGeom>
                <a:avLst/>
                <a:gdLst/>
                <a:ahLst/>
                <a:cxnLst/>
                <a:rect l="l" t="t" r="r" b="b"/>
                <a:pathLst>
                  <a:path w="27665" h="16156" extrusionOk="0">
                    <a:moveTo>
                      <a:pt x="2279" y="0"/>
                    </a:moveTo>
                    <a:cubicBezTo>
                      <a:pt x="2239" y="941"/>
                      <a:pt x="2161" y="2205"/>
                      <a:pt x="2005" y="3622"/>
                    </a:cubicBezTo>
                    <a:cubicBezTo>
                      <a:pt x="1788" y="5624"/>
                      <a:pt x="791" y="7787"/>
                      <a:pt x="0" y="9235"/>
                    </a:cubicBezTo>
                    <a:lnTo>
                      <a:pt x="24456" y="16156"/>
                    </a:lnTo>
                    <a:cubicBezTo>
                      <a:pt x="24801" y="15953"/>
                      <a:pt x="25714" y="15188"/>
                      <a:pt x="26644" y="12511"/>
                    </a:cubicBezTo>
                    <a:cubicBezTo>
                      <a:pt x="27201" y="10901"/>
                      <a:pt x="27537" y="9424"/>
                      <a:pt x="27638" y="8122"/>
                    </a:cubicBezTo>
                    <a:cubicBezTo>
                      <a:pt x="27665" y="7774"/>
                      <a:pt x="27442" y="7449"/>
                      <a:pt x="27106" y="7351"/>
                    </a:cubicBezTo>
                    <a:lnTo>
                      <a:pt x="2279" y="0"/>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9"/>
              <p:cNvSpPr/>
              <p:nvPr/>
            </p:nvSpPr>
            <p:spPr>
              <a:xfrm>
                <a:off x="7838088" y="3425836"/>
                <a:ext cx="407301" cy="109477"/>
              </a:xfrm>
              <a:custGeom>
                <a:avLst/>
                <a:gdLst/>
                <a:ahLst/>
                <a:cxnLst/>
                <a:rect l="l" t="t" r="r" b="b"/>
                <a:pathLst>
                  <a:path w="16061" h="4317" extrusionOk="0">
                    <a:moveTo>
                      <a:pt x="190" y="0"/>
                    </a:moveTo>
                    <a:cubicBezTo>
                      <a:pt x="61" y="0"/>
                      <a:pt x="0" y="173"/>
                      <a:pt x="147" y="202"/>
                    </a:cubicBezTo>
                    <a:cubicBezTo>
                      <a:pt x="5516" y="1233"/>
                      <a:pt x="10672" y="2829"/>
                      <a:pt x="15920" y="4313"/>
                    </a:cubicBezTo>
                    <a:cubicBezTo>
                      <a:pt x="15927" y="4315"/>
                      <a:pt x="15934" y="4316"/>
                      <a:pt x="15941" y="4316"/>
                    </a:cubicBezTo>
                    <a:cubicBezTo>
                      <a:pt x="16009" y="4316"/>
                      <a:pt x="16060" y="4222"/>
                      <a:pt x="15984" y="4191"/>
                    </a:cubicBezTo>
                    <a:cubicBezTo>
                      <a:pt x="10973" y="2150"/>
                      <a:pt x="5519" y="949"/>
                      <a:pt x="214" y="2"/>
                    </a:cubicBezTo>
                    <a:cubicBezTo>
                      <a:pt x="206" y="1"/>
                      <a:pt x="198" y="0"/>
                      <a:pt x="190"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9"/>
              <p:cNvSpPr/>
              <p:nvPr/>
            </p:nvSpPr>
            <p:spPr>
              <a:xfrm>
                <a:off x="7855079" y="3338042"/>
                <a:ext cx="492407" cy="150332"/>
              </a:xfrm>
              <a:custGeom>
                <a:avLst/>
                <a:gdLst/>
                <a:ahLst/>
                <a:cxnLst/>
                <a:rect l="l" t="t" r="r" b="b"/>
                <a:pathLst>
                  <a:path w="19417" h="5928" extrusionOk="0">
                    <a:moveTo>
                      <a:pt x="195" y="0"/>
                    </a:moveTo>
                    <a:cubicBezTo>
                      <a:pt x="87" y="0"/>
                      <a:pt x="0" y="159"/>
                      <a:pt x="129" y="208"/>
                    </a:cubicBezTo>
                    <a:cubicBezTo>
                      <a:pt x="3162" y="1378"/>
                      <a:pt x="6263" y="2375"/>
                      <a:pt x="9377" y="3315"/>
                    </a:cubicBezTo>
                    <a:cubicBezTo>
                      <a:pt x="12598" y="4293"/>
                      <a:pt x="15899" y="5331"/>
                      <a:pt x="19219" y="5926"/>
                    </a:cubicBezTo>
                    <a:cubicBezTo>
                      <a:pt x="19228" y="5927"/>
                      <a:pt x="19236" y="5928"/>
                      <a:pt x="19245" y="5928"/>
                    </a:cubicBezTo>
                    <a:cubicBezTo>
                      <a:pt x="19362" y="5928"/>
                      <a:pt x="19416" y="5777"/>
                      <a:pt x="19280" y="5733"/>
                    </a:cubicBezTo>
                    <a:cubicBezTo>
                      <a:pt x="16128" y="4719"/>
                      <a:pt x="12883" y="3968"/>
                      <a:pt x="9711" y="3018"/>
                    </a:cubicBezTo>
                    <a:cubicBezTo>
                      <a:pt x="6533" y="2068"/>
                      <a:pt x="3388" y="1013"/>
                      <a:pt x="228" y="5"/>
                    </a:cubicBezTo>
                    <a:cubicBezTo>
                      <a:pt x="217" y="2"/>
                      <a:pt x="206" y="0"/>
                      <a:pt x="195"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9"/>
              <p:cNvSpPr/>
              <p:nvPr/>
            </p:nvSpPr>
            <p:spPr>
              <a:xfrm>
                <a:off x="7973049" y="3332767"/>
                <a:ext cx="325643" cy="76180"/>
              </a:xfrm>
              <a:custGeom>
                <a:avLst/>
                <a:gdLst/>
                <a:ahLst/>
                <a:cxnLst/>
                <a:rect l="l" t="t" r="r" b="b"/>
                <a:pathLst>
                  <a:path w="12841" h="3004" extrusionOk="0">
                    <a:moveTo>
                      <a:pt x="255" y="1"/>
                    </a:moveTo>
                    <a:cubicBezTo>
                      <a:pt x="84" y="1"/>
                      <a:pt x="0" y="239"/>
                      <a:pt x="201" y="277"/>
                    </a:cubicBezTo>
                    <a:cubicBezTo>
                      <a:pt x="4383" y="1035"/>
                      <a:pt x="8474" y="2123"/>
                      <a:pt x="12626" y="3000"/>
                    </a:cubicBezTo>
                    <a:cubicBezTo>
                      <a:pt x="12638" y="3002"/>
                      <a:pt x="12650" y="3004"/>
                      <a:pt x="12661" y="3004"/>
                    </a:cubicBezTo>
                    <a:cubicBezTo>
                      <a:pt x="12789" y="3004"/>
                      <a:pt x="12840" y="2837"/>
                      <a:pt x="12694" y="2789"/>
                    </a:cubicBezTo>
                    <a:cubicBezTo>
                      <a:pt x="8681" y="1505"/>
                      <a:pt x="4434" y="744"/>
                      <a:pt x="289" y="4"/>
                    </a:cubicBezTo>
                    <a:cubicBezTo>
                      <a:pt x="277" y="2"/>
                      <a:pt x="266" y="1"/>
                      <a:pt x="255"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9"/>
              <p:cNvSpPr/>
              <p:nvPr/>
            </p:nvSpPr>
            <p:spPr>
              <a:xfrm>
                <a:off x="7102776" y="4171248"/>
                <a:ext cx="669519" cy="588672"/>
              </a:xfrm>
              <a:custGeom>
                <a:avLst/>
                <a:gdLst/>
                <a:ahLst/>
                <a:cxnLst/>
                <a:rect l="l" t="t" r="r" b="b"/>
                <a:pathLst>
                  <a:path w="26401" h="23213" extrusionOk="0">
                    <a:moveTo>
                      <a:pt x="8014" y="1"/>
                    </a:moveTo>
                    <a:cubicBezTo>
                      <a:pt x="8014" y="1"/>
                      <a:pt x="169" y="15212"/>
                      <a:pt x="0" y="23212"/>
                    </a:cubicBezTo>
                    <a:lnTo>
                      <a:pt x="26400" y="23212"/>
                    </a:lnTo>
                    <a:lnTo>
                      <a:pt x="23235" y="670"/>
                    </a:lnTo>
                    <a:lnTo>
                      <a:pt x="8014"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9"/>
              <p:cNvSpPr/>
              <p:nvPr/>
            </p:nvSpPr>
            <p:spPr>
              <a:xfrm>
                <a:off x="6958990" y="3496791"/>
                <a:ext cx="1271581" cy="707812"/>
              </a:xfrm>
              <a:custGeom>
                <a:avLst/>
                <a:gdLst/>
                <a:ahLst/>
                <a:cxnLst/>
                <a:rect l="l" t="t" r="r" b="b"/>
                <a:pathLst>
                  <a:path w="50142" h="27911" extrusionOk="0">
                    <a:moveTo>
                      <a:pt x="21495" y="0"/>
                    </a:moveTo>
                    <a:cubicBezTo>
                      <a:pt x="10909" y="0"/>
                      <a:pt x="8380" y="2606"/>
                      <a:pt x="6614" y="6624"/>
                    </a:cubicBezTo>
                    <a:cubicBezTo>
                      <a:pt x="4545" y="11331"/>
                      <a:pt x="1" y="21082"/>
                      <a:pt x="11331" y="25558"/>
                    </a:cubicBezTo>
                    <a:cubicBezTo>
                      <a:pt x="15706" y="27289"/>
                      <a:pt x="19642" y="27911"/>
                      <a:pt x="23040" y="27911"/>
                    </a:cubicBezTo>
                    <a:cubicBezTo>
                      <a:pt x="31723" y="27911"/>
                      <a:pt x="36889" y="23848"/>
                      <a:pt x="36889" y="23848"/>
                    </a:cubicBezTo>
                    <a:cubicBezTo>
                      <a:pt x="36889" y="23848"/>
                      <a:pt x="38740" y="24734"/>
                      <a:pt x="41044" y="24734"/>
                    </a:cubicBezTo>
                    <a:cubicBezTo>
                      <a:pt x="42998" y="24734"/>
                      <a:pt x="45279" y="24096"/>
                      <a:pt x="47032" y="21738"/>
                    </a:cubicBezTo>
                    <a:cubicBezTo>
                      <a:pt x="50141" y="17558"/>
                      <a:pt x="47229" y="14120"/>
                      <a:pt x="43659" y="14120"/>
                    </a:cubicBezTo>
                    <a:cubicBezTo>
                      <a:pt x="42842" y="14120"/>
                      <a:pt x="41991" y="14300"/>
                      <a:pt x="41169" y="14692"/>
                    </a:cubicBezTo>
                    <a:cubicBezTo>
                      <a:pt x="41169" y="14692"/>
                      <a:pt x="42552" y="1187"/>
                      <a:pt x="27137" y="200"/>
                    </a:cubicBezTo>
                    <a:cubicBezTo>
                      <a:pt x="25037" y="65"/>
                      <a:pt x="23165" y="0"/>
                      <a:pt x="2149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9"/>
              <p:cNvSpPr/>
              <p:nvPr/>
            </p:nvSpPr>
            <p:spPr>
              <a:xfrm>
                <a:off x="6967789" y="3013848"/>
                <a:ext cx="1205190" cy="936555"/>
              </a:xfrm>
              <a:custGeom>
                <a:avLst/>
                <a:gdLst/>
                <a:ahLst/>
                <a:cxnLst/>
                <a:rect l="l" t="t" r="r" b="b"/>
                <a:pathLst>
                  <a:path w="47524" h="36931" extrusionOk="0">
                    <a:moveTo>
                      <a:pt x="18610" y="0"/>
                    </a:moveTo>
                    <a:cubicBezTo>
                      <a:pt x="17705" y="0"/>
                      <a:pt x="16687" y="120"/>
                      <a:pt x="15542" y="391"/>
                    </a:cubicBezTo>
                    <a:cubicBezTo>
                      <a:pt x="6044" y="2633"/>
                      <a:pt x="7833" y="10206"/>
                      <a:pt x="8170" y="11372"/>
                    </a:cubicBezTo>
                    <a:cubicBezTo>
                      <a:pt x="8083" y="11489"/>
                      <a:pt x="7841" y="11527"/>
                      <a:pt x="7496" y="11527"/>
                    </a:cubicBezTo>
                    <a:cubicBezTo>
                      <a:pt x="7170" y="11527"/>
                      <a:pt x="6751" y="11493"/>
                      <a:pt x="6283" y="11461"/>
                    </a:cubicBezTo>
                    <a:cubicBezTo>
                      <a:pt x="5814" y="11427"/>
                      <a:pt x="5295" y="11393"/>
                      <a:pt x="4770" y="11393"/>
                    </a:cubicBezTo>
                    <a:cubicBezTo>
                      <a:pt x="2451" y="11393"/>
                      <a:pt x="0" y="12050"/>
                      <a:pt x="1114" y="16261"/>
                    </a:cubicBezTo>
                    <a:cubicBezTo>
                      <a:pt x="2267" y="20628"/>
                      <a:pt x="6366" y="21802"/>
                      <a:pt x="10439" y="21802"/>
                    </a:cubicBezTo>
                    <a:cubicBezTo>
                      <a:pt x="15171" y="21802"/>
                      <a:pt x="19869" y="20217"/>
                      <a:pt x="19869" y="20217"/>
                    </a:cubicBezTo>
                    <a:lnTo>
                      <a:pt x="19869" y="20217"/>
                    </a:lnTo>
                    <a:cubicBezTo>
                      <a:pt x="19869" y="20217"/>
                      <a:pt x="19061" y="21205"/>
                      <a:pt x="21394" y="23934"/>
                    </a:cubicBezTo>
                    <a:cubicBezTo>
                      <a:pt x="23123" y="25956"/>
                      <a:pt x="25021" y="26550"/>
                      <a:pt x="26851" y="26550"/>
                    </a:cubicBezTo>
                    <a:cubicBezTo>
                      <a:pt x="28152" y="26550"/>
                      <a:pt x="29417" y="26249"/>
                      <a:pt x="30564" y="25949"/>
                    </a:cubicBezTo>
                    <a:cubicBezTo>
                      <a:pt x="31709" y="25650"/>
                      <a:pt x="32736" y="25351"/>
                      <a:pt x="33559" y="25351"/>
                    </a:cubicBezTo>
                    <a:cubicBezTo>
                      <a:pt x="34030" y="25351"/>
                      <a:pt x="34435" y="25450"/>
                      <a:pt x="34756" y="25702"/>
                    </a:cubicBezTo>
                    <a:cubicBezTo>
                      <a:pt x="36988" y="27453"/>
                      <a:pt x="38053" y="36930"/>
                      <a:pt x="38053" y="36930"/>
                    </a:cubicBezTo>
                    <a:lnTo>
                      <a:pt x="40822" y="33736"/>
                    </a:lnTo>
                    <a:cubicBezTo>
                      <a:pt x="47523" y="26824"/>
                      <a:pt x="41813" y="22050"/>
                      <a:pt x="41813" y="22050"/>
                    </a:cubicBezTo>
                    <a:cubicBezTo>
                      <a:pt x="41813" y="22050"/>
                      <a:pt x="46296" y="17397"/>
                      <a:pt x="39544" y="9905"/>
                    </a:cubicBezTo>
                    <a:cubicBezTo>
                      <a:pt x="36737" y="6792"/>
                      <a:pt x="33901" y="5882"/>
                      <a:pt x="31545" y="5882"/>
                    </a:cubicBezTo>
                    <a:cubicBezTo>
                      <a:pt x="29142" y="5882"/>
                      <a:pt x="27238" y="6828"/>
                      <a:pt x="26375" y="7349"/>
                    </a:cubicBezTo>
                    <a:cubicBezTo>
                      <a:pt x="26316" y="7384"/>
                      <a:pt x="26252" y="7401"/>
                      <a:pt x="26190" y="7401"/>
                    </a:cubicBezTo>
                    <a:cubicBezTo>
                      <a:pt x="26014" y="7401"/>
                      <a:pt x="25850" y="7270"/>
                      <a:pt x="25830" y="7075"/>
                    </a:cubicBezTo>
                    <a:cubicBezTo>
                      <a:pt x="25651" y="5266"/>
                      <a:pt x="24607" y="0"/>
                      <a:pt x="1861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9"/>
              <p:cNvSpPr/>
              <p:nvPr/>
            </p:nvSpPr>
            <p:spPr>
              <a:xfrm>
                <a:off x="7056546" y="3851340"/>
                <a:ext cx="705453" cy="353209"/>
              </a:xfrm>
              <a:custGeom>
                <a:avLst/>
                <a:gdLst/>
                <a:ahLst/>
                <a:cxnLst/>
                <a:rect l="l" t="t" r="r" b="b"/>
                <a:pathLst>
                  <a:path w="27818" h="13928" extrusionOk="0">
                    <a:moveTo>
                      <a:pt x="1574" y="1"/>
                    </a:moveTo>
                    <a:cubicBezTo>
                      <a:pt x="494" y="1"/>
                      <a:pt x="165" y="1488"/>
                      <a:pt x="110" y="1775"/>
                    </a:cubicBezTo>
                    <a:cubicBezTo>
                      <a:pt x="1" y="5502"/>
                      <a:pt x="1597" y="9251"/>
                      <a:pt x="7484" y="11577"/>
                    </a:cubicBezTo>
                    <a:cubicBezTo>
                      <a:pt x="11801" y="13285"/>
                      <a:pt x="15686" y="13910"/>
                      <a:pt x="19054" y="13927"/>
                    </a:cubicBezTo>
                    <a:cubicBezTo>
                      <a:pt x="25221" y="12203"/>
                      <a:pt x="27817" y="9785"/>
                      <a:pt x="27750" y="6705"/>
                    </a:cubicBezTo>
                    <a:cubicBezTo>
                      <a:pt x="27684" y="3752"/>
                      <a:pt x="26362" y="3157"/>
                      <a:pt x="21834" y="3157"/>
                    </a:cubicBezTo>
                    <a:cubicBezTo>
                      <a:pt x="20401" y="3157"/>
                      <a:pt x="18646" y="3216"/>
                      <a:pt x="16508" y="3280"/>
                    </a:cubicBezTo>
                    <a:cubicBezTo>
                      <a:pt x="16020" y="3294"/>
                      <a:pt x="15549" y="3301"/>
                      <a:pt x="15094" y="3301"/>
                    </a:cubicBezTo>
                    <a:cubicBezTo>
                      <a:pt x="7259" y="3301"/>
                      <a:pt x="4217" y="1245"/>
                      <a:pt x="2412" y="251"/>
                    </a:cubicBezTo>
                    <a:cubicBezTo>
                      <a:pt x="2092" y="74"/>
                      <a:pt x="1815" y="1"/>
                      <a:pt x="1574"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9"/>
              <p:cNvSpPr/>
              <p:nvPr/>
            </p:nvSpPr>
            <p:spPr>
              <a:xfrm>
                <a:off x="7165692" y="3888466"/>
                <a:ext cx="195649" cy="97254"/>
              </a:xfrm>
              <a:custGeom>
                <a:avLst/>
                <a:gdLst/>
                <a:ahLst/>
                <a:cxnLst/>
                <a:rect l="l" t="t" r="r" b="b"/>
                <a:pathLst>
                  <a:path w="7715" h="3835" extrusionOk="0">
                    <a:moveTo>
                      <a:pt x="417" y="1"/>
                    </a:moveTo>
                    <a:cubicBezTo>
                      <a:pt x="177" y="839"/>
                      <a:pt x="1" y="1904"/>
                      <a:pt x="343" y="2327"/>
                    </a:cubicBezTo>
                    <a:cubicBezTo>
                      <a:pt x="623" y="2672"/>
                      <a:pt x="968" y="2783"/>
                      <a:pt x="1290" y="2783"/>
                    </a:cubicBezTo>
                    <a:cubicBezTo>
                      <a:pt x="1861" y="2783"/>
                      <a:pt x="2368" y="2442"/>
                      <a:pt x="2368" y="2441"/>
                    </a:cubicBezTo>
                    <a:lnTo>
                      <a:pt x="2368" y="2441"/>
                    </a:lnTo>
                    <a:cubicBezTo>
                      <a:pt x="2368" y="2442"/>
                      <a:pt x="2151" y="3212"/>
                      <a:pt x="3555" y="3710"/>
                    </a:cubicBezTo>
                    <a:cubicBezTo>
                      <a:pt x="3808" y="3797"/>
                      <a:pt x="4042" y="3835"/>
                      <a:pt x="4255" y="3835"/>
                    </a:cubicBezTo>
                    <a:cubicBezTo>
                      <a:pt x="5205" y="3835"/>
                      <a:pt x="5706" y="3084"/>
                      <a:pt x="5706" y="3084"/>
                    </a:cubicBezTo>
                    <a:cubicBezTo>
                      <a:pt x="5706" y="3084"/>
                      <a:pt x="5773" y="3246"/>
                      <a:pt x="5921" y="3476"/>
                    </a:cubicBezTo>
                    <a:cubicBezTo>
                      <a:pt x="6672" y="2979"/>
                      <a:pt x="7257" y="2374"/>
                      <a:pt x="7714" y="1718"/>
                    </a:cubicBezTo>
                    <a:cubicBezTo>
                      <a:pt x="7301" y="1688"/>
                      <a:pt x="6906" y="1647"/>
                      <a:pt x="6527" y="1603"/>
                    </a:cubicBezTo>
                    <a:lnTo>
                      <a:pt x="6524" y="1603"/>
                    </a:lnTo>
                    <a:cubicBezTo>
                      <a:pt x="6520" y="1600"/>
                      <a:pt x="6513" y="1600"/>
                      <a:pt x="6507" y="1600"/>
                    </a:cubicBezTo>
                    <a:cubicBezTo>
                      <a:pt x="6503" y="1600"/>
                      <a:pt x="6497" y="1600"/>
                      <a:pt x="6490" y="1597"/>
                    </a:cubicBezTo>
                    <a:lnTo>
                      <a:pt x="6469" y="1597"/>
                    </a:lnTo>
                    <a:cubicBezTo>
                      <a:pt x="6466" y="1597"/>
                      <a:pt x="6463" y="1593"/>
                      <a:pt x="6456" y="1593"/>
                    </a:cubicBezTo>
                    <a:lnTo>
                      <a:pt x="6442" y="1593"/>
                    </a:lnTo>
                    <a:cubicBezTo>
                      <a:pt x="6439" y="1593"/>
                      <a:pt x="6439" y="1593"/>
                      <a:pt x="6436" y="1589"/>
                    </a:cubicBezTo>
                    <a:lnTo>
                      <a:pt x="6408" y="1589"/>
                    </a:lnTo>
                    <a:cubicBezTo>
                      <a:pt x="6399" y="1586"/>
                      <a:pt x="6388" y="1586"/>
                      <a:pt x="6378" y="1583"/>
                    </a:cubicBezTo>
                    <a:lnTo>
                      <a:pt x="6375" y="1583"/>
                    </a:lnTo>
                    <a:cubicBezTo>
                      <a:pt x="6365" y="1583"/>
                      <a:pt x="6355" y="1580"/>
                      <a:pt x="6341" y="1580"/>
                    </a:cubicBezTo>
                    <a:cubicBezTo>
                      <a:pt x="3646" y="1241"/>
                      <a:pt x="1783" y="616"/>
                      <a:pt x="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9"/>
              <p:cNvSpPr/>
              <p:nvPr/>
            </p:nvSpPr>
            <p:spPr>
              <a:xfrm>
                <a:off x="7165692" y="3888466"/>
                <a:ext cx="515206" cy="126595"/>
              </a:xfrm>
              <a:custGeom>
                <a:avLst/>
                <a:gdLst/>
                <a:ahLst/>
                <a:cxnLst/>
                <a:rect l="l" t="t" r="r" b="b"/>
                <a:pathLst>
                  <a:path w="20316" h="4992" extrusionOk="0">
                    <a:moveTo>
                      <a:pt x="417" y="1"/>
                    </a:moveTo>
                    <a:cubicBezTo>
                      <a:pt x="177" y="839"/>
                      <a:pt x="1" y="1904"/>
                      <a:pt x="343" y="2327"/>
                    </a:cubicBezTo>
                    <a:cubicBezTo>
                      <a:pt x="623" y="2674"/>
                      <a:pt x="966" y="2784"/>
                      <a:pt x="1289" y="2784"/>
                    </a:cubicBezTo>
                    <a:cubicBezTo>
                      <a:pt x="1859" y="2784"/>
                      <a:pt x="2368" y="2442"/>
                      <a:pt x="2368" y="2441"/>
                    </a:cubicBezTo>
                    <a:lnTo>
                      <a:pt x="2368" y="2441"/>
                    </a:lnTo>
                    <a:cubicBezTo>
                      <a:pt x="2368" y="2442"/>
                      <a:pt x="2151" y="3212"/>
                      <a:pt x="3555" y="3710"/>
                    </a:cubicBezTo>
                    <a:cubicBezTo>
                      <a:pt x="3809" y="3799"/>
                      <a:pt x="4042" y="3835"/>
                      <a:pt x="4252" y="3835"/>
                    </a:cubicBezTo>
                    <a:cubicBezTo>
                      <a:pt x="5206" y="3835"/>
                      <a:pt x="5706" y="3084"/>
                      <a:pt x="5706" y="3084"/>
                    </a:cubicBezTo>
                    <a:cubicBezTo>
                      <a:pt x="5706" y="3084"/>
                      <a:pt x="6314" y="4528"/>
                      <a:pt x="7738" y="4835"/>
                    </a:cubicBezTo>
                    <a:cubicBezTo>
                      <a:pt x="7840" y="4857"/>
                      <a:pt x="7944" y="4867"/>
                      <a:pt x="8047" y="4867"/>
                    </a:cubicBezTo>
                    <a:cubicBezTo>
                      <a:pt x="8793" y="4867"/>
                      <a:pt x="9531" y="4339"/>
                      <a:pt x="9982" y="3852"/>
                    </a:cubicBezTo>
                    <a:cubicBezTo>
                      <a:pt x="9982" y="3852"/>
                      <a:pt x="10140" y="4991"/>
                      <a:pt x="12156" y="4991"/>
                    </a:cubicBezTo>
                    <a:cubicBezTo>
                      <a:pt x="12162" y="4991"/>
                      <a:pt x="12167" y="4991"/>
                      <a:pt x="12173" y="4991"/>
                    </a:cubicBezTo>
                    <a:cubicBezTo>
                      <a:pt x="14290" y="4988"/>
                      <a:pt x="14209" y="3923"/>
                      <a:pt x="14209" y="3922"/>
                    </a:cubicBezTo>
                    <a:lnTo>
                      <a:pt x="14209" y="3922"/>
                    </a:lnTo>
                    <a:cubicBezTo>
                      <a:pt x="14209" y="3923"/>
                      <a:pt x="14431" y="4925"/>
                      <a:pt x="15705" y="4925"/>
                    </a:cubicBezTo>
                    <a:cubicBezTo>
                      <a:pt x="15914" y="4925"/>
                      <a:pt x="16151" y="4898"/>
                      <a:pt x="16420" y="4835"/>
                    </a:cubicBezTo>
                    <a:cubicBezTo>
                      <a:pt x="17374" y="4612"/>
                      <a:pt x="17482" y="3568"/>
                      <a:pt x="17482" y="3568"/>
                    </a:cubicBezTo>
                    <a:cubicBezTo>
                      <a:pt x="17482" y="3568"/>
                      <a:pt x="17908" y="3867"/>
                      <a:pt x="18599" y="3867"/>
                    </a:cubicBezTo>
                    <a:cubicBezTo>
                      <a:pt x="18796" y="3867"/>
                      <a:pt x="19014" y="3843"/>
                      <a:pt x="19250" y="3780"/>
                    </a:cubicBezTo>
                    <a:cubicBezTo>
                      <a:pt x="20315" y="3496"/>
                      <a:pt x="19811" y="1772"/>
                      <a:pt x="19811" y="1772"/>
                    </a:cubicBezTo>
                    <a:cubicBezTo>
                      <a:pt x="19162" y="1716"/>
                      <a:pt x="18408" y="1694"/>
                      <a:pt x="17534" y="1694"/>
                    </a:cubicBezTo>
                    <a:cubicBezTo>
                      <a:pt x="16100" y="1694"/>
                      <a:pt x="14345" y="1753"/>
                      <a:pt x="12204" y="1816"/>
                    </a:cubicBezTo>
                    <a:cubicBezTo>
                      <a:pt x="11721" y="1830"/>
                      <a:pt x="11255" y="1837"/>
                      <a:pt x="10805" y="1837"/>
                    </a:cubicBezTo>
                    <a:cubicBezTo>
                      <a:pt x="5536" y="1837"/>
                      <a:pt x="2433" y="910"/>
                      <a:pt x="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9"/>
              <p:cNvSpPr/>
              <p:nvPr/>
            </p:nvSpPr>
            <p:spPr>
              <a:xfrm>
                <a:off x="7284727" y="4090073"/>
                <a:ext cx="307764" cy="114473"/>
              </a:xfrm>
              <a:custGeom>
                <a:avLst/>
                <a:gdLst/>
                <a:ahLst/>
                <a:cxnLst/>
                <a:rect l="l" t="t" r="r" b="b"/>
                <a:pathLst>
                  <a:path w="12136" h="4514" extrusionOk="0">
                    <a:moveTo>
                      <a:pt x="8395" y="1"/>
                    </a:moveTo>
                    <a:cubicBezTo>
                      <a:pt x="6077" y="1"/>
                      <a:pt x="5664" y="1768"/>
                      <a:pt x="5664" y="1768"/>
                    </a:cubicBezTo>
                    <a:cubicBezTo>
                      <a:pt x="5664" y="1768"/>
                      <a:pt x="5270" y="22"/>
                      <a:pt x="3175" y="22"/>
                    </a:cubicBezTo>
                    <a:cubicBezTo>
                      <a:pt x="3006" y="22"/>
                      <a:pt x="2826" y="33"/>
                      <a:pt x="2635" y="57"/>
                    </a:cubicBezTo>
                    <a:cubicBezTo>
                      <a:pt x="886" y="281"/>
                      <a:pt x="237" y="1785"/>
                      <a:pt x="1" y="2725"/>
                    </a:cubicBezTo>
                    <a:cubicBezTo>
                      <a:pt x="3716" y="4009"/>
                      <a:pt x="7087" y="4500"/>
                      <a:pt x="10056" y="4513"/>
                    </a:cubicBezTo>
                    <a:cubicBezTo>
                      <a:pt x="10800" y="4304"/>
                      <a:pt x="11493" y="4087"/>
                      <a:pt x="12135" y="3858"/>
                    </a:cubicBezTo>
                    <a:cubicBezTo>
                      <a:pt x="11976" y="1869"/>
                      <a:pt x="10786" y="189"/>
                      <a:pt x="8825" y="20"/>
                    </a:cubicBezTo>
                    <a:cubicBezTo>
                      <a:pt x="8675" y="7"/>
                      <a:pt x="8532" y="1"/>
                      <a:pt x="8395"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9"/>
              <p:cNvSpPr/>
              <p:nvPr/>
            </p:nvSpPr>
            <p:spPr>
              <a:xfrm>
                <a:off x="7969854" y="3366647"/>
                <a:ext cx="28783" cy="99993"/>
              </a:xfrm>
              <a:custGeom>
                <a:avLst/>
                <a:gdLst/>
                <a:ahLst/>
                <a:cxnLst/>
                <a:rect l="l" t="t" r="r" b="b"/>
                <a:pathLst>
                  <a:path w="1135" h="3943" extrusionOk="0">
                    <a:moveTo>
                      <a:pt x="171" y="1"/>
                    </a:moveTo>
                    <a:cubicBezTo>
                      <a:pt x="85" y="1"/>
                      <a:pt x="1" y="56"/>
                      <a:pt x="39" y="145"/>
                    </a:cubicBezTo>
                    <a:cubicBezTo>
                      <a:pt x="560" y="1346"/>
                      <a:pt x="702" y="2556"/>
                      <a:pt x="722" y="3851"/>
                    </a:cubicBezTo>
                    <a:cubicBezTo>
                      <a:pt x="724" y="3913"/>
                      <a:pt x="772" y="3942"/>
                      <a:pt x="823" y="3942"/>
                    </a:cubicBezTo>
                    <a:cubicBezTo>
                      <a:pt x="875" y="3942"/>
                      <a:pt x="930" y="3911"/>
                      <a:pt x="939" y="3851"/>
                    </a:cubicBezTo>
                    <a:cubicBezTo>
                      <a:pt x="1134" y="2563"/>
                      <a:pt x="841" y="1261"/>
                      <a:pt x="313" y="81"/>
                    </a:cubicBezTo>
                    <a:cubicBezTo>
                      <a:pt x="289" y="26"/>
                      <a:pt x="229" y="1"/>
                      <a:pt x="171"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9"/>
              <p:cNvSpPr/>
              <p:nvPr/>
            </p:nvSpPr>
            <p:spPr>
              <a:xfrm>
                <a:off x="7943100" y="3341693"/>
                <a:ext cx="34590" cy="78133"/>
              </a:xfrm>
              <a:custGeom>
                <a:avLst/>
                <a:gdLst/>
                <a:ahLst/>
                <a:cxnLst/>
                <a:rect l="l" t="t" r="r" b="b"/>
                <a:pathLst>
                  <a:path w="1364" h="3081" extrusionOk="0">
                    <a:moveTo>
                      <a:pt x="184" y="0"/>
                    </a:moveTo>
                    <a:cubicBezTo>
                      <a:pt x="92" y="0"/>
                      <a:pt x="1" y="60"/>
                      <a:pt x="39" y="159"/>
                    </a:cubicBezTo>
                    <a:cubicBezTo>
                      <a:pt x="398" y="1126"/>
                      <a:pt x="725" y="2106"/>
                      <a:pt x="1182" y="3029"/>
                    </a:cubicBezTo>
                    <a:cubicBezTo>
                      <a:pt x="1198" y="3064"/>
                      <a:pt x="1236" y="3081"/>
                      <a:pt x="1271" y="3081"/>
                    </a:cubicBezTo>
                    <a:cubicBezTo>
                      <a:pt x="1319" y="3081"/>
                      <a:pt x="1363" y="3051"/>
                      <a:pt x="1348" y="2993"/>
                    </a:cubicBezTo>
                    <a:cubicBezTo>
                      <a:pt x="1091" y="1998"/>
                      <a:pt x="692" y="1048"/>
                      <a:pt x="334" y="92"/>
                    </a:cubicBezTo>
                    <a:cubicBezTo>
                      <a:pt x="310" y="28"/>
                      <a:pt x="247" y="0"/>
                      <a:pt x="184"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9"/>
              <p:cNvSpPr/>
              <p:nvPr/>
            </p:nvSpPr>
            <p:spPr>
              <a:xfrm>
                <a:off x="7701707" y="3209876"/>
                <a:ext cx="104329" cy="46941"/>
              </a:xfrm>
              <a:custGeom>
                <a:avLst/>
                <a:gdLst/>
                <a:ahLst/>
                <a:cxnLst/>
                <a:rect l="l" t="t" r="r" b="b"/>
                <a:pathLst>
                  <a:path w="4114" h="1851" extrusionOk="0">
                    <a:moveTo>
                      <a:pt x="151" y="0"/>
                    </a:moveTo>
                    <a:cubicBezTo>
                      <a:pt x="0" y="0"/>
                      <a:pt x="9" y="211"/>
                      <a:pt x="169" y="228"/>
                    </a:cubicBezTo>
                    <a:cubicBezTo>
                      <a:pt x="1610" y="393"/>
                      <a:pt x="2705" y="1009"/>
                      <a:pt x="3871" y="1827"/>
                    </a:cubicBezTo>
                    <a:cubicBezTo>
                      <a:pt x="3895" y="1843"/>
                      <a:pt x="3921" y="1850"/>
                      <a:pt x="3948" y="1850"/>
                    </a:cubicBezTo>
                    <a:cubicBezTo>
                      <a:pt x="4035" y="1850"/>
                      <a:pt x="4114" y="1771"/>
                      <a:pt x="4033" y="1688"/>
                    </a:cubicBezTo>
                    <a:cubicBezTo>
                      <a:pt x="3053" y="654"/>
                      <a:pt x="1555" y="146"/>
                      <a:pt x="169" y="1"/>
                    </a:cubicBezTo>
                    <a:cubicBezTo>
                      <a:pt x="163" y="1"/>
                      <a:pt x="157" y="0"/>
                      <a:pt x="151"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9"/>
              <p:cNvSpPr/>
              <p:nvPr/>
            </p:nvSpPr>
            <p:spPr>
              <a:xfrm>
                <a:off x="7719230" y="3227957"/>
                <a:ext cx="80644" cy="51024"/>
              </a:xfrm>
              <a:custGeom>
                <a:avLst/>
                <a:gdLst/>
                <a:ahLst/>
                <a:cxnLst/>
                <a:rect l="l" t="t" r="r" b="b"/>
                <a:pathLst>
                  <a:path w="3180" h="2012" extrusionOk="0">
                    <a:moveTo>
                      <a:pt x="238" y="1"/>
                    </a:moveTo>
                    <a:cubicBezTo>
                      <a:pt x="108" y="1"/>
                      <a:pt x="0" y="165"/>
                      <a:pt x="154" y="235"/>
                    </a:cubicBezTo>
                    <a:cubicBezTo>
                      <a:pt x="1182" y="702"/>
                      <a:pt x="2017" y="1364"/>
                      <a:pt x="2943" y="1993"/>
                    </a:cubicBezTo>
                    <a:cubicBezTo>
                      <a:pt x="2961" y="2005"/>
                      <a:pt x="2986" y="2011"/>
                      <a:pt x="3012" y="2011"/>
                    </a:cubicBezTo>
                    <a:cubicBezTo>
                      <a:pt x="3090" y="2011"/>
                      <a:pt x="3180" y="1958"/>
                      <a:pt x="3116" y="1882"/>
                    </a:cubicBezTo>
                    <a:cubicBezTo>
                      <a:pt x="2389" y="1047"/>
                      <a:pt x="1300" y="462"/>
                      <a:pt x="303" y="15"/>
                    </a:cubicBezTo>
                    <a:cubicBezTo>
                      <a:pt x="281" y="5"/>
                      <a:pt x="259" y="1"/>
                      <a:pt x="238"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9"/>
              <p:cNvSpPr/>
              <p:nvPr/>
            </p:nvSpPr>
            <p:spPr>
              <a:xfrm>
                <a:off x="7467237" y="3095125"/>
                <a:ext cx="42249" cy="83611"/>
              </a:xfrm>
              <a:custGeom>
                <a:avLst/>
                <a:gdLst/>
                <a:ahLst/>
                <a:cxnLst/>
                <a:rect l="l" t="t" r="r" b="b"/>
                <a:pathLst>
                  <a:path w="1666" h="3297" extrusionOk="0">
                    <a:moveTo>
                      <a:pt x="207" y="0"/>
                    </a:moveTo>
                    <a:cubicBezTo>
                      <a:pt x="105" y="0"/>
                      <a:pt x="0" y="86"/>
                      <a:pt x="69" y="191"/>
                    </a:cubicBezTo>
                    <a:cubicBezTo>
                      <a:pt x="384" y="689"/>
                      <a:pt x="661" y="1202"/>
                      <a:pt x="891" y="1744"/>
                    </a:cubicBezTo>
                    <a:cubicBezTo>
                      <a:pt x="1098" y="2230"/>
                      <a:pt x="1219" y="2755"/>
                      <a:pt x="1443" y="3231"/>
                    </a:cubicBezTo>
                    <a:cubicBezTo>
                      <a:pt x="1462" y="3272"/>
                      <a:pt x="1516" y="3296"/>
                      <a:pt x="1565" y="3296"/>
                    </a:cubicBezTo>
                    <a:cubicBezTo>
                      <a:pt x="1618" y="3296"/>
                      <a:pt x="1665" y="3269"/>
                      <a:pt x="1662" y="3204"/>
                    </a:cubicBezTo>
                    <a:cubicBezTo>
                      <a:pt x="1588" y="2112"/>
                      <a:pt x="911" y="962"/>
                      <a:pt x="330" y="63"/>
                    </a:cubicBezTo>
                    <a:cubicBezTo>
                      <a:pt x="302" y="19"/>
                      <a:pt x="255" y="0"/>
                      <a:pt x="207"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p:cNvSpPr/>
              <p:nvPr/>
            </p:nvSpPr>
            <p:spPr>
              <a:xfrm>
                <a:off x="7453670" y="3130298"/>
                <a:ext cx="38749" cy="79147"/>
              </a:xfrm>
              <a:custGeom>
                <a:avLst/>
                <a:gdLst/>
                <a:ahLst/>
                <a:cxnLst/>
                <a:rect l="l" t="t" r="r" b="b"/>
                <a:pathLst>
                  <a:path w="1528" h="3121" extrusionOk="0">
                    <a:moveTo>
                      <a:pt x="216" y="1"/>
                    </a:moveTo>
                    <a:cubicBezTo>
                      <a:pt x="109" y="1"/>
                      <a:pt x="1" y="87"/>
                      <a:pt x="80" y="187"/>
                    </a:cubicBezTo>
                    <a:cubicBezTo>
                      <a:pt x="760" y="1073"/>
                      <a:pt x="970" y="1983"/>
                      <a:pt x="1213" y="3041"/>
                    </a:cubicBezTo>
                    <a:cubicBezTo>
                      <a:pt x="1226" y="3096"/>
                      <a:pt x="1276" y="3121"/>
                      <a:pt x="1328" y="3121"/>
                    </a:cubicBezTo>
                    <a:cubicBezTo>
                      <a:pt x="1393" y="3121"/>
                      <a:pt x="1463" y="3081"/>
                      <a:pt x="1466" y="3011"/>
                    </a:cubicBezTo>
                    <a:cubicBezTo>
                      <a:pt x="1527" y="1962"/>
                      <a:pt x="973" y="864"/>
                      <a:pt x="344" y="59"/>
                    </a:cubicBezTo>
                    <a:cubicBezTo>
                      <a:pt x="313" y="18"/>
                      <a:pt x="264" y="1"/>
                      <a:pt x="216"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9"/>
              <p:cNvSpPr/>
              <p:nvPr/>
            </p:nvSpPr>
            <p:spPr>
              <a:xfrm>
                <a:off x="7483568" y="3931425"/>
                <a:ext cx="197323" cy="81912"/>
              </a:xfrm>
              <a:custGeom>
                <a:avLst/>
                <a:gdLst/>
                <a:ahLst/>
                <a:cxnLst/>
                <a:rect l="l" t="t" r="r" b="b"/>
                <a:pathLst>
                  <a:path w="7781" h="3230" extrusionOk="0">
                    <a:moveTo>
                      <a:pt x="4978" y="0"/>
                    </a:moveTo>
                    <a:cubicBezTo>
                      <a:pt x="3622" y="0"/>
                      <a:pt x="1982" y="51"/>
                      <a:pt x="0" y="112"/>
                    </a:cubicBezTo>
                    <a:cubicBezTo>
                      <a:pt x="226" y="1089"/>
                      <a:pt x="579" y="2097"/>
                      <a:pt x="1119" y="3010"/>
                    </a:cubicBezTo>
                    <a:cubicBezTo>
                      <a:pt x="1711" y="2695"/>
                      <a:pt x="1674" y="2229"/>
                      <a:pt x="1674" y="2228"/>
                    </a:cubicBezTo>
                    <a:lnTo>
                      <a:pt x="1674" y="2228"/>
                    </a:lnTo>
                    <a:cubicBezTo>
                      <a:pt x="1674" y="2229"/>
                      <a:pt x="1897" y="3230"/>
                      <a:pt x="3168" y="3230"/>
                    </a:cubicBezTo>
                    <a:cubicBezTo>
                      <a:pt x="3378" y="3230"/>
                      <a:pt x="3614" y="3202"/>
                      <a:pt x="3885" y="3141"/>
                    </a:cubicBezTo>
                    <a:cubicBezTo>
                      <a:pt x="4839" y="2918"/>
                      <a:pt x="4947" y="1874"/>
                      <a:pt x="4947" y="1874"/>
                    </a:cubicBezTo>
                    <a:cubicBezTo>
                      <a:pt x="4947" y="1874"/>
                      <a:pt x="5373" y="2175"/>
                      <a:pt x="6063" y="2175"/>
                    </a:cubicBezTo>
                    <a:cubicBezTo>
                      <a:pt x="6262" y="2175"/>
                      <a:pt x="6479" y="2147"/>
                      <a:pt x="6715" y="2086"/>
                    </a:cubicBezTo>
                    <a:cubicBezTo>
                      <a:pt x="7780" y="1802"/>
                      <a:pt x="7276" y="78"/>
                      <a:pt x="7276" y="78"/>
                    </a:cubicBezTo>
                    <a:cubicBezTo>
                      <a:pt x="6621" y="20"/>
                      <a:pt x="5860" y="0"/>
                      <a:pt x="4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9"/>
              <p:cNvSpPr/>
              <p:nvPr/>
            </p:nvSpPr>
            <p:spPr>
              <a:xfrm>
                <a:off x="7409900" y="3752386"/>
                <a:ext cx="57415" cy="32943"/>
              </a:xfrm>
              <a:custGeom>
                <a:avLst/>
                <a:gdLst/>
                <a:ahLst/>
                <a:cxnLst/>
                <a:rect l="l" t="t" r="r" b="b"/>
                <a:pathLst>
                  <a:path w="2264" h="1299" extrusionOk="0">
                    <a:moveTo>
                      <a:pt x="143" y="0"/>
                    </a:moveTo>
                    <a:lnTo>
                      <a:pt x="1" y="1005"/>
                    </a:lnTo>
                    <a:lnTo>
                      <a:pt x="2121" y="1299"/>
                    </a:lnTo>
                    <a:lnTo>
                      <a:pt x="2263" y="295"/>
                    </a:lnTo>
                    <a:lnTo>
                      <a:pt x="143" y="0"/>
                    </a:ln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9"/>
              <p:cNvSpPr/>
              <p:nvPr/>
            </p:nvSpPr>
            <p:spPr>
              <a:xfrm>
                <a:off x="7348531" y="3824079"/>
                <a:ext cx="83966" cy="104101"/>
              </a:xfrm>
              <a:custGeom>
                <a:avLst/>
                <a:gdLst/>
                <a:ahLst/>
                <a:cxnLst/>
                <a:rect l="l" t="t" r="r" b="b"/>
                <a:pathLst>
                  <a:path w="3311" h="4105" extrusionOk="0">
                    <a:moveTo>
                      <a:pt x="3310" y="0"/>
                    </a:moveTo>
                    <a:lnTo>
                      <a:pt x="2931" y="995"/>
                    </a:lnTo>
                    <a:cubicBezTo>
                      <a:pt x="2931" y="995"/>
                      <a:pt x="1903" y="477"/>
                      <a:pt x="1154" y="477"/>
                    </a:cubicBezTo>
                    <a:cubicBezTo>
                      <a:pt x="956" y="477"/>
                      <a:pt x="777" y="514"/>
                      <a:pt x="642" y="606"/>
                    </a:cubicBezTo>
                    <a:cubicBezTo>
                      <a:pt x="0" y="1042"/>
                      <a:pt x="2258" y="4105"/>
                      <a:pt x="2258" y="4105"/>
                    </a:cubicBezTo>
                    <a:lnTo>
                      <a:pt x="3310" y="0"/>
                    </a:ln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9"/>
              <p:cNvSpPr/>
              <p:nvPr/>
            </p:nvSpPr>
            <p:spPr>
              <a:xfrm>
                <a:off x="7320813" y="4188010"/>
                <a:ext cx="879268" cy="330917"/>
              </a:xfrm>
              <a:custGeom>
                <a:avLst/>
                <a:gdLst/>
                <a:ahLst/>
                <a:cxnLst/>
                <a:rect l="l" t="t" r="r" b="b"/>
                <a:pathLst>
                  <a:path w="34672" h="13049" extrusionOk="0">
                    <a:moveTo>
                      <a:pt x="29732" y="1"/>
                    </a:moveTo>
                    <a:cubicBezTo>
                      <a:pt x="29710" y="1"/>
                      <a:pt x="29687" y="3"/>
                      <a:pt x="29663" y="9"/>
                    </a:cubicBezTo>
                    <a:cubicBezTo>
                      <a:pt x="28974" y="181"/>
                      <a:pt x="29451" y="2251"/>
                      <a:pt x="27145" y="2785"/>
                    </a:cubicBezTo>
                    <a:cubicBezTo>
                      <a:pt x="25146" y="3252"/>
                      <a:pt x="20477" y="3759"/>
                      <a:pt x="16770" y="3759"/>
                    </a:cubicBezTo>
                    <a:cubicBezTo>
                      <a:pt x="16206" y="3759"/>
                      <a:pt x="15665" y="3747"/>
                      <a:pt x="15158" y="3722"/>
                    </a:cubicBezTo>
                    <a:cubicBezTo>
                      <a:pt x="11608" y="3541"/>
                      <a:pt x="7251" y="1394"/>
                      <a:pt x="4271" y="1394"/>
                    </a:cubicBezTo>
                    <a:cubicBezTo>
                      <a:pt x="3170" y="1394"/>
                      <a:pt x="2256" y="1687"/>
                      <a:pt x="1641" y="2480"/>
                    </a:cubicBezTo>
                    <a:cubicBezTo>
                      <a:pt x="0" y="4594"/>
                      <a:pt x="2267" y="13049"/>
                      <a:pt x="12348" y="13049"/>
                    </a:cubicBezTo>
                    <a:cubicBezTo>
                      <a:pt x="13280" y="13049"/>
                      <a:pt x="14279" y="12976"/>
                      <a:pt x="15347" y="12820"/>
                    </a:cubicBezTo>
                    <a:cubicBezTo>
                      <a:pt x="27980" y="10977"/>
                      <a:pt x="34181" y="4009"/>
                      <a:pt x="34485" y="3397"/>
                    </a:cubicBezTo>
                    <a:cubicBezTo>
                      <a:pt x="34597" y="3175"/>
                      <a:pt x="34466" y="3104"/>
                      <a:pt x="34255" y="3104"/>
                    </a:cubicBezTo>
                    <a:cubicBezTo>
                      <a:pt x="33883" y="3104"/>
                      <a:pt x="33261" y="3323"/>
                      <a:pt x="33261" y="3323"/>
                    </a:cubicBezTo>
                    <a:cubicBezTo>
                      <a:pt x="33261" y="3323"/>
                      <a:pt x="34671" y="1791"/>
                      <a:pt x="34080" y="1639"/>
                    </a:cubicBezTo>
                    <a:cubicBezTo>
                      <a:pt x="34034" y="1627"/>
                      <a:pt x="33984" y="1621"/>
                      <a:pt x="33931" y="1621"/>
                    </a:cubicBezTo>
                    <a:cubicBezTo>
                      <a:pt x="33308" y="1621"/>
                      <a:pt x="32267" y="2403"/>
                      <a:pt x="32267" y="2403"/>
                    </a:cubicBezTo>
                    <a:cubicBezTo>
                      <a:pt x="32267" y="2403"/>
                      <a:pt x="32956" y="665"/>
                      <a:pt x="32419" y="654"/>
                    </a:cubicBezTo>
                    <a:cubicBezTo>
                      <a:pt x="32417" y="654"/>
                      <a:pt x="32416" y="654"/>
                      <a:pt x="32414" y="654"/>
                    </a:cubicBezTo>
                    <a:cubicBezTo>
                      <a:pt x="32104" y="654"/>
                      <a:pt x="31480" y="1181"/>
                      <a:pt x="30999" y="1636"/>
                    </a:cubicBezTo>
                    <a:cubicBezTo>
                      <a:pt x="30917" y="1713"/>
                      <a:pt x="30817" y="1748"/>
                      <a:pt x="30719" y="1748"/>
                    </a:cubicBezTo>
                    <a:cubicBezTo>
                      <a:pt x="30522" y="1748"/>
                      <a:pt x="30331" y="1606"/>
                      <a:pt x="30306" y="1378"/>
                    </a:cubicBezTo>
                    <a:cubicBezTo>
                      <a:pt x="30239" y="742"/>
                      <a:pt x="30085" y="1"/>
                      <a:pt x="29732"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9"/>
              <p:cNvSpPr/>
              <p:nvPr/>
            </p:nvSpPr>
            <p:spPr>
              <a:xfrm>
                <a:off x="7671834" y="4434427"/>
                <a:ext cx="201026" cy="82824"/>
              </a:xfrm>
              <a:custGeom>
                <a:avLst/>
                <a:gdLst/>
                <a:ahLst/>
                <a:cxnLst/>
                <a:rect l="l" t="t" r="r" b="b"/>
                <a:pathLst>
                  <a:path w="7927" h="3266" extrusionOk="0">
                    <a:moveTo>
                      <a:pt x="4223" y="0"/>
                    </a:moveTo>
                    <a:cubicBezTo>
                      <a:pt x="3948" y="0"/>
                      <a:pt x="3662" y="24"/>
                      <a:pt x="3365" y="74"/>
                    </a:cubicBezTo>
                    <a:cubicBezTo>
                      <a:pt x="937" y="486"/>
                      <a:pt x="214" y="2146"/>
                      <a:pt x="1" y="3265"/>
                    </a:cubicBezTo>
                    <a:cubicBezTo>
                      <a:pt x="488" y="3228"/>
                      <a:pt x="989" y="3181"/>
                      <a:pt x="1505" y="3103"/>
                    </a:cubicBezTo>
                    <a:cubicBezTo>
                      <a:pt x="3873" y="2758"/>
                      <a:pt x="6009" y="2234"/>
                      <a:pt x="7927" y="1605"/>
                    </a:cubicBezTo>
                    <a:cubicBezTo>
                      <a:pt x="7096" y="813"/>
                      <a:pt x="5852" y="0"/>
                      <a:pt x="4223"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9"/>
              <p:cNvSpPr/>
              <p:nvPr/>
            </p:nvSpPr>
            <p:spPr>
              <a:xfrm>
                <a:off x="7325457" y="4214721"/>
                <a:ext cx="277168" cy="253529"/>
              </a:xfrm>
              <a:custGeom>
                <a:avLst/>
                <a:gdLst/>
                <a:ahLst/>
                <a:cxnLst/>
                <a:rect l="l" t="t" r="r" b="b"/>
                <a:pathLst>
                  <a:path w="10185" h="9318" extrusionOk="0">
                    <a:moveTo>
                      <a:pt x="3716" y="1"/>
                    </a:moveTo>
                    <a:cubicBezTo>
                      <a:pt x="2615" y="1"/>
                      <a:pt x="1702" y="294"/>
                      <a:pt x="1086" y="1087"/>
                    </a:cubicBezTo>
                    <a:cubicBezTo>
                      <a:pt x="0" y="2484"/>
                      <a:pt x="629" y="6653"/>
                      <a:pt x="4092" y="9317"/>
                    </a:cubicBezTo>
                    <a:lnTo>
                      <a:pt x="10184" y="1457"/>
                    </a:lnTo>
                    <a:cubicBezTo>
                      <a:pt x="7846" y="794"/>
                      <a:pt x="5527" y="1"/>
                      <a:pt x="3716"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9"/>
              <p:cNvSpPr/>
              <p:nvPr/>
            </p:nvSpPr>
            <p:spPr>
              <a:xfrm>
                <a:off x="7976955" y="3929827"/>
                <a:ext cx="177745" cy="107956"/>
              </a:xfrm>
              <a:custGeom>
                <a:avLst/>
                <a:gdLst/>
                <a:ahLst/>
                <a:cxnLst/>
                <a:rect l="l" t="t" r="r" b="b"/>
                <a:pathLst>
                  <a:path w="7009" h="4257" extrusionOk="0">
                    <a:moveTo>
                      <a:pt x="3617" y="0"/>
                    </a:moveTo>
                    <a:cubicBezTo>
                      <a:pt x="2052" y="0"/>
                      <a:pt x="623" y="1061"/>
                      <a:pt x="91" y="2589"/>
                    </a:cubicBezTo>
                    <a:cubicBezTo>
                      <a:pt x="63" y="2664"/>
                      <a:pt x="101" y="2714"/>
                      <a:pt x="158" y="2738"/>
                    </a:cubicBezTo>
                    <a:cubicBezTo>
                      <a:pt x="81" y="2818"/>
                      <a:pt x="177" y="2935"/>
                      <a:pt x="290" y="2935"/>
                    </a:cubicBezTo>
                    <a:cubicBezTo>
                      <a:pt x="310" y="2935"/>
                      <a:pt x="331" y="2932"/>
                      <a:pt x="351" y="2924"/>
                    </a:cubicBezTo>
                    <a:cubicBezTo>
                      <a:pt x="573" y="2835"/>
                      <a:pt x="838" y="2736"/>
                      <a:pt x="1093" y="2736"/>
                    </a:cubicBezTo>
                    <a:cubicBezTo>
                      <a:pt x="1176" y="2736"/>
                      <a:pt x="1259" y="2747"/>
                      <a:pt x="1338" y="2772"/>
                    </a:cubicBezTo>
                    <a:cubicBezTo>
                      <a:pt x="1581" y="2846"/>
                      <a:pt x="1818" y="3083"/>
                      <a:pt x="1761" y="3357"/>
                    </a:cubicBezTo>
                    <a:cubicBezTo>
                      <a:pt x="1706" y="3630"/>
                      <a:pt x="1355" y="3786"/>
                      <a:pt x="1108" y="3847"/>
                    </a:cubicBezTo>
                    <a:cubicBezTo>
                      <a:pt x="1030" y="3865"/>
                      <a:pt x="956" y="3873"/>
                      <a:pt x="885" y="3873"/>
                    </a:cubicBezTo>
                    <a:cubicBezTo>
                      <a:pt x="682" y="3873"/>
                      <a:pt x="498" y="3813"/>
                      <a:pt x="280" y="3772"/>
                    </a:cubicBezTo>
                    <a:cubicBezTo>
                      <a:pt x="273" y="3771"/>
                      <a:pt x="265" y="3771"/>
                      <a:pt x="257" y="3771"/>
                    </a:cubicBezTo>
                    <a:cubicBezTo>
                      <a:pt x="156" y="3771"/>
                      <a:pt x="0" y="3869"/>
                      <a:pt x="97" y="3975"/>
                    </a:cubicBezTo>
                    <a:cubicBezTo>
                      <a:pt x="271" y="4168"/>
                      <a:pt x="553" y="4256"/>
                      <a:pt x="855" y="4256"/>
                    </a:cubicBezTo>
                    <a:cubicBezTo>
                      <a:pt x="1446" y="4256"/>
                      <a:pt x="2111" y="3920"/>
                      <a:pt x="2180" y="3380"/>
                    </a:cubicBezTo>
                    <a:cubicBezTo>
                      <a:pt x="2231" y="2984"/>
                      <a:pt x="1923" y="2630"/>
                      <a:pt x="1575" y="2491"/>
                    </a:cubicBezTo>
                    <a:cubicBezTo>
                      <a:pt x="1446" y="2440"/>
                      <a:pt x="1315" y="2419"/>
                      <a:pt x="1183" y="2419"/>
                    </a:cubicBezTo>
                    <a:cubicBezTo>
                      <a:pt x="929" y="2419"/>
                      <a:pt x="674" y="2499"/>
                      <a:pt x="436" y="2599"/>
                    </a:cubicBezTo>
                    <a:cubicBezTo>
                      <a:pt x="1014" y="1322"/>
                      <a:pt x="2201" y="431"/>
                      <a:pt x="3630" y="431"/>
                    </a:cubicBezTo>
                    <a:cubicBezTo>
                      <a:pt x="3662" y="431"/>
                      <a:pt x="3694" y="431"/>
                      <a:pt x="3725" y="432"/>
                    </a:cubicBezTo>
                    <a:cubicBezTo>
                      <a:pt x="4050" y="442"/>
                      <a:pt x="4648" y="506"/>
                      <a:pt x="4916" y="712"/>
                    </a:cubicBezTo>
                    <a:cubicBezTo>
                      <a:pt x="5470" y="1146"/>
                      <a:pt x="5517" y="1633"/>
                      <a:pt x="5183" y="2204"/>
                    </a:cubicBezTo>
                    <a:cubicBezTo>
                      <a:pt x="4865" y="2755"/>
                      <a:pt x="4287" y="3171"/>
                      <a:pt x="3844" y="3624"/>
                    </a:cubicBezTo>
                    <a:cubicBezTo>
                      <a:pt x="3728" y="3745"/>
                      <a:pt x="3844" y="3903"/>
                      <a:pt x="3981" y="3903"/>
                    </a:cubicBezTo>
                    <a:cubicBezTo>
                      <a:pt x="4012" y="3903"/>
                      <a:pt x="4043" y="3895"/>
                      <a:pt x="4074" y="3877"/>
                    </a:cubicBezTo>
                    <a:cubicBezTo>
                      <a:pt x="5375" y="3076"/>
                      <a:pt x="7009" y="1004"/>
                      <a:pt x="4814" y="212"/>
                    </a:cubicBezTo>
                    <a:cubicBezTo>
                      <a:pt x="4415" y="68"/>
                      <a:pt x="4011" y="0"/>
                      <a:pt x="3617"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p:cNvSpPr/>
              <p:nvPr/>
            </p:nvSpPr>
            <p:spPr>
              <a:xfrm>
                <a:off x="7497642" y="4114367"/>
                <a:ext cx="59392" cy="31801"/>
              </a:xfrm>
              <a:custGeom>
                <a:avLst/>
                <a:gdLst/>
                <a:ahLst/>
                <a:cxnLst/>
                <a:rect l="l" t="t" r="r" b="b"/>
                <a:pathLst>
                  <a:path w="2342" h="1254" extrusionOk="0">
                    <a:moveTo>
                      <a:pt x="177" y="1"/>
                    </a:moveTo>
                    <a:cubicBezTo>
                      <a:pt x="152" y="1"/>
                      <a:pt x="126" y="1"/>
                      <a:pt x="101" y="2"/>
                    </a:cubicBezTo>
                    <a:cubicBezTo>
                      <a:pt x="0" y="5"/>
                      <a:pt x="0" y="134"/>
                      <a:pt x="101" y="137"/>
                    </a:cubicBezTo>
                    <a:cubicBezTo>
                      <a:pt x="980" y="164"/>
                      <a:pt x="1575" y="621"/>
                      <a:pt x="2157" y="1225"/>
                    </a:cubicBezTo>
                    <a:cubicBezTo>
                      <a:pt x="2175" y="1245"/>
                      <a:pt x="2198" y="1253"/>
                      <a:pt x="2221" y="1253"/>
                    </a:cubicBezTo>
                    <a:cubicBezTo>
                      <a:pt x="2282" y="1253"/>
                      <a:pt x="2341" y="1194"/>
                      <a:pt x="2309" y="1128"/>
                    </a:cubicBezTo>
                    <a:cubicBezTo>
                      <a:pt x="1932" y="367"/>
                      <a:pt x="986" y="1"/>
                      <a:pt x="177"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9"/>
              <p:cNvSpPr/>
              <p:nvPr/>
            </p:nvSpPr>
            <p:spPr>
              <a:xfrm>
                <a:off x="7388497" y="4338746"/>
                <a:ext cx="42629" cy="68217"/>
              </a:xfrm>
              <a:custGeom>
                <a:avLst/>
                <a:gdLst/>
                <a:ahLst/>
                <a:cxnLst/>
                <a:rect l="l" t="t" r="r" b="b"/>
                <a:pathLst>
                  <a:path w="1681" h="2690" extrusionOk="0">
                    <a:moveTo>
                      <a:pt x="133" y="1"/>
                    </a:moveTo>
                    <a:cubicBezTo>
                      <a:pt x="70" y="1"/>
                      <a:pt x="1" y="46"/>
                      <a:pt x="13" y="121"/>
                    </a:cubicBezTo>
                    <a:cubicBezTo>
                      <a:pt x="169" y="1051"/>
                      <a:pt x="625" y="2115"/>
                      <a:pt x="1427" y="2670"/>
                    </a:cubicBezTo>
                    <a:cubicBezTo>
                      <a:pt x="1446" y="2683"/>
                      <a:pt x="1472" y="2689"/>
                      <a:pt x="1500" y="2689"/>
                    </a:cubicBezTo>
                    <a:cubicBezTo>
                      <a:pt x="1584" y="2689"/>
                      <a:pt x="1680" y="2632"/>
                      <a:pt x="1609" y="2549"/>
                    </a:cubicBezTo>
                    <a:cubicBezTo>
                      <a:pt x="966" y="1767"/>
                      <a:pt x="429" y="1094"/>
                      <a:pt x="226" y="70"/>
                    </a:cubicBezTo>
                    <a:cubicBezTo>
                      <a:pt x="217" y="22"/>
                      <a:pt x="176" y="1"/>
                      <a:pt x="13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B833A"/>
                  </a:solidFill>
                </a:endParaRPr>
              </a:p>
            </p:txBody>
          </p:sp>
          <p:sp>
            <p:nvSpPr>
              <p:cNvPr id="1986" name="Google Shape;1986;p39"/>
              <p:cNvSpPr/>
              <p:nvPr/>
            </p:nvSpPr>
            <p:spPr>
              <a:xfrm>
                <a:off x="7345336" y="4458442"/>
                <a:ext cx="216698" cy="108793"/>
              </a:xfrm>
              <a:custGeom>
                <a:avLst/>
                <a:gdLst/>
                <a:ahLst/>
                <a:cxnLst/>
                <a:rect l="l" t="t" r="r" b="b"/>
                <a:pathLst>
                  <a:path w="8545" h="4290" extrusionOk="0">
                    <a:moveTo>
                      <a:pt x="200" y="1"/>
                    </a:moveTo>
                    <a:cubicBezTo>
                      <a:pt x="99" y="1"/>
                      <a:pt x="0" y="111"/>
                      <a:pt x="92" y="205"/>
                    </a:cubicBezTo>
                    <a:cubicBezTo>
                      <a:pt x="2233" y="2396"/>
                      <a:pt x="5235" y="4100"/>
                      <a:pt x="8342" y="4289"/>
                    </a:cubicBezTo>
                    <a:cubicBezTo>
                      <a:pt x="8346" y="4290"/>
                      <a:pt x="8349" y="4290"/>
                      <a:pt x="8353" y="4290"/>
                    </a:cubicBezTo>
                    <a:cubicBezTo>
                      <a:pt x="8503" y="4290"/>
                      <a:pt x="8545" y="4073"/>
                      <a:pt x="8383" y="4043"/>
                    </a:cubicBezTo>
                    <a:cubicBezTo>
                      <a:pt x="5262" y="3420"/>
                      <a:pt x="2574" y="2329"/>
                      <a:pt x="292" y="40"/>
                    </a:cubicBezTo>
                    <a:cubicBezTo>
                      <a:pt x="265" y="12"/>
                      <a:pt x="233" y="1"/>
                      <a:pt x="200"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DB833A"/>
                  </a:solidFill>
                </a:endParaRPr>
              </a:p>
            </p:txBody>
          </p:sp>
          <p:sp>
            <p:nvSpPr>
              <p:cNvPr id="1987" name="Google Shape;1987;p39"/>
              <p:cNvSpPr/>
              <p:nvPr/>
            </p:nvSpPr>
            <p:spPr>
              <a:xfrm>
                <a:off x="7183715" y="3712930"/>
                <a:ext cx="178615" cy="92329"/>
              </a:xfrm>
              <a:custGeom>
                <a:avLst/>
                <a:gdLst/>
                <a:ahLst/>
                <a:cxnLst/>
                <a:rect l="l" t="t" r="r" b="b"/>
                <a:pathLst>
                  <a:path w="2985" h="1543" extrusionOk="0">
                    <a:moveTo>
                      <a:pt x="1773" y="0"/>
                    </a:moveTo>
                    <a:cubicBezTo>
                      <a:pt x="1158" y="0"/>
                      <a:pt x="266" y="292"/>
                      <a:pt x="29" y="809"/>
                    </a:cubicBezTo>
                    <a:cubicBezTo>
                      <a:pt x="1" y="870"/>
                      <a:pt x="55" y="926"/>
                      <a:pt x="105" y="926"/>
                    </a:cubicBezTo>
                    <a:cubicBezTo>
                      <a:pt x="127" y="926"/>
                      <a:pt x="149" y="915"/>
                      <a:pt x="162" y="887"/>
                    </a:cubicBezTo>
                    <a:cubicBezTo>
                      <a:pt x="377" y="423"/>
                      <a:pt x="1277" y="153"/>
                      <a:pt x="1767" y="153"/>
                    </a:cubicBezTo>
                    <a:cubicBezTo>
                      <a:pt x="1782" y="153"/>
                      <a:pt x="1797" y="153"/>
                      <a:pt x="1811" y="154"/>
                    </a:cubicBezTo>
                    <a:cubicBezTo>
                      <a:pt x="2183" y="170"/>
                      <a:pt x="2589" y="313"/>
                      <a:pt x="2736" y="707"/>
                    </a:cubicBezTo>
                    <a:cubicBezTo>
                      <a:pt x="2821" y="942"/>
                      <a:pt x="2787" y="1225"/>
                      <a:pt x="2763" y="1468"/>
                    </a:cubicBezTo>
                    <a:cubicBezTo>
                      <a:pt x="2758" y="1517"/>
                      <a:pt x="2795" y="1542"/>
                      <a:pt x="2834" y="1542"/>
                    </a:cubicBezTo>
                    <a:cubicBezTo>
                      <a:pt x="2873" y="1542"/>
                      <a:pt x="2915" y="1517"/>
                      <a:pt x="2920" y="1468"/>
                    </a:cubicBezTo>
                    <a:cubicBezTo>
                      <a:pt x="2985" y="740"/>
                      <a:pt x="2811" y="143"/>
                      <a:pt x="2008" y="17"/>
                    </a:cubicBezTo>
                    <a:cubicBezTo>
                      <a:pt x="1937" y="6"/>
                      <a:pt x="1858" y="0"/>
                      <a:pt x="1773" y="0"/>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9"/>
              <p:cNvSpPr/>
              <p:nvPr/>
            </p:nvSpPr>
            <p:spPr>
              <a:xfrm>
                <a:off x="7551395" y="3781381"/>
                <a:ext cx="186334" cy="111776"/>
              </a:xfrm>
              <a:custGeom>
                <a:avLst/>
                <a:gdLst/>
                <a:ahLst/>
                <a:cxnLst/>
                <a:rect l="l" t="t" r="r" b="b"/>
                <a:pathLst>
                  <a:path w="3114" h="1868" extrusionOk="0">
                    <a:moveTo>
                      <a:pt x="1701" y="1"/>
                    </a:moveTo>
                    <a:cubicBezTo>
                      <a:pt x="1044" y="1"/>
                      <a:pt x="259" y="415"/>
                      <a:pt x="21" y="1008"/>
                    </a:cubicBezTo>
                    <a:cubicBezTo>
                      <a:pt x="0" y="1064"/>
                      <a:pt x="47" y="1101"/>
                      <a:pt x="95" y="1101"/>
                    </a:cubicBezTo>
                    <a:cubicBezTo>
                      <a:pt x="126" y="1101"/>
                      <a:pt x="158" y="1085"/>
                      <a:pt x="171" y="1049"/>
                    </a:cubicBezTo>
                    <a:cubicBezTo>
                      <a:pt x="380" y="528"/>
                      <a:pt x="1160" y="155"/>
                      <a:pt x="1708" y="155"/>
                    </a:cubicBezTo>
                    <a:cubicBezTo>
                      <a:pt x="1716" y="155"/>
                      <a:pt x="1723" y="155"/>
                      <a:pt x="1731" y="155"/>
                    </a:cubicBezTo>
                    <a:cubicBezTo>
                      <a:pt x="2598" y="175"/>
                      <a:pt x="2956" y="1025"/>
                      <a:pt x="2738" y="1773"/>
                    </a:cubicBezTo>
                    <a:cubicBezTo>
                      <a:pt x="2720" y="1830"/>
                      <a:pt x="2767" y="1868"/>
                      <a:pt x="2814" y="1868"/>
                    </a:cubicBezTo>
                    <a:cubicBezTo>
                      <a:pt x="2845" y="1868"/>
                      <a:pt x="2876" y="1852"/>
                      <a:pt x="2888" y="1814"/>
                    </a:cubicBezTo>
                    <a:cubicBezTo>
                      <a:pt x="3114" y="1042"/>
                      <a:pt x="2796" y="158"/>
                      <a:pt x="1926" y="18"/>
                    </a:cubicBezTo>
                    <a:cubicBezTo>
                      <a:pt x="1853" y="6"/>
                      <a:pt x="1778" y="1"/>
                      <a:pt x="1701" y="1"/>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9"/>
              <p:cNvSpPr/>
              <p:nvPr/>
            </p:nvSpPr>
            <p:spPr>
              <a:xfrm rot="-1799961">
                <a:off x="7356151" y="3825112"/>
                <a:ext cx="114048" cy="54750"/>
              </a:xfrm>
              <a:custGeom>
                <a:avLst/>
                <a:gdLst/>
                <a:ahLst/>
                <a:cxnLst/>
                <a:rect l="l" t="t" r="r" b="b"/>
                <a:pathLst>
                  <a:path w="1906" h="915" extrusionOk="0">
                    <a:moveTo>
                      <a:pt x="1669" y="0"/>
                    </a:moveTo>
                    <a:cubicBezTo>
                      <a:pt x="1616" y="0"/>
                      <a:pt x="1562" y="56"/>
                      <a:pt x="1598" y="116"/>
                    </a:cubicBezTo>
                    <a:cubicBezTo>
                      <a:pt x="1687" y="269"/>
                      <a:pt x="1584" y="406"/>
                      <a:pt x="1441" y="470"/>
                    </a:cubicBezTo>
                    <a:cubicBezTo>
                      <a:pt x="1407" y="485"/>
                      <a:pt x="1372" y="492"/>
                      <a:pt x="1336" y="492"/>
                    </a:cubicBezTo>
                    <a:cubicBezTo>
                      <a:pt x="1226" y="492"/>
                      <a:pt x="1113" y="429"/>
                      <a:pt x="1038" y="355"/>
                    </a:cubicBezTo>
                    <a:cubicBezTo>
                      <a:pt x="959" y="276"/>
                      <a:pt x="915" y="177"/>
                      <a:pt x="820" y="109"/>
                    </a:cubicBezTo>
                    <a:cubicBezTo>
                      <a:pt x="744" y="58"/>
                      <a:pt x="658" y="33"/>
                      <a:pt x="570" y="33"/>
                    </a:cubicBezTo>
                    <a:cubicBezTo>
                      <a:pt x="522" y="33"/>
                      <a:pt x="474" y="40"/>
                      <a:pt x="427" y="54"/>
                    </a:cubicBezTo>
                    <a:cubicBezTo>
                      <a:pt x="75" y="163"/>
                      <a:pt x="1" y="546"/>
                      <a:pt x="96" y="859"/>
                    </a:cubicBezTo>
                    <a:cubicBezTo>
                      <a:pt x="107" y="898"/>
                      <a:pt x="137" y="914"/>
                      <a:pt x="168" y="914"/>
                    </a:cubicBezTo>
                    <a:cubicBezTo>
                      <a:pt x="215" y="914"/>
                      <a:pt x="263" y="876"/>
                      <a:pt x="246" y="818"/>
                    </a:cubicBezTo>
                    <a:cubicBezTo>
                      <a:pt x="178" y="593"/>
                      <a:pt x="209" y="293"/>
                      <a:pt x="472" y="215"/>
                    </a:cubicBezTo>
                    <a:cubicBezTo>
                      <a:pt x="504" y="205"/>
                      <a:pt x="534" y="201"/>
                      <a:pt x="562" y="201"/>
                    </a:cubicBezTo>
                    <a:cubicBezTo>
                      <a:pt x="708" y="201"/>
                      <a:pt x="808" y="316"/>
                      <a:pt x="905" y="433"/>
                    </a:cubicBezTo>
                    <a:cubicBezTo>
                      <a:pt x="1016" y="567"/>
                      <a:pt x="1142" y="642"/>
                      <a:pt x="1309" y="642"/>
                    </a:cubicBezTo>
                    <a:cubicBezTo>
                      <a:pt x="1333" y="642"/>
                      <a:pt x="1357" y="640"/>
                      <a:pt x="1383" y="637"/>
                    </a:cubicBezTo>
                    <a:cubicBezTo>
                      <a:pt x="1693" y="601"/>
                      <a:pt x="1905" y="334"/>
                      <a:pt x="1731" y="37"/>
                    </a:cubicBezTo>
                    <a:cubicBezTo>
                      <a:pt x="1715" y="11"/>
                      <a:pt x="1692" y="0"/>
                      <a:pt x="1669" y="0"/>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9"/>
              <p:cNvSpPr/>
              <p:nvPr/>
            </p:nvSpPr>
            <p:spPr>
              <a:xfrm rot="568351" flipH="1">
                <a:off x="7217559" y="3598783"/>
                <a:ext cx="110928" cy="59317"/>
              </a:xfrm>
              <a:custGeom>
                <a:avLst/>
                <a:gdLst/>
                <a:ahLst/>
                <a:cxnLst/>
                <a:rect l="l" t="t" r="r" b="b"/>
                <a:pathLst>
                  <a:path w="2287" h="1223" extrusionOk="0">
                    <a:moveTo>
                      <a:pt x="776" y="0"/>
                    </a:moveTo>
                    <a:cubicBezTo>
                      <a:pt x="526" y="0"/>
                      <a:pt x="310" y="70"/>
                      <a:pt x="200" y="236"/>
                    </a:cubicBezTo>
                    <a:cubicBezTo>
                      <a:pt x="1" y="534"/>
                      <a:pt x="1114" y="1223"/>
                      <a:pt x="1747" y="1223"/>
                    </a:cubicBezTo>
                    <a:cubicBezTo>
                      <a:pt x="1947" y="1223"/>
                      <a:pt x="2099" y="1154"/>
                      <a:pt x="2146" y="983"/>
                    </a:cubicBezTo>
                    <a:cubicBezTo>
                      <a:pt x="2286" y="467"/>
                      <a:pt x="1419" y="0"/>
                      <a:pt x="776"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9"/>
              <p:cNvSpPr/>
              <p:nvPr/>
            </p:nvSpPr>
            <p:spPr>
              <a:xfrm flipH="1">
                <a:off x="7634619" y="3690819"/>
                <a:ext cx="171505" cy="68579"/>
              </a:xfrm>
              <a:custGeom>
                <a:avLst/>
                <a:gdLst/>
                <a:ahLst/>
                <a:cxnLst/>
                <a:rect l="l" t="t" r="r" b="b"/>
                <a:pathLst>
                  <a:path w="3536" h="1414" extrusionOk="0">
                    <a:moveTo>
                      <a:pt x="2647" y="1"/>
                    </a:moveTo>
                    <a:cubicBezTo>
                      <a:pt x="1698" y="1"/>
                      <a:pt x="1" y="660"/>
                      <a:pt x="373" y="1356"/>
                    </a:cubicBezTo>
                    <a:cubicBezTo>
                      <a:pt x="395" y="1396"/>
                      <a:pt x="468" y="1414"/>
                      <a:pt x="578" y="1414"/>
                    </a:cubicBezTo>
                    <a:cubicBezTo>
                      <a:pt x="1288" y="1414"/>
                      <a:pt x="3535" y="651"/>
                      <a:pt x="3210" y="175"/>
                    </a:cubicBezTo>
                    <a:cubicBezTo>
                      <a:pt x="3126" y="54"/>
                      <a:pt x="2917" y="1"/>
                      <a:pt x="2647"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p:cNvSpPr/>
              <p:nvPr/>
            </p:nvSpPr>
            <p:spPr>
              <a:xfrm>
                <a:off x="6985800" y="3458000"/>
                <a:ext cx="446700" cy="446700"/>
              </a:xfrm>
              <a:prstGeom prst="ellipse">
                <a:avLst/>
              </a:prstGeom>
              <a:solidFill>
                <a:srgbClr val="A5DDDA">
                  <a:alpha val="47690"/>
                </a:srgbClr>
              </a:solidFill>
              <a:ln w="19050" cap="flat" cmpd="sng">
                <a:solidFill>
                  <a:srgbClr val="0095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9"/>
              <p:cNvSpPr/>
              <p:nvPr/>
            </p:nvSpPr>
            <p:spPr>
              <a:xfrm>
                <a:off x="7467700" y="3545125"/>
                <a:ext cx="446700" cy="446700"/>
              </a:xfrm>
              <a:prstGeom prst="ellipse">
                <a:avLst/>
              </a:prstGeom>
              <a:solidFill>
                <a:srgbClr val="A5DDDA">
                  <a:alpha val="47690"/>
                </a:srgbClr>
              </a:solidFill>
              <a:ln w="19050" cap="flat" cmpd="sng">
                <a:solidFill>
                  <a:srgbClr val="0095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4" name="Google Shape;1994;p39"/>
              <p:cNvCxnSpPr/>
              <p:nvPr/>
            </p:nvCxnSpPr>
            <p:spPr>
              <a:xfrm>
                <a:off x="7893100" y="3869325"/>
                <a:ext cx="96000" cy="19500"/>
              </a:xfrm>
              <a:prstGeom prst="straightConnector1">
                <a:avLst/>
              </a:prstGeom>
              <a:noFill/>
              <a:ln w="19050" cap="flat" cmpd="sng">
                <a:solidFill>
                  <a:srgbClr val="00959C"/>
                </a:solidFill>
                <a:prstDash val="solid"/>
                <a:round/>
                <a:headEnd type="none" w="med" len="med"/>
                <a:tailEnd type="none" w="med" len="med"/>
              </a:ln>
            </p:spPr>
          </p:cxn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572"/>
        <p:cNvGrpSpPr/>
        <p:nvPr/>
      </p:nvGrpSpPr>
      <p:grpSpPr>
        <a:xfrm>
          <a:off x="0" y="0"/>
          <a:ext cx="0" cy="0"/>
          <a:chOff x="0" y="0"/>
          <a:chExt cx="0" cy="0"/>
        </a:xfrm>
      </p:grpSpPr>
      <p:sp>
        <p:nvSpPr>
          <p:cNvPr id="2" name="Title 1"/>
          <p:cNvSpPr>
            <a:spLocks noGrp="1"/>
          </p:cNvSpPr>
          <p:nvPr>
            <p:ph type="ctrTitle"/>
          </p:nvPr>
        </p:nvSpPr>
        <p:spPr>
          <a:xfrm>
            <a:off x="3351750" y="428473"/>
            <a:ext cx="5118600" cy="591000"/>
          </a:xfrm>
        </p:spPr>
        <p:txBody>
          <a:bodyPr/>
          <a:lstStyle/>
          <a:p>
            <a:r>
              <a:rPr lang="id-ID" dirty="0" smtClean="0"/>
              <a:t>PENDAHULUAN</a:t>
            </a:r>
            <a:endParaRPr lang="id-ID" dirty="0"/>
          </a:p>
        </p:txBody>
      </p:sp>
      <p:sp>
        <p:nvSpPr>
          <p:cNvPr id="573" name="Google Shape;573;p26"/>
          <p:cNvSpPr txBox="1">
            <a:spLocks noGrp="1"/>
          </p:cNvSpPr>
          <p:nvPr>
            <p:ph type="subTitle" idx="4294967295"/>
          </p:nvPr>
        </p:nvSpPr>
        <p:spPr>
          <a:xfrm>
            <a:off x="410485" y="1243351"/>
            <a:ext cx="8158162" cy="4181475"/>
          </a:xfrm>
          <a:prstGeom prst="rect">
            <a:avLst/>
          </a:prstGeom>
        </p:spPr>
        <p:txBody>
          <a:bodyPr spcFirstLastPara="1" wrap="square" lIns="91425" tIns="91425" rIns="91425" bIns="91425" anchor="t" anchorCtr="0">
            <a:noAutofit/>
          </a:bodyPr>
          <a:lstStyle/>
          <a:p>
            <a:pPr marL="152400" indent="0" algn="just">
              <a:buNone/>
            </a:pPr>
            <a:r>
              <a:rPr lang="id-ID" dirty="0" smtClean="0"/>
              <a:t>	Kebersihan </a:t>
            </a:r>
            <a:r>
              <a:rPr lang="id-ID" dirty="0"/>
              <a:t>merupakan suatu hal yang patut menjadi perhatian dalam kehidupan manusia. Masalah </a:t>
            </a:r>
            <a:r>
              <a:rPr lang="id-ID" dirty="0" smtClean="0"/>
              <a:t>kebersihan menjadi </a:t>
            </a:r>
            <a:r>
              <a:rPr lang="id-ID" dirty="0"/>
              <a:t>sesuatu yang cukup kompleks dalam kehidupan manusia, terutama tentang kebersihan pakaian sebagai wujud nyata dari kepribadian manusia itu sendiri. Zaman dahulu, mencuci dilakukan dengan cara mengosok, menyikat, memeras dan membilas sehingga membutuhkan banyak tenaga, tetapi sekarang proses mencuci sebagian besar dilakukan dengan menggunakan mesin pencuci</a:t>
            </a:r>
            <a:r>
              <a:rPr lang="id-ID" dirty="0" smtClean="0"/>
              <a:t>.</a:t>
            </a:r>
          </a:p>
          <a:p>
            <a:pPr marL="152400" indent="0" algn="just">
              <a:buNone/>
            </a:pPr>
            <a:r>
              <a:rPr lang="id-ID" dirty="0" smtClean="0"/>
              <a:t>	Perkembangan </a:t>
            </a:r>
            <a:r>
              <a:rPr lang="id-ID" dirty="0"/>
              <a:t>teknologi pada saat ini mulai bergeser kepada otomatisasi sistem kendali dengan </a:t>
            </a:r>
            <a:r>
              <a:rPr lang="id-ID" dirty="0" smtClean="0"/>
              <a:t>campur tangan </a:t>
            </a:r>
            <a:r>
              <a:rPr lang="id-ID" dirty="0"/>
              <a:t>manusia dalam jumlah yang sangat kecil. Manusia semakin dimanjakan dengan semakin </a:t>
            </a:r>
            <a:r>
              <a:rPr lang="id-ID" dirty="0" smtClean="0"/>
              <a:t>banyaknya penemuan </a:t>
            </a:r>
            <a:r>
              <a:rPr lang="id-ID" dirty="0"/>
              <a:t>yang mengarah pada sistem otomatisasi pada hampir semua peralatan mulai dari yang </a:t>
            </a:r>
            <a:r>
              <a:rPr lang="id-ID" dirty="0" smtClean="0"/>
              <a:t>sederhana sampai </a:t>
            </a:r>
            <a:r>
              <a:rPr lang="id-ID" dirty="0"/>
              <a:t>yang paling kompleks. Didukung oleh pesatnya perkembangan sistem komputer yang semakin canggih, sistem kendali otomatis juga mengalami perkembangan yang </a:t>
            </a:r>
            <a:r>
              <a:rPr lang="id-ID" dirty="0" smtClean="0"/>
              <a:t>signifikan.</a:t>
            </a:r>
          </a:p>
          <a:p>
            <a:pPr marL="152400" indent="0" algn="just">
              <a:buNone/>
            </a:pPr>
            <a:r>
              <a:rPr lang="id-ID" dirty="0"/>
              <a:t>	</a:t>
            </a:r>
            <a:r>
              <a:rPr lang="id-ID" dirty="0" smtClean="0"/>
              <a:t>Seiring </a:t>
            </a:r>
            <a:r>
              <a:rPr lang="id-ID" dirty="0"/>
              <a:t>dengan perkembangan teknologi, mesin cuci yang pada awalnya dikendalikan oleh manusia, lambat laun dikendalikan oleh sebuah rangkaian kendali otomatis yang dalam pengoperasiannya sepenuhnya dilakukan oleh sistem komputer dengan acuan dan aturan-aturan yang mirip digunakan oleh manusia untuk mengendalikan mesin cuci. Sistem kendali mesin cuci otomatis pertama kali digunakan di Jepang. Pada saat itu di tanam kecerdasan seperti manusia pada tiap mesin pencuci agar bisa mengenali jenis pakaian, tingkat noda pakaian, dan lain sebagainya, diantaranya menggunakan metode inferensi logika </a:t>
            </a:r>
            <a:r>
              <a:rPr lang="id-ID" dirty="0" smtClean="0"/>
              <a:t>fuzzy.</a:t>
            </a:r>
            <a:endParaRPr dirty="0">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2094"/>
        <p:cNvGrpSpPr/>
        <p:nvPr/>
      </p:nvGrpSpPr>
      <p:grpSpPr>
        <a:xfrm>
          <a:off x="0" y="0"/>
          <a:ext cx="0" cy="0"/>
          <a:chOff x="0" y="0"/>
          <a:chExt cx="0" cy="0"/>
        </a:xfrm>
      </p:grpSpPr>
      <p:sp>
        <p:nvSpPr>
          <p:cNvPr id="2095" name="Google Shape;2095;p41"/>
          <p:cNvSpPr/>
          <p:nvPr/>
        </p:nvSpPr>
        <p:spPr>
          <a:xfrm>
            <a:off x="8294107" y="4656761"/>
            <a:ext cx="168686" cy="161095"/>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C3E"/>
              </a:solidFill>
            </a:endParaRPr>
          </a:p>
        </p:txBody>
      </p:sp>
      <p:sp>
        <p:nvSpPr>
          <p:cNvPr id="2096" name="Google Shape;2096;p41"/>
          <p:cNvSpPr/>
          <p:nvPr/>
        </p:nvSpPr>
        <p:spPr>
          <a:xfrm>
            <a:off x="7510185" y="4697635"/>
            <a:ext cx="187515" cy="129360"/>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C3E"/>
              </a:solidFill>
            </a:endParaRPr>
          </a:p>
        </p:txBody>
      </p:sp>
      <p:sp>
        <p:nvSpPr>
          <p:cNvPr id="2097" name="Google Shape;2097;p41"/>
          <p:cNvSpPr/>
          <p:nvPr/>
        </p:nvSpPr>
        <p:spPr>
          <a:xfrm>
            <a:off x="6941717" y="4676693"/>
            <a:ext cx="87196" cy="187515"/>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C3E"/>
              </a:solidFill>
            </a:endParaRPr>
          </a:p>
        </p:txBody>
      </p:sp>
      <p:sp>
        <p:nvSpPr>
          <p:cNvPr id="2318" name="Google Shape;2318;p41"/>
          <p:cNvSpPr txBox="1">
            <a:spLocks noGrp="1"/>
          </p:cNvSpPr>
          <p:nvPr>
            <p:ph type="ctrTitle"/>
          </p:nvPr>
        </p:nvSpPr>
        <p:spPr>
          <a:xfrm>
            <a:off x="314872" y="227358"/>
            <a:ext cx="4974521" cy="524389"/>
          </a:xfrm>
          <a:prstGeom prst="rect">
            <a:avLst/>
          </a:prstGeom>
        </p:spPr>
        <p:txBody>
          <a:bodyPr spcFirstLastPara="1" wrap="square" lIns="91425" tIns="91425" rIns="91425" bIns="91425" anchor="b" anchorCtr="0">
            <a:noAutofit/>
          </a:bodyPr>
          <a:lstStyle/>
          <a:p>
            <a:pPr lvl="0"/>
            <a:r>
              <a:rPr sz="1800" dirty="0" err="1" smtClean="0"/>
              <a:t>Tinjauan</a:t>
            </a:r>
            <a:r>
              <a:rPr sz="1800" dirty="0" smtClean="0"/>
              <a:t> </a:t>
            </a:r>
            <a:r>
              <a:rPr sz="1800" dirty="0" err="1" smtClean="0"/>
              <a:t>Pustaka</a:t>
            </a:r>
            <a:endParaRPr sz="1800" dirty="0"/>
          </a:p>
        </p:txBody>
      </p:sp>
      <p:grpSp>
        <p:nvGrpSpPr>
          <p:cNvPr id="2099" name="Google Shape;2099;p41"/>
          <p:cNvGrpSpPr/>
          <p:nvPr/>
        </p:nvGrpSpPr>
        <p:grpSpPr>
          <a:xfrm>
            <a:off x="5289392" y="1119883"/>
            <a:ext cx="3863769" cy="3211046"/>
            <a:chOff x="3396925" y="144238"/>
            <a:chExt cx="4990652" cy="4159625"/>
          </a:xfrm>
        </p:grpSpPr>
        <p:grpSp>
          <p:nvGrpSpPr>
            <p:cNvPr id="2100" name="Google Shape;2100;p41"/>
            <p:cNvGrpSpPr/>
            <p:nvPr/>
          </p:nvGrpSpPr>
          <p:grpSpPr>
            <a:xfrm>
              <a:off x="4912000" y="144238"/>
              <a:ext cx="3475577" cy="4159625"/>
              <a:chOff x="4986875" y="491938"/>
              <a:chExt cx="3475577" cy="4159625"/>
            </a:xfrm>
          </p:grpSpPr>
          <p:sp>
            <p:nvSpPr>
              <p:cNvPr id="2101" name="Google Shape;2101;p41"/>
              <p:cNvSpPr/>
              <p:nvPr/>
            </p:nvSpPr>
            <p:spPr>
              <a:xfrm>
                <a:off x="6851677" y="4094797"/>
                <a:ext cx="1560300" cy="373500"/>
              </a:xfrm>
              <a:prstGeom prst="ellipse">
                <a:avLst/>
              </a:pr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flipH="1">
                <a:off x="6148287" y="491938"/>
                <a:ext cx="2266540" cy="2171538"/>
              </a:xfrm>
              <a:custGeom>
                <a:avLst/>
                <a:gdLst/>
                <a:ahLst/>
                <a:cxnLst/>
                <a:rect l="l" t="t" r="r" b="b"/>
                <a:pathLst>
                  <a:path w="36240" h="34721" extrusionOk="0">
                    <a:moveTo>
                      <a:pt x="24356" y="0"/>
                    </a:moveTo>
                    <a:cubicBezTo>
                      <a:pt x="22590" y="0"/>
                      <a:pt x="20146" y="493"/>
                      <a:pt x="17912" y="1022"/>
                    </a:cubicBezTo>
                    <a:cubicBezTo>
                      <a:pt x="14993" y="1712"/>
                      <a:pt x="12897" y="4121"/>
                      <a:pt x="12330" y="7067"/>
                    </a:cubicBezTo>
                    <a:cubicBezTo>
                      <a:pt x="12218" y="7672"/>
                      <a:pt x="11863" y="8217"/>
                      <a:pt x="10975" y="8712"/>
                    </a:cubicBezTo>
                    <a:cubicBezTo>
                      <a:pt x="9453" y="9559"/>
                      <a:pt x="7599" y="9505"/>
                      <a:pt x="5940" y="10040"/>
                    </a:cubicBezTo>
                    <a:cubicBezTo>
                      <a:pt x="2202" y="11256"/>
                      <a:pt x="0" y="15895"/>
                      <a:pt x="1427" y="19558"/>
                    </a:cubicBezTo>
                    <a:cubicBezTo>
                      <a:pt x="1898" y="20766"/>
                      <a:pt x="2694" y="21858"/>
                      <a:pt x="2940" y="23136"/>
                    </a:cubicBezTo>
                    <a:cubicBezTo>
                      <a:pt x="3141" y="24180"/>
                      <a:pt x="2953" y="25258"/>
                      <a:pt x="3042" y="26320"/>
                    </a:cubicBezTo>
                    <a:cubicBezTo>
                      <a:pt x="3250" y="28877"/>
                      <a:pt x="5131" y="31123"/>
                      <a:pt x="7480" y="32164"/>
                    </a:cubicBezTo>
                    <a:cubicBezTo>
                      <a:pt x="8726" y="32716"/>
                      <a:pt x="10082" y="32960"/>
                      <a:pt x="11448" y="32960"/>
                    </a:cubicBezTo>
                    <a:cubicBezTo>
                      <a:pt x="12652" y="32960"/>
                      <a:pt x="13866" y="32770"/>
                      <a:pt x="15020" y="32434"/>
                    </a:cubicBezTo>
                    <a:cubicBezTo>
                      <a:pt x="15717" y="32230"/>
                      <a:pt x="16426" y="31972"/>
                      <a:pt x="17149" y="31972"/>
                    </a:cubicBezTo>
                    <a:cubicBezTo>
                      <a:pt x="17237" y="31972"/>
                      <a:pt x="17325" y="31975"/>
                      <a:pt x="17414" y="31984"/>
                    </a:cubicBezTo>
                    <a:cubicBezTo>
                      <a:pt x="17976" y="32031"/>
                      <a:pt x="18509" y="32260"/>
                      <a:pt x="19038" y="32468"/>
                    </a:cubicBezTo>
                    <a:cubicBezTo>
                      <a:pt x="21824" y="33577"/>
                      <a:pt x="24759" y="34314"/>
                      <a:pt x="27740" y="34649"/>
                    </a:cubicBezTo>
                    <a:cubicBezTo>
                      <a:pt x="28086" y="34688"/>
                      <a:pt x="28442" y="34721"/>
                      <a:pt x="28794" y="34721"/>
                    </a:cubicBezTo>
                    <a:cubicBezTo>
                      <a:pt x="29308" y="34721"/>
                      <a:pt x="29814" y="34651"/>
                      <a:pt x="30276" y="34431"/>
                    </a:cubicBezTo>
                    <a:cubicBezTo>
                      <a:pt x="31269" y="33960"/>
                      <a:pt x="31842" y="32871"/>
                      <a:pt x="32020" y="31785"/>
                    </a:cubicBezTo>
                    <a:cubicBezTo>
                      <a:pt x="32197" y="30700"/>
                      <a:pt x="32047" y="29591"/>
                      <a:pt x="31965" y="28494"/>
                    </a:cubicBezTo>
                    <a:cubicBezTo>
                      <a:pt x="31924" y="27969"/>
                      <a:pt x="31901" y="27426"/>
                      <a:pt x="32071" y="26925"/>
                    </a:cubicBezTo>
                    <a:cubicBezTo>
                      <a:pt x="32290" y="26290"/>
                      <a:pt x="32795" y="25798"/>
                      <a:pt x="33232" y="25286"/>
                    </a:cubicBezTo>
                    <a:cubicBezTo>
                      <a:pt x="36239" y="21722"/>
                      <a:pt x="35925" y="15827"/>
                      <a:pt x="32553" y="12604"/>
                    </a:cubicBezTo>
                    <a:cubicBezTo>
                      <a:pt x="31918" y="11997"/>
                      <a:pt x="31180" y="11464"/>
                      <a:pt x="30743" y="10699"/>
                    </a:cubicBezTo>
                    <a:cubicBezTo>
                      <a:pt x="30115" y="9604"/>
                      <a:pt x="30228" y="8255"/>
                      <a:pt x="30102" y="6999"/>
                    </a:cubicBezTo>
                    <a:cubicBezTo>
                      <a:pt x="29842" y="4436"/>
                      <a:pt x="28477" y="2005"/>
                      <a:pt x="26425" y="455"/>
                    </a:cubicBezTo>
                    <a:cubicBezTo>
                      <a:pt x="25997" y="131"/>
                      <a:pt x="25267" y="0"/>
                      <a:pt x="2435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3" name="Google Shape;2103;p41"/>
              <p:cNvGrpSpPr/>
              <p:nvPr/>
            </p:nvGrpSpPr>
            <p:grpSpPr>
              <a:xfrm>
                <a:off x="6195912" y="491938"/>
                <a:ext cx="2266540" cy="3776438"/>
                <a:chOff x="5784087" y="540000"/>
                <a:chExt cx="2266540" cy="3776438"/>
              </a:xfrm>
            </p:grpSpPr>
            <p:sp>
              <p:nvSpPr>
                <p:cNvPr id="2104" name="Google Shape;2104;p41"/>
                <p:cNvSpPr/>
                <p:nvPr/>
              </p:nvSpPr>
              <p:spPr>
                <a:xfrm flipH="1">
                  <a:off x="5784087" y="540000"/>
                  <a:ext cx="2266540" cy="2171538"/>
                </a:xfrm>
                <a:custGeom>
                  <a:avLst/>
                  <a:gdLst/>
                  <a:ahLst/>
                  <a:cxnLst/>
                  <a:rect l="l" t="t" r="r" b="b"/>
                  <a:pathLst>
                    <a:path w="36240" h="34721" extrusionOk="0">
                      <a:moveTo>
                        <a:pt x="24356" y="0"/>
                      </a:moveTo>
                      <a:cubicBezTo>
                        <a:pt x="22590" y="0"/>
                        <a:pt x="20146" y="493"/>
                        <a:pt x="17912" y="1022"/>
                      </a:cubicBezTo>
                      <a:cubicBezTo>
                        <a:pt x="14993" y="1712"/>
                        <a:pt x="12897" y="4121"/>
                        <a:pt x="12330" y="7067"/>
                      </a:cubicBezTo>
                      <a:cubicBezTo>
                        <a:pt x="12218" y="7672"/>
                        <a:pt x="11863" y="8217"/>
                        <a:pt x="10975" y="8712"/>
                      </a:cubicBezTo>
                      <a:cubicBezTo>
                        <a:pt x="9453" y="9559"/>
                        <a:pt x="7599" y="9505"/>
                        <a:pt x="5940" y="10040"/>
                      </a:cubicBezTo>
                      <a:cubicBezTo>
                        <a:pt x="2202" y="11256"/>
                        <a:pt x="0" y="15895"/>
                        <a:pt x="1427" y="19558"/>
                      </a:cubicBezTo>
                      <a:cubicBezTo>
                        <a:pt x="1898" y="20766"/>
                        <a:pt x="2694" y="21858"/>
                        <a:pt x="2940" y="23136"/>
                      </a:cubicBezTo>
                      <a:cubicBezTo>
                        <a:pt x="3141" y="24180"/>
                        <a:pt x="2953" y="25258"/>
                        <a:pt x="3042" y="26320"/>
                      </a:cubicBezTo>
                      <a:cubicBezTo>
                        <a:pt x="3250" y="28877"/>
                        <a:pt x="5131" y="31123"/>
                        <a:pt x="7480" y="32164"/>
                      </a:cubicBezTo>
                      <a:cubicBezTo>
                        <a:pt x="8726" y="32716"/>
                        <a:pt x="10082" y="32960"/>
                        <a:pt x="11448" y="32960"/>
                      </a:cubicBezTo>
                      <a:cubicBezTo>
                        <a:pt x="12652" y="32960"/>
                        <a:pt x="13866" y="32770"/>
                        <a:pt x="15020" y="32434"/>
                      </a:cubicBezTo>
                      <a:cubicBezTo>
                        <a:pt x="15717" y="32230"/>
                        <a:pt x="16426" y="31972"/>
                        <a:pt x="17149" y="31972"/>
                      </a:cubicBezTo>
                      <a:cubicBezTo>
                        <a:pt x="17237" y="31972"/>
                        <a:pt x="17325" y="31975"/>
                        <a:pt x="17414" y="31984"/>
                      </a:cubicBezTo>
                      <a:cubicBezTo>
                        <a:pt x="17976" y="32031"/>
                        <a:pt x="18509" y="32260"/>
                        <a:pt x="19038" y="32468"/>
                      </a:cubicBezTo>
                      <a:cubicBezTo>
                        <a:pt x="21824" y="33577"/>
                        <a:pt x="24759" y="34314"/>
                        <a:pt x="27740" y="34649"/>
                      </a:cubicBezTo>
                      <a:cubicBezTo>
                        <a:pt x="28086" y="34688"/>
                        <a:pt x="28442" y="34721"/>
                        <a:pt x="28794" y="34721"/>
                      </a:cubicBezTo>
                      <a:cubicBezTo>
                        <a:pt x="29308" y="34721"/>
                        <a:pt x="29814" y="34651"/>
                        <a:pt x="30276" y="34431"/>
                      </a:cubicBezTo>
                      <a:cubicBezTo>
                        <a:pt x="31269" y="33960"/>
                        <a:pt x="31842" y="32871"/>
                        <a:pt x="32020" y="31785"/>
                      </a:cubicBezTo>
                      <a:cubicBezTo>
                        <a:pt x="32197" y="30700"/>
                        <a:pt x="32047" y="29591"/>
                        <a:pt x="31965" y="28494"/>
                      </a:cubicBezTo>
                      <a:cubicBezTo>
                        <a:pt x="31924" y="27969"/>
                        <a:pt x="31901" y="27426"/>
                        <a:pt x="32071" y="26925"/>
                      </a:cubicBezTo>
                      <a:cubicBezTo>
                        <a:pt x="32290" y="26290"/>
                        <a:pt x="32795" y="25798"/>
                        <a:pt x="33232" y="25286"/>
                      </a:cubicBezTo>
                      <a:cubicBezTo>
                        <a:pt x="36239" y="21722"/>
                        <a:pt x="35925" y="15827"/>
                        <a:pt x="32553" y="12604"/>
                      </a:cubicBezTo>
                      <a:cubicBezTo>
                        <a:pt x="31918" y="11997"/>
                        <a:pt x="31180" y="11464"/>
                        <a:pt x="30743" y="10699"/>
                      </a:cubicBezTo>
                      <a:cubicBezTo>
                        <a:pt x="30115" y="9604"/>
                        <a:pt x="30228" y="8255"/>
                        <a:pt x="30102" y="6999"/>
                      </a:cubicBezTo>
                      <a:cubicBezTo>
                        <a:pt x="29842" y="4436"/>
                        <a:pt x="28477" y="2005"/>
                        <a:pt x="26425" y="455"/>
                      </a:cubicBezTo>
                      <a:cubicBezTo>
                        <a:pt x="25997" y="131"/>
                        <a:pt x="25267" y="0"/>
                        <a:pt x="24356" y="0"/>
                      </a:cubicBezTo>
                      <a:close/>
                    </a:path>
                  </a:pathLst>
                </a:custGeom>
                <a:solidFill>
                  <a:srgbClr val="EDB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flipH="1">
                  <a:off x="6352849" y="1208513"/>
                  <a:ext cx="878597" cy="3107924"/>
                </a:xfrm>
                <a:custGeom>
                  <a:avLst/>
                  <a:gdLst/>
                  <a:ahLst/>
                  <a:cxnLst/>
                  <a:rect l="l" t="t" r="r" b="b"/>
                  <a:pathLst>
                    <a:path w="14048" h="49693" extrusionOk="0">
                      <a:moveTo>
                        <a:pt x="6909" y="0"/>
                      </a:moveTo>
                      <a:cubicBezTo>
                        <a:pt x="7298" y="1963"/>
                        <a:pt x="7343" y="3970"/>
                        <a:pt x="7158" y="5946"/>
                      </a:cubicBezTo>
                      <a:cubicBezTo>
                        <a:pt x="6974" y="7927"/>
                        <a:pt x="6596" y="9879"/>
                        <a:pt x="6159" y="11821"/>
                      </a:cubicBezTo>
                      <a:cubicBezTo>
                        <a:pt x="5715" y="13767"/>
                        <a:pt x="5247" y="15710"/>
                        <a:pt x="4841" y="17676"/>
                      </a:cubicBezTo>
                      <a:cubicBezTo>
                        <a:pt x="4721" y="18263"/>
                        <a:pt x="4606" y="18850"/>
                        <a:pt x="4496" y="19441"/>
                      </a:cubicBezTo>
                      <a:cubicBezTo>
                        <a:pt x="4302" y="18806"/>
                        <a:pt x="4053" y="18191"/>
                        <a:pt x="3742" y="17608"/>
                      </a:cubicBezTo>
                      <a:cubicBezTo>
                        <a:pt x="3346" y="16857"/>
                        <a:pt x="2865" y="16174"/>
                        <a:pt x="2383" y="15505"/>
                      </a:cubicBezTo>
                      <a:cubicBezTo>
                        <a:pt x="1899" y="14835"/>
                        <a:pt x="1414" y="14177"/>
                        <a:pt x="987" y="13480"/>
                      </a:cubicBezTo>
                      <a:cubicBezTo>
                        <a:pt x="557" y="12787"/>
                        <a:pt x="205" y="12040"/>
                        <a:pt x="0" y="11241"/>
                      </a:cubicBezTo>
                      <a:lnTo>
                        <a:pt x="0" y="11241"/>
                      </a:lnTo>
                      <a:cubicBezTo>
                        <a:pt x="137" y="12053"/>
                        <a:pt x="427" y="12845"/>
                        <a:pt x="799" y="13583"/>
                      </a:cubicBezTo>
                      <a:cubicBezTo>
                        <a:pt x="1171" y="14327"/>
                        <a:pt x="1608" y="15034"/>
                        <a:pt x="2028" y="15737"/>
                      </a:cubicBezTo>
                      <a:cubicBezTo>
                        <a:pt x="2452" y="16440"/>
                        <a:pt x="2861" y="17147"/>
                        <a:pt x="3169" y="17881"/>
                      </a:cubicBezTo>
                      <a:cubicBezTo>
                        <a:pt x="3482" y="18615"/>
                        <a:pt x="3697" y="19382"/>
                        <a:pt x="3824" y="20168"/>
                      </a:cubicBezTo>
                      <a:cubicBezTo>
                        <a:pt x="3963" y="20983"/>
                        <a:pt x="4018" y="21810"/>
                        <a:pt x="4025" y="22642"/>
                      </a:cubicBezTo>
                      <a:cubicBezTo>
                        <a:pt x="3994" y="22990"/>
                        <a:pt x="3971" y="23343"/>
                        <a:pt x="3960" y="23704"/>
                      </a:cubicBezTo>
                      <a:lnTo>
                        <a:pt x="4015" y="23701"/>
                      </a:lnTo>
                      <a:lnTo>
                        <a:pt x="4015" y="23701"/>
                      </a:lnTo>
                      <a:cubicBezTo>
                        <a:pt x="4001" y="24128"/>
                        <a:pt x="3980" y="24551"/>
                        <a:pt x="3957" y="24977"/>
                      </a:cubicBezTo>
                      <a:lnTo>
                        <a:pt x="3636" y="29903"/>
                      </a:lnTo>
                      <a:lnTo>
                        <a:pt x="2332" y="49613"/>
                      </a:lnTo>
                      <a:lnTo>
                        <a:pt x="5715" y="49692"/>
                      </a:lnTo>
                      <a:lnTo>
                        <a:pt x="5326" y="29941"/>
                      </a:lnTo>
                      <a:lnTo>
                        <a:pt x="5227" y="24998"/>
                      </a:lnTo>
                      <a:cubicBezTo>
                        <a:pt x="5206" y="24271"/>
                        <a:pt x="5172" y="23534"/>
                        <a:pt x="5107" y="22800"/>
                      </a:cubicBezTo>
                      <a:cubicBezTo>
                        <a:pt x="5138" y="22138"/>
                        <a:pt x="5209" y="21458"/>
                        <a:pt x="5291" y="20786"/>
                      </a:cubicBezTo>
                      <a:cubicBezTo>
                        <a:pt x="5340" y="20386"/>
                        <a:pt x="5397" y="19987"/>
                        <a:pt x="5455" y="19591"/>
                      </a:cubicBezTo>
                      <a:cubicBezTo>
                        <a:pt x="6718" y="19004"/>
                        <a:pt x="7951" y="18358"/>
                        <a:pt x="9139" y="17645"/>
                      </a:cubicBezTo>
                      <a:cubicBezTo>
                        <a:pt x="9787" y="17256"/>
                        <a:pt x="10419" y="16860"/>
                        <a:pt x="11047" y="16427"/>
                      </a:cubicBezTo>
                      <a:cubicBezTo>
                        <a:pt x="11668" y="15990"/>
                        <a:pt x="12289" y="15478"/>
                        <a:pt x="12726" y="14798"/>
                      </a:cubicBezTo>
                      <a:cubicBezTo>
                        <a:pt x="13164" y="14122"/>
                        <a:pt x="13375" y="13361"/>
                        <a:pt x="13525" y="12623"/>
                      </a:cubicBezTo>
                      <a:cubicBezTo>
                        <a:pt x="13668" y="11880"/>
                        <a:pt x="13774" y="11142"/>
                        <a:pt x="13853" y="10394"/>
                      </a:cubicBezTo>
                      <a:cubicBezTo>
                        <a:pt x="14013" y="8906"/>
                        <a:pt x="14048" y="7408"/>
                        <a:pt x="13966" y="5919"/>
                      </a:cubicBezTo>
                      <a:lnTo>
                        <a:pt x="13966" y="5919"/>
                      </a:lnTo>
                      <a:cubicBezTo>
                        <a:pt x="13955" y="7411"/>
                        <a:pt x="13822" y="8896"/>
                        <a:pt x="13573" y="10357"/>
                      </a:cubicBezTo>
                      <a:cubicBezTo>
                        <a:pt x="13450" y="11087"/>
                        <a:pt x="13296" y="11815"/>
                        <a:pt x="13112" y="12528"/>
                      </a:cubicBezTo>
                      <a:cubicBezTo>
                        <a:pt x="12924" y="13235"/>
                        <a:pt x="12675" y="13921"/>
                        <a:pt x="12262" y="14477"/>
                      </a:cubicBezTo>
                      <a:cubicBezTo>
                        <a:pt x="11853" y="15034"/>
                        <a:pt x="11275" y="15461"/>
                        <a:pt x="10657" y="15836"/>
                      </a:cubicBezTo>
                      <a:cubicBezTo>
                        <a:pt x="10036" y="16211"/>
                        <a:pt x="9381" y="16570"/>
                        <a:pt x="8729" y="16904"/>
                      </a:cubicBezTo>
                      <a:cubicBezTo>
                        <a:pt x="7722" y="17424"/>
                        <a:pt x="6695" y="17898"/>
                        <a:pt x="5653" y="18325"/>
                      </a:cubicBezTo>
                      <a:cubicBezTo>
                        <a:pt x="5677" y="18164"/>
                        <a:pt x="5701" y="18004"/>
                        <a:pt x="5729" y="17843"/>
                      </a:cubicBezTo>
                      <a:cubicBezTo>
                        <a:pt x="6056" y="15880"/>
                        <a:pt x="6462" y="13924"/>
                        <a:pt x="6786" y="11948"/>
                      </a:cubicBezTo>
                      <a:cubicBezTo>
                        <a:pt x="7125" y="9971"/>
                        <a:pt x="7401" y="7974"/>
                        <a:pt x="7480" y="5967"/>
                      </a:cubicBezTo>
                      <a:cubicBezTo>
                        <a:pt x="7558" y="3960"/>
                        <a:pt x="7404" y="1935"/>
                        <a:pt x="690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41"/>
              <p:cNvSpPr/>
              <p:nvPr/>
            </p:nvSpPr>
            <p:spPr>
              <a:xfrm>
                <a:off x="6396925" y="4593388"/>
                <a:ext cx="1470700" cy="51400"/>
              </a:xfrm>
              <a:custGeom>
                <a:avLst/>
                <a:gdLst/>
                <a:ahLst/>
                <a:cxnLst/>
                <a:rect l="l" t="t" r="r" b="b"/>
                <a:pathLst>
                  <a:path w="58828" h="2056" extrusionOk="0">
                    <a:moveTo>
                      <a:pt x="29416" y="1"/>
                    </a:moveTo>
                    <a:cubicBezTo>
                      <a:pt x="13170" y="1"/>
                      <a:pt x="0" y="460"/>
                      <a:pt x="0" y="1030"/>
                    </a:cubicBezTo>
                    <a:cubicBezTo>
                      <a:pt x="0" y="1596"/>
                      <a:pt x="13170" y="2056"/>
                      <a:pt x="29416" y="2056"/>
                    </a:cubicBezTo>
                    <a:cubicBezTo>
                      <a:pt x="45658" y="2056"/>
                      <a:pt x="58827" y="1596"/>
                      <a:pt x="58827" y="1030"/>
                    </a:cubicBezTo>
                    <a:cubicBezTo>
                      <a:pt x="58827" y="460"/>
                      <a:pt x="45658" y="1"/>
                      <a:pt x="2941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5727300" y="4156963"/>
                <a:ext cx="1479750" cy="60425"/>
              </a:xfrm>
              <a:custGeom>
                <a:avLst/>
                <a:gdLst/>
                <a:ahLst/>
                <a:cxnLst/>
                <a:rect l="l" t="t" r="r" b="b"/>
                <a:pathLst>
                  <a:path w="59190" h="2417" extrusionOk="0">
                    <a:moveTo>
                      <a:pt x="29597" y="362"/>
                    </a:moveTo>
                    <a:cubicBezTo>
                      <a:pt x="45670" y="362"/>
                      <a:pt x="56630" y="784"/>
                      <a:pt x="58586" y="1210"/>
                    </a:cubicBezTo>
                    <a:cubicBezTo>
                      <a:pt x="56630" y="1633"/>
                      <a:pt x="45670" y="2055"/>
                      <a:pt x="29597" y="2055"/>
                    </a:cubicBezTo>
                    <a:cubicBezTo>
                      <a:pt x="13523" y="2055"/>
                      <a:pt x="2560" y="1633"/>
                      <a:pt x="607" y="1210"/>
                    </a:cubicBezTo>
                    <a:cubicBezTo>
                      <a:pt x="2560" y="784"/>
                      <a:pt x="13523" y="362"/>
                      <a:pt x="29597" y="362"/>
                    </a:cubicBezTo>
                    <a:close/>
                    <a:moveTo>
                      <a:pt x="29597" y="0"/>
                    </a:moveTo>
                    <a:cubicBezTo>
                      <a:pt x="21739" y="0"/>
                      <a:pt x="14348" y="111"/>
                      <a:pt x="8790" y="304"/>
                    </a:cubicBezTo>
                    <a:cubicBezTo>
                      <a:pt x="1" y="612"/>
                      <a:pt x="1" y="956"/>
                      <a:pt x="1" y="1210"/>
                    </a:cubicBezTo>
                    <a:cubicBezTo>
                      <a:pt x="1" y="1460"/>
                      <a:pt x="1" y="1805"/>
                      <a:pt x="8790" y="2113"/>
                    </a:cubicBezTo>
                    <a:cubicBezTo>
                      <a:pt x="14348" y="2306"/>
                      <a:pt x="21735" y="2416"/>
                      <a:pt x="29597" y="2416"/>
                    </a:cubicBezTo>
                    <a:cubicBezTo>
                      <a:pt x="37456" y="2416"/>
                      <a:pt x="44843" y="2306"/>
                      <a:pt x="50400" y="2113"/>
                    </a:cubicBezTo>
                    <a:cubicBezTo>
                      <a:pt x="59190" y="1805"/>
                      <a:pt x="59190" y="1460"/>
                      <a:pt x="59190" y="1210"/>
                    </a:cubicBezTo>
                    <a:cubicBezTo>
                      <a:pt x="59190" y="956"/>
                      <a:pt x="59190" y="612"/>
                      <a:pt x="50400" y="304"/>
                    </a:cubicBezTo>
                    <a:cubicBezTo>
                      <a:pt x="44843" y="111"/>
                      <a:pt x="37456" y="0"/>
                      <a:pt x="2959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6392400" y="4588888"/>
                <a:ext cx="1479750" cy="60425"/>
              </a:xfrm>
              <a:custGeom>
                <a:avLst/>
                <a:gdLst/>
                <a:ahLst/>
                <a:cxnLst/>
                <a:rect l="l" t="t" r="r" b="b"/>
                <a:pathLst>
                  <a:path w="59190" h="2417" extrusionOk="0">
                    <a:moveTo>
                      <a:pt x="29597" y="362"/>
                    </a:moveTo>
                    <a:cubicBezTo>
                      <a:pt x="45670" y="362"/>
                      <a:pt x="56630" y="784"/>
                      <a:pt x="58586" y="1210"/>
                    </a:cubicBezTo>
                    <a:cubicBezTo>
                      <a:pt x="56630" y="1633"/>
                      <a:pt x="45670" y="2055"/>
                      <a:pt x="29597" y="2055"/>
                    </a:cubicBezTo>
                    <a:cubicBezTo>
                      <a:pt x="13523" y="2055"/>
                      <a:pt x="2560" y="1633"/>
                      <a:pt x="607" y="1210"/>
                    </a:cubicBezTo>
                    <a:cubicBezTo>
                      <a:pt x="2560" y="784"/>
                      <a:pt x="13523" y="362"/>
                      <a:pt x="29597" y="362"/>
                    </a:cubicBezTo>
                    <a:close/>
                    <a:moveTo>
                      <a:pt x="29597" y="0"/>
                    </a:moveTo>
                    <a:cubicBezTo>
                      <a:pt x="21739" y="0"/>
                      <a:pt x="14348" y="111"/>
                      <a:pt x="8790" y="304"/>
                    </a:cubicBezTo>
                    <a:cubicBezTo>
                      <a:pt x="1" y="612"/>
                      <a:pt x="1" y="956"/>
                      <a:pt x="1" y="1210"/>
                    </a:cubicBezTo>
                    <a:cubicBezTo>
                      <a:pt x="1" y="1460"/>
                      <a:pt x="1" y="1805"/>
                      <a:pt x="8790" y="2113"/>
                    </a:cubicBezTo>
                    <a:cubicBezTo>
                      <a:pt x="14348" y="2306"/>
                      <a:pt x="21735" y="2416"/>
                      <a:pt x="29597" y="2416"/>
                    </a:cubicBezTo>
                    <a:cubicBezTo>
                      <a:pt x="37456" y="2416"/>
                      <a:pt x="44843" y="2306"/>
                      <a:pt x="50400" y="2113"/>
                    </a:cubicBezTo>
                    <a:cubicBezTo>
                      <a:pt x="59190" y="1805"/>
                      <a:pt x="59190" y="1460"/>
                      <a:pt x="59190" y="1210"/>
                    </a:cubicBezTo>
                    <a:cubicBezTo>
                      <a:pt x="59190" y="956"/>
                      <a:pt x="59190" y="612"/>
                      <a:pt x="50400" y="304"/>
                    </a:cubicBezTo>
                    <a:cubicBezTo>
                      <a:pt x="44843" y="111"/>
                      <a:pt x="37456" y="0"/>
                      <a:pt x="2959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5436325" y="2438438"/>
                <a:ext cx="70050" cy="54175"/>
              </a:xfrm>
              <a:custGeom>
                <a:avLst/>
                <a:gdLst/>
                <a:ahLst/>
                <a:cxnLst/>
                <a:rect l="l" t="t" r="r" b="b"/>
                <a:pathLst>
                  <a:path w="2802" h="2167" extrusionOk="0">
                    <a:moveTo>
                      <a:pt x="2653" y="1"/>
                    </a:moveTo>
                    <a:cubicBezTo>
                      <a:pt x="2645" y="1"/>
                      <a:pt x="2636" y="2"/>
                      <a:pt x="2628" y="4"/>
                    </a:cubicBezTo>
                    <a:cubicBezTo>
                      <a:pt x="1685" y="315"/>
                      <a:pt x="586" y="1116"/>
                      <a:pt x="57" y="1952"/>
                    </a:cubicBezTo>
                    <a:cubicBezTo>
                      <a:pt x="1" y="2041"/>
                      <a:pt x="87" y="2167"/>
                      <a:pt x="181" y="2167"/>
                    </a:cubicBezTo>
                    <a:cubicBezTo>
                      <a:pt x="204" y="2167"/>
                      <a:pt x="228" y="2159"/>
                      <a:pt x="250" y="2141"/>
                    </a:cubicBezTo>
                    <a:cubicBezTo>
                      <a:pt x="655" y="1801"/>
                      <a:pt x="1000" y="1394"/>
                      <a:pt x="1422" y="1063"/>
                    </a:cubicBezTo>
                    <a:cubicBezTo>
                      <a:pt x="1841" y="739"/>
                      <a:pt x="2296" y="480"/>
                      <a:pt x="2727" y="177"/>
                    </a:cubicBezTo>
                    <a:cubicBezTo>
                      <a:pt x="2802" y="120"/>
                      <a:pt x="2734" y="1"/>
                      <a:pt x="2653" y="1"/>
                    </a:cubicBezTo>
                    <a:close/>
                  </a:path>
                </a:pathLst>
              </a:custGeom>
              <a:solidFill>
                <a:srgbClr val="FC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5731825" y="4161463"/>
                <a:ext cx="1470700" cy="51400"/>
              </a:xfrm>
              <a:custGeom>
                <a:avLst/>
                <a:gdLst/>
                <a:ahLst/>
                <a:cxnLst/>
                <a:rect l="l" t="t" r="r" b="b"/>
                <a:pathLst>
                  <a:path w="58828" h="2056" extrusionOk="0">
                    <a:moveTo>
                      <a:pt x="29416" y="1"/>
                    </a:moveTo>
                    <a:cubicBezTo>
                      <a:pt x="13170" y="1"/>
                      <a:pt x="0" y="460"/>
                      <a:pt x="0" y="1030"/>
                    </a:cubicBezTo>
                    <a:cubicBezTo>
                      <a:pt x="0" y="1596"/>
                      <a:pt x="13170" y="2056"/>
                      <a:pt x="29416" y="2056"/>
                    </a:cubicBezTo>
                    <a:cubicBezTo>
                      <a:pt x="45658" y="2056"/>
                      <a:pt x="58827" y="1596"/>
                      <a:pt x="58827" y="1030"/>
                    </a:cubicBezTo>
                    <a:cubicBezTo>
                      <a:pt x="58827" y="460"/>
                      <a:pt x="45658" y="1"/>
                      <a:pt x="2941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5450950" y="3061613"/>
                <a:ext cx="441975" cy="1135800"/>
              </a:xfrm>
              <a:custGeom>
                <a:avLst/>
                <a:gdLst/>
                <a:ahLst/>
                <a:cxnLst/>
                <a:rect l="l" t="t" r="r" b="b"/>
                <a:pathLst>
                  <a:path w="17679" h="45432" extrusionOk="0">
                    <a:moveTo>
                      <a:pt x="5777" y="1601"/>
                    </a:moveTo>
                    <a:cubicBezTo>
                      <a:pt x="8796" y="1601"/>
                      <a:pt x="12527" y="10354"/>
                      <a:pt x="14245" y="21638"/>
                    </a:cubicBezTo>
                    <a:cubicBezTo>
                      <a:pt x="16021" y="33302"/>
                      <a:pt x="14976" y="43248"/>
                      <a:pt x="11907" y="43860"/>
                    </a:cubicBezTo>
                    <a:cubicBezTo>
                      <a:pt x="11808" y="43879"/>
                      <a:pt x="11708" y="43889"/>
                      <a:pt x="11607" y="43889"/>
                    </a:cubicBezTo>
                    <a:cubicBezTo>
                      <a:pt x="8589" y="43889"/>
                      <a:pt x="4857" y="35136"/>
                      <a:pt x="3139" y="23853"/>
                    </a:cubicBezTo>
                    <a:cubicBezTo>
                      <a:pt x="1363" y="12192"/>
                      <a:pt x="2412" y="2242"/>
                      <a:pt x="5477" y="1631"/>
                    </a:cubicBezTo>
                    <a:cubicBezTo>
                      <a:pt x="5576" y="1611"/>
                      <a:pt x="5676" y="1601"/>
                      <a:pt x="5777" y="1601"/>
                    </a:cubicBezTo>
                    <a:close/>
                    <a:moveTo>
                      <a:pt x="5865" y="0"/>
                    </a:moveTo>
                    <a:cubicBezTo>
                      <a:pt x="5719" y="0"/>
                      <a:pt x="5575" y="14"/>
                      <a:pt x="5431" y="43"/>
                    </a:cubicBezTo>
                    <a:cubicBezTo>
                      <a:pt x="1588" y="798"/>
                      <a:pt x="1" y="11564"/>
                      <a:pt x="1884" y="24086"/>
                    </a:cubicBezTo>
                    <a:cubicBezTo>
                      <a:pt x="3700" y="36140"/>
                      <a:pt x="8066" y="45432"/>
                      <a:pt x="11818" y="45432"/>
                    </a:cubicBezTo>
                    <a:cubicBezTo>
                      <a:pt x="11964" y="45432"/>
                      <a:pt x="12108" y="45418"/>
                      <a:pt x="12252" y="45389"/>
                    </a:cubicBezTo>
                    <a:cubicBezTo>
                      <a:pt x="16091" y="44634"/>
                      <a:pt x="17679" y="33868"/>
                      <a:pt x="15796" y="21346"/>
                    </a:cubicBezTo>
                    <a:cubicBezTo>
                      <a:pt x="13984" y="9292"/>
                      <a:pt x="9613" y="0"/>
                      <a:pt x="5865"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5502850" y="3283338"/>
                <a:ext cx="296850" cy="875500"/>
              </a:xfrm>
              <a:custGeom>
                <a:avLst/>
                <a:gdLst/>
                <a:ahLst/>
                <a:cxnLst/>
                <a:rect l="l" t="t" r="r" b="b"/>
                <a:pathLst>
                  <a:path w="11874" h="35020" extrusionOk="0">
                    <a:moveTo>
                      <a:pt x="390" y="1"/>
                    </a:moveTo>
                    <a:lnTo>
                      <a:pt x="390" y="1"/>
                    </a:lnTo>
                    <a:cubicBezTo>
                      <a:pt x="1" y="3991"/>
                      <a:pt x="194" y="9282"/>
                      <a:pt x="1063" y="14984"/>
                    </a:cubicBezTo>
                    <a:cubicBezTo>
                      <a:pt x="2781" y="26266"/>
                      <a:pt x="6513" y="35019"/>
                      <a:pt x="9532" y="35019"/>
                    </a:cubicBezTo>
                    <a:lnTo>
                      <a:pt x="9536" y="35019"/>
                    </a:lnTo>
                    <a:cubicBezTo>
                      <a:pt x="9638" y="35019"/>
                      <a:pt x="9733" y="35011"/>
                      <a:pt x="9831" y="34991"/>
                    </a:cubicBezTo>
                    <a:lnTo>
                      <a:pt x="9848" y="34991"/>
                    </a:lnTo>
                    <a:cubicBezTo>
                      <a:pt x="9848" y="34987"/>
                      <a:pt x="9852" y="34987"/>
                      <a:pt x="9852" y="34987"/>
                    </a:cubicBezTo>
                    <a:cubicBezTo>
                      <a:pt x="10681" y="34810"/>
                      <a:pt x="11357" y="33948"/>
                      <a:pt x="11874" y="32554"/>
                    </a:cubicBezTo>
                    <a:lnTo>
                      <a:pt x="11874" y="32554"/>
                    </a:lnTo>
                    <a:cubicBezTo>
                      <a:pt x="11764" y="32608"/>
                      <a:pt x="11652" y="32649"/>
                      <a:pt x="11533" y="32669"/>
                    </a:cubicBezTo>
                    <a:cubicBezTo>
                      <a:pt x="11435" y="32689"/>
                      <a:pt x="11333" y="32702"/>
                      <a:pt x="11234" y="32702"/>
                    </a:cubicBezTo>
                    <a:cubicBezTo>
                      <a:pt x="8216" y="32702"/>
                      <a:pt x="4483" y="23957"/>
                      <a:pt x="2765" y="12686"/>
                    </a:cubicBezTo>
                    <a:cubicBezTo>
                      <a:pt x="2318" y="9750"/>
                      <a:pt x="2051" y="6924"/>
                      <a:pt x="1949" y="4328"/>
                    </a:cubicBezTo>
                    <a:cubicBezTo>
                      <a:pt x="1637" y="3044"/>
                      <a:pt x="1350" y="1941"/>
                      <a:pt x="1116" y="1214"/>
                    </a:cubicBezTo>
                    <a:cubicBezTo>
                      <a:pt x="968" y="747"/>
                      <a:pt x="718" y="349"/>
                      <a:pt x="39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5741250" y="4157988"/>
                <a:ext cx="7925" cy="850"/>
              </a:xfrm>
              <a:custGeom>
                <a:avLst/>
                <a:gdLst/>
                <a:ahLst/>
                <a:cxnLst/>
                <a:rect l="l" t="t" r="r" b="b"/>
                <a:pathLst>
                  <a:path w="317" h="34" extrusionOk="0">
                    <a:moveTo>
                      <a:pt x="295" y="5"/>
                    </a:moveTo>
                    <a:cubicBezTo>
                      <a:pt x="197" y="25"/>
                      <a:pt x="102" y="33"/>
                      <a:pt x="0" y="33"/>
                    </a:cubicBezTo>
                    <a:cubicBezTo>
                      <a:pt x="102" y="33"/>
                      <a:pt x="197" y="25"/>
                      <a:pt x="295" y="5"/>
                    </a:cubicBezTo>
                    <a:close/>
                    <a:moveTo>
                      <a:pt x="304" y="5"/>
                    </a:moveTo>
                    <a:lnTo>
                      <a:pt x="299" y="5"/>
                    </a:lnTo>
                    <a:lnTo>
                      <a:pt x="304" y="5"/>
                    </a:lnTo>
                    <a:close/>
                    <a:moveTo>
                      <a:pt x="308" y="5"/>
                    </a:moveTo>
                    <a:lnTo>
                      <a:pt x="304" y="5"/>
                    </a:lnTo>
                    <a:lnTo>
                      <a:pt x="308" y="5"/>
                    </a:lnTo>
                    <a:close/>
                    <a:moveTo>
                      <a:pt x="312" y="5"/>
                    </a:moveTo>
                    <a:lnTo>
                      <a:pt x="312" y="5"/>
                    </a:lnTo>
                    <a:lnTo>
                      <a:pt x="312" y="5"/>
                    </a:lnTo>
                    <a:close/>
                    <a:moveTo>
                      <a:pt x="316" y="1"/>
                    </a:moveTo>
                    <a:lnTo>
                      <a:pt x="316" y="1"/>
                    </a:lnTo>
                    <a:close/>
                  </a:path>
                </a:pathLst>
              </a:custGeom>
              <a:solidFill>
                <a:srgbClr val="A1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5626950" y="3754113"/>
                <a:ext cx="359175" cy="227825"/>
              </a:xfrm>
              <a:custGeom>
                <a:avLst/>
                <a:gdLst/>
                <a:ahLst/>
                <a:cxnLst/>
                <a:rect l="l" t="t" r="r" b="b"/>
                <a:pathLst>
                  <a:path w="14367" h="9113" extrusionOk="0">
                    <a:moveTo>
                      <a:pt x="4139" y="1"/>
                    </a:moveTo>
                    <a:cubicBezTo>
                      <a:pt x="3932" y="1"/>
                      <a:pt x="3738" y="20"/>
                      <a:pt x="3559" y="61"/>
                    </a:cubicBezTo>
                    <a:cubicBezTo>
                      <a:pt x="3559" y="61"/>
                      <a:pt x="631" y="1054"/>
                      <a:pt x="315" y="2719"/>
                    </a:cubicBezTo>
                    <a:cubicBezTo>
                      <a:pt x="0" y="4376"/>
                      <a:pt x="7808" y="9113"/>
                      <a:pt x="9790" y="9113"/>
                    </a:cubicBezTo>
                    <a:cubicBezTo>
                      <a:pt x="9799" y="9113"/>
                      <a:pt x="9809" y="9113"/>
                      <a:pt x="9818" y="9113"/>
                    </a:cubicBezTo>
                    <a:cubicBezTo>
                      <a:pt x="11754" y="9068"/>
                      <a:pt x="14096" y="7719"/>
                      <a:pt x="14232" y="5918"/>
                    </a:cubicBezTo>
                    <a:cubicBezTo>
                      <a:pt x="14367" y="4113"/>
                      <a:pt x="12295" y="3305"/>
                      <a:pt x="10762" y="2538"/>
                    </a:cubicBezTo>
                    <a:cubicBezTo>
                      <a:pt x="9373" y="1846"/>
                      <a:pt x="6167" y="1"/>
                      <a:pt x="413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5651425" y="3807663"/>
                <a:ext cx="322625" cy="130300"/>
              </a:xfrm>
              <a:custGeom>
                <a:avLst/>
                <a:gdLst/>
                <a:ahLst/>
                <a:cxnLst/>
                <a:rect l="l" t="t" r="r" b="b"/>
                <a:pathLst>
                  <a:path w="12905" h="5212" extrusionOk="0">
                    <a:moveTo>
                      <a:pt x="194" y="1"/>
                    </a:moveTo>
                    <a:cubicBezTo>
                      <a:pt x="143" y="1"/>
                      <a:pt x="92" y="25"/>
                      <a:pt x="58" y="68"/>
                    </a:cubicBezTo>
                    <a:cubicBezTo>
                      <a:pt x="0" y="146"/>
                      <a:pt x="17" y="252"/>
                      <a:pt x="91" y="307"/>
                    </a:cubicBezTo>
                    <a:cubicBezTo>
                      <a:pt x="361" y="511"/>
                      <a:pt x="6629" y="5212"/>
                      <a:pt x="9052" y="5212"/>
                    </a:cubicBezTo>
                    <a:cubicBezTo>
                      <a:pt x="9109" y="5212"/>
                      <a:pt x="9164" y="5212"/>
                      <a:pt x="9217" y="5204"/>
                    </a:cubicBezTo>
                    <a:cubicBezTo>
                      <a:pt x="11513" y="4973"/>
                      <a:pt x="12793" y="3362"/>
                      <a:pt x="12846" y="3292"/>
                    </a:cubicBezTo>
                    <a:cubicBezTo>
                      <a:pt x="12904" y="3218"/>
                      <a:pt x="12891" y="3112"/>
                      <a:pt x="12814" y="3054"/>
                    </a:cubicBezTo>
                    <a:cubicBezTo>
                      <a:pt x="12782" y="3030"/>
                      <a:pt x="12745" y="3018"/>
                      <a:pt x="12709" y="3018"/>
                    </a:cubicBezTo>
                    <a:cubicBezTo>
                      <a:pt x="12658" y="3018"/>
                      <a:pt x="12609" y="3040"/>
                      <a:pt x="12575" y="3082"/>
                    </a:cubicBezTo>
                    <a:cubicBezTo>
                      <a:pt x="12564" y="3099"/>
                      <a:pt x="11329" y="4653"/>
                      <a:pt x="9183" y="4867"/>
                    </a:cubicBezTo>
                    <a:cubicBezTo>
                      <a:pt x="9141" y="4871"/>
                      <a:pt x="9098" y="4873"/>
                      <a:pt x="9053" y="4873"/>
                    </a:cubicBezTo>
                    <a:cubicBezTo>
                      <a:pt x="6767" y="4873"/>
                      <a:pt x="360" y="88"/>
                      <a:pt x="295" y="36"/>
                    </a:cubicBezTo>
                    <a:cubicBezTo>
                      <a:pt x="265" y="12"/>
                      <a:pt x="230"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5825325" y="3456213"/>
                <a:ext cx="172575" cy="112575"/>
              </a:xfrm>
              <a:custGeom>
                <a:avLst/>
                <a:gdLst/>
                <a:ahLst/>
                <a:cxnLst/>
                <a:rect l="l" t="t" r="r" b="b"/>
                <a:pathLst>
                  <a:path w="6903" h="4503" extrusionOk="0">
                    <a:moveTo>
                      <a:pt x="4865" y="1"/>
                    </a:moveTo>
                    <a:cubicBezTo>
                      <a:pt x="4865" y="1"/>
                      <a:pt x="2642" y="722"/>
                      <a:pt x="1322" y="722"/>
                    </a:cubicBezTo>
                    <a:cubicBezTo>
                      <a:pt x="1" y="722"/>
                      <a:pt x="120" y="2712"/>
                      <a:pt x="661" y="3704"/>
                    </a:cubicBezTo>
                    <a:cubicBezTo>
                      <a:pt x="1040" y="4398"/>
                      <a:pt x="2034" y="4503"/>
                      <a:pt x="3111" y="4503"/>
                    </a:cubicBezTo>
                    <a:cubicBezTo>
                      <a:pt x="3574" y="4503"/>
                      <a:pt x="4053" y="4484"/>
                      <a:pt x="4504" y="4484"/>
                    </a:cubicBezTo>
                    <a:cubicBezTo>
                      <a:pt x="6005" y="4484"/>
                      <a:pt x="6547" y="3348"/>
                      <a:pt x="6723" y="2142"/>
                    </a:cubicBezTo>
                    <a:cubicBezTo>
                      <a:pt x="6903" y="936"/>
                      <a:pt x="4865" y="1"/>
                      <a:pt x="4865"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5820825" y="3497063"/>
                <a:ext cx="168375" cy="33425"/>
              </a:xfrm>
              <a:custGeom>
                <a:avLst/>
                <a:gdLst/>
                <a:ahLst/>
                <a:cxnLst/>
                <a:rect l="l" t="t" r="r" b="b"/>
                <a:pathLst>
                  <a:path w="6735" h="1337" extrusionOk="0">
                    <a:moveTo>
                      <a:pt x="6544" y="0"/>
                    </a:moveTo>
                    <a:cubicBezTo>
                      <a:pt x="6495" y="0"/>
                      <a:pt x="6447" y="21"/>
                      <a:pt x="6415" y="61"/>
                    </a:cubicBezTo>
                    <a:cubicBezTo>
                      <a:pt x="6405" y="73"/>
                      <a:pt x="5591" y="997"/>
                      <a:pt x="2787" y="997"/>
                    </a:cubicBezTo>
                    <a:cubicBezTo>
                      <a:pt x="2065" y="997"/>
                      <a:pt x="1211" y="936"/>
                      <a:pt x="205" y="782"/>
                    </a:cubicBezTo>
                    <a:cubicBezTo>
                      <a:pt x="195" y="781"/>
                      <a:pt x="186" y="780"/>
                      <a:pt x="176" y="780"/>
                    </a:cubicBezTo>
                    <a:cubicBezTo>
                      <a:pt x="94" y="780"/>
                      <a:pt x="27" y="841"/>
                      <a:pt x="12" y="922"/>
                    </a:cubicBezTo>
                    <a:cubicBezTo>
                      <a:pt x="1" y="1017"/>
                      <a:pt x="62" y="1102"/>
                      <a:pt x="156" y="1119"/>
                    </a:cubicBezTo>
                    <a:cubicBezTo>
                      <a:pt x="1186" y="1275"/>
                      <a:pt x="2063" y="1337"/>
                      <a:pt x="2806" y="1337"/>
                    </a:cubicBezTo>
                    <a:cubicBezTo>
                      <a:pt x="5775" y="1337"/>
                      <a:pt x="6632" y="328"/>
                      <a:pt x="6677" y="273"/>
                    </a:cubicBezTo>
                    <a:cubicBezTo>
                      <a:pt x="6735" y="205"/>
                      <a:pt x="6723" y="97"/>
                      <a:pt x="6653" y="40"/>
                    </a:cubicBezTo>
                    <a:cubicBezTo>
                      <a:pt x="6621" y="13"/>
                      <a:pt x="6582" y="0"/>
                      <a:pt x="6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5109725" y="1918238"/>
                <a:ext cx="759300" cy="686875"/>
              </a:xfrm>
              <a:custGeom>
                <a:avLst/>
                <a:gdLst/>
                <a:ahLst/>
                <a:cxnLst/>
                <a:rect l="l" t="t" r="r" b="b"/>
                <a:pathLst>
                  <a:path w="30372" h="27475" extrusionOk="0">
                    <a:moveTo>
                      <a:pt x="18712" y="1"/>
                    </a:moveTo>
                    <a:cubicBezTo>
                      <a:pt x="17109" y="1"/>
                      <a:pt x="3679" y="2392"/>
                      <a:pt x="3679" y="2392"/>
                    </a:cubicBezTo>
                    <a:cubicBezTo>
                      <a:pt x="3679" y="2392"/>
                      <a:pt x="0" y="18729"/>
                      <a:pt x="1292" y="20184"/>
                    </a:cubicBezTo>
                    <a:cubicBezTo>
                      <a:pt x="2559" y="21607"/>
                      <a:pt x="10894" y="27474"/>
                      <a:pt x="12251" y="27474"/>
                    </a:cubicBezTo>
                    <a:cubicBezTo>
                      <a:pt x="12282" y="27474"/>
                      <a:pt x="12310" y="27471"/>
                      <a:pt x="12333" y="27465"/>
                    </a:cubicBezTo>
                    <a:cubicBezTo>
                      <a:pt x="13388" y="27182"/>
                      <a:pt x="22726" y="25000"/>
                      <a:pt x="23616" y="24475"/>
                    </a:cubicBezTo>
                    <a:cubicBezTo>
                      <a:pt x="24507" y="23946"/>
                      <a:pt x="30048" y="14607"/>
                      <a:pt x="30208" y="13918"/>
                    </a:cubicBezTo>
                    <a:cubicBezTo>
                      <a:pt x="30372" y="13229"/>
                      <a:pt x="19856" y="128"/>
                      <a:pt x="18806" y="5"/>
                    </a:cubicBezTo>
                    <a:cubicBezTo>
                      <a:pt x="18781" y="2"/>
                      <a:pt x="18750" y="1"/>
                      <a:pt x="18712"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5409725" y="2262788"/>
                <a:ext cx="459700" cy="341200"/>
              </a:xfrm>
              <a:custGeom>
                <a:avLst/>
                <a:gdLst/>
                <a:ahLst/>
                <a:cxnLst/>
                <a:rect l="l" t="t" r="r" b="b"/>
                <a:pathLst>
                  <a:path w="18388" h="13648" extrusionOk="0">
                    <a:moveTo>
                      <a:pt x="18239" y="1"/>
                    </a:moveTo>
                    <a:cubicBezTo>
                      <a:pt x="18222" y="1"/>
                      <a:pt x="18199" y="2"/>
                      <a:pt x="18171" y="4"/>
                    </a:cubicBezTo>
                    <a:lnTo>
                      <a:pt x="2844" y="3434"/>
                    </a:lnTo>
                    <a:lnTo>
                      <a:pt x="1" y="13613"/>
                    </a:lnTo>
                    <a:cubicBezTo>
                      <a:pt x="88" y="13635"/>
                      <a:pt x="164" y="13648"/>
                      <a:pt x="226" y="13648"/>
                    </a:cubicBezTo>
                    <a:cubicBezTo>
                      <a:pt x="258" y="13648"/>
                      <a:pt x="285" y="13644"/>
                      <a:pt x="309" y="13637"/>
                    </a:cubicBezTo>
                    <a:cubicBezTo>
                      <a:pt x="1363" y="13355"/>
                      <a:pt x="10702" y="11173"/>
                      <a:pt x="11592" y="10644"/>
                    </a:cubicBezTo>
                    <a:cubicBezTo>
                      <a:pt x="12482" y="10118"/>
                      <a:pt x="18023" y="780"/>
                      <a:pt x="18183" y="91"/>
                    </a:cubicBezTo>
                    <a:cubicBezTo>
                      <a:pt x="18186" y="72"/>
                      <a:pt x="18388" y="1"/>
                      <a:pt x="18239" y="1"/>
                    </a:cubicBezTo>
                    <a:close/>
                  </a:path>
                </a:pathLst>
              </a:custGeom>
              <a:solidFill>
                <a:srgbClr val="EA9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5202300" y="1876788"/>
                <a:ext cx="691475" cy="487600"/>
              </a:xfrm>
              <a:custGeom>
                <a:avLst/>
                <a:gdLst/>
                <a:ahLst/>
                <a:cxnLst/>
                <a:rect l="l" t="t" r="r" b="b"/>
                <a:pathLst>
                  <a:path w="27659" h="19504" extrusionOk="0">
                    <a:moveTo>
                      <a:pt x="23598" y="1"/>
                    </a:moveTo>
                    <a:cubicBezTo>
                      <a:pt x="23579" y="1"/>
                      <a:pt x="23559" y="1"/>
                      <a:pt x="23540" y="2"/>
                    </a:cubicBezTo>
                    <a:cubicBezTo>
                      <a:pt x="20021" y="162"/>
                      <a:pt x="407" y="2632"/>
                      <a:pt x="206" y="4005"/>
                    </a:cubicBezTo>
                    <a:cubicBezTo>
                      <a:pt x="1" y="5379"/>
                      <a:pt x="9952" y="19251"/>
                      <a:pt x="11366" y="19493"/>
                    </a:cubicBezTo>
                    <a:cubicBezTo>
                      <a:pt x="11407" y="19500"/>
                      <a:pt x="11458" y="19503"/>
                      <a:pt x="11518" y="19503"/>
                    </a:cubicBezTo>
                    <a:cubicBezTo>
                      <a:pt x="13562" y="19503"/>
                      <a:pt x="26529" y="15654"/>
                      <a:pt x="26529" y="15654"/>
                    </a:cubicBezTo>
                    <a:cubicBezTo>
                      <a:pt x="27659" y="14487"/>
                      <a:pt x="27065" y="1"/>
                      <a:pt x="2359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5872600" y="2252913"/>
                <a:ext cx="202625" cy="372700"/>
              </a:xfrm>
              <a:custGeom>
                <a:avLst/>
                <a:gdLst/>
                <a:ahLst/>
                <a:cxnLst/>
                <a:rect l="l" t="t" r="r" b="b"/>
                <a:pathLst>
                  <a:path w="8105" h="14908" extrusionOk="0">
                    <a:moveTo>
                      <a:pt x="2322" y="1"/>
                    </a:moveTo>
                    <a:cubicBezTo>
                      <a:pt x="456" y="1"/>
                      <a:pt x="693" y="2826"/>
                      <a:pt x="370" y="4370"/>
                    </a:cubicBezTo>
                    <a:cubicBezTo>
                      <a:pt x="1" y="6150"/>
                      <a:pt x="1260" y="14159"/>
                      <a:pt x="1260" y="14159"/>
                    </a:cubicBezTo>
                    <a:cubicBezTo>
                      <a:pt x="1260" y="14159"/>
                      <a:pt x="1985" y="14908"/>
                      <a:pt x="3390" y="14908"/>
                    </a:cubicBezTo>
                    <a:cubicBezTo>
                      <a:pt x="4526" y="14908"/>
                      <a:pt x="6106" y="14418"/>
                      <a:pt x="8105" y="12646"/>
                    </a:cubicBezTo>
                    <a:cubicBezTo>
                      <a:pt x="8105" y="12646"/>
                      <a:pt x="6304" y="1330"/>
                      <a:pt x="3339" y="215"/>
                    </a:cubicBezTo>
                    <a:cubicBezTo>
                      <a:pt x="2944" y="67"/>
                      <a:pt x="2608" y="1"/>
                      <a:pt x="2322"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5919550" y="2253013"/>
                <a:ext cx="155675" cy="335575"/>
              </a:xfrm>
              <a:custGeom>
                <a:avLst/>
                <a:gdLst/>
                <a:ahLst/>
                <a:cxnLst/>
                <a:rect l="l" t="t" r="r" b="b"/>
                <a:pathLst>
                  <a:path w="6227" h="13423" extrusionOk="0">
                    <a:moveTo>
                      <a:pt x="449" y="0"/>
                    </a:moveTo>
                    <a:cubicBezTo>
                      <a:pt x="284" y="0"/>
                      <a:pt x="135" y="22"/>
                      <a:pt x="1" y="63"/>
                    </a:cubicBezTo>
                    <a:cubicBezTo>
                      <a:pt x="1013" y="827"/>
                      <a:pt x="250" y="7327"/>
                      <a:pt x="2696" y="7327"/>
                    </a:cubicBezTo>
                    <a:cubicBezTo>
                      <a:pt x="2707" y="7327"/>
                      <a:pt x="2718" y="7327"/>
                      <a:pt x="2728" y="7327"/>
                    </a:cubicBezTo>
                    <a:cubicBezTo>
                      <a:pt x="2734" y="7327"/>
                      <a:pt x="2740" y="7327"/>
                      <a:pt x="2745" y="7327"/>
                    </a:cubicBezTo>
                    <a:cubicBezTo>
                      <a:pt x="3951" y="7327"/>
                      <a:pt x="4904" y="10380"/>
                      <a:pt x="5267" y="13422"/>
                    </a:cubicBezTo>
                    <a:cubicBezTo>
                      <a:pt x="5575" y="13192"/>
                      <a:pt x="5895" y="12938"/>
                      <a:pt x="6227" y="12642"/>
                    </a:cubicBezTo>
                    <a:cubicBezTo>
                      <a:pt x="6227" y="12642"/>
                      <a:pt x="4426" y="1326"/>
                      <a:pt x="1461" y="211"/>
                    </a:cubicBezTo>
                    <a:cubicBezTo>
                      <a:pt x="1067" y="65"/>
                      <a:pt x="733" y="0"/>
                      <a:pt x="44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5800400" y="3208288"/>
                <a:ext cx="193000" cy="290125"/>
              </a:xfrm>
              <a:custGeom>
                <a:avLst/>
                <a:gdLst/>
                <a:ahLst/>
                <a:cxnLst/>
                <a:rect l="l" t="t" r="r" b="b"/>
                <a:pathLst>
                  <a:path w="7720" h="11605" extrusionOk="0">
                    <a:moveTo>
                      <a:pt x="3339" y="0"/>
                    </a:moveTo>
                    <a:cubicBezTo>
                      <a:pt x="1683" y="61"/>
                      <a:pt x="1" y="415"/>
                      <a:pt x="55" y="1977"/>
                    </a:cubicBezTo>
                    <a:cubicBezTo>
                      <a:pt x="108" y="3540"/>
                      <a:pt x="1211" y="11529"/>
                      <a:pt x="3614" y="11599"/>
                    </a:cubicBezTo>
                    <a:cubicBezTo>
                      <a:pt x="3740" y="11603"/>
                      <a:pt x="3862" y="11605"/>
                      <a:pt x="3980" y="11605"/>
                    </a:cubicBezTo>
                    <a:cubicBezTo>
                      <a:pt x="6119" y="11605"/>
                      <a:pt x="7052" y="11002"/>
                      <a:pt x="7285" y="9696"/>
                    </a:cubicBezTo>
                    <a:cubicBezTo>
                      <a:pt x="7531" y="8314"/>
                      <a:pt x="6875" y="6751"/>
                      <a:pt x="7298" y="6272"/>
                    </a:cubicBezTo>
                    <a:cubicBezTo>
                      <a:pt x="7720" y="5795"/>
                      <a:pt x="3339" y="0"/>
                      <a:pt x="3339"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5821650" y="3208146"/>
                <a:ext cx="78350" cy="281375"/>
              </a:xfrm>
              <a:custGeom>
                <a:avLst/>
                <a:gdLst/>
                <a:ahLst/>
                <a:cxnLst/>
                <a:rect l="l" t="t" r="r" b="b"/>
                <a:pathLst>
                  <a:path w="3134" h="11255" extrusionOk="0">
                    <a:moveTo>
                      <a:pt x="2408" y="1"/>
                    </a:moveTo>
                    <a:cubicBezTo>
                      <a:pt x="1291" y="50"/>
                      <a:pt x="496" y="234"/>
                      <a:pt x="0" y="567"/>
                    </a:cubicBezTo>
                    <a:cubicBezTo>
                      <a:pt x="595" y="2244"/>
                      <a:pt x="1070" y="4122"/>
                      <a:pt x="1452" y="6017"/>
                    </a:cubicBezTo>
                    <a:cubicBezTo>
                      <a:pt x="1452" y="5328"/>
                      <a:pt x="1596" y="4754"/>
                      <a:pt x="1952" y="4426"/>
                    </a:cubicBezTo>
                    <a:cubicBezTo>
                      <a:pt x="2289" y="4118"/>
                      <a:pt x="2699" y="3851"/>
                      <a:pt x="3133" y="3622"/>
                    </a:cubicBezTo>
                    <a:cubicBezTo>
                      <a:pt x="2440" y="2195"/>
                      <a:pt x="2428" y="628"/>
                      <a:pt x="2448" y="54"/>
                    </a:cubicBezTo>
                    <a:cubicBezTo>
                      <a:pt x="2436" y="37"/>
                      <a:pt x="2424" y="21"/>
                      <a:pt x="2408" y="1"/>
                    </a:cubicBezTo>
                    <a:close/>
                    <a:moveTo>
                      <a:pt x="2010" y="9188"/>
                    </a:moveTo>
                    <a:lnTo>
                      <a:pt x="2010" y="9188"/>
                    </a:lnTo>
                    <a:cubicBezTo>
                      <a:pt x="2109" y="9840"/>
                      <a:pt x="2198" y="10484"/>
                      <a:pt x="2276" y="11107"/>
                    </a:cubicBezTo>
                    <a:cubicBezTo>
                      <a:pt x="2412" y="11190"/>
                      <a:pt x="2555" y="11239"/>
                      <a:pt x="2699" y="11255"/>
                    </a:cubicBezTo>
                    <a:cubicBezTo>
                      <a:pt x="2497" y="10722"/>
                      <a:pt x="2239" y="9984"/>
                      <a:pt x="2010" y="9188"/>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5897400" y="3353713"/>
                <a:ext cx="102750" cy="52900"/>
              </a:xfrm>
              <a:custGeom>
                <a:avLst/>
                <a:gdLst/>
                <a:ahLst/>
                <a:cxnLst/>
                <a:rect l="l" t="t" r="r" b="b"/>
                <a:pathLst>
                  <a:path w="4110" h="2116" extrusionOk="0">
                    <a:moveTo>
                      <a:pt x="701" y="0"/>
                    </a:moveTo>
                    <a:cubicBezTo>
                      <a:pt x="320" y="0"/>
                      <a:pt x="0" y="422"/>
                      <a:pt x="63" y="848"/>
                    </a:cubicBezTo>
                    <a:cubicBezTo>
                      <a:pt x="49" y="819"/>
                      <a:pt x="40" y="804"/>
                      <a:pt x="38" y="804"/>
                    </a:cubicBezTo>
                    <a:lnTo>
                      <a:pt x="38" y="804"/>
                    </a:lnTo>
                    <a:cubicBezTo>
                      <a:pt x="34" y="804"/>
                      <a:pt x="45" y="843"/>
                      <a:pt x="71" y="922"/>
                    </a:cubicBezTo>
                    <a:cubicBezTo>
                      <a:pt x="95" y="1025"/>
                      <a:pt x="141" y="1115"/>
                      <a:pt x="211" y="1197"/>
                    </a:cubicBezTo>
                    <a:cubicBezTo>
                      <a:pt x="272" y="1283"/>
                      <a:pt x="341" y="1369"/>
                      <a:pt x="423" y="1439"/>
                    </a:cubicBezTo>
                    <a:cubicBezTo>
                      <a:pt x="645" y="1619"/>
                      <a:pt x="915" y="1706"/>
                      <a:pt x="1186" y="1780"/>
                    </a:cubicBezTo>
                    <a:cubicBezTo>
                      <a:pt x="1814" y="1952"/>
                      <a:pt x="2466" y="2050"/>
                      <a:pt x="3118" y="2111"/>
                    </a:cubicBezTo>
                    <a:cubicBezTo>
                      <a:pt x="3148" y="2114"/>
                      <a:pt x="3177" y="2115"/>
                      <a:pt x="3204" y="2115"/>
                    </a:cubicBezTo>
                    <a:cubicBezTo>
                      <a:pt x="4109" y="2115"/>
                      <a:pt x="4072" y="727"/>
                      <a:pt x="3213" y="639"/>
                    </a:cubicBezTo>
                    <a:cubicBezTo>
                      <a:pt x="2839" y="602"/>
                      <a:pt x="2462" y="549"/>
                      <a:pt x="2093" y="479"/>
                    </a:cubicBezTo>
                    <a:cubicBezTo>
                      <a:pt x="1839" y="430"/>
                      <a:pt x="1330" y="397"/>
                      <a:pt x="1150" y="213"/>
                    </a:cubicBezTo>
                    <a:cubicBezTo>
                      <a:pt x="1003" y="63"/>
                      <a:pt x="848" y="0"/>
                      <a:pt x="701"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5909825" y="3410788"/>
                <a:ext cx="92200" cy="34250"/>
              </a:xfrm>
              <a:custGeom>
                <a:avLst/>
                <a:gdLst/>
                <a:ahLst/>
                <a:cxnLst/>
                <a:rect l="l" t="t" r="r" b="b"/>
                <a:pathLst>
                  <a:path w="3688" h="1370" extrusionOk="0">
                    <a:moveTo>
                      <a:pt x="742" y="0"/>
                    </a:moveTo>
                    <a:cubicBezTo>
                      <a:pt x="0" y="0"/>
                      <a:pt x="192" y="1289"/>
                      <a:pt x="870" y="1333"/>
                    </a:cubicBezTo>
                    <a:cubicBezTo>
                      <a:pt x="1227" y="1358"/>
                      <a:pt x="1582" y="1369"/>
                      <a:pt x="1938" y="1369"/>
                    </a:cubicBezTo>
                    <a:cubicBezTo>
                      <a:pt x="2239" y="1369"/>
                      <a:pt x="2540" y="1361"/>
                      <a:pt x="2843" y="1346"/>
                    </a:cubicBezTo>
                    <a:cubicBezTo>
                      <a:pt x="3687" y="1305"/>
                      <a:pt x="3363" y="38"/>
                      <a:pt x="2620" y="38"/>
                    </a:cubicBezTo>
                    <a:cubicBezTo>
                      <a:pt x="2616" y="38"/>
                      <a:pt x="2612" y="38"/>
                      <a:pt x="2609" y="38"/>
                    </a:cubicBezTo>
                    <a:cubicBezTo>
                      <a:pt x="2518" y="39"/>
                      <a:pt x="2427" y="40"/>
                      <a:pt x="2337" y="40"/>
                    </a:cubicBezTo>
                    <a:cubicBezTo>
                      <a:pt x="1813" y="40"/>
                      <a:pt x="1291" y="22"/>
                      <a:pt x="767" y="1"/>
                    </a:cubicBezTo>
                    <a:cubicBezTo>
                      <a:pt x="759" y="0"/>
                      <a:pt x="750" y="0"/>
                      <a:pt x="742"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5621375" y="3674613"/>
                <a:ext cx="368150" cy="227500"/>
              </a:xfrm>
              <a:custGeom>
                <a:avLst/>
                <a:gdLst/>
                <a:ahLst/>
                <a:cxnLst/>
                <a:rect l="l" t="t" r="r" b="b"/>
                <a:pathLst>
                  <a:path w="14726" h="9100" extrusionOk="0">
                    <a:moveTo>
                      <a:pt x="10086" y="1"/>
                    </a:moveTo>
                    <a:lnTo>
                      <a:pt x="763" y="1125"/>
                    </a:lnTo>
                    <a:cubicBezTo>
                      <a:pt x="763" y="1125"/>
                      <a:pt x="0" y="3331"/>
                      <a:pt x="403" y="4008"/>
                    </a:cubicBezTo>
                    <a:cubicBezTo>
                      <a:pt x="808" y="4685"/>
                      <a:pt x="7293" y="9053"/>
                      <a:pt x="10267" y="9098"/>
                    </a:cubicBezTo>
                    <a:cubicBezTo>
                      <a:pt x="10301" y="9099"/>
                      <a:pt x="10334" y="9099"/>
                      <a:pt x="10367" y="9099"/>
                    </a:cubicBezTo>
                    <a:cubicBezTo>
                      <a:pt x="13269" y="9099"/>
                      <a:pt x="14725" y="7194"/>
                      <a:pt x="14725" y="5989"/>
                    </a:cubicBezTo>
                    <a:cubicBezTo>
                      <a:pt x="14725" y="4775"/>
                      <a:pt x="10086" y="1"/>
                      <a:pt x="10086"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5661292" y="3692988"/>
                <a:ext cx="328375" cy="204800"/>
              </a:xfrm>
              <a:custGeom>
                <a:avLst/>
                <a:gdLst/>
                <a:ahLst/>
                <a:cxnLst/>
                <a:rect l="l" t="t" r="r" b="b"/>
                <a:pathLst>
                  <a:path w="13135" h="8192" extrusionOk="0">
                    <a:moveTo>
                      <a:pt x="9135" y="0"/>
                    </a:moveTo>
                    <a:cubicBezTo>
                      <a:pt x="8585" y="484"/>
                      <a:pt x="7347" y="1185"/>
                      <a:pt x="4718" y="1337"/>
                    </a:cubicBezTo>
                    <a:cubicBezTo>
                      <a:pt x="4459" y="1354"/>
                      <a:pt x="4213" y="1362"/>
                      <a:pt x="3971" y="1362"/>
                    </a:cubicBezTo>
                    <a:cubicBezTo>
                      <a:pt x="2285" y="1362"/>
                      <a:pt x="949" y="1017"/>
                      <a:pt x="1" y="652"/>
                    </a:cubicBezTo>
                    <a:lnTo>
                      <a:pt x="1" y="652"/>
                    </a:lnTo>
                    <a:cubicBezTo>
                      <a:pt x="661" y="1185"/>
                      <a:pt x="1666" y="1805"/>
                      <a:pt x="2991" y="2083"/>
                    </a:cubicBezTo>
                    <a:cubicBezTo>
                      <a:pt x="5551" y="2621"/>
                      <a:pt x="8815" y="2412"/>
                      <a:pt x="10340" y="3777"/>
                    </a:cubicBezTo>
                    <a:cubicBezTo>
                      <a:pt x="11546" y="4852"/>
                      <a:pt x="10849" y="7264"/>
                      <a:pt x="9061" y="8191"/>
                    </a:cubicBezTo>
                    <a:cubicBezTo>
                      <a:pt x="10357" y="8174"/>
                      <a:pt x="11501" y="7735"/>
                      <a:pt x="12285" y="6965"/>
                    </a:cubicBezTo>
                    <a:cubicBezTo>
                      <a:pt x="12818" y="6439"/>
                      <a:pt x="13134" y="5799"/>
                      <a:pt x="13134" y="5254"/>
                    </a:cubicBezTo>
                    <a:cubicBezTo>
                      <a:pt x="13134" y="4500"/>
                      <a:pt x="10923" y="1899"/>
                      <a:pt x="9135" y="0"/>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5793875" y="3696788"/>
                <a:ext cx="132925" cy="71825"/>
              </a:xfrm>
              <a:custGeom>
                <a:avLst/>
                <a:gdLst/>
                <a:ahLst/>
                <a:cxnLst/>
                <a:rect l="l" t="t" r="r" b="b"/>
                <a:pathLst>
                  <a:path w="5317" h="2873" extrusionOk="0">
                    <a:moveTo>
                      <a:pt x="4264" y="1"/>
                    </a:moveTo>
                    <a:cubicBezTo>
                      <a:pt x="4187" y="1"/>
                      <a:pt x="4106" y="15"/>
                      <a:pt x="4023" y="45"/>
                    </a:cubicBezTo>
                    <a:cubicBezTo>
                      <a:pt x="2904" y="460"/>
                      <a:pt x="1640" y="910"/>
                      <a:pt x="627" y="1542"/>
                    </a:cubicBezTo>
                    <a:cubicBezTo>
                      <a:pt x="1" y="1935"/>
                      <a:pt x="556" y="2873"/>
                      <a:pt x="1178" y="2873"/>
                    </a:cubicBezTo>
                    <a:cubicBezTo>
                      <a:pt x="1232" y="2873"/>
                      <a:pt x="1286" y="2866"/>
                      <a:pt x="1340" y="2851"/>
                    </a:cubicBezTo>
                    <a:cubicBezTo>
                      <a:pt x="2444" y="2546"/>
                      <a:pt x="3589" y="1965"/>
                      <a:pt x="4609" y="1448"/>
                    </a:cubicBezTo>
                    <a:cubicBezTo>
                      <a:pt x="5317" y="1086"/>
                      <a:pt x="4942" y="1"/>
                      <a:pt x="4264"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5842700" y="3723688"/>
                <a:ext cx="115775" cy="77400"/>
              </a:xfrm>
              <a:custGeom>
                <a:avLst/>
                <a:gdLst/>
                <a:ahLst/>
                <a:cxnLst/>
                <a:rect l="l" t="t" r="r" b="b"/>
                <a:pathLst>
                  <a:path w="4631" h="3096" extrusionOk="0">
                    <a:moveTo>
                      <a:pt x="3540" y="0"/>
                    </a:moveTo>
                    <a:cubicBezTo>
                      <a:pt x="3421" y="0"/>
                      <a:pt x="3297" y="37"/>
                      <a:pt x="3177" y="122"/>
                    </a:cubicBezTo>
                    <a:cubicBezTo>
                      <a:pt x="2287" y="749"/>
                      <a:pt x="1123" y="1032"/>
                      <a:pt x="405" y="1885"/>
                    </a:cubicBezTo>
                    <a:cubicBezTo>
                      <a:pt x="1" y="2364"/>
                      <a:pt x="519" y="3096"/>
                      <a:pt x="1065" y="3096"/>
                    </a:cubicBezTo>
                    <a:cubicBezTo>
                      <a:pt x="1179" y="3096"/>
                      <a:pt x="1294" y="3064"/>
                      <a:pt x="1401" y="2992"/>
                    </a:cubicBezTo>
                    <a:cubicBezTo>
                      <a:pt x="2267" y="2418"/>
                      <a:pt x="3260" y="2004"/>
                      <a:pt x="4067" y="1356"/>
                    </a:cubicBezTo>
                    <a:cubicBezTo>
                      <a:pt x="4631" y="906"/>
                      <a:pt x="4134" y="0"/>
                      <a:pt x="3540"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5021650" y="2672113"/>
                <a:ext cx="1370750" cy="1054875"/>
              </a:xfrm>
              <a:custGeom>
                <a:avLst/>
                <a:gdLst/>
                <a:ahLst/>
                <a:cxnLst/>
                <a:rect l="l" t="t" r="r" b="b"/>
                <a:pathLst>
                  <a:path w="54830" h="42195" extrusionOk="0">
                    <a:moveTo>
                      <a:pt x="31451" y="0"/>
                    </a:moveTo>
                    <a:lnTo>
                      <a:pt x="5746" y="870"/>
                    </a:lnTo>
                    <a:cubicBezTo>
                      <a:pt x="5746" y="870"/>
                      <a:pt x="0" y="11087"/>
                      <a:pt x="6628" y="16870"/>
                    </a:cubicBezTo>
                    <a:cubicBezTo>
                      <a:pt x="13256" y="22653"/>
                      <a:pt x="19281" y="22292"/>
                      <a:pt x="20364" y="25663"/>
                    </a:cubicBezTo>
                    <a:cubicBezTo>
                      <a:pt x="21451" y="29039"/>
                      <a:pt x="23739" y="40605"/>
                      <a:pt x="23739" y="40605"/>
                    </a:cubicBezTo>
                    <a:cubicBezTo>
                      <a:pt x="23739" y="40605"/>
                      <a:pt x="25750" y="42194"/>
                      <a:pt x="29376" y="42194"/>
                    </a:cubicBezTo>
                    <a:cubicBezTo>
                      <a:pt x="29619" y="42194"/>
                      <a:pt x="29869" y="42187"/>
                      <a:pt x="30126" y="42172"/>
                    </a:cubicBezTo>
                    <a:cubicBezTo>
                      <a:pt x="34223" y="41934"/>
                      <a:pt x="34945" y="40368"/>
                      <a:pt x="34945" y="40368"/>
                    </a:cubicBezTo>
                    <a:cubicBezTo>
                      <a:pt x="34945" y="40368"/>
                      <a:pt x="34338" y="23416"/>
                      <a:pt x="29719" y="17781"/>
                    </a:cubicBezTo>
                    <a:cubicBezTo>
                      <a:pt x="25914" y="13137"/>
                      <a:pt x="23493" y="10292"/>
                      <a:pt x="26750" y="9327"/>
                    </a:cubicBezTo>
                    <a:cubicBezTo>
                      <a:pt x="28324" y="8860"/>
                      <a:pt x="31537" y="8417"/>
                      <a:pt x="34672" y="8417"/>
                    </a:cubicBezTo>
                    <a:cubicBezTo>
                      <a:pt x="38015" y="8417"/>
                      <a:pt x="41270" y="8921"/>
                      <a:pt x="42356" y="10439"/>
                    </a:cubicBezTo>
                    <a:cubicBezTo>
                      <a:pt x="44464" y="13376"/>
                      <a:pt x="34465" y="21447"/>
                      <a:pt x="34465" y="21447"/>
                    </a:cubicBezTo>
                    <a:cubicBezTo>
                      <a:pt x="34465" y="21447"/>
                      <a:pt x="33862" y="27592"/>
                      <a:pt x="39403" y="27956"/>
                    </a:cubicBezTo>
                    <a:cubicBezTo>
                      <a:pt x="39403" y="27956"/>
                      <a:pt x="51937" y="19040"/>
                      <a:pt x="53381" y="10242"/>
                    </a:cubicBezTo>
                    <a:cubicBezTo>
                      <a:pt x="54829" y="1444"/>
                      <a:pt x="31451" y="0"/>
                      <a:pt x="31451"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5225175" y="2672113"/>
                <a:ext cx="611150" cy="125200"/>
              </a:xfrm>
              <a:custGeom>
                <a:avLst/>
                <a:gdLst/>
                <a:ahLst/>
                <a:cxnLst/>
                <a:rect l="l" t="t" r="r" b="b"/>
                <a:pathLst>
                  <a:path w="24446" h="5008" extrusionOk="0">
                    <a:moveTo>
                      <a:pt x="23310" y="0"/>
                    </a:moveTo>
                    <a:lnTo>
                      <a:pt x="11965" y="386"/>
                    </a:lnTo>
                    <a:lnTo>
                      <a:pt x="0" y="1715"/>
                    </a:lnTo>
                    <a:cubicBezTo>
                      <a:pt x="0" y="1715"/>
                      <a:pt x="12125" y="5008"/>
                      <a:pt x="17576" y="5008"/>
                    </a:cubicBezTo>
                    <a:cubicBezTo>
                      <a:pt x="18377" y="5008"/>
                      <a:pt x="19033" y="4937"/>
                      <a:pt x="19486" y="4774"/>
                    </a:cubicBezTo>
                    <a:cubicBezTo>
                      <a:pt x="21882" y="3918"/>
                      <a:pt x="23621" y="1542"/>
                      <a:pt x="24446" y="91"/>
                    </a:cubicBezTo>
                    <a:cubicBezTo>
                      <a:pt x="23728" y="25"/>
                      <a:pt x="23310" y="0"/>
                      <a:pt x="23310"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5714875" y="2819988"/>
                <a:ext cx="569500" cy="500800"/>
              </a:xfrm>
              <a:custGeom>
                <a:avLst/>
                <a:gdLst/>
                <a:ahLst/>
                <a:cxnLst/>
                <a:rect l="l" t="t" r="r" b="b"/>
                <a:pathLst>
                  <a:path w="22780" h="20032" extrusionOk="0">
                    <a:moveTo>
                      <a:pt x="7127" y="0"/>
                    </a:moveTo>
                    <a:cubicBezTo>
                      <a:pt x="4782" y="0"/>
                      <a:pt x="2452" y="249"/>
                      <a:pt x="453" y="742"/>
                    </a:cubicBezTo>
                    <a:cubicBezTo>
                      <a:pt x="1" y="852"/>
                      <a:pt x="2618" y="2670"/>
                      <a:pt x="2274" y="2797"/>
                    </a:cubicBezTo>
                    <a:cubicBezTo>
                      <a:pt x="3695" y="2619"/>
                      <a:pt x="5330" y="2501"/>
                      <a:pt x="6944" y="2501"/>
                    </a:cubicBezTo>
                    <a:cubicBezTo>
                      <a:pt x="10286" y="2501"/>
                      <a:pt x="13540" y="3005"/>
                      <a:pt x="14627" y="4524"/>
                    </a:cubicBezTo>
                    <a:cubicBezTo>
                      <a:pt x="16735" y="7461"/>
                      <a:pt x="6736" y="15532"/>
                      <a:pt x="6736" y="15532"/>
                    </a:cubicBezTo>
                    <a:cubicBezTo>
                      <a:pt x="6736" y="15532"/>
                      <a:pt x="6482" y="18116"/>
                      <a:pt x="7815" y="20032"/>
                    </a:cubicBezTo>
                    <a:cubicBezTo>
                      <a:pt x="10202" y="18141"/>
                      <a:pt x="17293" y="12178"/>
                      <a:pt x="19540" y="8301"/>
                    </a:cubicBezTo>
                    <a:cubicBezTo>
                      <a:pt x="22780" y="2711"/>
                      <a:pt x="14868" y="0"/>
                      <a:pt x="712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5416400" y="2916113"/>
                <a:ext cx="478900" cy="810625"/>
              </a:xfrm>
              <a:custGeom>
                <a:avLst/>
                <a:gdLst/>
                <a:ahLst/>
                <a:cxnLst/>
                <a:rect l="l" t="t" r="r" b="b"/>
                <a:pathLst>
                  <a:path w="19156" h="32425" extrusionOk="0">
                    <a:moveTo>
                      <a:pt x="9677" y="1"/>
                    </a:moveTo>
                    <a:cubicBezTo>
                      <a:pt x="5567" y="1"/>
                      <a:pt x="0" y="4158"/>
                      <a:pt x="5645" y="6930"/>
                    </a:cubicBezTo>
                    <a:cubicBezTo>
                      <a:pt x="12010" y="10059"/>
                      <a:pt x="14885" y="19263"/>
                      <a:pt x="14668" y="25082"/>
                    </a:cubicBezTo>
                    <a:cubicBezTo>
                      <a:pt x="14504" y="29402"/>
                      <a:pt x="14307" y="31391"/>
                      <a:pt x="13929" y="32425"/>
                    </a:cubicBezTo>
                    <a:cubicBezTo>
                      <a:pt x="14065" y="32420"/>
                      <a:pt x="14196" y="32420"/>
                      <a:pt x="14336" y="32412"/>
                    </a:cubicBezTo>
                    <a:cubicBezTo>
                      <a:pt x="18433" y="32174"/>
                      <a:pt x="19155" y="30608"/>
                      <a:pt x="19155" y="30608"/>
                    </a:cubicBezTo>
                    <a:cubicBezTo>
                      <a:pt x="19155" y="30608"/>
                      <a:pt x="18548" y="13656"/>
                      <a:pt x="13929" y="8021"/>
                    </a:cubicBezTo>
                    <a:cubicBezTo>
                      <a:pt x="10595" y="3952"/>
                      <a:pt x="8327" y="1265"/>
                      <a:pt x="10005" y="10"/>
                    </a:cubicBezTo>
                    <a:cubicBezTo>
                      <a:pt x="9897" y="4"/>
                      <a:pt x="9787" y="1"/>
                      <a:pt x="9677"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5131450" y="2763288"/>
                <a:ext cx="140975" cy="97175"/>
              </a:xfrm>
              <a:custGeom>
                <a:avLst/>
                <a:gdLst/>
                <a:ahLst/>
                <a:cxnLst/>
                <a:rect l="l" t="t" r="r" b="b"/>
                <a:pathLst>
                  <a:path w="5639" h="3887" extrusionOk="0">
                    <a:moveTo>
                      <a:pt x="5214" y="0"/>
                    </a:moveTo>
                    <a:cubicBezTo>
                      <a:pt x="5150" y="0"/>
                      <a:pt x="5084" y="19"/>
                      <a:pt x="5021" y="61"/>
                    </a:cubicBezTo>
                    <a:lnTo>
                      <a:pt x="263" y="3232"/>
                    </a:lnTo>
                    <a:cubicBezTo>
                      <a:pt x="1" y="3404"/>
                      <a:pt x="82" y="3814"/>
                      <a:pt x="394" y="3864"/>
                    </a:cubicBezTo>
                    <a:cubicBezTo>
                      <a:pt x="490" y="3878"/>
                      <a:pt x="601" y="3886"/>
                      <a:pt x="731" y="3886"/>
                    </a:cubicBezTo>
                    <a:cubicBezTo>
                      <a:pt x="1126" y="3886"/>
                      <a:pt x="1690" y="3809"/>
                      <a:pt x="2499" y="3584"/>
                    </a:cubicBezTo>
                    <a:cubicBezTo>
                      <a:pt x="4152" y="3120"/>
                      <a:pt x="5083" y="1542"/>
                      <a:pt x="5534" y="483"/>
                    </a:cubicBezTo>
                    <a:cubicBezTo>
                      <a:pt x="5639" y="237"/>
                      <a:pt x="5442" y="0"/>
                      <a:pt x="5214"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1"/>
              <p:cNvSpPr/>
              <p:nvPr/>
            </p:nvSpPr>
            <p:spPr>
              <a:xfrm>
                <a:off x="5165300" y="2243163"/>
                <a:ext cx="852625" cy="515275"/>
              </a:xfrm>
              <a:custGeom>
                <a:avLst/>
                <a:gdLst/>
                <a:ahLst/>
                <a:cxnLst/>
                <a:rect l="l" t="t" r="r" b="b"/>
                <a:pathLst>
                  <a:path w="34105" h="20611" extrusionOk="0">
                    <a:moveTo>
                      <a:pt x="28278" y="1"/>
                    </a:moveTo>
                    <a:cubicBezTo>
                      <a:pt x="26934" y="1"/>
                      <a:pt x="25301" y="236"/>
                      <a:pt x="23350" y="740"/>
                    </a:cubicBezTo>
                    <a:cubicBezTo>
                      <a:pt x="20310" y="1523"/>
                      <a:pt x="14794" y="2521"/>
                      <a:pt x="9094" y="6441"/>
                    </a:cubicBezTo>
                    <a:cubicBezTo>
                      <a:pt x="3388" y="10362"/>
                      <a:pt x="0" y="18028"/>
                      <a:pt x="0" y="18028"/>
                    </a:cubicBezTo>
                    <a:cubicBezTo>
                      <a:pt x="0" y="18028"/>
                      <a:pt x="6649" y="20610"/>
                      <a:pt x="14620" y="20610"/>
                    </a:cubicBezTo>
                    <a:cubicBezTo>
                      <a:pt x="16014" y="20610"/>
                      <a:pt x="17449" y="20531"/>
                      <a:pt x="18896" y="20345"/>
                    </a:cubicBezTo>
                    <a:cubicBezTo>
                      <a:pt x="28609" y="19098"/>
                      <a:pt x="32251" y="10986"/>
                      <a:pt x="33137" y="7056"/>
                    </a:cubicBezTo>
                    <a:cubicBezTo>
                      <a:pt x="34105" y="2778"/>
                      <a:pt x="32889" y="1"/>
                      <a:pt x="28278"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1"/>
              <p:cNvSpPr/>
              <p:nvPr/>
            </p:nvSpPr>
            <p:spPr>
              <a:xfrm>
                <a:off x="5539150" y="2297563"/>
                <a:ext cx="159775" cy="450850"/>
              </a:xfrm>
              <a:custGeom>
                <a:avLst/>
                <a:gdLst/>
                <a:ahLst/>
                <a:cxnLst/>
                <a:rect l="l" t="t" r="r" b="b"/>
                <a:pathLst>
                  <a:path w="6391" h="18034" extrusionOk="0">
                    <a:moveTo>
                      <a:pt x="2999" y="0"/>
                    </a:moveTo>
                    <a:cubicBezTo>
                      <a:pt x="2522" y="152"/>
                      <a:pt x="2034" y="315"/>
                      <a:pt x="1530" y="496"/>
                    </a:cubicBezTo>
                    <a:cubicBezTo>
                      <a:pt x="1547" y="733"/>
                      <a:pt x="1670" y="972"/>
                      <a:pt x="1953" y="1136"/>
                    </a:cubicBezTo>
                    <a:cubicBezTo>
                      <a:pt x="5070" y="2961"/>
                      <a:pt x="5012" y="6923"/>
                      <a:pt x="4377" y="10065"/>
                    </a:cubicBezTo>
                    <a:cubicBezTo>
                      <a:pt x="3774" y="13043"/>
                      <a:pt x="2424" y="15347"/>
                      <a:pt x="247" y="17427"/>
                    </a:cubicBezTo>
                    <a:cubicBezTo>
                      <a:pt x="66" y="17603"/>
                      <a:pt x="1" y="17821"/>
                      <a:pt x="25" y="18034"/>
                    </a:cubicBezTo>
                    <a:cubicBezTo>
                      <a:pt x="763" y="17882"/>
                      <a:pt x="1608" y="17726"/>
                      <a:pt x="2564" y="17526"/>
                    </a:cubicBezTo>
                    <a:cubicBezTo>
                      <a:pt x="4667" y="15409"/>
                      <a:pt x="5750" y="12259"/>
                      <a:pt x="6140" y="9384"/>
                    </a:cubicBezTo>
                    <a:cubicBezTo>
                      <a:pt x="6390" y="7555"/>
                      <a:pt x="6378" y="5581"/>
                      <a:pt x="5837" y="3839"/>
                    </a:cubicBezTo>
                    <a:cubicBezTo>
                      <a:pt x="5214" y="3498"/>
                      <a:pt x="4832" y="3109"/>
                      <a:pt x="4832" y="3109"/>
                    </a:cubicBezTo>
                    <a:lnTo>
                      <a:pt x="4565" y="1394"/>
                    </a:lnTo>
                    <a:cubicBezTo>
                      <a:pt x="4139" y="865"/>
                      <a:pt x="3622" y="394"/>
                      <a:pt x="2999" y="0"/>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1"/>
              <p:cNvSpPr/>
              <p:nvPr/>
            </p:nvSpPr>
            <p:spPr>
              <a:xfrm>
                <a:off x="5800925" y="2466113"/>
                <a:ext cx="119075" cy="106200"/>
              </a:xfrm>
              <a:custGeom>
                <a:avLst/>
                <a:gdLst/>
                <a:ahLst/>
                <a:cxnLst/>
                <a:rect l="l" t="t" r="r" b="b"/>
                <a:pathLst>
                  <a:path w="4763" h="4248" extrusionOk="0">
                    <a:moveTo>
                      <a:pt x="4323" y="1"/>
                    </a:moveTo>
                    <a:cubicBezTo>
                      <a:pt x="3188" y="603"/>
                      <a:pt x="1924" y="919"/>
                      <a:pt x="636" y="931"/>
                    </a:cubicBezTo>
                    <a:lnTo>
                      <a:pt x="431" y="931"/>
                    </a:lnTo>
                    <a:cubicBezTo>
                      <a:pt x="1" y="3380"/>
                      <a:pt x="613" y="4247"/>
                      <a:pt x="1793" y="4247"/>
                    </a:cubicBezTo>
                    <a:cubicBezTo>
                      <a:pt x="2122" y="4247"/>
                      <a:pt x="2494" y="4180"/>
                      <a:pt x="2900" y="4061"/>
                    </a:cubicBezTo>
                    <a:cubicBezTo>
                      <a:pt x="4762" y="3511"/>
                      <a:pt x="4324" y="1"/>
                      <a:pt x="432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1"/>
              <p:cNvSpPr/>
              <p:nvPr/>
            </p:nvSpPr>
            <p:spPr>
              <a:xfrm>
                <a:off x="5800400" y="2461838"/>
                <a:ext cx="123675" cy="114725"/>
              </a:xfrm>
              <a:custGeom>
                <a:avLst/>
                <a:gdLst/>
                <a:ahLst/>
                <a:cxnLst/>
                <a:rect l="l" t="t" r="r" b="b"/>
                <a:pathLst>
                  <a:path w="4947" h="4589" extrusionOk="0">
                    <a:moveTo>
                      <a:pt x="4344" y="1"/>
                    </a:moveTo>
                    <a:cubicBezTo>
                      <a:pt x="4318" y="1"/>
                      <a:pt x="4291" y="7"/>
                      <a:pt x="4267" y="19"/>
                    </a:cubicBezTo>
                    <a:cubicBezTo>
                      <a:pt x="3159" y="606"/>
                      <a:pt x="1908" y="922"/>
                      <a:pt x="657" y="930"/>
                    </a:cubicBezTo>
                    <a:lnTo>
                      <a:pt x="448" y="935"/>
                    </a:lnTo>
                    <a:cubicBezTo>
                      <a:pt x="366" y="935"/>
                      <a:pt x="296" y="992"/>
                      <a:pt x="284" y="1074"/>
                    </a:cubicBezTo>
                    <a:cubicBezTo>
                      <a:pt x="1" y="2677"/>
                      <a:pt x="144" y="3707"/>
                      <a:pt x="719" y="4224"/>
                    </a:cubicBezTo>
                    <a:cubicBezTo>
                      <a:pt x="994" y="4466"/>
                      <a:pt x="1354" y="4589"/>
                      <a:pt x="1810" y="4589"/>
                    </a:cubicBezTo>
                    <a:cubicBezTo>
                      <a:pt x="2141" y="4589"/>
                      <a:pt x="2527" y="4523"/>
                      <a:pt x="2966" y="4392"/>
                    </a:cubicBezTo>
                    <a:cubicBezTo>
                      <a:pt x="4947" y="3809"/>
                      <a:pt x="4533" y="299"/>
                      <a:pt x="4513" y="151"/>
                    </a:cubicBezTo>
                    <a:cubicBezTo>
                      <a:pt x="4509" y="93"/>
                      <a:pt x="4475" y="44"/>
                      <a:pt x="4422" y="19"/>
                    </a:cubicBezTo>
                    <a:cubicBezTo>
                      <a:pt x="4398" y="7"/>
                      <a:pt x="4371" y="1"/>
                      <a:pt x="4344"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1"/>
              <p:cNvSpPr/>
              <p:nvPr/>
            </p:nvSpPr>
            <p:spPr>
              <a:xfrm>
                <a:off x="5993700" y="2419238"/>
                <a:ext cx="125" cy="350"/>
              </a:xfrm>
              <a:custGeom>
                <a:avLst/>
                <a:gdLst/>
                <a:ahLst/>
                <a:cxnLst/>
                <a:rect l="l" t="t" r="r" b="b"/>
                <a:pathLst>
                  <a:path w="5" h="14" extrusionOk="0">
                    <a:moveTo>
                      <a:pt x="5" y="1"/>
                    </a:moveTo>
                    <a:cubicBezTo>
                      <a:pt x="5" y="6"/>
                      <a:pt x="5" y="10"/>
                      <a:pt x="1" y="13"/>
                    </a:cubicBezTo>
                    <a:cubicBezTo>
                      <a:pt x="5" y="10"/>
                      <a:pt x="5" y="6"/>
                      <a:pt x="5" y="1"/>
                    </a:cubicBezTo>
                    <a:close/>
                  </a:path>
                </a:pathLst>
              </a:custGeom>
              <a:solidFill>
                <a:srgbClr val="A7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1"/>
              <p:cNvSpPr/>
              <p:nvPr/>
            </p:nvSpPr>
            <p:spPr>
              <a:xfrm>
                <a:off x="5500400" y="2243188"/>
                <a:ext cx="517425" cy="515300"/>
              </a:xfrm>
              <a:custGeom>
                <a:avLst/>
                <a:gdLst/>
                <a:ahLst/>
                <a:cxnLst/>
                <a:rect l="l" t="t" r="r" b="b"/>
                <a:pathLst>
                  <a:path w="20697" h="20612" extrusionOk="0">
                    <a:moveTo>
                      <a:pt x="14872" y="1"/>
                    </a:moveTo>
                    <a:cubicBezTo>
                      <a:pt x="14412" y="1"/>
                      <a:pt x="13925" y="29"/>
                      <a:pt x="13403" y="83"/>
                    </a:cubicBezTo>
                    <a:lnTo>
                      <a:pt x="13359" y="698"/>
                    </a:lnTo>
                    <a:cubicBezTo>
                      <a:pt x="14343" y="1301"/>
                      <a:pt x="14728" y="2404"/>
                      <a:pt x="14995" y="3167"/>
                    </a:cubicBezTo>
                    <a:cubicBezTo>
                      <a:pt x="15421" y="4390"/>
                      <a:pt x="15680" y="6694"/>
                      <a:pt x="15352" y="9180"/>
                    </a:cubicBezTo>
                    <a:cubicBezTo>
                      <a:pt x="15663" y="9061"/>
                      <a:pt x="15971" y="8922"/>
                      <a:pt x="16267" y="8765"/>
                    </a:cubicBezTo>
                    <a:cubicBezTo>
                      <a:pt x="16291" y="8754"/>
                      <a:pt x="16320" y="8746"/>
                      <a:pt x="16344" y="8746"/>
                    </a:cubicBezTo>
                    <a:cubicBezTo>
                      <a:pt x="16373" y="8746"/>
                      <a:pt x="16398" y="8754"/>
                      <a:pt x="16422" y="8765"/>
                    </a:cubicBezTo>
                    <a:cubicBezTo>
                      <a:pt x="16475" y="8790"/>
                      <a:pt x="16509" y="8839"/>
                      <a:pt x="16513" y="8897"/>
                    </a:cubicBezTo>
                    <a:cubicBezTo>
                      <a:pt x="16533" y="9045"/>
                      <a:pt x="16947" y="12555"/>
                      <a:pt x="14966" y="13138"/>
                    </a:cubicBezTo>
                    <a:cubicBezTo>
                      <a:pt x="14688" y="13224"/>
                      <a:pt x="14425" y="13278"/>
                      <a:pt x="14187" y="13306"/>
                    </a:cubicBezTo>
                    <a:cubicBezTo>
                      <a:pt x="13149" y="15553"/>
                      <a:pt x="11390" y="17522"/>
                      <a:pt x="8568" y="18486"/>
                    </a:cubicBezTo>
                    <a:cubicBezTo>
                      <a:pt x="6891" y="19057"/>
                      <a:pt x="5405" y="19426"/>
                      <a:pt x="4114" y="19701"/>
                    </a:cubicBezTo>
                    <a:cubicBezTo>
                      <a:pt x="3806" y="20008"/>
                      <a:pt x="3474" y="20295"/>
                      <a:pt x="3122" y="20558"/>
                    </a:cubicBezTo>
                    <a:cubicBezTo>
                      <a:pt x="2654" y="20583"/>
                      <a:pt x="2186" y="20598"/>
                      <a:pt x="1723" y="20607"/>
                    </a:cubicBezTo>
                    <a:cubicBezTo>
                      <a:pt x="1640" y="20488"/>
                      <a:pt x="1591" y="20348"/>
                      <a:pt x="1575" y="20209"/>
                    </a:cubicBezTo>
                    <a:cubicBezTo>
                      <a:pt x="981" y="20328"/>
                      <a:pt x="455" y="20447"/>
                      <a:pt x="0" y="20590"/>
                    </a:cubicBezTo>
                    <a:cubicBezTo>
                      <a:pt x="406" y="20602"/>
                      <a:pt x="812" y="20611"/>
                      <a:pt x="1227" y="20611"/>
                    </a:cubicBezTo>
                    <a:cubicBezTo>
                      <a:pt x="2617" y="20611"/>
                      <a:pt x="4048" y="20528"/>
                      <a:pt x="5492" y="20344"/>
                    </a:cubicBezTo>
                    <a:cubicBezTo>
                      <a:pt x="15205" y="19097"/>
                      <a:pt x="18847" y="10985"/>
                      <a:pt x="19733" y="7055"/>
                    </a:cubicBezTo>
                    <a:cubicBezTo>
                      <a:pt x="19737" y="7052"/>
                      <a:pt x="19737" y="7048"/>
                      <a:pt x="19737" y="7043"/>
                    </a:cubicBezTo>
                    <a:cubicBezTo>
                      <a:pt x="20696" y="2774"/>
                      <a:pt x="19478" y="1"/>
                      <a:pt x="14872" y="1"/>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1"/>
              <p:cNvSpPr/>
              <p:nvPr/>
            </p:nvSpPr>
            <p:spPr>
              <a:xfrm>
                <a:off x="5539775" y="2735688"/>
                <a:ext cx="63475" cy="22700"/>
              </a:xfrm>
              <a:custGeom>
                <a:avLst/>
                <a:gdLst/>
                <a:ahLst/>
                <a:cxnLst/>
                <a:rect l="l" t="t" r="r" b="b"/>
                <a:pathLst>
                  <a:path w="2539" h="908" extrusionOk="0">
                    <a:moveTo>
                      <a:pt x="2539" y="1"/>
                    </a:moveTo>
                    <a:lnTo>
                      <a:pt x="2539" y="1"/>
                    </a:lnTo>
                    <a:cubicBezTo>
                      <a:pt x="1583" y="201"/>
                      <a:pt x="738" y="357"/>
                      <a:pt x="0" y="509"/>
                    </a:cubicBezTo>
                    <a:cubicBezTo>
                      <a:pt x="16" y="648"/>
                      <a:pt x="65" y="788"/>
                      <a:pt x="148" y="907"/>
                    </a:cubicBezTo>
                    <a:cubicBezTo>
                      <a:pt x="611" y="898"/>
                      <a:pt x="1079" y="883"/>
                      <a:pt x="1547" y="858"/>
                    </a:cubicBezTo>
                    <a:cubicBezTo>
                      <a:pt x="1899" y="595"/>
                      <a:pt x="2231" y="308"/>
                      <a:pt x="2539" y="1"/>
                    </a:cubicBezTo>
                    <a:close/>
                  </a:path>
                </a:pathLst>
              </a:custGeom>
              <a:solidFill>
                <a:srgbClr val="C8D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1"/>
              <p:cNvSpPr/>
              <p:nvPr/>
            </p:nvSpPr>
            <p:spPr>
              <a:xfrm>
                <a:off x="5855050" y="2461813"/>
                <a:ext cx="69025" cy="114050"/>
              </a:xfrm>
              <a:custGeom>
                <a:avLst/>
                <a:gdLst/>
                <a:ahLst/>
                <a:cxnLst/>
                <a:rect l="l" t="t" r="r" b="b"/>
                <a:pathLst>
                  <a:path w="2761" h="4562" extrusionOk="0">
                    <a:moveTo>
                      <a:pt x="2158" y="1"/>
                    </a:moveTo>
                    <a:cubicBezTo>
                      <a:pt x="2134" y="1"/>
                      <a:pt x="2105" y="9"/>
                      <a:pt x="2081" y="20"/>
                    </a:cubicBezTo>
                    <a:cubicBezTo>
                      <a:pt x="1785" y="177"/>
                      <a:pt x="1477" y="316"/>
                      <a:pt x="1166" y="435"/>
                    </a:cubicBezTo>
                    <a:cubicBezTo>
                      <a:pt x="1150" y="558"/>
                      <a:pt x="1129" y="685"/>
                      <a:pt x="1108" y="813"/>
                    </a:cubicBezTo>
                    <a:cubicBezTo>
                      <a:pt x="1416" y="705"/>
                      <a:pt x="1719" y="582"/>
                      <a:pt x="2015" y="435"/>
                    </a:cubicBezTo>
                    <a:lnTo>
                      <a:pt x="2015" y="435"/>
                    </a:lnTo>
                    <a:cubicBezTo>
                      <a:pt x="2068" y="1222"/>
                      <a:pt x="2121" y="3647"/>
                      <a:pt x="686" y="4069"/>
                    </a:cubicBezTo>
                    <a:cubicBezTo>
                      <a:pt x="502" y="4122"/>
                      <a:pt x="330" y="4163"/>
                      <a:pt x="165" y="4196"/>
                    </a:cubicBezTo>
                    <a:cubicBezTo>
                      <a:pt x="112" y="4319"/>
                      <a:pt x="59" y="4442"/>
                      <a:pt x="1" y="4561"/>
                    </a:cubicBezTo>
                    <a:cubicBezTo>
                      <a:pt x="239" y="4533"/>
                      <a:pt x="502" y="4479"/>
                      <a:pt x="780" y="4393"/>
                    </a:cubicBezTo>
                    <a:cubicBezTo>
                      <a:pt x="2761" y="3810"/>
                      <a:pt x="2347" y="300"/>
                      <a:pt x="2327" y="152"/>
                    </a:cubicBezTo>
                    <a:cubicBezTo>
                      <a:pt x="2323" y="94"/>
                      <a:pt x="2289" y="45"/>
                      <a:pt x="2236" y="20"/>
                    </a:cubicBezTo>
                    <a:cubicBezTo>
                      <a:pt x="2212" y="9"/>
                      <a:pt x="2187" y="1"/>
                      <a:pt x="215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1"/>
              <p:cNvSpPr/>
              <p:nvPr/>
            </p:nvSpPr>
            <p:spPr>
              <a:xfrm>
                <a:off x="5859175" y="2472663"/>
                <a:ext cx="48925" cy="94050"/>
              </a:xfrm>
              <a:custGeom>
                <a:avLst/>
                <a:gdLst/>
                <a:ahLst/>
                <a:cxnLst/>
                <a:rect l="l" t="t" r="r" b="b"/>
                <a:pathLst>
                  <a:path w="1957" h="3762" extrusionOk="0">
                    <a:moveTo>
                      <a:pt x="1850" y="1"/>
                    </a:moveTo>
                    <a:lnTo>
                      <a:pt x="1850" y="1"/>
                    </a:lnTo>
                    <a:cubicBezTo>
                      <a:pt x="1554" y="148"/>
                      <a:pt x="1251" y="271"/>
                      <a:pt x="943" y="379"/>
                    </a:cubicBezTo>
                    <a:cubicBezTo>
                      <a:pt x="767" y="1506"/>
                      <a:pt x="468" y="2662"/>
                      <a:pt x="0" y="3762"/>
                    </a:cubicBezTo>
                    <a:cubicBezTo>
                      <a:pt x="165" y="3729"/>
                      <a:pt x="337" y="3688"/>
                      <a:pt x="521" y="3635"/>
                    </a:cubicBezTo>
                    <a:cubicBezTo>
                      <a:pt x="1956" y="3213"/>
                      <a:pt x="1903" y="788"/>
                      <a:pt x="1850"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1"/>
              <p:cNvSpPr/>
              <p:nvPr/>
            </p:nvSpPr>
            <p:spPr>
              <a:xfrm>
                <a:off x="4986875" y="1329863"/>
                <a:ext cx="1702875" cy="966600"/>
              </a:xfrm>
              <a:custGeom>
                <a:avLst/>
                <a:gdLst/>
                <a:ahLst/>
                <a:cxnLst/>
                <a:rect l="l" t="t" r="r" b="b"/>
                <a:pathLst>
                  <a:path w="68115" h="38664" extrusionOk="0">
                    <a:moveTo>
                      <a:pt x="22519" y="1"/>
                    </a:moveTo>
                    <a:cubicBezTo>
                      <a:pt x="17627" y="1"/>
                      <a:pt x="14871" y="3420"/>
                      <a:pt x="14478" y="5801"/>
                    </a:cubicBezTo>
                    <a:cubicBezTo>
                      <a:pt x="14364" y="6495"/>
                      <a:pt x="13929" y="7089"/>
                      <a:pt x="13335" y="7458"/>
                    </a:cubicBezTo>
                    <a:cubicBezTo>
                      <a:pt x="10476" y="9230"/>
                      <a:pt x="3097" y="14242"/>
                      <a:pt x="1695" y="19549"/>
                    </a:cubicBezTo>
                    <a:cubicBezTo>
                      <a:pt x="0" y="25961"/>
                      <a:pt x="7451" y="38663"/>
                      <a:pt x="14490" y="38663"/>
                    </a:cubicBezTo>
                    <a:cubicBezTo>
                      <a:pt x="14710" y="38663"/>
                      <a:pt x="14929" y="38651"/>
                      <a:pt x="15148" y="38625"/>
                    </a:cubicBezTo>
                    <a:cubicBezTo>
                      <a:pt x="22226" y="37805"/>
                      <a:pt x="33106" y="32237"/>
                      <a:pt x="39041" y="32237"/>
                    </a:cubicBezTo>
                    <a:cubicBezTo>
                      <a:pt x="39158" y="32237"/>
                      <a:pt x="39274" y="32239"/>
                      <a:pt x="39388" y="32244"/>
                    </a:cubicBezTo>
                    <a:cubicBezTo>
                      <a:pt x="43559" y="32406"/>
                      <a:pt x="49917" y="36763"/>
                      <a:pt x="55798" y="36763"/>
                    </a:cubicBezTo>
                    <a:cubicBezTo>
                      <a:pt x="57647" y="36763"/>
                      <a:pt x="59449" y="36332"/>
                      <a:pt x="61121" y="35205"/>
                    </a:cubicBezTo>
                    <a:cubicBezTo>
                      <a:pt x="68114" y="30493"/>
                      <a:pt x="60743" y="16965"/>
                      <a:pt x="57093" y="15218"/>
                    </a:cubicBezTo>
                    <a:cubicBezTo>
                      <a:pt x="56630" y="14996"/>
                      <a:pt x="56130" y="14899"/>
                      <a:pt x="55611" y="14899"/>
                    </a:cubicBezTo>
                    <a:cubicBezTo>
                      <a:pt x="52037" y="14899"/>
                      <a:pt x="47521" y="19476"/>
                      <a:pt x="47521" y="19476"/>
                    </a:cubicBezTo>
                    <a:cubicBezTo>
                      <a:pt x="47521" y="19476"/>
                      <a:pt x="45088" y="4050"/>
                      <a:pt x="38173" y="3135"/>
                    </a:cubicBezTo>
                    <a:cubicBezTo>
                      <a:pt x="37597" y="3059"/>
                      <a:pt x="37060" y="3025"/>
                      <a:pt x="36558" y="3025"/>
                    </a:cubicBezTo>
                    <a:cubicBezTo>
                      <a:pt x="33226" y="3025"/>
                      <a:pt x="31462" y="4553"/>
                      <a:pt x="30586" y="5772"/>
                    </a:cubicBezTo>
                    <a:cubicBezTo>
                      <a:pt x="30457" y="5947"/>
                      <a:pt x="30268" y="6030"/>
                      <a:pt x="30082" y="6030"/>
                    </a:cubicBezTo>
                    <a:cubicBezTo>
                      <a:pt x="29824" y="6030"/>
                      <a:pt x="29570" y="5871"/>
                      <a:pt x="29486" y="5579"/>
                    </a:cubicBezTo>
                    <a:cubicBezTo>
                      <a:pt x="28908" y="3533"/>
                      <a:pt x="27341" y="280"/>
                      <a:pt x="23203" y="23"/>
                    </a:cubicBezTo>
                    <a:cubicBezTo>
                      <a:pt x="22970" y="8"/>
                      <a:pt x="22742" y="1"/>
                      <a:pt x="2251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1"/>
              <p:cNvSpPr/>
              <p:nvPr/>
            </p:nvSpPr>
            <p:spPr>
              <a:xfrm>
                <a:off x="6175600" y="1702338"/>
                <a:ext cx="327325" cy="246175"/>
              </a:xfrm>
              <a:custGeom>
                <a:avLst/>
                <a:gdLst/>
                <a:ahLst/>
                <a:cxnLst/>
                <a:rect l="l" t="t" r="r" b="b"/>
                <a:pathLst>
                  <a:path w="13093" h="9847" extrusionOk="0">
                    <a:moveTo>
                      <a:pt x="8061" y="0"/>
                    </a:moveTo>
                    <a:cubicBezTo>
                      <a:pt x="4645" y="0"/>
                      <a:pt x="367" y="4185"/>
                      <a:pt x="0" y="4548"/>
                    </a:cubicBezTo>
                    <a:lnTo>
                      <a:pt x="299" y="9847"/>
                    </a:lnTo>
                    <a:cubicBezTo>
                      <a:pt x="299" y="9847"/>
                      <a:pt x="4770" y="2949"/>
                      <a:pt x="9751" y="2949"/>
                    </a:cubicBezTo>
                    <a:cubicBezTo>
                      <a:pt x="10854" y="2949"/>
                      <a:pt x="11982" y="3287"/>
                      <a:pt x="13092" y="4113"/>
                    </a:cubicBezTo>
                    <a:cubicBezTo>
                      <a:pt x="11882" y="2227"/>
                      <a:pt x="10570" y="811"/>
                      <a:pt x="9544" y="319"/>
                    </a:cubicBezTo>
                    <a:cubicBezTo>
                      <a:pt x="9081" y="97"/>
                      <a:pt x="8581" y="0"/>
                      <a:pt x="8061"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1"/>
              <p:cNvSpPr/>
              <p:nvPr/>
            </p:nvSpPr>
            <p:spPr>
              <a:xfrm>
                <a:off x="5956675" y="1815613"/>
                <a:ext cx="264075" cy="349150"/>
              </a:xfrm>
              <a:custGeom>
                <a:avLst/>
                <a:gdLst/>
                <a:ahLst/>
                <a:cxnLst/>
                <a:rect l="l" t="t" r="r" b="b"/>
                <a:pathLst>
                  <a:path w="10563" h="13966" extrusionOk="0">
                    <a:moveTo>
                      <a:pt x="8745" y="0"/>
                    </a:moveTo>
                    <a:cubicBezTo>
                      <a:pt x="8745" y="1"/>
                      <a:pt x="8511" y="10862"/>
                      <a:pt x="0" y="13064"/>
                    </a:cubicBezTo>
                    <a:lnTo>
                      <a:pt x="1297" y="13662"/>
                    </a:lnTo>
                    <a:cubicBezTo>
                      <a:pt x="1754" y="13873"/>
                      <a:pt x="2210" y="13965"/>
                      <a:pt x="2662" y="13965"/>
                    </a:cubicBezTo>
                    <a:cubicBezTo>
                      <a:pt x="3844" y="13965"/>
                      <a:pt x="4999" y="13337"/>
                      <a:pt x="6067" y="12572"/>
                    </a:cubicBezTo>
                    <a:cubicBezTo>
                      <a:pt x="9705" y="9963"/>
                      <a:pt x="10562" y="4631"/>
                      <a:pt x="8745"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1"/>
              <p:cNvSpPr/>
              <p:nvPr/>
            </p:nvSpPr>
            <p:spPr>
              <a:xfrm>
                <a:off x="5364050" y="1345663"/>
                <a:ext cx="170625" cy="140125"/>
              </a:xfrm>
              <a:custGeom>
                <a:avLst/>
                <a:gdLst/>
                <a:ahLst/>
                <a:cxnLst/>
                <a:rect l="l" t="t" r="r" b="b"/>
                <a:pathLst>
                  <a:path w="6825" h="5605" extrusionOk="0">
                    <a:moveTo>
                      <a:pt x="6617" y="0"/>
                    </a:moveTo>
                    <a:cubicBezTo>
                      <a:pt x="6614" y="0"/>
                      <a:pt x="6610" y="1"/>
                      <a:pt x="6607" y="1"/>
                    </a:cubicBezTo>
                    <a:cubicBezTo>
                      <a:pt x="5093" y="108"/>
                      <a:pt x="3743" y="641"/>
                      <a:pt x="2550" y="1585"/>
                    </a:cubicBezTo>
                    <a:cubicBezTo>
                      <a:pt x="1409" y="2479"/>
                      <a:pt x="237" y="3889"/>
                      <a:pt x="16" y="5362"/>
                    </a:cubicBezTo>
                    <a:cubicBezTo>
                      <a:pt x="1" y="5470"/>
                      <a:pt x="114" y="5604"/>
                      <a:pt x="215" y="5604"/>
                    </a:cubicBezTo>
                    <a:cubicBezTo>
                      <a:pt x="256" y="5604"/>
                      <a:pt x="295" y="5583"/>
                      <a:pt x="323" y="5530"/>
                    </a:cubicBezTo>
                    <a:cubicBezTo>
                      <a:pt x="963" y="4312"/>
                      <a:pt x="1483" y="3192"/>
                      <a:pt x="2526" y="2245"/>
                    </a:cubicBezTo>
                    <a:cubicBezTo>
                      <a:pt x="3673" y="1207"/>
                      <a:pt x="5134" y="518"/>
                      <a:pt x="6660" y="264"/>
                    </a:cubicBezTo>
                    <a:cubicBezTo>
                      <a:pt x="6824" y="236"/>
                      <a:pt x="6762" y="0"/>
                      <a:pt x="6617"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1"/>
              <p:cNvSpPr/>
              <p:nvPr/>
            </p:nvSpPr>
            <p:spPr>
              <a:xfrm>
                <a:off x="5024925" y="1718463"/>
                <a:ext cx="83075" cy="267300"/>
              </a:xfrm>
              <a:custGeom>
                <a:avLst/>
                <a:gdLst/>
                <a:ahLst/>
                <a:cxnLst/>
                <a:rect l="l" t="t" r="r" b="b"/>
                <a:pathLst>
                  <a:path w="3323" h="10692" extrusionOk="0">
                    <a:moveTo>
                      <a:pt x="3129" y="0"/>
                    </a:moveTo>
                    <a:cubicBezTo>
                      <a:pt x="3107" y="0"/>
                      <a:pt x="3086" y="8"/>
                      <a:pt x="3069" y="27"/>
                    </a:cubicBezTo>
                    <a:cubicBezTo>
                      <a:pt x="451" y="2714"/>
                      <a:pt x="0" y="7089"/>
                      <a:pt x="1251" y="10544"/>
                    </a:cubicBezTo>
                    <a:cubicBezTo>
                      <a:pt x="1282" y="10630"/>
                      <a:pt x="1389" y="10691"/>
                      <a:pt x="1475" y="10691"/>
                    </a:cubicBezTo>
                    <a:cubicBezTo>
                      <a:pt x="1548" y="10691"/>
                      <a:pt x="1607" y="10648"/>
                      <a:pt x="1596" y="10540"/>
                    </a:cubicBezTo>
                    <a:cubicBezTo>
                      <a:pt x="1395" y="8620"/>
                      <a:pt x="956" y="6819"/>
                      <a:pt x="1218" y="4863"/>
                    </a:cubicBezTo>
                    <a:cubicBezTo>
                      <a:pt x="1452" y="3161"/>
                      <a:pt x="2088" y="1491"/>
                      <a:pt x="3253" y="208"/>
                    </a:cubicBezTo>
                    <a:cubicBezTo>
                      <a:pt x="3322" y="132"/>
                      <a:pt x="3219" y="0"/>
                      <a:pt x="3129"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1"/>
              <p:cNvSpPr/>
              <p:nvPr/>
            </p:nvSpPr>
            <p:spPr>
              <a:xfrm>
                <a:off x="5394425" y="1570113"/>
                <a:ext cx="157475" cy="176800"/>
              </a:xfrm>
              <a:custGeom>
                <a:avLst/>
                <a:gdLst/>
                <a:ahLst/>
                <a:cxnLst/>
                <a:rect l="l" t="t" r="r" b="b"/>
                <a:pathLst>
                  <a:path w="6299" h="7072" extrusionOk="0">
                    <a:moveTo>
                      <a:pt x="133" y="0"/>
                    </a:moveTo>
                    <a:cubicBezTo>
                      <a:pt x="63" y="0"/>
                      <a:pt x="0" y="90"/>
                      <a:pt x="56" y="177"/>
                    </a:cubicBezTo>
                    <a:cubicBezTo>
                      <a:pt x="1618" y="2696"/>
                      <a:pt x="3378" y="5646"/>
                      <a:pt x="6101" y="7056"/>
                    </a:cubicBezTo>
                    <a:cubicBezTo>
                      <a:pt x="6121" y="7067"/>
                      <a:pt x="6140" y="7071"/>
                      <a:pt x="6157" y="7071"/>
                    </a:cubicBezTo>
                    <a:cubicBezTo>
                      <a:pt x="6261" y="7071"/>
                      <a:pt x="6298" y="6904"/>
                      <a:pt x="6204" y="6831"/>
                    </a:cubicBezTo>
                    <a:cubicBezTo>
                      <a:pt x="4944" y="5879"/>
                      <a:pt x="3804" y="4911"/>
                      <a:pt x="2803" y="3681"/>
                    </a:cubicBezTo>
                    <a:cubicBezTo>
                      <a:pt x="1864" y="2532"/>
                      <a:pt x="1036" y="1290"/>
                      <a:pt x="215" y="50"/>
                    </a:cubicBezTo>
                    <a:cubicBezTo>
                      <a:pt x="192" y="15"/>
                      <a:pt x="162" y="0"/>
                      <a:pt x="133"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1"/>
              <p:cNvSpPr/>
              <p:nvPr/>
            </p:nvSpPr>
            <p:spPr>
              <a:xfrm>
                <a:off x="5770300" y="1427613"/>
                <a:ext cx="89925" cy="74725"/>
              </a:xfrm>
              <a:custGeom>
                <a:avLst/>
                <a:gdLst/>
                <a:ahLst/>
                <a:cxnLst/>
                <a:rect l="l" t="t" r="r" b="b"/>
                <a:pathLst>
                  <a:path w="3597" h="2989" extrusionOk="0">
                    <a:moveTo>
                      <a:pt x="3390" y="0"/>
                    </a:moveTo>
                    <a:cubicBezTo>
                      <a:pt x="3386" y="0"/>
                      <a:pt x="3383" y="0"/>
                      <a:pt x="3379" y="1"/>
                    </a:cubicBezTo>
                    <a:cubicBezTo>
                      <a:pt x="2022" y="107"/>
                      <a:pt x="237" y="1362"/>
                      <a:pt x="15" y="2786"/>
                    </a:cubicBezTo>
                    <a:cubicBezTo>
                      <a:pt x="1" y="2883"/>
                      <a:pt x="86" y="2988"/>
                      <a:pt x="172" y="2988"/>
                    </a:cubicBezTo>
                    <a:cubicBezTo>
                      <a:pt x="206" y="2988"/>
                      <a:pt x="241" y="2972"/>
                      <a:pt x="269" y="2933"/>
                    </a:cubicBezTo>
                    <a:cubicBezTo>
                      <a:pt x="704" y="2334"/>
                      <a:pt x="1000" y="1719"/>
                      <a:pt x="1574" y="1222"/>
                    </a:cubicBezTo>
                    <a:cubicBezTo>
                      <a:pt x="2140" y="734"/>
                      <a:pt x="2776" y="497"/>
                      <a:pt x="3461" y="247"/>
                    </a:cubicBezTo>
                    <a:cubicBezTo>
                      <a:pt x="3596" y="199"/>
                      <a:pt x="3508" y="0"/>
                      <a:pt x="3390"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1"/>
              <p:cNvSpPr/>
              <p:nvPr/>
            </p:nvSpPr>
            <p:spPr>
              <a:xfrm>
                <a:off x="5609575" y="1341588"/>
                <a:ext cx="120000" cy="150250"/>
              </a:xfrm>
              <a:custGeom>
                <a:avLst/>
                <a:gdLst/>
                <a:ahLst/>
                <a:cxnLst/>
                <a:rect l="l" t="t" r="r" b="b"/>
                <a:pathLst>
                  <a:path w="4800" h="6010" extrusionOk="0">
                    <a:moveTo>
                      <a:pt x="1" y="0"/>
                    </a:moveTo>
                    <a:cubicBezTo>
                      <a:pt x="485" y="455"/>
                      <a:pt x="973" y="1013"/>
                      <a:pt x="1424" y="1714"/>
                    </a:cubicBezTo>
                    <a:cubicBezTo>
                      <a:pt x="3040" y="4216"/>
                      <a:pt x="3482" y="6009"/>
                      <a:pt x="4167" y="6009"/>
                    </a:cubicBezTo>
                    <a:cubicBezTo>
                      <a:pt x="4351" y="6009"/>
                      <a:pt x="4553" y="5879"/>
                      <a:pt x="4800" y="5599"/>
                    </a:cubicBezTo>
                    <a:cubicBezTo>
                      <a:pt x="4652" y="5525"/>
                      <a:pt x="4529" y="5398"/>
                      <a:pt x="4480" y="5214"/>
                    </a:cubicBezTo>
                    <a:cubicBezTo>
                      <a:pt x="3991" y="3495"/>
                      <a:pt x="2806" y="940"/>
                      <a:pt x="1"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1"/>
              <p:cNvSpPr/>
              <p:nvPr/>
            </p:nvSpPr>
            <p:spPr>
              <a:xfrm>
                <a:off x="5898125" y="1410088"/>
                <a:ext cx="273175" cy="488925"/>
              </a:xfrm>
              <a:custGeom>
                <a:avLst/>
                <a:gdLst/>
                <a:ahLst/>
                <a:cxnLst/>
                <a:rect l="l" t="t" r="r" b="b"/>
                <a:pathLst>
                  <a:path w="10927" h="19557" extrusionOk="0">
                    <a:moveTo>
                      <a:pt x="496" y="1"/>
                    </a:moveTo>
                    <a:cubicBezTo>
                      <a:pt x="333" y="1"/>
                      <a:pt x="168" y="7"/>
                      <a:pt x="0" y="21"/>
                    </a:cubicBezTo>
                    <a:cubicBezTo>
                      <a:pt x="1342" y="1120"/>
                      <a:pt x="4447" y="1600"/>
                      <a:pt x="6870" y="7642"/>
                    </a:cubicBezTo>
                    <a:cubicBezTo>
                      <a:pt x="8913" y="12740"/>
                      <a:pt x="10488" y="19556"/>
                      <a:pt x="10488" y="19556"/>
                    </a:cubicBezTo>
                    <a:lnTo>
                      <a:pt x="10927" y="16115"/>
                    </a:lnTo>
                    <a:cubicBezTo>
                      <a:pt x="10602" y="14272"/>
                      <a:pt x="8060" y="1"/>
                      <a:pt x="496"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1"/>
              <p:cNvSpPr/>
              <p:nvPr/>
            </p:nvSpPr>
            <p:spPr>
              <a:xfrm>
                <a:off x="5043800" y="1570363"/>
                <a:ext cx="327725" cy="571050"/>
              </a:xfrm>
              <a:custGeom>
                <a:avLst/>
                <a:gdLst/>
                <a:ahLst/>
                <a:cxnLst/>
                <a:rect l="l" t="t" r="r" b="b"/>
                <a:pathLst>
                  <a:path w="13109" h="22842" extrusionOk="0">
                    <a:moveTo>
                      <a:pt x="13108" y="0"/>
                    </a:moveTo>
                    <a:cubicBezTo>
                      <a:pt x="13108" y="0"/>
                      <a:pt x="3757" y="3564"/>
                      <a:pt x="1878" y="10073"/>
                    </a:cubicBezTo>
                    <a:cubicBezTo>
                      <a:pt x="0" y="16582"/>
                      <a:pt x="4385" y="22841"/>
                      <a:pt x="4385" y="22841"/>
                    </a:cubicBezTo>
                    <a:lnTo>
                      <a:pt x="13108" y="0"/>
                    </a:ln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1"/>
              <p:cNvSpPr/>
              <p:nvPr/>
            </p:nvSpPr>
            <p:spPr>
              <a:xfrm>
                <a:off x="5905825" y="1784663"/>
                <a:ext cx="239250" cy="257075"/>
              </a:xfrm>
              <a:custGeom>
                <a:avLst/>
                <a:gdLst/>
                <a:ahLst/>
                <a:cxnLst/>
                <a:rect l="l" t="t" r="r" b="b"/>
                <a:pathLst>
                  <a:path w="9570" h="10283" extrusionOk="0">
                    <a:moveTo>
                      <a:pt x="4292" y="1"/>
                    </a:moveTo>
                    <a:cubicBezTo>
                      <a:pt x="1192" y="1"/>
                      <a:pt x="1" y="3019"/>
                      <a:pt x="1" y="3019"/>
                    </a:cubicBezTo>
                    <a:lnTo>
                      <a:pt x="1235" y="10283"/>
                    </a:lnTo>
                    <a:cubicBezTo>
                      <a:pt x="1235" y="10283"/>
                      <a:pt x="1236" y="10283"/>
                      <a:pt x="1239" y="10283"/>
                    </a:cubicBezTo>
                    <a:cubicBezTo>
                      <a:pt x="1385" y="10283"/>
                      <a:pt x="5245" y="10259"/>
                      <a:pt x="7522" y="7764"/>
                    </a:cubicBezTo>
                    <a:cubicBezTo>
                      <a:pt x="9569" y="5529"/>
                      <a:pt x="8302" y="390"/>
                      <a:pt x="4815" y="28"/>
                    </a:cubicBezTo>
                    <a:cubicBezTo>
                      <a:pt x="4635" y="10"/>
                      <a:pt x="4461" y="1"/>
                      <a:pt x="429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1"/>
              <p:cNvSpPr/>
              <p:nvPr/>
            </p:nvSpPr>
            <p:spPr>
              <a:xfrm>
                <a:off x="5947350" y="1819813"/>
                <a:ext cx="258225" cy="344325"/>
              </a:xfrm>
              <a:custGeom>
                <a:avLst/>
                <a:gdLst/>
                <a:ahLst/>
                <a:cxnLst/>
                <a:rect l="l" t="t" r="r" b="b"/>
                <a:pathLst>
                  <a:path w="10329" h="13773" extrusionOk="0">
                    <a:moveTo>
                      <a:pt x="9036" y="1"/>
                    </a:moveTo>
                    <a:cubicBezTo>
                      <a:pt x="9036" y="2"/>
                      <a:pt x="8523" y="10714"/>
                      <a:pt x="0" y="12871"/>
                    </a:cubicBezTo>
                    <a:lnTo>
                      <a:pt x="1297" y="13478"/>
                    </a:lnTo>
                    <a:cubicBezTo>
                      <a:pt x="1733" y="13683"/>
                      <a:pt x="2167" y="13773"/>
                      <a:pt x="2594" y="13773"/>
                    </a:cubicBezTo>
                    <a:cubicBezTo>
                      <a:pt x="3778" y="13773"/>
                      <a:pt x="4916" y="13084"/>
                      <a:pt x="5944" y="12231"/>
                    </a:cubicBezTo>
                    <a:cubicBezTo>
                      <a:pt x="9278" y="9463"/>
                      <a:pt x="10328" y="4779"/>
                      <a:pt x="9036"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1"/>
              <p:cNvSpPr/>
              <p:nvPr/>
            </p:nvSpPr>
            <p:spPr>
              <a:xfrm>
                <a:off x="5942925" y="1815588"/>
                <a:ext cx="268275" cy="352800"/>
              </a:xfrm>
              <a:custGeom>
                <a:avLst/>
                <a:gdLst/>
                <a:ahLst/>
                <a:cxnLst/>
                <a:rect l="l" t="t" r="r" b="b"/>
                <a:pathLst>
                  <a:path w="10731" h="14112" extrusionOk="0">
                    <a:moveTo>
                      <a:pt x="9279" y="1171"/>
                    </a:moveTo>
                    <a:cubicBezTo>
                      <a:pt x="10210" y="5674"/>
                      <a:pt x="9021" y="9775"/>
                      <a:pt x="6013" y="12269"/>
                    </a:cubicBezTo>
                    <a:cubicBezTo>
                      <a:pt x="4800" y="13278"/>
                      <a:pt x="3744" y="13770"/>
                      <a:pt x="2772" y="13770"/>
                    </a:cubicBezTo>
                    <a:cubicBezTo>
                      <a:pt x="2348" y="13770"/>
                      <a:pt x="1941" y="13677"/>
                      <a:pt x="1543" y="13491"/>
                    </a:cubicBezTo>
                    <a:lnTo>
                      <a:pt x="665" y="13081"/>
                    </a:lnTo>
                    <a:cubicBezTo>
                      <a:pt x="7289" y="11109"/>
                      <a:pt x="8905" y="3840"/>
                      <a:pt x="9279" y="1171"/>
                    </a:cubicBezTo>
                    <a:close/>
                    <a:moveTo>
                      <a:pt x="9214" y="0"/>
                    </a:moveTo>
                    <a:cubicBezTo>
                      <a:pt x="9208" y="0"/>
                      <a:pt x="9203" y="1"/>
                      <a:pt x="9197" y="1"/>
                    </a:cubicBezTo>
                    <a:cubicBezTo>
                      <a:pt x="9114" y="10"/>
                      <a:pt x="9049" y="75"/>
                      <a:pt x="9045" y="162"/>
                    </a:cubicBezTo>
                    <a:cubicBezTo>
                      <a:pt x="9040" y="268"/>
                      <a:pt x="8442" y="10772"/>
                      <a:pt x="137" y="12876"/>
                    </a:cubicBezTo>
                    <a:cubicBezTo>
                      <a:pt x="67" y="12892"/>
                      <a:pt x="18" y="12954"/>
                      <a:pt x="9" y="13023"/>
                    </a:cubicBezTo>
                    <a:cubicBezTo>
                      <a:pt x="1" y="13093"/>
                      <a:pt x="42" y="13163"/>
                      <a:pt x="107" y="13192"/>
                    </a:cubicBezTo>
                    <a:lnTo>
                      <a:pt x="1400" y="13799"/>
                    </a:lnTo>
                    <a:cubicBezTo>
                      <a:pt x="1871" y="14021"/>
                      <a:pt x="2331" y="14111"/>
                      <a:pt x="2778" y="14111"/>
                    </a:cubicBezTo>
                    <a:cubicBezTo>
                      <a:pt x="4131" y="14111"/>
                      <a:pt x="5349" y="13262"/>
                      <a:pt x="6227" y="12531"/>
                    </a:cubicBezTo>
                    <a:cubicBezTo>
                      <a:pt x="9553" y="9771"/>
                      <a:pt x="10730" y="5133"/>
                      <a:pt x="9377" y="124"/>
                    </a:cubicBezTo>
                    <a:cubicBezTo>
                      <a:pt x="9358" y="48"/>
                      <a:pt x="9289" y="0"/>
                      <a:pt x="9214"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1"/>
              <p:cNvSpPr/>
              <p:nvPr/>
            </p:nvSpPr>
            <p:spPr>
              <a:xfrm>
                <a:off x="6085050" y="1819188"/>
                <a:ext cx="113950" cy="261600"/>
              </a:xfrm>
              <a:custGeom>
                <a:avLst/>
                <a:gdLst/>
                <a:ahLst/>
                <a:cxnLst/>
                <a:rect l="l" t="t" r="r" b="b"/>
                <a:pathLst>
                  <a:path w="4558" h="10464" extrusionOk="0">
                    <a:moveTo>
                      <a:pt x="3491" y="1"/>
                    </a:moveTo>
                    <a:cubicBezTo>
                      <a:pt x="3491" y="2"/>
                      <a:pt x="3257" y="5497"/>
                      <a:pt x="1" y="9426"/>
                    </a:cubicBezTo>
                    <a:lnTo>
                      <a:pt x="2109" y="10464"/>
                    </a:lnTo>
                    <a:cubicBezTo>
                      <a:pt x="4086" y="7675"/>
                      <a:pt x="4557" y="3865"/>
                      <a:pt x="3491"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1"/>
              <p:cNvSpPr/>
              <p:nvPr/>
            </p:nvSpPr>
            <p:spPr>
              <a:xfrm>
                <a:off x="6080650" y="1814963"/>
                <a:ext cx="122975" cy="270150"/>
              </a:xfrm>
              <a:custGeom>
                <a:avLst/>
                <a:gdLst/>
                <a:ahLst/>
                <a:cxnLst/>
                <a:rect l="l" t="t" r="r" b="b"/>
                <a:pathLst>
                  <a:path w="4919" h="10806" extrusionOk="0">
                    <a:moveTo>
                      <a:pt x="3737" y="1179"/>
                    </a:moveTo>
                    <a:lnTo>
                      <a:pt x="3737" y="1179"/>
                    </a:lnTo>
                    <a:cubicBezTo>
                      <a:pt x="4459" y="4628"/>
                      <a:pt x="3925" y="7946"/>
                      <a:pt x="2227" y="10420"/>
                    </a:cubicBezTo>
                    <a:lnTo>
                      <a:pt x="443" y="9538"/>
                    </a:lnTo>
                    <a:cubicBezTo>
                      <a:pt x="2761" y="6638"/>
                      <a:pt x="3507" y="2930"/>
                      <a:pt x="3737" y="1179"/>
                    </a:cubicBezTo>
                    <a:close/>
                    <a:moveTo>
                      <a:pt x="3666" y="1"/>
                    </a:moveTo>
                    <a:cubicBezTo>
                      <a:pt x="3661" y="1"/>
                      <a:pt x="3656" y="1"/>
                      <a:pt x="3650" y="2"/>
                    </a:cubicBezTo>
                    <a:cubicBezTo>
                      <a:pt x="3565" y="11"/>
                      <a:pt x="3503" y="79"/>
                      <a:pt x="3499" y="166"/>
                    </a:cubicBezTo>
                    <a:cubicBezTo>
                      <a:pt x="3495" y="219"/>
                      <a:pt x="3228" y="5646"/>
                      <a:pt x="46" y="9485"/>
                    </a:cubicBezTo>
                    <a:cubicBezTo>
                      <a:pt x="12" y="9525"/>
                      <a:pt x="0" y="9579"/>
                      <a:pt x="8" y="9628"/>
                    </a:cubicBezTo>
                    <a:cubicBezTo>
                      <a:pt x="21" y="9682"/>
                      <a:pt x="54" y="9722"/>
                      <a:pt x="99" y="9747"/>
                    </a:cubicBezTo>
                    <a:lnTo>
                      <a:pt x="2207" y="10789"/>
                    </a:lnTo>
                    <a:cubicBezTo>
                      <a:pt x="2232" y="10797"/>
                      <a:pt x="2257" y="10805"/>
                      <a:pt x="2285" y="10805"/>
                    </a:cubicBezTo>
                    <a:cubicBezTo>
                      <a:pt x="2338" y="10805"/>
                      <a:pt x="2387" y="10780"/>
                      <a:pt x="2420" y="10731"/>
                    </a:cubicBezTo>
                    <a:cubicBezTo>
                      <a:pt x="4405" y="7939"/>
                      <a:pt x="4918" y="4071"/>
                      <a:pt x="3832" y="125"/>
                    </a:cubicBezTo>
                    <a:cubicBezTo>
                      <a:pt x="3812" y="52"/>
                      <a:pt x="3739" y="1"/>
                      <a:pt x="3666"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1"/>
              <p:cNvSpPr/>
              <p:nvPr/>
            </p:nvSpPr>
            <p:spPr>
              <a:xfrm>
                <a:off x="5548175" y="1415663"/>
                <a:ext cx="205825" cy="83525"/>
              </a:xfrm>
              <a:custGeom>
                <a:avLst/>
                <a:gdLst/>
                <a:ahLst/>
                <a:cxnLst/>
                <a:rect l="l" t="t" r="r" b="b"/>
                <a:pathLst>
                  <a:path w="8233" h="3341" extrusionOk="0">
                    <a:moveTo>
                      <a:pt x="4951" y="1"/>
                    </a:moveTo>
                    <a:cubicBezTo>
                      <a:pt x="4883" y="1"/>
                      <a:pt x="4820" y="88"/>
                      <a:pt x="4872" y="175"/>
                    </a:cubicBezTo>
                    <a:cubicBezTo>
                      <a:pt x="4967" y="331"/>
                      <a:pt x="5041" y="503"/>
                      <a:pt x="5094" y="684"/>
                    </a:cubicBezTo>
                    <a:cubicBezTo>
                      <a:pt x="5086" y="704"/>
                      <a:pt x="5086" y="729"/>
                      <a:pt x="5090" y="753"/>
                    </a:cubicBezTo>
                    <a:cubicBezTo>
                      <a:pt x="5135" y="954"/>
                      <a:pt x="5168" y="1180"/>
                      <a:pt x="5168" y="1401"/>
                    </a:cubicBezTo>
                    <a:cubicBezTo>
                      <a:pt x="5131" y="1754"/>
                      <a:pt x="4971" y="2078"/>
                      <a:pt x="4643" y="2304"/>
                    </a:cubicBezTo>
                    <a:cubicBezTo>
                      <a:pt x="3847" y="2165"/>
                      <a:pt x="3029" y="2103"/>
                      <a:pt x="2222" y="2103"/>
                    </a:cubicBezTo>
                    <a:cubicBezTo>
                      <a:pt x="1521" y="2103"/>
                      <a:pt x="828" y="2150"/>
                      <a:pt x="164" y="2234"/>
                    </a:cubicBezTo>
                    <a:cubicBezTo>
                      <a:pt x="0" y="2254"/>
                      <a:pt x="66" y="2492"/>
                      <a:pt x="206" y="2492"/>
                    </a:cubicBezTo>
                    <a:cubicBezTo>
                      <a:pt x="210" y="2492"/>
                      <a:pt x="214" y="2492"/>
                      <a:pt x="217" y="2492"/>
                    </a:cubicBezTo>
                    <a:cubicBezTo>
                      <a:pt x="680" y="2460"/>
                      <a:pt x="1144" y="2443"/>
                      <a:pt x="1609" y="2443"/>
                    </a:cubicBezTo>
                    <a:cubicBezTo>
                      <a:pt x="2284" y="2443"/>
                      <a:pt x="2959" y="2479"/>
                      <a:pt x="3630" y="2562"/>
                    </a:cubicBezTo>
                    <a:cubicBezTo>
                      <a:pt x="4779" y="2702"/>
                      <a:pt x="5857" y="3046"/>
                      <a:pt x="6973" y="3309"/>
                    </a:cubicBezTo>
                    <a:cubicBezTo>
                      <a:pt x="7003" y="3317"/>
                      <a:pt x="7055" y="3325"/>
                      <a:pt x="7095" y="3325"/>
                    </a:cubicBezTo>
                    <a:cubicBezTo>
                      <a:pt x="7116" y="3325"/>
                      <a:pt x="7133" y="3322"/>
                      <a:pt x="7141" y="3317"/>
                    </a:cubicBezTo>
                    <a:cubicBezTo>
                      <a:pt x="7245" y="3332"/>
                      <a:pt x="7345" y="3341"/>
                      <a:pt x="7443" y="3341"/>
                    </a:cubicBezTo>
                    <a:cubicBezTo>
                      <a:pt x="7680" y="3341"/>
                      <a:pt x="7901" y="3290"/>
                      <a:pt x="8113" y="3165"/>
                    </a:cubicBezTo>
                    <a:cubicBezTo>
                      <a:pt x="8232" y="3099"/>
                      <a:pt x="8101" y="2948"/>
                      <a:pt x="8011" y="2944"/>
                    </a:cubicBezTo>
                    <a:cubicBezTo>
                      <a:pt x="7965" y="2944"/>
                      <a:pt x="7920" y="2948"/>
                      <a:pt x="7875" y="2952"/>
                    </a:cubicBezTo>
                    <a:cubicBezTo>
                      <a:pt x="7863" y="2910"/>
                      <a:pt x="7838" y="2870"/>
                      <a:pt x="7789" y="2861"/>
                    </a:cubicBezTo>
                    <a:cubicBezTo>
                      <a:pt x="7395" y="2779"/>
                      <a:pt x="7100" y="2709"/>
                      <a:pt x="6759" y="2644"/>
                    </a:cubicBezTo>
                    <a:cubicBezTo>
                      <a:pt x="6750" y="2642"/>
                      <a:pt x="6740" y="2641"/>
                      <a:pt x="6732" y="2641"/>
                    </a:cubicBezTo>
                    <a:cubicBezTo>
                      <a:pt x="6634" y="2641"/>
                      <a:pt x="6599" y="2762"/>
                      <a:pt x="6649" y="2841"/>
                    </a:cubicBezTo>
                    <a:cubicBezTo>
                      <a:pt x="6485" y="2775"/>
                      <a:pt x="6313" y="2726"/>
                      <a:pt x="6144" y="2669"/>
                    </a:cubicBezTo>
                    <a:cubicBezTo>
                      <a:pt x="6173" y="2648"/>
                      <a:pt x="6201" y="2620"/>
                      <a:pt x="6197" y="2575"/>
                    </a:cubicBezTo>
                    <a:cubicBezTo>
                      <a:pt x="6189" y="2185"/>
                      <a:pt x="6083" y="1861"/>
                      <a:pt x="5866" y="1537"/>
                    </a:cubicBezTo>
                    <a:cubicBezTo>
                      <a:pt x="5866" y="1537"/>
                      <a:pt x="5866" y="1532"/>
                      <a:pt x="5862" y="1532"/>
                    </a:cubicBezTo>
                    <a:cubicBezTo>
                      <a:pt x="5853" y="1520"/>
                      <a:pt x="5849" y="1512"/>
                      <a:pt x="5841" y="1500"/>
                    </a:cubicBezTo>
                    <a:cubicBezTo>
                      <a:pt x="5812" y="1459"/>
                      <a:pt x="5772" y="1442"/>
                      <a:pt x="5735" y="1442"/>
                    </a:cubicBezTo>
                    <a:cubicBezTo>
                      <a:pt x="5723" y="1442"/>
                      <a:pt x="5712" y="1443"/>
                      <a:pt x="5701" y="1446"/>
                    </a:cubicBezTo>
                    <a:cubicBezTo>
                      <a:pt x="5673" y="1331"/>
                      <a:pt x="5623" y="1221"/>
                      <a:pt x="5546" y="1119"/>
                    </a:cubicBezTo>
                    <a:cubicBezTo>
                      <a:pt x="5496" y="958"/>
                      <a:pt x="5423" y="803"/>
                      <a:pt x="5320" y="659"/>
                    </a:cubicBezTo>
                    <a:cubicBezTo>
                      <a:pt x="5311" y="646"/>
                      <a:pt x="5304" y="642"/>
                      <a:pt x="5291" y="634"/>
                    </a:cubicBezTo>
                    <a:cubicBezTo>
                      <a:pt x="5230" y="434"/>
                      <a:pt x="5143" y="241"/>
                      <a:pt x="5029" y="52"/>
                    </a:cubicBezTo>
                    <a:cubicBezTo>
                      <a:pt x="5007" y="16"/>
                      <a:pt x="4979" y="1"/>
                      <a:pt x="4951"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1"/>
              <p:cNvSpPr/>
              <p:nvPr/>
            </p:nvSpPr>
            <p:spPr>
              <a:xfrm>
                <a:off x="5950650" y="1551388"/>
                <a:ext cx="169775" cy="121775"/>
              </a:xfrm>
              <a:custGeom>
                <a:avLst/>
                <a:gdLst/>
                <a:ahLst/>
                <a:cxnLst/>
                <a:rect l="l" t="t" r="r" b="b"/>
                <a:pathLst>
                  <a:path w="6791" h="4871" extrusionOk="0">
                    <a:moveTo>
                      <a:pt x="532" y="0"/>
                    </a:moveTo>
                    <a:cubicBezTo>
                      <a:pt x="429" y="0"/>
                      <a:pt x="328" y="8"/>
                      <a:pt x="229" y="25"/>
                    </a:cubicBezTo>
                    <a:cubicBezTo>
                      <a:pt x="205" y="29"/>
                      <a:pt x="188" y="41"/>
                      <a:pt x="180" y="53"/>
                    </a:cubicBezTo>
                    <a:cubicBezTo>
                      <a:pt x="160" y="49"/>
                      <a:pt x="139" y="45"/>
                      <a:pt x="123" y="41"/>
                    </a:cubicBezTo>
                    <a:cubicBezTo>
                      <a:pt x="115" y="39"/>
                      <a:pt x="108" y="38"/>
                      <a:pt x="101" y="38"/>
                    </a:cubicBezTo>
                    <a:cubicBezTo>
                      <a:pt x="1" y="38"/>
                      <a:pt x="11" y="195"/>
                      <a:pt x="106" y="222"/>
                    </a:cubicBezTo>
                    <a:cubicBezTo>
                      <a:pt x="1009" y="480"/>
                      <a:pt x="1899" y="812"/>
                      <a:pt x="2747" y="1218"/>
                    </a:cubicBezTo>
                    <a:cubicBezTo>
                      <a:pt x="3486" y="1743"/>
                      <a:pt x="4245" y="2231"/>
                      <a:pt x="4934" y="2830"/>
                    </a:cubicBezTo>
                    <a:cubicBezTo>
                      <a:pt x="5340" y="3187"/>
                      <a:pt x="5623" y="3510"/>
                      <a:pt x="5840" y="4023"/>
                    </a:cubicBezTo>
                    <a:cubicBezTo>
                      <a:pt x="5971" y="4335"/>
                      <a:pt x="6033" y="4581"/>
                      <a:pt x="6287" y="4815"/>
                    </a:cubicBezTo>
                    <a:cubicBezTo>
                      <a:pt x="6329" y="4853"/>
                      <a:pt x="6379" y="4870"/>
                      <a:pt x="6424" y="4870"/>
                    </a:cubicBezTo>
                    <a:cubicBezTo>
                      <a:pt x="6526" y="4870"/>
                      <a:pt x="6608" y="4784"/>
                      <a:pt x="6546" y="4651"/>
                    </a:cubicBezTo>
                    <a:cubicBezTo>
                      <a:pt x="6365" y="4273"/>
                      <a:pt x="6270" y="3851"/>
                      <a:pt x="6070" y="3486"/>
                    </a:cubicBezTo>
                    <a:cubicBezTo>
                      <a:pt x="6070" y="3466"/>
                      <a:pt x="6062" y="3442"/>
                      <a:pt x="6049" y="3421"/>
                    </a:cubicBezTo>
                    <a:cubicBezTo>
                      <a:pt x="6029" y="3392"/>
                      <a:pt x="6009" y="3359"/>
                      <a:pt x="5988" y="3326"/>
                    </a:cubicBezTo>
                    <a:lnTo>
                      <a:pt x="5988" y="3326"/>
                    </a:lnTo>
                    <a:cubicBezTo>
                      <a:pt x="6156" y="3457"/>
                      <a:pt x="6325" y="3593"/>
                      <a:pt x="6488" y="3724"/>
                    </a:cubicBezTo>
                    <a:cubicBezTo>
                      <a:pt x="6518" y="3748"/>
                      <a:pt x="6551" y="3758"/>
                      <a:pt x="6583" y="3758"/>
                    </a:cubicBezTo>
                    <a:cubicBezTo>
                      <a:pt x="6694" y="3758"/>
                      <a:pt x="6791" y="3635"/>
                      <a:pt x="6718" y="3523"/>
                    </a:cubicBezTo>
                    <a:cubicBezTo>
                      <a:pt x="6488" y="3158"/>
                      <a:pt x="6164" y="2793"/>
                      <a:pt x="5787" y="2518"/>
                    </a:cubicBezTo>
                    <a:cubicBezTo>
                      <a:pt x="5857" y="2465"/>
                      <a:pt x="5852" y="2329"/>
                      <a:pt x="5766" y="2255"/>
                    </a:cubicBezTo>
                    <a:cubicBezTo>
                      <a:pt x="5570" y="2083"/>
                      <a:pt x="5340" y="1948"/>
                      <a:pt x="5098" y="1825"/>
                    </a:cubicBezTo>
                    <a:cubicBezTo>
                      <a:pt x="5212" y="1751"/>
                      <a:pt x="5217" y="1547"/>
                      <a:pt x="5069" y="1448"/>
                    </a:cubicBezTo>
                    <a:cubicBezTo>
                      <a:pt x="4298" y="943"/>
                      <a:pt x="3408" y="730"/>
                      <a:pt x="2526" y="483"/>
                    </a:cubicBezTo>
                    <a:cubicBezTo>
                      <a:pt x="1926" y="317"/>
                      <a:pt x="1194" y="0"/>
                      <a:pt x="532"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1"/>
              <p:cNvSpPr/>
              <p:nvPr/>
            </p:nvSpPr>
            <p:spPr>
              <a:xfrm>
                <a:off x="5975775" y="1505863"/>
                <a:ext cx="87675" cy="62100"/>
              </a:xfrm>
              <a:custGeom>
                <a:avLst/>
                <a:gdLst/>
                <a:ahLst/>
                <a:cxnLst/>
                <a:rect l="l" t="t" r="r" b="b"/>
                <a:pathLst>
                  <a:path w="3507" h="2484" extrusionOk="0">
                    <a:moveTo>
                      <a:pt x="108" y="1"/>
                    </a:moveTo>
                    <a:cubicBezTo>
                      <a:pt x="32" y="1"/>
                      <a:pt x="0" y="125"/>
                      <a:pt x="69" y="180"/>
                    </a:cubicBezTo>
                    <a:cubicBezTo>
                      <a:pt x="1082" y="981"/>
                      <a:pt x="2170" y="1862"/>
                      <a:pt x="3309" y="2465"/>
                    </a:cubicBezTo>
                    <a:cubicBezTo>
                      <a:pt x="3334" y="2478"/>
                      <a:pt x="3356" y="2484"/>
                      <a:pt x="3375" y="2484"/>
                    </a:cubicBezTo>
                    <a:cubicBezTo>
                      <a:pt x="3482" y="2484"/>
                      <a:pt x="3507" y="2307"/>
                      <a:pt x="3416" y="2227"/>
                    </a:cubicBezTo>
                    <a:cubicBezTo>
                      <a:pt x="2456" y="1378"/>
                      <a:pt x="1250" y="676"/>
                      <a:pt x="156" y="16"/>
                    </a:cubicBezTo>
                    <a:cubicBezTo>
                      <a:pt x="138" y="5"/>
                      <a:pt x="122" y="1"/>
                      <a:pt x="108"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1"/>
              <p:cNvSpPr/>
              <p:nvPr/>
            </p:nvSpPr>
            <p:spPr>
              <a:xfrm>
                <a:off x="6130100" y="2123738"/>
                <a:ext cx="408275" cy="79750"/>
              </a:xfrm>
              <a:custGeom>
                <a:avLst/>
                <a:gdLst/>
                <a:ahLst/>
                <a:cxnLst/>
                <a:rect l="l" t="t" r="r" b="b"/>
                <a:pathLst>
                  <a:path w="16331" h="3190" extrusionOk="0">
                    <a:moveTo>
                      <a:pt x="15941" y="0"/>
                    </a:moveTo>
                    <a:cubicBezTo>
                      <a:pt x="15886" y="0"/>
                      <a:pt x="15834" y="21"/>
                      <a:pt x="15794" y="70"/>
                    </a:cubicBezTo>
                    <a:cubicBezTo>
                      <a:pt x="14092" y="2162"/>
                      <a:pt x="11500" y="2666"/>
                      <a:pt x="8920" y="2675"/>
                    </a:cubicBezTo>
                    <a:cubicBezTo>
                      <a:pt x="8902" y="2675"/>
                      <a:pt x="8883" y="2675"/>
                      <a:pt x="8864" y="2675"/>
                    </a:cubicBezTo>
                    <a:cubicBezTo>
                      <a:pt x="5913" y="2675"/>
                      <a:pt x="2952" y="2056"/>
                      <a:pt x="233" y="919"/>
                    </a:cubicBezTo>
                    <a:cubicBezTo>
                      <a:pt x="208" y="908"/>
                      <a:pt x="186" y="903"/>
                      <a:pt x="165" y="903"/>
                    </a:cubicBezTo>
                    <a:cubicBezTo>
                      <a:pt x="23" y="903"/>
                      <a:pt x="0" y="1139"/>
                      <a:pt x="156" y="1210"/>
                    </a:cubicBezTo>
                    <a:cubicBezTo>
                      <a:pt x="2932" y="2497"/>
                      <a:pt x="5915" y="3190"/>
                      <a:pt x="8969" y="3190"/>
                    </a:cubicBezTo>
                    <a:cubicBezTo>
                      <a:pt x="9226" y="3190"/>
                      <a:pt x="9483" y="3185"/>
                      <a:pt x="9740" y="3175"/>
                    </a:cubicBezTo>
                    <a:cubicBezTo>
                      <a:pt x="12099" y="3084"/>
                      <a:pt x="14838" y="2490"/>
                      <a:pt x="16220" y="386"/>
                    </a:cubicBezTo>
                    <a:cubicBezTo>
                      <a:pt x="16330" y="220"/>
                      <a:pt x="16121" y="0"/>
                      <a:pt x="15941"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1"/>
              <p:cNvSpPr/>
              <p:nvPr/>
            </p:nvSpPr>
            <p:spPr>
              <a:xfrm>
                <a:off x="5099975" y="1570363"/>
                <a:ext cx="1002575" cy="835325"/>
              </a:xfrm>
              <a:custGeom>
                <a:avLst/>
                <a:gdLst/>
                <a:ahLst/>
                <a:cxnLst/>
                <a:rect l="l" t="t" r="r" b="b"/>
                <a:pathLst>
                  <a:path w="40103" h="33413" extrusionOk="0">
                    <a:moveTo>
                      <a:pt x="10861" y="0"/>
                    </a:moveTo>
                    <a:cubicBezTo>
                      <a:pt x="10861" y="0"/>
                      <a:pt x="1530" y="7128"/>
                      <a:pt x="751" y="12570"/>
                    </a:cubicBezTo>
                    <a:cubicBezTo>
                      <a:pt x="0" y="17849"/>
                      <a:pt x="1921" y="29325"/>
                      <a:pt x="9470" y="29325"/>
                    </a:cubicBezTo>
                    <a:cubicBezTo>
                      <a:pt x="9712" y="29325"/>
                      <a:pt x="9960" y="29313"/>
                      <a:pt x="10213" y="29289"/>
                    </a:cubicBezTo>
                    <a:cubicBezTo>
                      <a:pt x="18380" y="28513"/>
                      <a:pt x="21747" y="27996"/>
                      <a:pt x="21747" y="27996"/>
                    </a:cubicBezTo>
                    <a:lnTo>
                      <a:pt x="22399" y="32197"/>
                    </a:lnTo>
                    <a:cubicBezTo>
                      <a:pt x="22399" y="32197"/>
                      <a:pt x="23580" y="33413"/>
                      <a:pt x="25191" y="33413"/>
                    </a:cubicBezTo>
                    <a:cubicBezTo>
                      <a:pt x="25495" y="33413"/>
                      <a:pt x="25814" y="33370"/>
                      <a:pt x="26143" y="33267"/>
                    </a:cubicBezTo>
                    <a:cubicBezTo>
                      <a:pt x="28214" y="32619"/>
                      <a:pt x="29134" y="30847"/>
                      <a:pt x="29134" y="30847"/>
                    </a:cubicBezTo>
                    <a:lnTo>
                      <a:pt x="29655" y="23846"/>
                    </a:lnTo>
                    <a:cubicBezTo>
                      <a:pt x="29655" y="23846"/>
                      <a:pt x="31336" y="19441"/>
                      <a:pt x="33929" y="18793"/>
                    </a:cubicBezTo>
                    <a:cubicBezTo>
                      <a:pt x="36520" y="18145"/>
                      <a:pt x="39892" y="16721"/>
                      <a:pt x="40019" y="13350"/>
                    </a:cubicBezTo>
                    <a:cubicBezTo>
                      <a:pt x="40102" y="11206"/>
                      <a:pt x="38298" y="8801"/>
                      <a:pt x="35973" y="8801"/>
                    </a:cubicBezTo>
                    <a:cubicBezTo>
                      <a:pt x="34642" y="8801"/>
                      <a:pt x="33141" y="9589"/>
                      <a:pt x="31726" y="11665"/>
                    </a:cubicBezTo>
                    <a:cubicBezTo>
                      <a:pt x="31726" y="11665"/>
                      <a:pt x="31041" y="11761"/>
                      <a:pt x="29899" y="11761"/>
                    </a:cubicBezTo>
                    <a:cubicBezTo>
                      <a:pt x="25902" y="11761"/>
                      <a:pt x="16304" y="10585"/>
                      <a:pt x="10861"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1"/>
              <p:cNvSpPr/>
              <p:nvPr/>
            </p:nvSpPr>
            <p:spPr>
              <a:xfrm>
                <a:off x="5598600" y="1957913"/>
                <a:ext cx="210850" cy="156950"/>
              </a:xfrm>
              <a:custGeom>
                <a:avLst/>
                <a:gdLst/>
                <a:ahLst/>
                <a:cxnLst/>
                <a:rect l="l" t="t" r="r" b="b"/>
                <a:pathLst>
                  <a:path w="8434" h="6278" extrusionOk="0">
                    <a:moveTo>
                      <a:pt x="5118" y="1"/>
                    </a:moveTo>
                    <a:cubicBezTo>
                      <a:pt x="4404" y="1"/>
                      <a:pt x="3632" y="183"/>
                      <a:pt x="2893" y="563"/>
                    </a:cubicBezTo>
                    <a:cubicBezTo>
                      <a:pt x="965" y="1552"/>
                      <a:pt x="1" y="3508"/>
                      <a:pt x="731" y="4932"/>
                    </a:cubicBezTo>
                    <a:cubicBezTo>
                      <a:pt x="1181" y="5808"/>
                      <a:pt x="2170" y="6277"/>
                      <a:pt x="3315" y="6277"/>
                    </a:cubicBezTo>
                    <a:cubicBezTo>
                      <a:pt x="4028" y="6277"/>
                      <a:pt x="4802" y="6095"/>
                      <a:pt x="5543" y="5715"/>
                    </a:cubicBezTo>
                    <a:cubicBezTo>
                      <a:pt x="7466" y="4727"/>
                      <a:pt x="8434" y="2770"/>
                      <a:pt x="7703" y="1346"/>
                    </a:cubicBezTo>
                    <a:cubicBezTo>
                      <a:pt x="7252" y="470"/>
                      <a:pt x="6261" y="1"/>
                      <a:pt x="5118" y="1"/>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1"/>
              <p:cNvSpPr/>
              <p:nvPr/>
            </p:nvSpPr>
            <p:spPr>
              <a:xfrm>
                <a:off x="5159750" y="2111338"/>
                <a:ext cx="194625" cy="164700"/>
              </a:xfrm>
              <a:custGeom>
                <a:avLst/>
                <a:gdLst/>
                <a:ahLst/>
                <a:cxnLst/>
                <a:rect l="l" t="t" r="r" b="b"/>
                <a:pathLst>
                  <a:path w="7785" h="6588" extrusionOk="0">
                    <a:moveTo>
                      <a:pt x="3858" y="1"/>
                    </a:moveTo>
                    <a:cubicBezTo>
                      <a:pt x="3567" y="1"/>
                      <a:pt x="3270" y="28"/>
                      <a:pt x="2970" y="86"/>
                    </a:cubicBezTo>
                    <a:cubicBezTo>
                      <a:pt x="1592" y="357"/>
                      <a:pt x="501" y="1198"/>
                      <a:pt x="1" y="2240"/>
                    </a:cubicBezTo>
                    <a:cubicBezTo>
                      <a:pt x="813" y="4044"/>
                      <a:pt x="1933" y="5607"/>
                      <a:pt x="3409" y="6588"/>
                    </a:cubicBezTo>
                    <a:cubicBezTo>
                      <a:pt x="3671" y="6583"/>
                      <a:pt x="3942" y="6554"/>
                      <a:pt x="4213" y="6505"/>
                    </a:cubicBezTo>
                    <a:cubicBezTo>
                      <a:pt x="6342" y="6091"/>
                      <a:pt x="7785" y="4324"/>
                      <a:pt x="7440" y="2552"/>
                    </a:cubicBezTo>
                    <a:cubicBezTo>
                      <a:pt x="7144" y="1030"/>
                      <a:pt x="5629" y="1"/>
                      <a:pt x="3858" y="1"/>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1"/>
              <p:cNvSpPr/>
              <p:nvPr/>
            </p:nvSpPr>
            <p:spPr>
              <a:xfrm>
                <a:off x="5214300" y="1854788"/>
                <a:ext cx="678300" cy="403700"/>
              </a:xfrm>
              <a:custGeom>
                <a:avLst/>
                <a:gdLst/>
                <a:ahLst/>
                <a:cxnLst/>
                <a:rect l="l" t="t" r="r" b="b"/>
                <a:pathLst>
                  <a:path w="27132" h="16148" extrusionOk="0">
                    <a:moveTo>
                      <a:pt x="27132" y="0"/>
                    </a:moveTo>
                    <a:lnTo>
                      <a:pt x="20758" y="189"/>
                    </a:lnTo>
                    <a:cubicBezTo>
                      <a:pt x="20758" y="189"/>
                      <a:pt x="21103" y="2448"/>
                      <a:pt x="21230" y="3080"/>
                    </a:cubicBezTo>
                    <a:cubicBezTo>
                      <a:pt x="21358" y="3708"/>
                      <a:pt x="21481" y="8544"/>
                      <a:pt x="16989" y="9861"/>
                    </a:cubicBezTo>
                    <a:cubicBezTo>
                      <a:pt x="16621" y="9969"/>
                      <a:pt x="16262" y="10019"/>
                      <a:pt x="15913" y="10019"/>
                    </a:cubicBezTo>
                    <a:cubicBezTo>
                      <a:pt x="12013" y="10019"/>
                      <a:pt x="9393" y="3802"/>
                      <a:pt x="9393" y="3802"/>
                    </a:cubicBezTo>
                    <a:lnTo>
                      <a:pt x="4431" y="6062"/>
                    </a:lnTo>
                    <a:cubicBezTo>
                      <a:pt x="4431" y="6062"/>
                      <a:pt x="5936" y="11181"/>
                      <a:pt x="4304" y="13912"/>
                    </a:cubicBezTo>
                    <a:cubicBezTo>
                      <a:pt x="3363" y="15486"/>
                      <a:pt x="2078" y="15820"/>
                      <a:pt x="1158" y="15820"/>
                    </a:cubicBezTo>
                    <a:cubicBezTo>
                      <a:pt x="481" y="15820"/>
                      <a:pt x="1" y="15639"/>
                      <a:pt x="1" y="15639"/>
                    </a:cubicBezTo>
                    <a:lnTo>
                      <a:pt x="1" y="15639"/>
                    </a:lnTo>
                    <a:lnTo>
                      <a:pt x="1178" y="16148"/>
                    </a:lnTo>
                    <a:cubicBezTo>
                      <a:pt x="7138" y="15767"/>
                      <a:pt x="5964" y="8843"/>
                      <a:pt x="5517" y="6899"/>
                    </a:cubicBezTo>
                    <a:cubicBezTo>
                      <a:pt x="5447" y="6600"/>
                      <a:pt x="5599" y="6300"/>
                      <a:pt x="5879" y="6173"/>
                    </a:cubicBezTo>
                    <a:lnTo>
                      <a:pt x="9245" y="4672"/>
                    </a:lnTo>
                    <a:cubicBezTo>
                      <a:pt x="9245" y="4672"/>
                      <a:pt x="10655" y="10376"/>
                      <a:pt x="15796" y="10376"/>
                    </a:cubicBezTo>
                    <a:cubicBezTo>
                      <a:pt x="16276" y="10376"/>
                      <a:pt x="16790" y="10326"/>
                      <a:pt x="17338" y="10217"/>
                    </a:cubicBezTo>
                    <a:cubicBezTo>
                      <a:pt x="22411" y="9204"/>
                      <a:pt x="22325" y="4398"/>
                      <a:pt x="22066" y="2437"/>
                    </a:cubicBezTo>
                    <a:cubicBezTo>
                      <a:pt x="22005" y="1961"/>
                      <a:pt x="22321" y="1518"/>
                      <a:pt x="22793" y="1415"/>
                    </a:cubicBezTo>
                    <a:lnTo>
                      <a:pt x="27083" y="480"/>
                    </a:lnTo>
                    <a:lnTo>
                      <a:pt x="27132"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1"/>
              <p:cNvSpPr/>
              <p:nvPr/>
            </p:nvSpPr>
            <p:spPr>
              <a:xfrm>
                <a:off x="5108913" y="1570700"/>
                <a:ext cx="259525" cy="494375"/>
              </a:xfrm>
              <a:custGeom>
                <a:avLst/>
                <a:gdLst/>
                <a:ahLst/>
                <a:cxnLst/>
                <a:rect l="l" t="t" r="r" b="b"/>
                <a:pathLst>
                  <a:path w="10381" h="19775" extrusionOk="0">
                    <a:moveTo>
                      <a:pt x="10381" y="0"/>
                    </a:moveTo>
                    <a:cubicBezTo>
                      <a:pt x="7559" y="2506"/>
                      <a:pt x="845" y="7744"/>
                      <a:pt x="242" y="12452"/>
                    </a:cubicBezTo>
                    <a:cubicBezTo>
                      <a:pt x="1" y="14364"/>
                      <a:pt x="50" y="17079"/>
                      <a:pt x="620" y="19774"/>
                    </a:cubicBezTo>
                    <a:cubicBezTo>
                      <a:pt x="385" y="11559"/>
                      <a:pt x="2511" y="7806"/>
                      <a:pt x="10381"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1"/>
              <p:cNvSpPr/>
              <p:nvPr/>
            </p:nvSpPr>
            <p:spPr>
              <a:xfrm>
                <a:off x="5369450" y="1570363"/>
                <a:ext cx="518050" cy="309450"/>
              </a:xfrm>
              <a:custGeom>
                <a:avLst/>
                <a:gdLst/>
                <a:ahLst/>
                <a:cxnLst/>
                <a:rect l="l" t="t" r="r" b="b"/>
                <a:pathLst>
                  <a:path w="20722" h="12378" extrusionOk="0">
                    <a:moveTo>
                      <a:pt x="82" y="0"/>
                    </a:moveTo>
                    <a:cubicBezTo>
                      <a:pt x="82" y="0"/>
                      <a:pt x="50" y="25"/>
                      <a:pt x="0" y="65"/>
                    </a:cubicBezTo>
                    <a:cubicBezTo>
                      <a:pt x="485" y="2727"/>
                      <a:pt x="2842" y="9174"/>
                      <a:pt x="11603" y="11480"/>
                    </a:cubicBezTo>
                    <a:cubicBezTo>
                      <a:pt x="14067" y="12128"/>
                      <a:pt x="15645" y="12378"/>
                      <a:pt x="16920" y="12378"/>
                    </a:cubicBezTo>
                    <a:cubicBezTo>
                      <a:pt x="18298" y="12378"/>
                      <a:pt x="19321" y="12086"/>
                      <a:pt x="20721" y="11689"/>
                    </a:cubicBezTo>
                    <a:lnTo>
                      <a:pt x="20721" y="11689"/>
                    </a:lnTo>
                    <a:cubicBezTo>
                      <a:pt x="20432" y="11718"/>
                      <a:pt x="19875" y="11760"/>
                      <a:pt x="19117" y="11760"/>
                    </a:cubicBezTo>
                    <a:cubicBezTo>
                      <a:pt x="15118" y="11760"/>
                      <a:pt x="5523" y="10582"/>
                      <a:pt x="82"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1"/>
              <p:cNvSpPr/>
              <p:nvPr/>
            </p:nvSpPr>
            <p:spPr>
              <a:xfrm>
                <a:off x="5954625" y="1863538"/>
                <a:ext cx="90775" cy="86025"/>
              </a:xfrm>
              <a:custGeom>
                <a:avLst/>
                <a:gdLst/>
                <a:ahLst/>
                <a:cxnLst/>
                <a:rect l="l" t="t" r="r" b="b"/>
                <a:pathLst>
                  <a:path w="3631" h="3441" extrusionOk="0">
                    <a:moveTo>
                      <a:pt x="1682" y="1"/>
                    </a:moveTo>
                    <a:cubicBezTo>
                      <a:pt x="1653" y="1"/>
                      <a:pt x="1623" y="1"/>
                      <a:pt x="1592" y="3"/>
                    </a:cubicBezTo>
                    <a:cubicBezTo>
                      <a:pt x="254" y="65"/>
                      <a:pt x="1" y="2997"/>
                      <a:pt x="1" y="2997"/>
                    </a:cubicBezTo>
                    <a:cubicBezTo>
                      <a:pt x="1" y="2997"/>
                      <a:pt x="756" y="2190"/>
                      <a:pt x="1416" y="2190"/>
                    </a:cubicBezTo>
                    <a:cubicBezTo>
                      <a:pt x="1499" y="2190"/>
                      <a:pt x="1579" y="2202"/>
                      <a:pt x="1657" y="2230"/>
                    </a:cubicBezTo>
                    <a:cubicBezTo>
                      <a:pt x="2359" y="2484"/>
                      <a:pt x="1657" y="3440"/>
                      <a:pt x="1657" y="3440"/>
                    </a:cubicBezTo>
                    <a:cubicBezTo>
                      <a:pt x="1657" y="3440"/>
                      <a:pt x="2486" y="2423"/>
                      <a:pt x="2105" y="2041"/>
                    </a:cubicBezTo>
                    <a:cubicBezTo>
                      <a:pt x="1942" y="1877"/>
                      <a:pt x="1686" y="1829"/>
                      <a:pt x="1445" y="1829"/>
                    </a:cubicBezTo>
                    <a:cubicBezTo>
                      <a:pt x="1123" y="1829"/>
                      <a:pt x="829" y="1914"/>
                      <a:pt x="829" y="1914"/>
                    </a:cubicBezTo>
                    <a:cubicBezTo>
                      <a:pt x="829" y="1914"/>
                      <a:pt x="1096" y="646"/>
                      <a:pt x="2113" y="646"/>
                    </a:cubicBezTo>
                    <a:cubicBezTo>
                      <a:pt x="2500" y="646"/>
                      <a:pt x="2998" y="831"/>
                      <a:pt x="3631" y="1341"/>
                    </a:cubicBezTo>
                    <a:cubicBezTo>
                      <a:pt x="3631" y="1341"/>
                      <a:pt x="2964" y="1"/>
                      <a:pt x="168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1"/>
              <p:cNvSpPr/>
              <p:nvPr/>
            </p:nvSpPr>
            <p:spPr>
              <a:xfrm>
                <a:off x="5211625" y="2008788"/>
                <a:ext cx="43600" cy="84100"/>
              </a:xfrm>
              <a:custGeom>
                <a:avLst/>
                <a:gdLst/>
                <a:ahLst/>
                <a:cxnLst/>
                <a:rect l="l" t="t" r="r" b="b"/>
                <a:pathLst>
                  <a:path w="1744" h="3364" extrusionOk="0">
                    <a:moveTo>
                      <a:pt x="661" y="1"/>
                    </a:moveTo>
                    <a:cubicBezTo>
                      <a:pt x="645" y="1"/>
                      <a:pt x="628" y="2"/>
                      <a:pt x="612" y="4"/>
                    </a:cubicBezTo>
                    <a:cubicBezTo>
                      <a:pt x="210" y="66"/>
                      <a:pt x="1" y="871"/>
                      <a:pt x="144" y="1797"/>
                    </a:cubicBezTo>
                    <a:cubicBezTo>
                      <a:pt x="282" y="2686"/>
                      <a:pt x="695" y="3364"/>
                      <a:pt x="1083" y="3364"/>
                    </a:cubicBezTo>
                    <a:cubicBezTo>
                      <a:pt x="1100" y="3364"/>
                      <a:pt x="1116" y="3363"/>
                      <a:pt x="1133" y="3360"/>
                    </a:cubicBezTo>
                    <a:cubicBezTo>
                      <a:pt x="1535" y="3298"/>
                      <a:pt x="1744" y="2499"/>
                      <a:pt x="1600" y="1572"/>
                    </a:cubicBezTo>
                    <a:cubicBezTo>
                      <a:pt x="1463" y="682"/>
                      <a:pt x="1050" y="1"/>
                      <a:pt x="661"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1"/>
              <p:cNvSpPr/>
              <p:nvPr/>
            </p:nvSpPr>
            <p:spPr>
              <a:xfrm>
                <a:off x="5209300" y="2004563"/>
                <a:ext cx="48400" cy="92650"/>
              </a:xfrm>
              <a:custGeom>
                <a:avLst/>
                <a:gdLst/>
                <a:ahLst/>
                <a:cxnLst/>
                <a:rect l="l" t="t" r="r" b="b"/>
                <a:pathLst>
                  <a:path w="1936" h="3706" extrusionOk="0">
                    <a:moveTo>
                      <a:pt x="754" y="338"/>
                    </a:moveTo>
                    <a:cubicBezTo>
                      <a:pt x="873" y="338"/>
                      <a:pt x="1017" y="461"/>
                      <a:pt x="1152" y="674"/>
                    </a:cubicBezTo>
                    <a:cubicBezTo>
                      <a:pt x="1329" y="953"/>
                      <a:pt x="1460" y="1339"/>
                      <a:pt x="1526" y="1765"/>
                    </a:cubicBezTo>
                    <a:cubicBezTo>
                      <a:pt x="1591" y="2191"/>
                      <a:pt x="1583" y="2598"/>
                      <a:pt x="1501" y="2914"/>
                    </a:cubicBezTo>
                    <a:cubicBezTo>
                      <a:pt x="1431" y="3176"/>
                      <a:pt x="1320" y="3344"/>
                      <a:pt x="1201" y="3361"/>
                    </a:cubicBezTo>
                    <a:cubicBezTo>
                      <a:pt x="1193" y="3362"/>
                      <a:pt x="1186" y="3363"/>
                      <a:pt x="1178" y="3363"/>
                    </a:cubicBezTo>
                    <a:cubicBezTo>
                      <a:pt x="941" y="3363"/>
                      <a:pt x="549" y="2842"/>
                      <a:pt x="406" y="1937"/>
                    </a:cubicBezTo>
                    <a:cubicBezTo>
                      <a:pt x="340" y="1511"/>
                      <a:pt x="349" y="1105"/>
                      <a:pt x="430" y="789"/>
                    </a:cubicBezTo>
                    <a:cubicBezTo>
                      <a:pt x="500" y="527"/>
                      <a:pt x="610" y="359"/>
                      <a:pt x="730" y="342"/>
                    </a:cubicBezTo>
                    <a:cubicBezTo>
                      <a:pt x="738" y="342"/>
                      <a:pt x="746" y="338"/>
                      <a:pt x="754" y="338"/>
                    </a:cubicBezTo>
                    <a:close/>
                    <a:moveTo>
                      <a:pt x="758" y="0"/>
                    </a:moveTo>
                    <a:cubicBezTo>
                      <a:pt x="732" y="0"/>
                      <a:pt x="706" y="2"/>
                      <a:pt x="680" y="6"/>
                    </a:cubicBezTo>
                    <a:cubicBezTo>
                      <a:pt x="414" y="46"/>
                      <a:pt x="209" y="293"/>
                      <a:pt x="103" y="703"/>
                    </a:cubicBezTo>
                    <a:cubicBezTo>
                      <a:pt x="8" y="1064"/>
                      <a:pt x="0" y="1519"/>
                      <a:pt x="69" y="1991"/>
                    </a:cubicBezTo>
                    <a:cubicBezTo>
                      <a:pt x="226" y="2992"/>
                      <a:pt x="693" y="3705"/>
                      <a:pt x="1176" y="3705"/>
                    </a:cubicBezTo>
                    <a:cubicBezTo>
                      <a:pt x="1201" y="3705"/>
                      <a:pt x="1226" y="3701"/>
                      <a:pt x="1255" y="3697"/>
                    </a:cubicBezTo>
                    <a:cubicBezTo>
                      <a:pt x="1517" y="3656"/>
                      <a:pt x="1723" y="3410"/>
                      <a:pt x="1829" y="3000"/>
                    </a:cubicBezTo>
                    <a:cubicBezTo>
                      <a:pt x="1924" y="2643"/>
                      <a:pt x="1935" y="2184"/>
                      <a:pt x="1862" y="1712"/>
                    </a:cubicBezTo>
                    <a:cubicBezTo>
                      <a:pt x="1788" y="1240"/>
                      <a:pt x="1640" y="809"/>
                      <a:pt x="1439" y="493"/>
                    </a:cubicBezTo>
                    <a:cubicBezTo>
                      <a:pt x="1236" y="172"/>
                      <a:pt x="999" y="0"/>
                      <a:pt x="758" y="0"/>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1"/>
              <p:cNvSpPr/>
              <p:nvPr/>
            </p:nvSpPr>
            <p:spPr>
              <a:xfrm>
                <a:off x="5595525" y="1884013"/>
                <a:ext cx="43525" cy="84100"/>
              </a:xfrm>
              <a:custGeom>
                <a:avLst/>
                <a:gdLst/>
                <a:ahLst/>
                <a:cxnLst/>
                <a:rect l="l" t="t" r="r" b="b"/>
                <a:pathLst>
                  <a:path w="1741" h="3364" extrusionOk="0">
                    <a:moveTo>
                      <a:pt x="658" y="1"/>
                    </a:moveTo>
                    <a:cubicBezTo>
                      <a:pt x="641" y="1"/>
                      <a:pt x="625" y="2"/>
                      <a:pt x="608" y="5"/>
                    </a:cubicBezTo>
                    <a:cubicBezTo>
                      <a:pt x="210" y="66"/>
                      <a:pt x="1" y="870"/>
                      <a:pt x="144" y="1796"/>
                    </a:cubicBezTo>
                    <a:cubicBezTo>
                      <a:pt x="282" y="2686"/>
                      <a:pt x="695" y="3363"/>
                      <a:pt x="1083" y="3363"/>
                    </a:cubicBezTo>
                    <a:cubicBezTo>
                      <a:pt x="1100" y="3363"/>
                      <a:pt x="1116" y="3362"/>
                      <a:pt x="1133" y="3359"/>
                    </a:cubicBezTo>
                    <a:cubicBezTo>
                      <a:pt x="1531" y="3297"/>
                      <a:pt x="1740" y="2498"/>
                      <a:pt x="1596" y="1571"/>
                    </a:cubicBezTo>
                    <a:cubicBezTo>
                      <a:pt x="1459" y="683"/>
                      <a:pt x="1046" y="1"/>
                      <a:pt x="658"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1"/>
              <p:cNvSpPr/>
              <p:nvPr/>
            </p:nvSpPr>
            <p:spPr>
              <a:xfrm>
                <a:off x="5593075" y="1879763"/>
                <a:ext cx="48425" cy="92650"/>
              </a:xfrm>
              <a:custGeom>
                <a:avLst/>
                <a:gdLst/>
                <a:ahLst/>
                <a:cxnLst/>
                <a:rect l="l" t="t" r="r" b="b"/>
                <a:pathLst>
                  <a:path w="1937" h="3706" extrusionOk="0">
                    <a:moveTo>
                      <a:pt x="755" y="338"/>
                    </a:moveTo>
                    <a:cubicBezTo>
                      <a:pt x="993" y="338"/>
                      <a:pt x="1387" y="859"/>
                      <a:pt x="1526" y="1765"/>
                    </a:cubicBezTo>
                    <a:cubicBezTo>
                      <a:pt x="1592" y="2193"/>
                      <a:pt x="1584" y="2598"/>
                      <a:pt x="1501" y="2918"/>
                    </a:cubicBezTo>
                    <a:cubicBezTo>
                      <a:pt x="1436" y="3177"/>
                      <a:pt x="1321" y="3344"/>
                      <a:pt x="1202" y="3361"/>
                    </a:cubicBezTo>
                    <a:cubicBezTo>
                      <a:pt x="1194" y="3362"/>
                      <a:pt x="1186" y="3363"/>
                      <a:pt x="1178" y="3363"/>
                    </a:cubicBezTo>
                    <a:cubicBezTo>
                      <a:pt x="938" y="3363"/>
                      <a:pt x="550" y="2842"/>
                      <a:pt x="411" y="1938"/>
                    </a:cubicBezTo>
                    <a:cubicBezTo>
                      <a:pt x="341" y="1511"/>
                      <a:pt x="354" y="1105"/>
                      <a:pt x="435" y="790"/>
                    </a:cubicBezTo>
                    <a:cubicBezTo>
                      <a:pt x="501" y="527"/>
                      <a:pt x="615" y="359"/>
                      <a:pt x="735" y="342"/>
                    </a:cubicBezTo>
                    <a:cubicBezTo>
                      <a:pt x="743" y="342"/>
                      <a:pt x="751" y="338"/>
                      <a:pt x="755" y="338"/>
                    </a:cubicBezTo>
                    <a:close/>
                    <a:moveTo>
                      <a:pt x="756" y="1"/>
                    </a:moveTo>
                    <a:cubicBezTo>
                      <a:pt x="731" y="1"/>
                      <a:pt x="706" y="3"/>
                      <a:pt x="681" y="6"/>
                    </a:cubicBezTo>
                    <a:cubicBezTo>
                      <a:pt x="415" y="47"/>
                      <a:pt x="214" y="293"/>
                      <a:pt x="108" y="703"/>
                    </a:cubicBezTo>
                    <a:cubicBezTo>
                      <a:pt x="13" y="1065"/>
                      <a:pt x="0" y="1519"/>
                      <a:pt x="74" y="1991"/>
                    </a:cubicBezTo>
                    <a:cubicBezTo>
                      <a:pt x="231" y="2992"/>
                      <a:pt x="694" y="3706"/>
                      <a:pt x="1178" y="3706"/>
                    </a:cubicBezTo>
                    <a:cubicBezTo>
                      <a:pt x="1206" y="3706"/>
                      <a:pt x="1231" y="3702"/>
                      <a:pt x="1255" y="3698"/>
                    </a:cubicBezTo>
                    <a:cubicBezTo>
                      <a:pt x="1522" y="3656"/>
                      <a:pt x="1723" y="3410"/>
                      <a:pt x="1830" y="3000"/>
                    </a:cubicBezTo>
                    <a:cubicBezTo>
                      <a:pt x="1925" y="2644"/>
                      <a:pt x="1937" y="2184"/>
                      <a:pt x="1863" y="1712"/>
                    </a:cubicBezTo>
                    <a:cubicBezTo>
                      <a:pt x="1706" y="713"/>
                      <a:pt x="1239" y="1"/>
                      <a:pt x="756"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1"/>
              <p:cNvSpPr/>
              <p:nvPr/>
            </p:nvSpPr>
            <p:spPr>
              <a:xfrm>
                <a:off x="5455675" y="2188863"/>
                <a:ext cx="42900" cy="20225"/>
              </a:xfrm>
              <a:custGeom>
                <a:avLst/>
                <a:gdLst/>
                <a:ahLst/>
                <a:cxnLst/>
                <a:rect l="l" t="t" r="r" b="b"/>
                <a:pathLst>
                  <a:path w="1716" h="809" extrusionOk="0">
                    <a:moveTo>
                      <a:pt x="1715" y="0"/>
                    </a:moveTo>
                    <a:lnTo>
                      <a:pt x="1" y="361"/>
                    </a:lnTo>
                    <a:lnTo>
                      <a:pt x="722" y="808"/>
                    </a:lnTo>
                    <a:lnTo>
                      <a:pt x="1715"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1"/>
              <p:cNvSpPr/>
              <p:nvPr/>
            </p:nvSpPr>
            <p:spPr>
              <a:xfrm>
                <a:off x="5568550" y="1825538"/>
                <a:ext cx="68275" cy="27600"/>
              </a:xfrm>
              <a:custGeom>
                <a:avLst/>
                <a:gdLst/>
                <a:ahLst/>
                <a:cxnLst/>
                <a:rect l="l" t="t" r="r" b="b"/>
                <a:pathLst>
                  <a:path w="2731" h="1104" extrusionOk="0">
                    <a:moveTo>
                      <a:pt x="1226" y="0"/>
                    </a:moveTo>
                    <a:cubicBezTo>
                      <a:pt x="761" y="0"/>
                      <a:pt x="333" y="123"/>
                      <a:pt x="199" y="415"/>
                    </a:cubicBezTo>
                    <a:cubicBezTo>
                      <a:pt x="0" y="846"/>
                      <a:pt x="883" y="1104"/>
                      <a:pt x="1653" y="1104"/>
                    </a:cubicBezTo>
                    <a:cubicBezTo>
                      <a:pt x="2190" y="1104"/>
                      <a:pt x="2673" y="978"/>
                      <a:pt x="2696" y="699"/>
                    </a:cubicBezTo>
                    <a:cubicBezTo>
                      <a:pt x="2731" y="287"/>
                      <a:pt x="1935" y="0"/>
                      <a:pt x="122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1"/>
              <p:cNvSpPr/>
              <p:nvPr/>
            </p:nvSpPr>
            <p:spPr>
              <a:xfrm>
                <a:off x="5567650" y="1821163"/>
                <a:ext cx="73225" cy="36200"/>
              </a:xfrm>
              <a:custGeom>
                <a:avLst/>
                <a:gdLst/>
                <a:ahLst/>
                <a:cxnLst/>
                <a:rect l="l" t="t" r="r" b="b"/>
                <a:pathLst>
                  <a:path w="2929" h="1448" extrusionOk="0">
                    <a:moveTo>
                      <a:pt x="1259" y="344"/>
                    </a:moveTo>
                    <a:cubicBezTo>
                      <a:pt x="1481" y="344"/>
                      <a:pt x="1715" y="373"/>
                      <a:pt x="1928" y="431"/>
                    </a:cubicBezTo>
                    <a:cubicBezTo>
                      <a:pt x="2318" y="533"/>
                      <a:pt x="2576" y="709"/>
                      <a:pt x="2564" y="857"/>
                    </a:cubicBezTo>
                    <a:cubicBezTo>
                      <a:pt x="2560" y="914"/>
                      <a:pt x="2474" y="976"/>
                      <a:pt x="2338" y="1025"/>
                    </a:cubicBezTo>
                    <a:cubicBezTo>
                      <a:pt x="2166" y="1083"/>
                      <a:pt x="1939" y="1109"/>
                      <a:pt x="1701" y="1109"/>
                    </a:cubicBezTo>
                    <a:cubicBezTo>
                      <a:pt x="1173" y="1109"/>
                      <a:pt x="589" y="981"/>
                      <a:pt x="411" y="783"/>
                    </a:cubicBezTo>
                    <a:cubicBezTo>
                      <a:pt x="366" y="734"/>
                      <a:pt x="370" y="702"/>
                      <a:pt x="390" y="660"/>
                    </a:cubicBezTo>
                    <a:cubicBezTo>
                      <a:pt x="489" y="443"/>
                      <a:pt x="854" y="344"/>
                      <a:pt x="1259" y="344"/>
                    </a:cubicBezTo>
                    <a:close/>
                    <a:moveTo>
                      <a:pt x="1253" y="1"/>
                    </a:moveTo>
                    <a:cubicBezTo>
                      <a:pt x="727" y="1"/>
                      <a:pt x="247" y="154"/>
                      <a:pt x="78" y="517"/>
                    </a:cubicBezTo>
                    <a:cubicBezTo>
                      <a:pt x="0" y="689"/>
                      <a:pt x="29" y="865"/>
                      <a:pt x="161" y="1009"/>
                    </a:cubicBezTo>
                    <a:cubicBezTo>
                      <a:pt x="415" y="1296"/>
                      <a:pt x="1087" y="1448"/>
                      <a:pt x="1691" y="1448"/>
                    </a:cubicBezTo>
                    <a:cubicBezTo>
                      <a:pt x="1973" y="1448"/>
                      <a:pt x="2244" y="1415"/>
                      <a:pt x="2450" y="1345"/>
                    </a:cubicBezTo>
                    <a:cubicBezTo>
                      <a:pt x="2802" y="1226"/>
                      <a:pt x="2892" y="1029"/>
                      <a:pt x="2904" y="886"/>
                    </a:cubicBezTo>
                    <a:cubicBezTo>
                      <a:pt x="2929" y="550"/>
                      <a:pt x="2601" y="255"/>
                      <a:pt x="2018" y="102"/>
                    </a:cubicBezTo>
                    <a:cubicBezTo>
                      <a:pt x="1772" y="37"/>
                      <a:pt x="1507" y="1"/>
                      <a:pt x="1253"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1"/>
              <p:cNvSpPr/>
              <p:nvPr/>
            </p:nvSpPr>
            <p:spPr>
              <a:xfrm>
                <a:off x="5159000" y="1915263"/>
                <a:ext cx="86675" cy="48150"/>
              </a:xfrm>
              <a:custGeom>
                <a:avLst/>
                <a:gdLst/>
                <a:ahLst/>
                <a:cxnLst/>
                <a:rect l="l" t="t" r="r" b="b"/>
                <a:pathLst>
                  <a:path w="3467" h="1926" extrusionOk="0">
                    <a:moveTo>
                      <a:pt x="2458" y="0"/>
                    </a:moveTo>
                    <a:cubicBezTo>
                      <a:pt x="1532" y="0"/>
                      <a:pt x="0" y="1141"/>
                      <a:pt x="498" y="1777"/>
                    </a:cubicBezTo>
                    <a:cubicBezTo>
                      <a:pt x="580" y="1880"/>
                      <a:pt x="728" y="1925"/>
                      <a:pt x="915" y="1925"/>
                    </a:cubicBezTo>
                    <a:cubicBezTo>
                      <a:pt x="1782" y="1925"/>
                      <a:pt x="3466" y="945"/>
                      <a:pt x="3000" y="243"/>
                    </a:cubicBezTo>
                    <a:cubicBezTo>
                      <a:pt x="2886" y="73"/>
                      <a:pt x="2691" y="0"/>
                      <a:pt x="2458"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1"/>
              <p:cNvSpPr/>
              <p:nvPr/>
            </p:nvSpPr>
            <p:spPr>
              <a:xfrm>
                <a:off x="5163025" y="1911013"/>
                <a:ext cx="81050" cy="56575"/>
              </a:xfrm>
              <a:custGeom>
                <a:avLst/>
                <a:gdLst/>
                <a:ahLst/>
                <a:cxnLst/>
                <a:rect l="l" t="t" r="r" b="b"/>
                <a:pathLst>
                  <a:path w="3242" h="2263" extrusionOk="0">
                    <a:moveTo>
                      <a:pt x="2298" y="339"/>
                    </a:moveTo>
                    <a:cubicBezTo>
                      <a:pt x="2491" y="339"/>
                      <a:pt x="2622" y="396"/>
                      <a:pt x="2696" y="508"/>
                    </a:cubicBezTo>
                    <a:cubicBezTo>
                      <a:pt x="2909" y="828"/>
                      <a:pt x="2393" y="1242"/>
                      <a:pt x="2228" y="1361"/>
                    </a:cubicBezTo>
                    <a:cubicBezTo>
                      <a:pt x="1724" y="1724"/>
                      <a:pt x="1107" y="1929"/>
                      <a:pt x="747" y="1929"/>
                    </a:cubicBezTo>
                    <a:cubicBezTo>
                      <a:pt x="615" y="1929"/>
                      <a:pt x="518" y="1902"/>
                      <a:pt x="473" y="1844"/>
                    </a:cubicBezTo>
                    <a:cubicBezTo>
                      <a:pt x="444" y="1808"/>
                      <a:pt x="362" y="1701"/>
                      <a:pt x="456" y="1479"/>
                    </a:cubicBezTo>
                    <a:cubicBezTo>
                      <a:pt x="670" y="987"/>
                      <a:pt x="1564" y="401"/>
                      <a:pt x="2200" y="343"/>
                    </a:cubicBezTo>
                    <a:cubicBezTo>
                      <a:pt x="2232" y="343"/>
                      <a:pt x="2265" y="339"/>
                      <a:pt x="2298" y="339"/>
                    </a:cubicBezTo>
                    <a:close/>
                    <a:moveTo>
                      <a:pt x="2302" y="1"/>
                    </a:moveTo>
                    <a:cubicBezTo>
                      <a:pt x="2259" y="1"/>
                      <a:pt x="2214" y="3"/>
                      <a:pt x="2166" y="8"/>
                    </a:cubicBezTo>
                    <a:cubicBezTo>
                      <a:pt x="1408" y="76"/>
                      <a:pt x="407" y="737"/>
                      <a:pt x="144" y="1344"/>
                    </a:cubicBezTo>
                    <a:cubicBezTo>
                      <a:pt x="1" y="1681"/>
                      <a:pt x="99" y="1914"/>
                      <a:pt x="206" y="2054"/>
                    </a:cubicBezTo>
                    <a:cubicBezTo>
                      <a:pt x="320" y="2202"/>
                      <a:pt x="517" y="2263"/>
                      <a:pt x="756" y="2263"/>
                    </a:cubicBezTo>
                    <a:cubicBezTo>
                      <a:pt x="1264" y="2263"/>
                      <a:pt x="1961" y="1971"/>
                      <a:pt x="2425" y="1636"/>
                    </a:cubicBezTo>
                    <a:cubicBezTo>
                      <a:pt x="3040" y="1189"/>
                      <a:pt x="3241" y="712"/>
                      <a:pt x="2978" y="319"/>
                    </a:cubicBezTo>
                    <a:cubicBezTo>
                      <a:pt x="2879" y="172"/>
                      <a:pt x="2684" y="1"/>
                      <a:pt x="2302"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1"/>
              <p:cNvSpPr/>
              <p:nvPr/>
            </p:nvSpPr>
            <p:spPr>
              <a:xfrm>
                <a:off x="5426475" y="2141788"/>
                <a:ext cx="377350" cy="189725"/>
              </a:xfrm>
              <a:custGeom>
                <a:avLst/>
                <a:gdLst/>
                <a:ahLst/>
                <a:cxnLst/>
                <a:rect l="l" t="t" r="r" b="b"/>
                <a:pathLst>
                  <a:path w="15094" h="7589" extrusionOk="0">
                    <a:moveTo>
                      <a:pt x="15093" y="0"/>
                    </a:moveTo>
                    <a:lnTo>
                      <a:pt x="15090" y="4"/>
                    </a:lnTo>
                    <a:lnTo>
                      <a:pt x="15090" y="4"/>
                    </a:lnTo>
                    <a:cubicBezTo>
                      <a:pt x="15092" y="1"/>
                      <a:pt x="15093" y="0"/>
                      <a:pt x="15093" y="0"/>
                    </a:cubicBezTo>
                    <a:close/>
                    <a:moveTo>
                      <a:pt x="15090" y="4"/>
                    </a:moveTo>
                    <a:cubicBezTo>
                      <a:pt x="15050" y="53"/>
                      <a:pt x="14572" y="589"/>
                      <a:pt x="12210" y="1608"/>
                    </a:cubicBezTo>
                    <a:cubicBezTo>
                      <a:pt x="9729" y="2682"/>
                      <a:pt x="0" y="6103"/>
                      <a:pt x="0" y="6103"/>
                    </a:cubicBezTo>
                    <a:lnTo>
                      <a:pt x="180" y="6137"/>
                    </a:lnTo>
                    <a:cubicBezTo>
                      <a:pt x="6160" y="5525"/>
                      <a:pt x="8687" y="5139"/>
                      <a:pt x="8687" y="5139"/>
                    </a:cubicBezTo>
                    <a:lnTo>
                      <a:pt x="9040" y="7588"/>
                    </a:lnTo>
                    <a:lnTo>
                      <a:pt x="15090" y="4"/>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1"/>
              <p:cNvSpPr/>
              <p:nvPr/>
            </p:nvSpPr>
            <p:spPr>
              <a:xfrm>
                <a:off x="5210725" y="2026638"/>
                <a:ext cx="25050" cy="25050"/>
              </a:xfrm>
              <a:custGeom>
                <a:avLst/>
                <a:gdLst/>
                <a:ahLst/>
                <a:cxnLst/>
                <a:rect l="l" t="t" r="r" b="b"/>
                <a:pathLst>
                  <a:path w="1002" h="1002" extrusionOk="0">
                    <a:moveTo>
                      <a:pt x="500" y="0"/>
                    </a:moveTo>
                    <a:cubicBezTo>
                      <a:pt x="222" y="0"/>
                      <a:pt x="0" y="226"/>
                      <a:pt x="0" y="501"/>
                    </a:cubicBezTo>
                    <a:cubicBezTo>
                      <a:pt x="0" y="776"/>
                      <a:pt x="222" y="1001"/>
                      <a:pt x="500" y="1001"/>
                    </a:cubicBezTo>
                    <a:cubicBezTo>
                      <a:pt x="775" y="1001"/>
                      <a:pt x="1001" y="776"/>
                      <a:pt x="1001" y="501"/>
                    </a:cubicBezTo>
                    <a:cubicBezTo>
                      <a:pt x="1001" y="226"/>
                      <a:pt x="775"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1"/>
              <p:cNvSpPr/>
              <p:nvPr/>
            </p:nvSpPr>
            <p:spPr>
              <a:xfrm>
                <a:off x="5594525" y="1904613"/>
                <a:ext cx="25025" cy="25050"/>
              </a:xfrm>
              <a:custGeom>
                <a:avLst/>
                <a:gdLst/>
                <a:ahLst/>
                <a:cxnLst/>
                <a:rect l="l" t="t" r="r" b="b"/>
                <a:pathLst>
                  <a:path w="1001" h="1002" extrusionOk="0">
                    <a:moveTo>
                      <a:pt x="500" y="1"/>
                    </a:moveTo>
                    <a:cubicBezTo>
                      <a:pt x="226" y="1"/>
                      <a:pt x="0" y="222"/>
                      <a:pt x="0" y="501"/>
                    </a:cubicBezTo>
                    <a:cubicBezTo>
                      <a:pt x="0" y="775"/>
                      <a:pt x="226" y="1002"/>
                      <a:pt x="500" y="1002"/>
                    </a:cubicBezTo>
                    <a:cubicBezTo>
                      <a:pt x="779" y="1002"/>
                      <a:pt x="1000" y="775"/>
                      <a:pt x="1000" y="501"/>
                    </a:cubicBezTo>
                    <a:cubicBezTo>
                      <a:pt x="1000" y="222"/>
                      <a:pt x="779"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1"/>
              <p:cNvSpPr/>
              <p:nvPr/>
            </p:nvSpPr>
            <p:spPr>
              <a:xfrm>
                <a:off x="5421650" y="1746213"/>
                <a:ext cx="350700" cy="368800"/>
              </a:xfrm>
              <a:custGeom>
                <a:avLst/>
                <a:gdLst/>
                <a:ahLst/>
                <a:cxnLst/>
                <a:rect l="l" t="t" r="r" b="b"/>
                <a:pathLst>
                  <a:path w="14028" h="14752" extrusionOk="0">
                    <a:moveTo>
                      <a:pt x="6445" y="842"/>
                    </a:moveTo>
                    <a:cubicBezTo>
                      <a:pt x="8942" y="842"/>
                      <a:pt x="11379" y="2884"/>
                      <a:pt x="12235" y="5902"/>
                    </a:cubicBezTo>
                    <a:cubicBezTo>
                      <a:pt x="13227" y="9413"/>
                      <a:pt x="11697" y="12924"/>
                      <a:pt x="8814" y="13740"/>
                    </a:cubicBezTo>
                    <a:cubicBezTo>
                      <a:pt x="8407" y="13855"/>
                      <a:pt x="7994" y="13911"/>
                      <a:pt x="7583" y="13911"/>
                    </a:cubicBezTo>
                    <a:cubicBezTo>
                      <a:pt x="5086" y="13911"/>
                      <a:pt x="2648" y="11870"/>
                      <a:pt x="1793" y="8855"/>
                    </a:cubicBezTo>
                    <a:cubicBezTo>
                      <a:pt x="800" y="5340"/>
                      <a:pt x="2329" y="1829"/>
                      <a:pt x="5213" y="1013"/>
                    </a:cubicBezTo>
                    <a:cubicBezTo>
                      <a:pt x="5621" y="898"/>
                      <a:pt x="6034" y="842"/>
                      <a:pt x="6445" y="842"/>
                    </a:cubicBezTo>
                    <a:close/>
                    <a:moveTo>
                      <a:pt x="6370" y="1"/>
                    </a:moveTo>
                    <a:cubicBezTo>
                      <a:pt x="5907" y="1"/>
                      <a:pt x="5442" y="63"/>
                      <a:pt x="4983" y="192"/>
                    </a:cubicBezTo>
                    <a:cubicBezTo>
                      <a:pt x="1727" y="1116"/>
                      <a:pt x="0" y="5078"/>
                      <a:pt x="1119" y="9044"/>
                    </a:cubicBezTo>
                    <a:cubicBezTo>
                      <a:pt x="2085" y="12450"/>
                      <a:pt x="4838" y="14752"/>
                      <a:pt x="7657" y="14752"/>
                    </a:cubicBezTo>
                    <a:cubicBezTo>
                      <a:pt x="8120" y="14752"/>
                      <a:pt x="8585" y="14690"/>
                      <a:pt x="9044" y="14560"/>
                    </a:cubicBezTo>
                    <a:cubicBezTo>
                      <a:pt x="12301" y="13638"/>
                      <a:pt x="14027" y="9676"/>
                      <a:pt x="12907" y="5709"/>
                    </a:cubicBezTo>
                    <a:cubicBezTo>
                      <a:pt x="11943" y="2302"/>
                      <a:pt x="9189" y="1"/>
                      <a:pt x="6370"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1"/>
              <p:cNvSpPr/>
              <p:nvPr/>
            </p:nvSpPr>
            <p:spPr>
              <a:xfrm>
                <a:off x="5431775" y="1742013"/>
                <a:ext cx="330400" cy="377250"/>
              </a:xfrm>
              <a:custGeom>
                <a:avLst/>
                <a:gdLst/>
                <a:ahLst/>
                <a:cxnLst/>
                <a:rect l="l" t="t" r="r" b="b"/>
                <a:pathLst>
                  <a:path w="13216" h="15090" extrusionOk="0">
                    <a:moveTo>
                      <a:pt x="6043" y="1181"/>
                    </a:moveTo>
                    <a:cubicBezTo>
                      <a:pt x="7027" y="1181"/>
                      <a:pt x="8019" y="1505"/>
                      <a:pt x="8930" y="2141"/>
                    </a:cubicBezTo>
                    <a:cubicBezTo>
                      <a:pt x="10222" y="3043"/>
                      <a:pt x="11194" y="4454"/>
                      <a:pt x="11665" y="6115"/>
                    </a:cubicBezTo>
                    <a:cubicBezTo>
                      <a:pt x="12629" y="9532"/>
                      <a:pt x="11149" y="12956"/>
                      <a:pt x="8360" y="13744"/>
                    </a:cubicBezTo>
                    <a:cubicBezTo>
                      <a:pt x="7970" y="13854"/>
                      <a:pt x="7574" y="13907"/>
                      <a:pt x="7180" y="13907"/>
                    </a:cubicBezTo>
                    <a:cubicBezTo>
                      <a:pt x="4760" y="13907"/>
                      <a:pt x="2384" y="11915"/>
                      <a:pt x="1551" y="8973"/>
                    </a:cubicBezTo>
                    <a:cubicBezTo>
                      <a:pt x="584" y="5557"/>
                      <a:pt x="2068" y="2132"/>
                      <a:pt x="4853" y="1345"/>
                    </a:cubicBezTo>
                    <a:cubicBezTo>
                      <a:pt x="5246" y="1234"/>
                      <a:pt x="5645" y="1181"/>
                      <a:pt x="6043" y="1181"/>
                    </a:cubicBezTo>
                    <a:close/>
                    <a:moveTo>
                      <a:pt x="6043" y="840"/>
                    </a:moveTo>
                    <a:cubicBezTo>
                      <a:pt x="5612" y="840"/>
                      <a:pt x="5183" y="899"/>
                      <a:pt x="4763" y="1017"/>
                    </a:cubicBezTo>
                    <a:cubicBezTo>
                      <a:pt x="1793" y="1858"/>
                      <a:pt x="206" y="5467"/>
                      <a:pt x="1223" y="9068"/>
                    </a:cubicBezTo>
                    <a:cubicBezTo>
                      <a:pt x="2096" y="12157"/>
                      <a:pt x="4612" y="14249"/>
                      <a:pt x="7183" y="14249"/>
                    </a:cubicBezTo>
                    <a:cubicBezTo>
                      <a:pt x="7609" y="14249"/>
                      <a:pt x="8032" y="14191"/>
                      <a:pt x="8454" y="14071"/>
                    </a:cubicBezTo>
                    <a:cubicBezTo>
                      <a:pt x="11423" y="13231"/>
                      <a:pt x="13011" y="9622"/>
                      <a:pt x="11989" y="6020"/>
                    </a:cubicBezTo>
                    <a:cubicBezTo>
                      <a:pt x="11502" y="4286"/>
                      <a:pt x="10480" y="2809"/>
                      <a:pt x="9123" y="1861"/>
                    </a:cubicBezTo>
                    <a:cubicBezTo>
                      <a:pt x="8154" y="1187"/>
                      <a:pt x="7093" y="840"/>
                      <a:pt x="6043" y="840"/>
                    </a:cubicBezTo>
                    <a:close/>
                    <a:moveTo>
                      <a:pt x="5973" y="340"/>
                    </a:moveTo>
                    <a:cubicBezTo>
                      <a:pt x="7084" y="340"/>
                      <a:pt x="8208" y="709"/>
                      <a:pt x="9242" y="1427"/>
                    </a:cubicBezTo>
                    <a:cubicBezTo>
                      <a:pt x="10706" y="2448"/>
                      <a:pt x="11805" y="4044"/>
                      <a:pt x="12339" y="5926"/>
                    </a:cubicBezTo>
                    <a:cubicBezTo>
                      <a:pt x="12867" y="7805"/>
                      <a:pt x="12769" y="9740"/>
                      <a:pt x="12055" y="11377"/>
                    </a:cubicBezTo>
                    <a:cubicBezTo>
                      <a:pt x="11346" y="13001"/>
                      <a:pt x="10119" y="14134"/>
                      <a:pt x="8593" y="14564"/>
                    </a:cubicBezTo>
                    <a:cubicBezTo>
                      <a:pt x="8150" y="14689"/>
                      <a:pt x="7701" y="14749"/>
                      <a:pt x="7253" y="14749"/>
                    </a:cubicBezTo>
                    <a:cubicBezTo>
                      <a:pt x="4510" y="14749"/>
                      <a:pt x="1820" y="12491"/>
                      <a:pt x="879" y="9166"/>
                    </a:cubicBezTo>
                    <a:cubicBezTo>
                      <a:pt x="345" y="7284"/>
                      <a:pt x="448" y="5348"/>
                      <a:pt x="1161" y="3711"/>
                    </a:cubicBezTo>
                    <a:cubicBezTo>
                      <a:pt x="1871" y="2087"/>
                      <a:pt x="3098" y="955"/>
                      <a:pt x="4623" y="525"/>
                    </a:cubicBezTo>
                    <a:cubicBezTo>
                      <a:pt x="5066" y="402"/>
                      <a:pt x="5517" y="340"/>
                      <a:pt x="5973" y="340"/>
                    </a:cubicBezTo>
                    <a:close/>
                    <a:moveTo>
                      <a:pt x="5974" y="0"/>
                    </a:moveTo>
                    <a:cubicBezTo>
                      <a:pt x="5488" y="0"/>
                      <a:pt x="5003" y="67"/>
                      <a:pt x="4529" y="201"/>
                    </a:cubicBezTo>
                    <a:cubicBezTo>
                      <a:pt x="2905" y="660"/>
                      <a:pt x="1600" y="1858"/>
                      <a:pt x="850" y="3576"/>
                    </a:cubicBezTo>
                    <a:cubicBezTo>
                      <a:pt x="103" y="5282"/>
                      <a:pt x="1" y="7300"/>
                      <a:pt x="555" y="9257"/>
                    </a:cubicBezTo>
                    <a:cubicBezTo>
                      <a:pt x="1535" y="12735"/>
                      <a:pt x="4365" y="15089"/>
                      <a:pt x="7256" y="15089"/>
                    </a:cubicBezTo>
                    <a:cubicBezTo>
                      <a:pt x="7732" y="15089"/>
                      <a:pt x="8212" y="15023"/>
                      <a:pt x="8688" y="14892"/>
                    </a:cubicBezTo>
                    <a:cubicBezTo>
                      <a:pt x="10308" y="14433"/>
                      <a:pt x="11616" y="13231"/>
                      <a:pt x="12367" y="11512"/>
                    </a:cubicBezTo>
                    <a:cubicBezTo>
                      <a:pt x="13113" y="9806"/>
                      <a:pt x="13216" y="7788"/>
                      <a:pt x="12663" y="5832"/>
                    </a:cubicBezTo>
                    <a:cubicBezTo>
                      <a:pt x="12108" y="3875"/>
                      <a:pt x="10965" y="2210"/>
                      <a:pt x="9435" y="1148"/>
                    </a:cubicBezTo>
                    <a:cubicBezTo>
                      <a:pt x="8346" y="390"/>
                      <a:pt x="7154" y="0"/>
                      <a:pt x="5974"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1"/>
              <p:cNvSpPr/>
              <p:nvPr/>
            </p:nvSpPr>
            <p:spPr>
              <a:xfrm>
                <a:off x="5065625" y="1888513"/>
                <a:ext cx="302000" cy="365875"/>
              </a:xfrm>
              <a:custGeom>
                <a:avLst/>
                <a:gdLst/>
                <a:ahLst/>
                <a:cxnLst/>
                <a:rect l="l" t="t" r="r" b="b"/>
                <a:pathLst>
                  <a:path w="12080" h="14635" extrusionOk="0">
                    <a:moveTo>
                      <a:pt x="5086" y="717"/>
                    </a:moveTo>
                    <a:cubicBezTo>
                      <a:pt x="7294" y="717"/>
                      <a:pt x="9583" y="2908"/>
                      <a:pt x="10476" y="6063"/>
                    </a:cubicBezTo>
                    <a:cubicBezTo>
                      <a:pt x="11489" y="9639"/>
                      <a:pt x="10320" y="13101"/>
                      <a:pt x="7871" y="13794"/>
                    </a:cubicBezTo>
                    <a:cubicBezTo>
                      <a:pt x="7581" y="13876"/>
                      <a:pt x="7286" y="13915"/>
                      <a:pt x="6990" y="13915"/>
                    </a:cubicBezTo>
                    <a:cubicBezTo>
                      <a:pt x="4783" y="13915"/>
                      <a:pt x="2497" y="11725"/>
                      <a:pt x="1604" y="8573"/>
                    </a:cubicBezTo>
                    <a:cubicBezTo>
                      <a:pt x="591" y="4993"/>
                      <a:pt x="1760" y="1531"/>
                      <a:pt x="4209" y="838"/>
                    </a:cubicBezTo>
                    <a:cubicBezTo>
                      <a:pt x="4497" y="756"/>
                      <a:pt x="4791" y="717"/>
                      <a:pt x="5086" y="717"/>
                    </a:cubicBezTo>
                    <a:close/>
                    <a:moveTo>
                      <a:pt x="4988" y="0"/>
                    </a:moveTo>
                    <a:cubicBezTo>
                      <a:pt x="4658" y="0"/>
                      <a:pt x="4330" y="44"/>
                      <a:pt x="4008" y="136"/>
                    </a:cubicBezTo>
                    <a:cubicBezTo>
                      <a:pt x="1293" y="903"/>
                      <a:pt x="0" y="4742"/>
                      <a:pt x="1121" y="8709"/>
                    </a:cubicBezTo>
                    <a:cubicBezTo>
                      <a:pt x="2111" y="12205"/>
                      <a:pt x="4649" y="14634"/>
                      <a:pt x="7096" y="14634"/>
                    </a:cubicBezTo>
                    <a:cubicBezTo>
                      <a:pt x="7424" y="14634"/>
                      <a:pt x="7751" y="14590"/>
                      <a:pt x="8072" y="14500"/>
                    </a:cubicBezTo>
                    <a:cubicBezTo>
                      <a:pt x="10787" y="13733"/>
                      <a:pt x="12080" y="9894"/>
                      <a:pt x="10959" y="5928"/>
                    </a:cubicBezTo>
                    <a:cubicBezTo>
                      <a:pt x="9970" y="2428"/>
                      <a:pt x="7434" y="0"/>
                      <a:pt x="4988"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1"/>
              <p:cNvSpPr/>
              <p:nvPr/>
            </p:nvSpPr>
            <p:spPr>
              <a:xfrm>
                <a:off x="5060900" y="1884213"/>
                <a:ext cx="311450" cy="374375"/>
              </a:xfrm>
              <a:custGeom>
                <a:avLst/>
                <a:gdLst/>
                <a:ahLst/>
                <a:cxnLst/>
                <a:rect l="l" t="t" r="r" b="b"/>
                <a:pathLst>
                  <a:path w="12458" h="14975" extrusionOk="0">
                    <a:moveTo>
                      <a:pt x="5284" y="1059"/>
                    </a:moveTo>
                    <a:cubicBezTo>
                      <a:pt x="6169" y="1059"/>
                      <a:pt x="7097" y="1432"/>
                      <a:pt x="7962" y="2153"/>
                    </a:cubicBezTo>
                    <a:cubicBezTo>
                      <a:pt x="9119" y="3117"/>
                      <a:pt x="10021" y="4582"/>
                      <a:pt x="10501" y="6280"/>
                    </a:cubicBezTo>
                    <a:cubicBezTo>
                      <a:pt x="10981" y="7978"/>
                      <a:pt x="10981" y="9701"/>
                      <a:pt x="10501" y="11128"/>
                    </a:cubicBezTo>
                    <a:cubicBezTo>
                      <a:pt x="10025" y="12535"/>
                      <a:pt x="9143" y="13482"/>
                      <a:pt x="8015" y="13802"/>
                    </a:cubicBezTo>
                    <a:cubicBezTo>
                      <a:pt x="7741" y="13880"/>
                      <a:pt x="7461" y="13917"/>
                      <a:pt x="7180" y="13917"/>
                    </a:cubicBezTo>
                    <a:cubicBezTo>
                      <a:pt x="5050" y="13917"/>
                      <a:pt x="2827" y="11772"/>
                      <a:pt x="1957" y="8696"/>
                    </a:cubicBezTo>
                    <a:cubicBezTo>
                      <a:pt x="1477" y="6998"/>
                      <a:pt x="1477" y="5279"/>
                      <a:pt x="1957" y="3851"/>
                    </a:cubicBezTo>
                    <a:cubicBezTo>
                      <a:pt x="2433" y="2445"/>
                      <a:pt x="3315" y="1493"/>
                      <a:pt x="4443" y="1173"/>
                    </a:cubicBezTo>
                    <a:cubicBezTo>
                      <a:pt x="4718" y="1095"/>
                      <a:pt x="4996" y="1059"/>
                      <a:pt x="5284" y="1059"/>
                    </a:cubicBezTo>
                    <a:close/>
                    <a:moveTo>
                      <a:pt x="5287" y="719"/>
                    </a:moveTo>
                    <a:cubicBezTo>
                      <a:pt x="4969" y="719"/>
                      <a:pt x="4655" y="762"/>
                      <a:pt x="4348" y="849"/>
                    </a:cubicBezTo>
                    <a:cubicBezTo>
                      <a:pt x="3110" y="1198"/>
                      <a:pt x="2146" y="2227"/>
                      <a:pt x="1637" y="3741"/>
                    </a:cubicBezTo>
                    <a:cubicBezTo>
                      <a:pt x="1132" y="5234"/>
                      <a:pt x="1132" y="7026"/>
                      <a:pt x="1630" y="8790"/>
                    </a:cubicBezTo>
                    <a:cubicBezTo>
                      <a:pt x="2544" y="12014"/>
                      <a:pt x="4903" y="14257"/>
                      <a:pt x="7186" y="14257"/>
                    </a:cubicBezTo>
                    <a:cubicBezTo>
                      <a:pt x="7494" y="14257"/>
                      <a:pt x="7806" y="14216"/>
                      <a:pt x="8106" y="14130"/>
                    </a:cubicBezTo>
                    <a:cubicBezTo>
                      <a:pt x="9348" y="13778"/>
                      <a:pt x="10312" y="12752"/>
                      <a:pt x="10821" y="11234"/>
                    </a:cubicBezTo>
                    <a:cubicBezTo>
                      <a:pt x="11326" y="9742"/>
                      <a:pt x="11326" y="7949"/>
                      <a:pt x="10828" y="6189"/>
                    </a:cubicBezTo>
                    <a:cubicBezTo>
                      <a:pt x="10328" y="4426"/>
                      <a:pt x="9389" y="2901"/>
                      <a:pt x="8180" y="1892"/>
                    </a:cubicBezTo>
                    <a:cubicBezTo>
                      <a:pt x="7253" y="1119"/>
                      <a:pt x="6254" y="719"/>
                      <a:pt x="5287" y="719"/>
                    </a:cubicBezTo>
                    <a:close/>
                    <a:moveTo>
                      <a:pt x="5181" y="341"/>
                    </a:moveTo>
                    <a:cubicBezTo>
                      <a:pt x="6169" y="341"/>
                      <a:pt x="7199" y="755"/>
                      <a:pt x="8163" y="1555"/>
                    </a:cubicBezTo>
                    <a:cubicBezTo>
                      <a:pt x="9446" y="2630"/>
                      <a:pt x="10451" y="4258"/>
                      <a:pt x="10985" y="6144"/>
                    </a:cubicBezTo>
                    <a:cubicBezTo>
                      <a:pt x="12080" y="10013"/>
                      <a:pt x="10837" y="13765"/>
                      <a:pt x="8216" y="14507"/>
                    </a:cubicBezTo>
                    <a:cubicBezTo>
                      <a:pt x="7909" y="14594"/>
                      <a:pt x="7597" y="14636"/>
                      <a:pt x="7283" y="14636"/>
                    </a:cubicBezTo>
                    <a:cubicBezTo>
                      <a:pt x="4911" y="14636"/>
                      <a:pt x="2441" y="12251"/>
                      <a:pt x="1473" y="8835"/>
                    </a:cubicBezTo>
                    <a:cubicBezTo>
                      <a:pt x="378" y="4963"/>
                      <a:pt x="1621" y="1210"/>
                      <a:pt x="4242" y="468"/>
                    </a:cubicBezTo>
                    <a:cubicBezTo>
                      <a:pt x="4549" y="382"/>
                      <a:pt x="4861" y="341"/>
                      <a:pt x="5181" y="341"/>
                    </a:cubicBezTo>
                    <a:close/>
                    <a:moveTo>
                      <a:pt x="5186" y="1"/>
                    </a:moveTo>
                    <a:cubicBezTo>
                      <a:pt x="4836" y="1"/>
                      <a:pt x="4490" y="48"/>
                      <a:pt x="4152" y="144"/>
                    </a:cubicBezTo>
                    <a:cubicBezTo>
                      <a:pt x="1350" y="936"/>
                      <a:pt x="0" y="4877"/>
                      <a:pt x="1145" y="8925"/>
                    </a:cubicBezTo>
                    <a:cubicBezTo>
                      <a:pt x="2154" y="12493"/>
                      <a:pt x="4767" y="14975"/>
                      <a:pt x="7290" y="14975"/>
                    </a:cubicBezTo>
                    <a:cubicBezTo>
                      <a:pt x="7634" y="14975"/>
                      <a:pt x="7974" y="14930"/>
                      <a:pt x="8307" y="14836"/>
                    </a:cubicBezTo>
                    <a:cubicBezTo>
                      <a:pt x="11108" y="14044"/>
                      <a:pt x="12458" y="10102"/>
                      <a:pt x="11309" y="6051"/>
                    </a:cubicBezTo>
                    <a:cubicBezTo>
                      <a:pt x="10760" y="4102"/>
                      <a:pt x="9717" y="2412"/>
                      <a:pt x="8380" y="1296"/>
                    </a:cubicBezTo>
                    <a:cubicBezTo>
                      <a:pt x="7358" y="443"/>
                      <a:pt x="6254" y="1"/>
                      <a:pt x="5186"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1"/>
              <p:cNvSpPr/>
              <p:nvPr/>
            </p:nvSpPr>
            <p:spPr>
              <a:xfrm>
                <a:off x="5309250" y="1935588"/>
                <a:ext cx="143475" cy="78975"/>
              </a:xfrm>
              <a:custGeom>
                <a:avLst/>
                <a:gdLst/>
                <a:ahLst/>
                <a:cxnLst/>
                <a:rect l="l" t="t" r="r" b="b"/>
                <a:pathLst>
                  <a:path w="5739" h="3159" extrusionOk="0">
                    <a:moveTo>
                      <a:pt x="5509" y="0"/>
                    </a:moveTo>
                    <a:lnTo>
                      <a:pt x="1" y="2330"/>
                    </a:lnTo>
                    <a:lnTo>
                      <a:pt x="644" y="3159"/>
                    </a:lnTo>
                    <a:lnTo>
                      <a:pt x="5738" y="566"/>
                    </a:lnTo>
                    <a:lnTo>
                      <a:pt x="5509" y="0"/>
                    </a:ln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1"/>
              <p:cNvSpPr/>
              <p:nvPr/>
            </p:nvSpPr>
            <p:spPr>
              <a:xfrm>
                <a:off x="5304850" y="1931288"/>
                <a:ext cx="152600" cy="87600"/>
              </a:xfrm>
              <a:custGeom>
                <a:avLst/>
                <a:gdLst/>
                <a:ahLst/>
                <a:cxnLst/>
                <a:rect l="l" t="t" r="r" b="b"/>
                <a:pathLst>
                  <a:path w="6104" h="3504" extrusionOk="0">
                    <a:moveTo>
                      <a:pt x="5591" y="394"/>
                    </a:moveTo>
                    <a:lnTo>
                      <a:pt x="5697" y="660"/>
                    </a:lnTo>
                    <a:lnTo>
                      <a:pt x="870" y="3117"/>
                    </a:lnTo>
                    <a:lnTo>
                      <a:pt x="447" y="2572"/>
                    </a:lnTo>
                    <a:lnTo>
                      <a:pt x="5591" y="394"/>
                    </a:lnTo>
                    <a:close/>
                    <a:moveTo>
                      <a:pt x="5685" y="1"/>
                    </a:moveTo>
                    <a:cubicBezTo>
                      <a:pt x="5662" y="1"/>
                      <a:pt x="5640" y="6"/>
                      <a:pt x="5619" y="17"/>
                    </a:cubicBezTo>
                    <a:lnTo>
                      <a:pt x="111" y="2342"/>
                    </a:lnTo>
                    <a:cubicBezTo>
                      <a:pt x="61" y="2362"/>
                      <a:pt x="25" y="2408"/>
                      <a:pt x="12" y="2457"/>
                    </a:cubicBezTo>
                    <a:cubicBezTo>
                      <a:pt x="0" y="2510"/>
                      <a:pt x="8" y="2563"/>
                      <a:pt x="42" y="2604"/>
                    </a:cubicBezTo>
                    <a:lnTo>
                      <a:pt x="686" y="3437"/>
                    </a:lnTo>
                    <a:cubicBezTo>
                      <a:pt x="718" y="3479"/>
                      <a:pt x="771" y="3503"/>
                      <a:pt x="820" y="3503"/>
                    </a:cubicBezTo>
                    <a:cubicBezTo>
                      <a:pt x="845" y="3503"/>
                      <a:pt x="874" y="3494"/>
                      <a:pt x="898" y="3482"/>
                    </a:cubicBezTo>
                    <a:lnTo>
                      <a:pt x="5988" y="890"/>
                    </a:lnTo>
                    <a:cubicBezTo>
                      <a:pt x="6066" y="849"/>
                      <a:pt x="6103" y="759"/>
                      <a:pt x="6071" y="677"/>
                    </a:cubicBezTo>
                    <a:lnTo>
                      <a:pt x="5845" y="107"/>
                    </a:lnTo>
                    <a:cubicBezTo>
                      <a:pt x="5825" y="66"/>
                      <a:pt x="5791" y="33"/>
                      <a:pt x="5751" y="17"/>
                    </a:cubicBezTo>
                    <a:cubicBezTo>
                      <a:pt x="5730" y="6"/>
                      <a:pt x="5708" y="1"/>
                      <a:pt x="5685"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1"/>
              <p:cNvSpPr/>
              <p:nvPr/>
            </p:nvSpPr>
            <p:spPr>
              <a:xfrm>
                <a:off x="5725250" y="1846063"/>
                <a:ext cx="174750" cy="28425"/>
              </a:xfrm>
              <a:custGeom>
                <a:avLst/>
                <a:gdLst/>
                <a:ahLst/>
                <a:cxnLst/>
                <a:rect l="l" t="t" r="r" b="b"/>
                <a:pathLst>
                  <a:path w="6990" h="1137" extrusionOk="0">
                    <a:moveTo>
                      <a:pt x="0" y="1"/>
                    </a:moveTo>
                    <a:lnTo>
                      <a:pt x="456" y="1137"/>
                    </a:lnTo>
                    <a:lnTo>
                      <a:pt x="6476" y="628"/>
                    </a:lnTo>
                    <a:lnTo>
                      <a:pt x="6989" y="1"/>
                    </a:ln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1"/>
              <p:cNvSpPr/>
              <p:nvPr/>
            </p:nvSpPr>
            <p:spPr>
              <a:xfrm>
                <a:off x="5720850" y="1841863"/>
                <a:ext cx="183675" cy="36950"/>
              </a:xfrm>
              <a:custGeom>
                <a:avLst/>
                <a:gdLst/>
                <a:ahLst/>
                <a:cxnLst/>
                <a:rect l="l" t="t" r="r" b="b"/>
                <a:pathLst>
                  <a:path w="7347" h="1478" extrusionOk="0">
                    <a:moveTo>
                      <a:pt x="6809" y="341"/>
                    </a:moveTo>
                    <a:lnTo>
                      <a:pt x="6567" y="633"/>
                    </a:lnTo>
                    <a:lnTo>
                      <a:pt x="742" y="1125"/>
                    </a:lnTo>
                    <a:lnTo>
                      <a:pt x="431" y="341"/>
                    </a:lnTo>
                    <a:close/>
                    <a:moveTo>
                      <a:pt x="176" y="1"/>
                    </a:moveTo>
                    <a:cubicBezTo>
                      <a:pt x="123" y="1"/>
                      <a:pt x="70" y="29"/>
                      <a:pt x="37" y="74"/>
                    </a:cubicBezTo>
                    <a:cubicBezTo>
                      <a:pt x="8" y="120"/>
                      <a:pt x="0" y="181"/>
                      <a:pt x="21" y="234"/>
                    </a:cubicBezTo>
                    <a:lnTo>
                      <a:pt x="476" y="1371"/>
                    </a:lnTo>
                    <a:cubicBezTo>
                      <a:pt x="500" y="1432"/>
                      <a:pt x="562" y="1477"/>
                      <a:pt x="632" y="1477"/>
                    </a:cubicBezTo>
                    <a:cubicBezTo>
                      <a:pt x="636" y="1477"/>
                      <a:pt x="644" y="1477"/>
                      <a:pt x="648" y="1473"/>
                    </a:cubicBezTo>
                    <a:lnTo>
                      <a:pt x="6669" y="964"/>
                    </a:lnTo>
                    <a:cubicBezTo>
                      <a:pt x="6714" y="960"/>
                      <a:pt x="6756" y="940"/>
                      <a:pt x="6784" y="903"/>
                    </a:cubicBezTo>
                    <a:lnTo>
                      <a:pt x="7297" y="275"/>
                    </a:lnTo>
                    <a:cubicBezTo>
                      <a:pt x="7338" y="226"/>
                      <a:pt x="7346" y="156"/>
                      <a:pt x="7317" y="99"/>
                    </a:cubicBezTo>
                    <a:cubicBezTo>
                      <a:pt x="7288" y="37"/>
                      <a:pt x="7231" y="1"/>
                      <a:pt x="7165"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1"/>
              <p:cNvSpPr/>
              <p:nvPr/>
            </p:nvSpPr>
            <p:spPr>
              <a:xfrm>
                <a:off x="5550525" y="1771538"/>
                <a:ext cx="150750" cy="73225"/>
              </a:xfrm>
              <a:custGeom>
                <a:avLst/>
                <a:gdLst/>
                <a:ahLst/>
                <a:cxnLst/>
                <a:rect l="l" t="t" r="r" b="b"/>
                <a:pathLst>
                  <a:path w="6030" h="2929" extrusionOk="0">
                    <a:moveTo>
                      <a:pt x="1293" y="0"/>
                    </a:moveTo>
                    <a:cubicBezTo>
                      <a:pt x="895" y="0"/>
                      <a:pt x="496" y="53"/>
                      <a:pt x="103" y="164"/>
                    </a:cubicBezTo>
                    <a:cubicBezTo>
                      <a:pt x="70" y="173"/>
                      <a:pt x="38" y="184"/>
                      <a:pt x="0" y="197"/>
                    </a:cubicBezTo>
                    <a:cubicBezTo>
                      <a:pt x="2039" y="1559"/>
                      <a:pt x="4123" y="2407"/>
                      <a:pt x="6030" y="2929"/>
                    </a:cubicBezTo>
                    <a:cubicBezTo>
                      <a:pt x="5537" y="2141"/>
                      <a:pt x="4910" y="1468"/>
                      <a:pt x="4180" y="960"/>
                    </a:cubicBezTo>
                    <a:cubicBezTo>
                      <a:pt x="3269" y="324"/>
                      <a:pt x="2277" y="0"/>
                      <a:pt x="129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1"/>
              <p:cNvSpPr/>
              <p:nvPr/>
            </p:nvSpPr>
            <p:spPr>
              <a:xfrm>
                <a:off x="5463150" y="1793463"/>
                <a:ext cx="267650" cy="296275"/>
              </a:xfrm>
              <a:custGeom>
                <a:avLst/>
                <a:gdLst/>
                <a:ahLst/>
                <a:cxnLst/>
                <a:rect l="l" t="t" r="r" b="b"/>
                <a:pathLst>
                  <a:path w="10706" h="11851" extrusionOk="0">
                    <a:moveTo>
                      <a:pt x="5952" y="3454"/>
                    </a:moveTo>
                    <a:cubicBezTo>
                      <a:pt x="6437" y="3454"/>
                      <a:pt x="6904" y="4163"/>
                      <a:pt x="7060" y="5164"/>
                    </a:cubicBezTo>
                    <a:cubicBezTo>
                      <a:pt x="7134" y="5636"/>
                      <a:pt x="7122" y="6096"/>
                      <a:pt x="7027" y="6452"/>
                    </a:cubicBezTo>
                    <a:cubicBezTo>
                      <a:pt x="6920" y="6862"/>
                      <a:pt x="6719" y="7108"/>
                      <a:pt x="6452" y="7150"/>
                    </a:cubicBezTo>
                    <a:cubicBezTo>
                      <a:pt x="6428" y="7154"/>
                      <a:pt x="6403" y="7158"/>
                      <a:pt x="6375" y="7158"/>
                    </a:cubicBezTo>
                    <a:cubicBezTo>
                      <a:pt x="5891" y="7158"/>
                      <a:pt x="5428" y="6444"/>
                      <a:pt x="5271" y="5443"/>
                    </a:cubicBezTo>
                    <a:cubicBezTo>
                      <a:pt x="5197" y="4971"/>
                      <a:pt x="5210" y="4517"/>
                      <a:pt x="5305" y="4155"/>
                    </a:cubicBezTo>
                    <a:cubicBezTo>
                      <a:pt x="5411" y="3745"/>
                      <a:pt x="5612" y="3499"/>
                      <a:pt x="5878" y="3458"/>
                    </a:cubicBezTo>
                    <a:cubicBezTo>
                      <a:pt x="5903" y="3454"/>
                      <a:pt x="5928" y="3454"/>
                      <a:pt x="5952" y="3454"/>
                    </a:cubicBezTo>
                    <a:close/>
                    <a:moveTo>
                      <a:pt x="2162" y="0"/>
                    </a:moveTo>
                    <a:cubicBezTo>
                      <a:pt x="805" y="1022"/>
                      <a:pt x="1" y="2823"/>
                      <a:pt x="1" y="4816"/>
                    </a:cubicBezTo>
                    <a:cubicBezTo>
                      <a:pt x="1" y="5501"/>
                      <a:pt x="95" y="6211"/>
                      <a:pt x="296" y="6915"/>
                    </a:cubicBezTo>
                    <a:cubicBezTo>
                      <a:pt x="1129" y="9857"/>
                      <a:pt x="3504" y="11850"/>
                      <a:pt x="5924" y="11850"/>
                    </a:cubicBezTo>
                    <a:cubicBezTo>
                      <a:pt x="6067" y="11850"/>
                      <a:pt x="6211" y="11841"/>
                      <a:pt x="6350" y="11829"/>
                    </a:cubicBezTo>
                    <a:cubicBezTo>
                      <a:pt x="6276" y="11731"/>
                      <a:pt x="6206" y="11625"/>
                      <a:pt x="6149" y="11510"/>
                    </a:cubicBezTo>
                    <a:cubicBezTo>
                      <a:pt x="5419" y="10086"/>
                      <a:pt x="6383" y="8130"/>
                      <a:pt x="8311" y="7141"/>
                    </a:cubicBezTo>
                    <a:cubicBezTo>
                      <a:pt x="9049" y="6760"/>
                      <a:pt x="9820" y="6580"/>
                      <a:pt x="10533" y="6580"/>
                    </a:cubicBezTo>
                    <a:cubicBezTo>
                      <a:pt x="10587" y="6580"/>
                      <a:pt x="10641" y="6580"/>
                      <a:pt x="10694" y="6584"/>
                    </a:cubicBezTo>
                    <a:cubicBezTo>
                      <a:pt x="10702" y="6440"/>
                      <a:pt x="10706" y="6300"/>
                      <a:pt x="10706" y="6157"/>
                    </a:cubicBezTo>
                    <a:cubicBezTo>
                      <a:pt x="10706" y="5472"/>
                      <a:pt x="10611" y="4763"/>
                      <a:pt x="10410" y="4057"/>
                    </a:cubicBezTo>
                    <a:cubicBezTo>
                      <a:pt x="10316" y="3720"/>
                      <a:pt x="10198" y="3392"/>
                      <a:pt x="10066" y="3080"/>
                    </a:cubicBezTo>
                    <a:cubicBezTo>
                      <a:pt x="9414" y="2946"/>
                      <a:pt x="8684" y="2773"/>
                      <a:pt x="7855" y="2556"/>
                    </a:cubicBezTo>
                    <a:cubicBezTo>
                      <a:pt x="7540" y="2474"/>
                      <a:pt x="7232" y="2383"/>
                      <a:pt x="6929" y="2289"/>
                    </a:cubicBezTo>
                    <a:cubicBezTo>
                      <a:pt x="6863" y="2351"/>
                      <a:pt x="6764" y="2408"/>
                      <a:pt x="6630" y="2453"/>
                    </a:cubicBezTo>
                    <a:cubicBezTo>
                      <a:pt x="6424" y="2523"/>
                      <a:pt x="6153" y="2556"/>
                      <a:pt x="5871" y="2556"/>
                    </a:cubicBezTo>
                    <a:cubicBezTo>
                      <a:pt x="5267" y="2556"/>
                      <a:pt x="4595" y="2404"/>
                      <a:pt x="4341" y="2117"/>
                    </a:cubicBezTo>
                    <a:cubicBezTo>
                      <a:pt x="4209" y="1973"/>
                      <a:pt x="4180" y="1797"/>
                      <a:pt x="4258" y="1625"/>
                    </a:cubicBezTo>
                    <a:cubicBezTo>
                      <a:pt x="4311" y="1514"/>
                      <a:pt x="4394" y="1420"/>
                      <a:pt x="4500" y="1346"/>
                    </a:cubicBezTo>
                    <a:cubicBezTo>
                      <a:pt x="3635" y="939"/>
                      <a:pt x="2859" y="485"/>
                      <a:pt x="2162" y="0"/>
                    </a:cubicBezTo>
                    <a:close/>
                  </a:path>
                </a:pathLst>
              </a:custGeom>
              <a:solidFill>
                <a:srgbClr val="D6D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1"/>
              <p:cNvSpPr/>
              <p:nvPr/>
            </p:nvSpPr>
            <p:spPr>
              <a:xfrm>
                <a:off x="5598600" y="1957938"/>
                <a:ext cx="131900" cy="131275"/>
              </a:xfrm>
              <a:custGeom>
                <a:avLst/>
                <a:gdLst/>
                <a:ahLst/>
                <a:cxnLst/>
                <a:rect l="l" t="t" r="r" b="b"/>
                <a:pathLst>
                  <a:path w="5276" h="5251" extrusionOk="0">
                    <a:moveTo>
                      <a:pt x="5115" y="1"/>
                    </a:moveTo>
                    <a:cubicBezTo>
                      <a:pt x="4402" y="1"/>
                      <a:pt x="3631" y="181"/>
                      <a:pt x="2893" y="562"/>
                    </a:cubicBezTo>
                    <a:cubicBezTo>
                      <a:pt x="965" y="1551"/>
                      <a:pt x="1" y="3507"/>
                      <a:pt x="731" y="4931"/>
                    </a:cubicBezTo>
                    <a:cubicBezTo>
                      <a:pt x="788" y="5046"/>
                      <a:pt x="858" y="5152"/>
                      <a:pt x="932" y="5250"/>
                    </a:cubicBezTo>
                    <a:cubicBezTo>
                      <a:pt x="1187" y="5226"/>
                      <a:pt x="1437" y="5181"/>
                      <a:pt x="1687" y="5107"/>
                    </a:cubicBezTo>
                    <a:cubicBezTo>
                      <a:pt x="3779" y="4516"/>
                      <a:pt x="5136" y="2445"/>
                      <a:pt x="5276" y="5"/>
                    </a:cubicBezTo>
                    <a:cubicBezTo>
                      <a:pt x="5223" y="1"/>
                      <a:pt x="5169" y="1"/>
                      <a:pt x="5115" y="1"/>
                    </a:cubicBezTo>
                    <a:close/>
                  </a:path>
                </a:pathLst>
              </a:custGeom>
              <a:solidFill>
                <a:srgbClr val="D8B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1"/>
              <p:cNvSpPr/>
              <p:nvPr/>
            </p:nvSpPr>
            <p:spPr>
              <a:xfrm>
                <a:off x="5517200" y="1776463"/>
                <a:ext cx="197600" cy="94025"/>
              </a:xfrm>
              <a:custGeom>
                <a:avLst/>
                <a:gdLst/>
                <a:ahLst/>
                <a:cxnLst/>
                <a:rect l="l" t="t" r="r" b="b"/>
                <a:pathLst>
                  <a:path w="7904" h="3761" extrusionOk="0">
                    <a:moveTo>
                      <a:pt x="1333" y="0"/>
                    </a:moveTo>
                    <a:cubicBezTo>
                      <a:pt x="845" y="148"/>
                      <a:pt x="398" y="381"/>
                      <a:pt x="0" y="680"/>
                    </a:cubicBezTo>
                    <a:cubicBezTo>
                      <a:pt x="697" y="1165"/>
                      <a:pt x="1473" y="1619"/>
                      <a:pt x="2338" y="2026"/>
                    </a:cubicBezTo>
                    <a:cubicBezTo>
                      <a:pt x="2568" y="1862"/>
                      <a:pt x="2912" y="1788"/>
                      <a:pt x="3273" y="1788"/>
                    </a:cubicBezTo>
                    <a:cubicBezTo>
                      <a:pt x="3527" y="1788"/>
                      <a:pt x="3790" y="1825"/>
                      <a:pt x="4036" y="1890"/>
                    </a:cubicBezTo>
                    <a:cubicBezTo>
                      <a:pt x="4619" y="2043"/>
                      <a:pt x="4947" y="2338"/>
                      <a:pt x="4922" y="2674"/>
                    </a:cubicBezTo>
                    <a:cubicBezTo>
                      <a:pt x="4914" y="2764"/>
                      <a:pt x="4877" y="2871"/>
                      <a:pt x="4767" y="2969"/>
                    </a:cubicBezTo>
                    <a:cubicBezTo>
                      <a:pt x="5070" y="3063"/>
                      <a:pt x="5378" y="3154"/>
                      <a:pt x="5693" y="3236"/>
                    </a:cubicBezTo>
                    <a:cubicBezTo>
                      <a:pt x="6522" y="3453"/>
                      <a:pt x="7252" y="3626"/>
                      <a:pt x="7904" y="3760"/>
                    </a:cubicBezTo>
                    <a:cubicBezTo>
                      <a:pt x="7748" y="3400"/>
                      <a:pt x="7568" y="3056"/>
                      <a:pt x="7363" y="2732"/>
                    </a:cubicBezTo>
                    <a:cubicBezTo>
                      <a:pt x="5456" y="2210"/>
                      <a:pt x="3372" y="1362"/>
                      <a:pt x="1333" y="0"/>
                    </a:cubicBezTo>
                    <a:close/>
                  </a:path>
                </a:pathLst>
              </a:custGeom>
              <a:solidFill>
                <a:srgbClr val="D4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1"/>
              <p:cNvSpPr/>
              <p:nvPr/>
            </p:nvSpPr>
            <p:spPr>
              <a:xfrm>
                <a:off x="5602825" y="1888213"/>
                <a:ext cx="30050" cy="75700"/>
              </a:xfrm>
              <a:custGeom>
                <a:avLst/>
                <a:gdLst/>
                <a:ahLst/>
                <a:cxnLst/>
                <a:rect l="l" t="t" r="r" b="b"/>
                <a:pathLst>
                  <a:path w="1202" h="3028" extrusionOk="0">
                    <a:moveTo>
                      <a:pt x="365" y="0"/>
                    </a:moveTo>
                    <a:cubicBezTo>
                      <a:pt x="361" y="0"/>
                      <a:pt x="353" y="4"/>
                      <a:pt x="345" y="4"/>
                    </a:cubicBezTo>
                    <a:cubicBezTo>
                      <a:pt x="225" y="21"/>
                      <a:pt x="111" y="189"/>
                      <a:pt x="45" y="452"/>
                    </a:cubicBezTo>
                    <a:cubicBezTo>
                      <a:pt x="25" y="526"/>
                      <a:pt x="9" y="604"/>
                      <a:pt x="0" y="685"/>
                    </a:cubicBezTo>
                    <a:cubicBezTo>
                      <a:pt x="53" y="665"/>
                      <a:pt x="111" y="657"/>
                      <a:pt x="168" y="657"/>
                    </a:cubicBezTo>
                    <a:cubicBezTo>
                      <a:pt x="447" y="657"/>
                      <a:pt x="668" y="878"/>
                      <a:pt x="668" y="1157"/>
                    </a:cubicBezTo>
                    <a:cubicBezTo>
                      <a:pt x="668" y="1431"/>
                      <a:pt x="447" y="1658"/>
                      <a:pt x="168" y="1658"/>
                    </a:cubicBezTo>
                    <a:cubicBezTo>
                      <a:pt x="119" y="1658"/>
                      <a:pt x="70" y="1649"/>
                      <a:pt x="25" y="1637"/>
                    </a:cubicBezTo>
                    <a:lnTo>
                      <a:pt x="25" y="1637"/>
                    </a:lnTo>
                    <a:cubicBezTo>
                      <a:pt x="168" y="2519"/>
                      <a:pt x="550" y="3027"/>
                      <a:pt x="788" y="3027"/>
                    </a:cubicBezTo>
                    <a:cubicBezTo>
                      <a:pt x="796" y="3027"/>
                      <a:pt x="804" y="3027"/>
                      <a:pt x="812" y="3023"/>
                    </a:cubicBezTo>
                    <a:cubicBezTo>
                      <a:pt x="931" y="3006"/>
                      <a:pt x="1046" y="2839"/>
                      <a:pt x="1111" y="2580"/>
                    </a:cubicBezTo>
                    <a:cubicBezTo>
                      <a:pt x="1194" y="2260"/>
                      <a:pt x="1202" y="1855"/>
                      <a:pt x="1136" y="1427"/>
                    </a:cubicBezTo>
                    <a:cubicBezTo>
                      <a:pt x="997" y="521"/>
                      <a:pt x="603" y="0"/>
                      <a:pt x="36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1"/>
              <p:cNvSpPr/>
              <p:nvPr/>
            </p:nvSpPr>
            <p:spPr>
              <a:xfrm>
                <a:off x="5593075" y="1879813"/>
                <a:ext cx="48425" cy="92600"/>
              </a:xfrm>
              <a:custGeom>
                <a:avLst/>
                <a:gdLst/>
                <a:ahLst/>
                <a:cxnLst/>
                <a:rect l="l" t="t" r="r" b="b"/>
                <a:pathLst>
                  <a:path w="1937" h="3704" extrusionOk="0">
                    <a:moveTo>
                      <a:pt x="755" y="336"/>
                    </a:moveTo>
                    <a:cubicBezTo>
                      <a:pt x="993" y="336"/>
                      <a:pt x="1387" y="857"/>
                      <a:pt x="1526" y="1763"/>
                    </a:cubicBezTo>
                    <a:cubicBezTo>
                      <a:pt x="1592" y="2191"/>
                      <a:pt x="1584" y="2596"/>
                      <a:pt x="1501" y="2916"/>
                    </a:cubicBezTo>
                    <a:cubicBezTo>
                      <a:pt x="1436" y="3175"/>
                      <a:pt x="1321" y="3342"/>
                      <a:pt x="1202" y="3359"/>
                    </a:cubicBezTo>
                    <a:cubicBezTo>
                      <a:pt x="1194" y="3363"/>
                      <a:pt x="1186" y="3363"/>
                      <a:pt x="1178" y="3363"/>
                    </a:cubicBezTo>
                    <a:cubicBezTo>
                      <a:pt x="940" y="3363"/>
                      <a:pt x="558" y="2855"/>
                      <a:pt x="415" y="1973"/>
                    </a:cubicBezTo>
                    <a:cubicBezTo>
                      <a:pt x="210" y="1907"/>
                      <a:pt x="58" y="1718"/>
                      <a:pt x="58" y="1493"/>
                    </a:cubicBezTo>
                    <a:cubicBezTo>
                      <a:pt x="58" y="1275"/>
                      <a:pt x="197" y="1091"/>
                      <a:pt x="390" y="1021"/>
                    </a:cubicBezTo>
                    <a:cubicBezTo>
                      <a:pt x="399" y="940"/>
                      <a:pt x="415" y="862"/>
                      <a:pt x="435" y="788"/>
                    </a:cubicBezTo>
                    <a:cubicBezTo>
                      <a:pt x="501" y="525"/>
                      <a:pt x="615" y="357"/>
                      <a:pt x="735" y="340"/>
                    </a:cubicBezTo>
                    <a:cubicBezTo>
                      <a:pt x="743" y="340"/>
                      <a:pt x="751" y="336"/>
                      <a:pt x="755" y="336"/>
                    </a:cubicBezTo>
                    <a:close/>
                    <a:moveTo>
                      <a:pt x="755" y="0"/>
                    </a:moveTo>
                    <a:cubicBezTo>
                      <a:pt x="731" y="0"/>
                      <a:pt x="706" y="0"/>
                      <a:pt x="681" y="4"/>
                    </a:cubicBezTo>
                    <a:cubicBezTo>
                      <a:pt x="415" y="45"/>
                      <a:pt x="214" y="291"/>
                      <a:pt x="108" y="701"/>
                    </a:cubicBezTo>
                    <a:cubicBezTo>
                      <a:pt x="13" y="1063"/>
                      <a:pt x="0" y="1517"/>
                      <a:pt x="74" y="1989"/>
                    </a:cubicBezTo>
                    <a:cubicBezTo>
                      <a:pt x="231" y="2990"/>
                      <a:pt x="694" y="3704"/>
                      <a:pt x="1178" y="3704"/>
                    </a:cubicBezTo>
                    <a:cubicBezTo>
                      <a:pt x="1206" y="3704"/>
                      <a:pt x="1231" y="3700"/>
                      <a:pt x="1255" y="3696"/>
                    </a:cubicBezTo>
                    <a:cubicBezTo>
                      <a:pt x="1522" y="3654"/>
                      <a:pt x="1723" y="3408"/>
                      <a:pt x="1830" y="2998"/>
                    </a:cubicBezTo>
                    <a:cubicBezTo>
                      <a:pt x="1925" y="2642"/>
                      <a:pt x="1937" y="2182"/>
                      <a:pt x="1863" y="1710"/>
                    </a:cubicBezTo>
                    <a:cubicBezTo>
                      <a:pt x="1707" y="709"/>
                      <a:pt x="1240" y="0"/>
                      <a:pt x="75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1"/>
              <p:cNvSpPr/>
              <p:nvPr/>
            </p:nvSpPr>
            <p:spPr>
              <a:xfrm>
                <a:off x="5567650" y="1821138"/>
                <a:ext cx="73225" cy="36225"/>
              </a:xfrm>
              <a:custGeom>
                <a:avLst/>
                <a:gdLst/>
                <a:ahLst/>
                <a:cxnLst/>
                <a:rect l="l" t="t" r="r" b="b"/>
                <a:pathLst>
                  <a:path w="2929" h="1449" extrusionOk="0">
                    <a:moveTo>
                      <a:pt x="1259" y="345"/>
                    </a:moveTo>
                    <a:cubicBezTo>
                      <a:pt x="1481" y="345"/>
                      <a:pt x="1715" y="374"/>
                      <a:pt x="1928" y="432"/>
                    </a:cubicBezTo>
                    <a:cubicBezTo>
                      <a:pt x="2318" y="534"/>
                      <a:pt x="2576" y="710"/>
                      <a:pt x="2564" y="858"/>
                    </a:cubicBezTo>
                    <a:cubicBezTo>
                      <a:pt x="2560" y="915"/>
                      <a:pt x="2474" y="977"/>
                      <a:pt x="2338" y="1026"/>
                    </a:cubicBezTo>
                    <a:cubicBezTo>
                      <a:pt x="2166" y="1084"/>
                      <a:pt x="1937" y="1108"/>
                      <a:pt x="1698" y="1108"/>
                    </a:cubicBezTo>
                    <a:cubicBezTo>
                      <a:pt x="1170" y="1108"/>
                      <a:pt x="587" y="981"/>
                      <a:pt x="411" y="784"/>
                    </a:cubicBezTo>
                    <a:cubicBezTo>
                      <a:pt x="366" y="735"/>
                      <a:pt x="370" y="703"/>
                      <a:pt x="390" y="661"/>
                    </a:cubicBezTo>
                    <a:cubicBezTo>
                      <a:pt x="489" y="444"/>
                      <a:pt x="854" y="345"/>
                      <a:pt x="1259" y="345"/>
                    </a:cubicBezTo>
                    <a:close/>
                    <a:moveTo>
                      <a:pt x="1255" y="1"/>
                    </a:moveTo>
                    <a:cubicBezTo>
                      <a:pt x="894" y="1"/>
                      <a:pt x="550" y="75"/>
                      <a:pt x="320" y="239"/>
                    </a:cubicBezTo>
                    <a:cubicBezTo>
                      <a:pt x="214" y="313"/>
                      <a:pt x="131" y="407"/>
                      <a:pt x="78" y="518"/>
                    </a:cubicBezTo>
                    <a:cubicBezTo>
                      <a:pt x="0" y="690"/>
                      <a:pt x="29" y="866"/>
                      <a:pt x="161" y="1010"/>
                    </a:cubicBezTo>
                    <a:cubicBezTo>
                      <a:pt x="415" y="1297"/>
                      <a:pt x="1087" y="1449"/>
                      <a:pt x="1691" y="1449"/>
                    </a:cubicBezTo>
                    <a:cubicBezTo>
                      <a:pt x="1973" y="1449"/>
                      <a:pt x="2244" y="1416"/>
                      <a:pt x="2450" y="1346"/>
                    </a:cubicBezTo>
                    <a:cubicBezTo>
                      <a:pt x="2584" y="1301"/>
                      <a:pt x="2683" y="1244"/>
                      <a:pt x="2749" y="1182"/>
                    </a:cubicBezTo>
                    <a:cubicBezTo>
                      <a:pt x="2859" y="1084"/>
                      <a:pt x="2896" y="977"/>
                      <a:pt x="2904" y="887"/>
                    </a:cubicBezTo>
                    <a:cubicBezTo>
                      <a:pt x="2929" y="551"/>
                      <a:pt x="2601" y="256"/>
                      <a:pt x="2018" y="103"/>
                    </a:cubicBezTo>
                    <a:cubicBezTo>
                      <a:pt x="1772" y="38"/>
                      <a:pt x="1509" y="1"/>
                      <a:pt x="12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1"/>
              <p:cNvSpPr/>
              <p:nvPr/>
            </p:nvSpPr>
            <p:spPr>
              <a:xfrm>
                <a:off x="5594525" y="1904613"/>
                <a:ext cx="25025" cy="25050"/>
              </a:xfrm>
              <a:custGeom>
                <a:avLst/>
                <a:gdLst/>
                <a:ahLst/>
                <a:cxnLst/>
                <a:rect l="l" t="t" r="r" b="b"/>
                <a:pathLst>
                  <a:path w="1001" h="1002" extrusionOk="0">
                    <a:moveTo>
                      <a:pt x="500" y="1"/>
                    </a:moveTo>
                    <a:cubicBezTo>
                      <a:pt x="443" y="1"/>
                      <a:pt x="385" y="9"/>
                      <a:pt x="332" y="29"/>
                    </a:cubicBezTo>
                    <a:cubicBezTo>
                      <a:pt x="139" y="99"/>
                      <a:pt x="0" y="283"/>
                      <a:pt x="0" y="501"/>
                    </a:cubicBezTo>
                    <a:cubicBezTo>
                      <a:pt x="0" y="726"/>
                      <a:pt x="152" y="915"/>
                      <a:pt x="357" y="981"/>
                    </a:cubicBezTo>
                    <a:cubicBezTo>
                      <a:pt x="402" y="993"/>
                      <a:pt x="451" y="1002"/>
                      <a:pt x="500" y="1002"/>
                    </a:cubicBezTo>
                    <a:cubicBezTo>
                      <a:pt x="779" y="1002"/>
                      <a:pt x="1000" y="775"/>
                      <a:pt x="1000" y="501"/>
                    </a:cubicBezTo>
                    <a:cubicBezTo>
                      <a:pt x="1000" y="222"/>
                      <a:pt x="779" y="1"/>
                      <a:pt x="500" y="1"/>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1"/>
              <p:cNvSpPr/>
              <p:nvPr/>
            </p:nvSpPr>
            <p:spPr>
              <a:xfrm>
                <a:off x="5454650" y="1763013"/>
                <a:ext cx="284675" cy="335225"/>
              </a:xfrm>
              <a:custGeom>
                <a:avLst/>
                <a:gdLst/>
                <a:ahLst/>
                <a:cxnLst/>
                <a:rect l="l" t="t" r="r" b="b"/>
                <a:pathLst>
                  <a:path w="11387" h="13409" extrusionOk="0">
                    <a:moveTo>
                      <a:pt x="5128" y="341"/>
                    </a:moveTo>
                    <a:cubicBezTo>
                      <a:pt x="6112" y="341"/>
                      <a:pt x="7104" y="665"/>
                      <a:pt x="8015" y="1301"/>
                    </a:cubicBezTo>
                    <a:cubicBezTo>
                      <a:pt x="9307" y="2203"/>
                      <a:pt x="10279" y="3614"/>
                      <a:pt x="10750" y="5275"/>
                    </a:cubicBezTo>
                    <a:cubicBezTo>
                      <a:pt x="10951" y="5981"/>
                      <a:pt x="11046" y="6690"/>
                      <a:pt x="11046" y="7375"/>
                    </a:cubicBezTo>
                    <a:cubicBezTo>
                      <a:pt x="11046" y="7518"/>
                      <a:pt x="11042" y="7658"/>
                      <a:pt x="11034" y="7802"/>
                    </a:cubicBezTo>
                    <a:cubicBezTo>
                      <a:pt x="10894" y="10242"/>
                      <a:pt x="9537" y="12313"/>
                      <a:pt x="7445" y="12904"/>
                    </a:cubicBezTo>
                    <a:cubicBezTo>
                      <a:pt x="7195" y="12978"/>
                      <a:pt x="6945" y="13023"/>
                      <a:pt x="6690" y="13047"/>
                    </a:cubicBezTo>
                    <a:cubicBezTo>
                      <a:pt x="6551" y="13059"/>
                      <a:pt x="6407" y="13068"/>
                      <a:pt x="6264" y="13068"/>
                    </a:cubicBezTo>
                    <a:cubicBezTo>
                      <a:pt x="3844" y="13068"/>
                      <a:pt x="1469" y="11075"/>
                      <a:pt x="636" y="8133"/>
                    </a:cubicBezTo>
                    <a:cubicBezTo>
                      <a:pt x="435" y="7429"/>
                      <a:pt x="341" y="6719"/>
                      <a:pt x="341" y="6034"/>
                    </a:cubicBezTo>
                    <a:cubicBezTo>
                      <a:pt x="341" y="3412"/>
                      <a:pt x="1728" y="1133"/>
                      <a:pt x="3938" y="505"/>
                    </a:cubicBezTo>
                    <a:cubicBezTo>
                      <a:pt x="4331" y="394"/>
                      <a:pt x="4730" y="341"/>
                      <a:pt x="5128" y="341"/>
                    </a:cubicBezTo>
                    <a:close/>
                    <a:moveTo>
                      <a:pt x="5132" y="1"/>
                    </a:moveTo>
                    <a:cubicBezTo>
                      <a:pt x="4697" y="1"/>
                      <a:pt x="4270" y="58"/>
                      <a:pt x="3848" y="177"/>
                    </a:cubicBezTo>
                    <a:cubicBezTo>
                      <a:pt x="1490" y="845"/>
                      <a:pt x="0" y="3265"/>
                      <a:pt x="0" y="6038"/>
                    </a:cubicBezTo>
                    <a:cubicBezTo>
                      <a:pt x="0" y="6751"/>
                      <a:pt x="104" y="7490"/>
                      <a:pt x="308" y="8228"/>
                    </a:cubicBezTo>
                    <a:cubicBezTo>
                      <a:pt x="1181" y="11317"/>
                      <a:pt x="3697" y="13409"/>
                      <a:pt x="6268" y="13409"/>
                    </a:cubicBezTo>
                    <a:cubicBezTo>
                      <a:pt x="6694" y="13409"/>
                      <a:pt x="7117" y="13351"/>
                      <a:pt x="7539" y="13231"/>
                    </a:cubicBezTo>
                    <a:cubicBezTo>
                      <a:pt x="9898" y="12563"/>
                      <a:pt x="11386" y="10144"/>
                      <a:pt x="11386" y="7375"/>
                    </a:cubicBezTo>
                    <a:cubicBezTo>
                      <a:pt x="11386" y="6657"/>
                      <a:pt x="11284" y="5919"/>
                      <a:pt x="11074" y="5180"/>
                    </a:cubicBezTo>
                    <a:cubicBezTo>
                      <a:pt x="10587" y="3446"/>
                      <a:pt x="9565" y="1969"/>
                      <a:pt x="8208" y="1021"/>
                    </a:cubicBezTo>
                    <a:cubicBezTo>
                      <a:pt x="7240" y="349"/>
                      <a:pt x="6182" y="1"/>
                      <a:pt x="5132"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1"/>
              <p:cNvSpPr/>
              <p:nvPr/>
            </p:nvSpPr>
            <p:spPr>
              <a:xfrm>
                <a:off x="5129400" y="2149988"/>
                <a:ext cx="30175" cy="41350"/>
              </a:xfrm>
              <a:custGeom>
                <a:avLst/>
                <a:gdLst/>
                <a:ahLst/>
                <a:cxnLst/>
                <a:rect l="l" t="t" r="r" b="b"/>
                <a:pathLst>
                  <a:path w="1207" h="1654" extrusionOk="0">
                    <a:moveTo>
                      <a:pt x="1" y="1"/>
                    </a:moveTo>
                    <a:lnTo>
                      <a:pt x="1" y="1"/>
                    </a:lnTo>
                    <a:cubicBezTo>
                      <a:pt x="342" y="628"/>
                      <a:pt x="743" y="1186"/>
                      <a:pt x="1182" y="1654"/>
                    </a:cubicBezTo>
                    <a:cubicBezTo>
                      <a:pt x="1190" y="1604"/>
                      <a:pt x="1198" y="1559"/>
                      <a:pt x="1207" y="1510"/>
                    </a:cubicBezTo>
                    <a:cubicBezTo>
                      <a:pt x="788" y="1030"/>
                      <a:pt x="386" y="525"/>
                      <a:pt x="1" y="1"/>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1"/>
              <p:cNvSpPr/>
              <p:nvPr/>
            </p:nvSpPr>
            <p:spPr>
              <a:xfrm>
                <a:off x="5158950" y="2187713"/>
                <a:ext cx="22875" cy="23725"/>
              </a:xfrm>
              <a:custGeom>
                <a:avLst/>
                <a:gdLst/>
                <a:ahLst/>
                <a:cxnLst/>
                <a:rect l="l" t="t" r="r" b="b"/>
                <a:pathLst>
                  <a:path w="915" h="949" extrusionOk="0">
                    <a:moveTo>
                      <a:pt x="25" y="1"/>
                    </a:moveTo>
                    <a:cubicBezTo>
                      <a:pt x="16" y="50"/>
                      <a:pt x="8" y="95"/>
                      <a:pt x="0" y="145"/>
                    </a:cubicBezTo>
                    <a:cubicBezTo>
                      <a:pt x="292" y="452"/>
                      <a:pt x="595" y="718"/>
                      <a:pt x="915" y="949"/>
                    </a:cubicBezTo>
                    <a:cubicBezTo>
                      <a:pt x="611" y="645"/>
                      <a:pt x="316" y="329"/>
                      <a:pt x="25" y="1"/>
                    </a:cubicBezTo>
                    <a:close/>
                  </a:path>
                </a:pathLst>
              </a:custGeom>
              <a:solidFill>
                <a:srgbClr val="D9D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1"/>
              <p:cNvSpPr/>
              <p:nvPr/>
            </p:nvSpPr>
            <p:spPr>
              <a:xfrm>
                <a:off x="5100800" y="2032588"/>
                <a:ext cx="84000" cy="180900"/>
              </a:xfrm>
              <a:custGeom>
                <a:avLst/>
                <a:gdLst/>
                <a:ahLst/>
                <a:cxnLst/>
                <a:rect l="l" t="t" r="r" b="b"/>
                <a:pathLst>
                  <a:path w="3360" h="7236" extrusionOk="0">
                    <a:moveTo>
                      <a:pt x="4" y="0"/>
                    </a:moveTo>
                    <a:cubicBezTo>
                      <a:pt x="0" y="78"/>
                      <a:pt x="0" y="156"/>
                      <a:pt x="0" y="239"/>
                    </a:cubicBezTo>
                    <a:cubicBezTo>
                      <a:pt x="0" y="964"/>
                      <a:pt x="95" y="1719"/>
                      <a:pt x="284" y="2473"/>
                    </a:cubicBezTo>
                    <a:cubicBezTo>
                      <a:pt x="308" y="2568"/>
                      <a:pt x="333" y="2666"/>
                      <a:pt x="361" y="2761"/>
                    </a:cubicBezTo>
                    <a:cubicBezTo>
                      <a:pt x="558" y="3457"/>
                      <a:pt x="825" y="4110"/>
                      <a:pt x="1145" y="4697"/>
                    </a:cubicBezTo>
                    <a:cubicBezTo>
                      <a:pt x="1530" y="5221"/>
                      <a:pt x="1932" y="5726"/>
                      <a:pt x="2351" y="6206"/>
                    </a:cubicBezTo>
                    <a:cubicBezTo>
                      <a:pt x="2642" y="6534"/>
                      <a:pt x="2937" y="6850"/>
                      <a:pt x="3241" y="7154"/>
                    </a:cubicBezTo>
                    <a:cubicBezTo>
                      <a:pt x="3277" y="7182"/>
                      <a:pt x="3318" y="7211"/>
                      <a:pt x="3360" y="7235"/>
                    </a:cubicBezTo>
                    <a:cubicBezTo>
                      <a:pt x="2679" y="6198"/>
                      <a:pt x="2141" y="5004"/>
                      <a:pt x="1723" y="3749"/>
                    </a:cubicBezTo>
                    <a:cubicBezTo>
                      <a:pt x="1293" y="3027"/>
                      <a:pt x="575" y="1694"/>
                      <a:pt x="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1"/>
              <p:cNvSpPr/>
              <p:nvPr/>
            </p:nvSpPr>
            <p:spPr>
              <a:xfrm>
                <a:off x="5100900" y="1966238"/>
                <a:ext cx="42975" cy="160075"/>
              </a:xfrm>
              <a:custGeom>
                <a:avLst/>
                <a:gdLst/>
                <a:ahLst/>
                <a:cxnLst/>
                <a:rect l="l" t="t" r="r" b="b"/>
                <a:pathLst>
                  <a:path w="1719" h="6403" extrusionOk="0">
                    <a:moveTo>
                      <a:pt x="583" y="1"/>
                    </a:moveTo>
                    <a:cubicBezTo>
                      <a:pt x="501" y="181"/>
                      <a:pt x="423" y="370"/>
                      <a:pt x="357" y="570"/>
                    </a:cubicBezTo>
                    <a:cubicBezTo>
                      <a:pt x="140" y="1214"/>
                      <a:pt x="21" y="1920"/>
                      <a:pt x="0" y="2654"/>
                    </a:cubicBezTo>
                    <a:cubicBezTo>
                      <a:pt x="571" y="4348"/>
                      <a:pt x="1289" y="5681"/>
                      <a:pt x="1719" y="6403"/>
                    </a:cubicBezTo>
                    <a:cubicBezTo>
                      <a:pt x="1018" y="4299"/>
                      <a:pt x="664" y="2018"/>
                      <a:pt x="583"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1"/>
              <p:cNvSpPr/>
              <p:nvPr/>
            </p:nvSpPr>
            <p:spPr>
              <a:xfrm>
                <a:off x="5115450" y="1910663"/>
                <a:ext cx="217000" cy="302925"/>
              </a:xfrm>
              <a:custGeom>
                <a:avLst/>
                <a:gdLst/>
                <a:ahLst/>
                <a:cxnLst/>
                <a:rect l="l" t="t" r="r" b="b"/>
                <a:pathLst>
                  <a:path w="8680" h="12117" extrusionOk="0">
                    <a:moveTo>
                      <a:pt x="4508" y="3757"/>
                    </a:moveTo>
                    <a:cubicBezTo>
                      <a:pt x="4750" y="3757"/>
                      <a:pt x="4989" y="3929"/>
                      <a:pt x="5193" y="4249"/>
                    </a:cubicBezTo>
                    <a:cubicBezTo>
                      <a:pt x="5394" y="4565"/>
                      <a:pt x="5542" y="4996"/>
                      <a:pt x="5616" y="5468"/>
                    </a:cubicBezTo>
                    <a:cubicBezTo>
                      <a:pt x="5689" y="5940"/>
                      <a:pt x="5678" y="6399"/>
                      <a:pt x="5583" y="6756"/>
                    </a:cubicBezTo>
                    <a:cubicBezTo>
                      <a:pt x="5477" y="7166"/>
                      <a:pt x="5271" y="7412"/>
                      <a:pt x="5009" y="7453"/>
                    </a:cubicBezTo>
                    <a:cubicBezTo>
                      <a:pt x="4980" y="7457"/>
                      <a:pt x="4955" y="7461"/>
                      <a:pt x="4930" y="7461"/>
                    </a:cubicBezTo>
                    <a:cubicBezTo>
                      <a:pt x="4447" y="7461"/>
                      <a:pt x="3980" y="6748"/>
                      <a:pt x="3823" y="5747"/>
                    </a:cubicBezTo>
                    <a:cubicBezTo>
                      <a:pt x="3754" y="5275"/>
                      <a:pt x="3762" y="4820"/>
                      <a:pt x="3857" y="4459"/>
                    </a:cubicBezTo>
                    <a:cubicBezTo>
                      <a:pt x="3963" y="4049"/>
                      <a:pt x="4168" y="3802"/>
                      <a:pt x="4434" y="3762"/>
                    </a:cubicBezTo>
                    <a:cubicBezTo>
                      <a:pt x="4459" y="3757"/>
                      <a:pt x="4484" y="3757"/>
                      <a:pt x="4508" y="3757"/>
                    </a:cubicBezTo>
                    <a:close/>
                    <a:moveTo>
                      <a:pt x="3102" y="1"/>
                    </a:moveTo>
                    <a:cubicBezTo>
                      <a:pt x="2814" y="1"/>
                      <a:pt x="2536" y="37"/>
                      <a:pt x="2261" y="115"/>
                    </a:cubicBezTo>
                    <a:cubicBezTo>
                      <a:pt x="2159" y="145"/>
                      <a:pt x="2056" y="181"/>
                      <a:pt x="1958" y="222"/>
                    </a:cubicBezTo>
                    <a:cubicBezTo>
                      <a:pt x="1523" y="395"/>
                      <a:pt x="1133" y="665"/>
                      <a:pt x="792" y="1026"/>
                    </a:cubicBezTo>
                    <a:cubicBezTo>
                      <a:pt x="530" y="2597"/>
                      <a:pt x="452" y="4311"/>
                      <a:pt x="510" y="6280"/>
                    </a:cubicBezTo>
                    <a:cubicBezTo>
                      <a:pt x="214" y="4885"/>
                      <a:pt x="58" y="3491"/>
                      <a:pt x="14" y="2199"/>
                    </a:cubicBezTo>
                    <a:cubicBezTo>
                      <a:pt x="9" y="2207"/>
                      <a:pt x="5" y="2216"/>
                      <a:pt x="1" y="2224"/>
                    </a:cubicBezTo>
                    <a:cubicBezTo>
                      <a:pt x="82" y="4241"/>
                      <a:pt x="436" y="6522"/>
                      <a:pt x="1137" y="8626"/>
                    </a:cubicBezTo>
                    <a:cubicBezTo>
                      <a:pt x="1324" y="9188"/>
                      <a:pt x="1535" y="9738"/>
                      <a:pt x="1773" y="10267"/>
                    </a:cubicBezTo>
                    <a:lnTo>
                      <a:pt x="1773" y="10267"/>
                    </a:lnTo>
                    <a:cubicBezTo>
                      <a:pt x="2273" y="9225"/>
                      <a:pt x="3364" y="8384"/>
                      <a:pt x="4742" y="8113"/>
                    </a:cubicBezTo>
                    <a:cubicBezTo>
                      <a:pt x="5046" y="8056"/>
                      <a:pt x="5341" y="8027"/>
                      <a:pt x="5636" y="8027"/>
                    </a:cubicBezTo>
                    <a:cubicBezTo>
                      <a:pt x="6810" y="8027"/>
                      <a:pt x="7872" y="8482"/>
                      <a:pt x="8540" y="9233"/>
                    </a:cubicBezTo>
                    <a:cubicBezTo>
                      <a:pt x="8631" y="8758"/>
                      <a:pt x="8680" y="8257"/>
                      <a:pt x="8680" y="7749"/>
                    </a:cubicBezTo>
                    <a:cubicBezTo>
                      <a:pt x="8680" y="6924"/>
                      <a:pt x="8561" y="6070"/>
                      <a:pt x="8319" y="5222"/>
                    </a:cubicBezTo>
                    <a:cubicBezTo>
                      <a:pt x="7839" y="3524"/>
                      <a:pt x="6937" y="2059"/>
                      <a:pt x="5780" y="1095"/>
                    </a:cubicBezTo>
                    <a:cubicBezTo>
                      <a:pt x="5517" y="874"/>
                      <a:pt x="5246" y="686"/>
                      <a:pt x="4972" y="533"/>
                    </a:cubicBezTo>
                    <a:lnTo>
                      <a:pt x="4972" y="533"/>
                    </a:lnTo>
                    <a:cubicBezTo>
                      <a:pt x="5066" y="883"/>
                      <a:pt x="4841" y="1277"/>
                      <a:pt x="4328" y="1650"/>
                    </a:cubicBezTo>
                    <a:cubicBezTo>
                      <a:pt x="3864" y="1985"/>
                      <a:pt x="3167" y="2277"/>
                      <a:pt x="2659" y="2277"/>
                    </a:cubicBezTo>
                    <a:cubicBezTo>
                      <a:pt x="2420" y="2277"/>
                      <a:pt x="2223" y="2216"/>
                      <a:pt x="2109" y="2068"/>
                    </a:cubicBezTo>
                    <a:cubicBezTo>
                      <a:pt x="2002" y="1928"/>
                      <a:pt x="1904" y="1695"/>
                      <a:pt x="2047" y="1358"/>
                    </a:cubicBezTo>
                    <a:cubicBezTo>
                      <a:pt x="2278" y="829"/>
                      <a:pt x="3073" y="251"/>
                      <a:pt x="3779" y="71"/>
                    </a:cubicBezTo>
                    <a:cubicBezTo>
                      <a:pt x="3552" y="25"/>
                      <a:pt x="3323" y="1"/>
                      <a:pt x="3102" y="1"/>
                    </a:cubicBezTo>
                    <a:close/>
                    <a:moveTo>
                      <a:pt x="1773" y="10267"/>
                    </a:moveTo>
                    <a:cubicBezTo>
                      <a:pt x="1773" y="10267"/>
                      <a:pt x="1773" y="10267"/>
                      <a:pt x="1773" y="10267"/>
                    </a:cubicBezTo>
                    <a:cubicBezTo>
                      <a:pt x="1775" y="10271"/>
                      <a:pt x="1776" y="10275"/>
                      <a:pt x="1778" y="10280"/>
                    </a:cubicBezTo>
                    <a:lnTo>
                      <a:pt x="1778" y="10280"/>
                    </a:lnTo>
                    <a:cubicBezTo>
                      <a:pt x="1776" y="10275"/>
                      <a:pt x="1775" y="10271"/>
                      <a:pt x="1773" y="10267"/>
                    </a:cubicBezTo>
                    <a:close/>
                    <a:moveTo>
                      <a:pt x="1778" y="10280"/>
                    </a:moveTo>
                    <a:cubicBezTo>
                      <a:pt x="2070" y="10927"/>
                      <a:pt x="2400" y="11543"/>
                      <a:pt x="2774" y="12112"/>
                    </a:cubicBezTo>
                    <a:lnTo>
                      <a:pt x="2778" y="12116"/>
                    </a:lnTo>
                    <a:cubicBezTo>
                      <a:pt x="2403" y="11546"/>
                      <a:pt x="2072" y="10927"/>
                      <a:pt x="1778" y="10280"/>
                    </a:cubicBezTo>
                    <a:close/>
                  </a:path>
                </a:pathLst>
              </a:custGeom>
              <a:solidFill>
                <a:srgbClr val="D6D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1"/>
              <p:cNvSpPr/>
              <p:nvPr/>
            </p:nvSpPr>
            <p:spPr>
              <a:xfrm>
                <a:off x="5159750" y="2111338"/>
                <a:ext cx="169225" cy="120800"/>
              </a:xfrm>
              <a:custGeom>
                <a:avLst/>
                <a:gdLst/>
                <a:ahLst/>
                <a:cxnLst/>
                <a:rect l="l" t="t" r="r" b="b"/>
                <a:pathLst>
                  <a:path w="6769" h="4832" extrusionOk="0">
                    <a:moveTo>
                      <a:pt x="3864" y="0"/>
                    </a:moveTo>
                    <a:cubicBezTo>
                      <a:pt x="3569" y="0"/>
                      <a:pt x="3274" y="29"/>
                      <a:pt x="2970" y="86"/>
                    </a:cubicBezTo>
                    <a:cubicBezTo>
                      <a:pt x="1592" y="357"/>
                      <a:pt x="501" y="1198"/>
                      <a:pt x="1" y="2240"/>
                    </a:cubicBezTo>
                    <a:cubicBezTo>
                      <a:pt x="296" y="2891"/>
                      <a:pt x="629" y="3516"/>
                      <a:pt x="1006" y="4089"/>
                    </a:cubicBezTo>
                    <a:cubicBezTo>
                      <a:pt x="1715" y="4565"/>
                      <a:pt x="2474" y="4832"/>
                      <a:pt x="3224" y="4832"/>
                    </a:cubicBezTo>
                    <a:cubicBezTo>
                      <a:pt x="3508" y="4832"/>
                      <a:pt x="3786" y="4795"/>
                      <a:pt x="4061" y="4717"/>
                    </a:cubicBezTo>
                    <a:cubicBezTo>
                      <a:pt x="5189" y="4397"/>
                      <a:pt x="6071" y="3450"/>
                      <a:pt x="6547" y="2043"/>
                    </a:cubicBezTo>
                    <a:cubicBezTo>
                      <a:pt x="6637" y="1772"/>
                      <a:pt x="6711" y="1494"/>
                      <a:pt x="6768" y="1206"/>
                    </a:cubicBezTo>
                    <a:cubicBezTo>
                      <a:pt x="6100" y="455"/>
                      <a:pt x="5038" y="0"/>
                      <a:pt x="3864" y="0"/>
                    </a:cubicBezTo>
                    <a:close/>
                  </a:path>
                </a:pathLst>
              </a:custGeom>
              <a:solidFill>
                <a:srgbClr val="D8B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1"/>
              <p:cNvSpPr/>
              <p:nvPr/>
            </p:nvSpPr>
            <p:spPr>
              <a:xfrm>
                <a:off x="5115775" y="1936288"/>
                <a:ext cx="19500" cy="131400"/>
              </a:xfrm>
              <a:custGeom>
                <a:avLst/>
                <a:gdLst/>
                <a:ahLst/>
                <a:cxnLst/>
                <a:rect l="l" t="t" r="r" b="b"/>
                <a:pathLst>
                  <a:path w="780" h="5256" extrusionOk="0">
                    <a:moveTo>
                      <a:pt x="779" y="1"/>
                    </a:moveTo>
                    <a:cubicBezTo>
                      <a:pt x="476" y="325"/>
                      <a:pt x="209" y="719"/>
                      <a:pt x="1" y="1174"/>
                    </a:cubicBezTo>
                    <a:cubicBezTo>
                      <a:pt x="45" y="2466"/>
                      <a:pt x="201" y="3860"/>
                      <a:pt x="497" y="5255"/>
                    </a:cubicBezTo>
                    <a:cubicBezTo>
                      <a:pt x="439" y="3286"/>
                      <a:pt x="517" y="1572"/>
                      <a:pt x="779" y="1"/>
                    </a:cubicBezTo>
                    <a:close/>
                  </a:path>
                </a:pathLst>
              </a:custGeom>
              <a:solidFill>
                <a:srgbClr val="D4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1"/>
              <p:cNvSpPr/>
              <p:nvPr/>
            </p:nvSpPr>
            <p:spPr>
              <a:xfrm>
                <a:off x="5219125" y="2012988"/>
                <a:ext cx="29950" cy="75700"/>
              </a:xfrm>
              <a:custGeom>
                <a:avLst/>
                <a:gdLst/>
                <a:ahLst/>
                <a:cxnLst/>
                <a:rect l="l" t="t" r="r" b="b"/>
                <a:pathLst>
                  <a:path w="1198" h="3028" extrusionOk="0">
                    <a:moveTo>
                      <a:pt x="361" y="1"/>
                    </a:moveTo>
                    <a:cubicBezTo>
                      <a:pt x="353" y="1"/>
                      <a:pt x="345" y="5"/>
                      <a:pt x="337" y="5"/>
                    </a:cubicBezTo>
                    <a:cubicBezTo>
                      <a:pt x="217" y="22"/>
                      <a:pt x="107" y="190"/>
                      <a:pt x="37" y="452"/>
                    </a:cubicBezTo>
                    <a:cubicBezTo>
                      <a:pt x="29" y="489"/>
                      <a:pt x="21" y="530"/>
                      <a:pt x="13" y="567"/>
                    </a:cubicBezTo>
                    <a:cubicBezTo>
                      <a:pt x="62" y="555"/>
                      <a:pt x="111" y="546"/>
                      <a:pt x="164" y="546"/>
                    </a:cubicBezTo>
                    <a:cubicBezTo>
                      <a:pt x="439" y="546"/>
                      <a:pt x="665" y="772"/>
                      <a:pt x="665" y="1047"/>
                    </a:cubicBezTo>
                    <a:cubicBezTo>
                      <a:pt x="665" y="1322"/>
                      <a:pt x="439" y="1547"/>
                      <a:pt x="164" y="1547"/>
                    </a:cubicBezTo>
                    <a:cubicBezTo>
                      <a:pt x="107" y="1547"/>
                      <a:pt x="54" y="1539"/>
                      <a:pt x="1" y="1523"/>
                    </a:cubicBezTo>
                    <a:lnTo>
                      <a:pt x="1" y="1523"/>
                    </a:lnTo>
                    <a:cubicBezTo>
                      <a:pt x="5" y="1547"/>
                      <a:pt x="9" y="1576"/>
                      <a:pt x="13" y="1600"/>
                    </a:cubicBezTo>
                    <a:cubicBezTo>
                      <a:pt x="156" y="2507"/>
                      <a:pt x="546" y="3028"/>
                      <a:pt x="783" y="3028"/>
                    </a:cubicBezTo>
                    <a:cubicBezTo>
                      <a:pt x="792" y="3028"/>
                      <a:pt x="800" y="3028"/>
                      <a:pt x="808" y="3024"/>
                    </a:cubicBezTo>
                    <a:cubicBezTo>
                      <a:pt x="927" y="3007"/>
                      <a:pt x="1038" y="2839"/>
                      <a:pt x="1108" y="2577"/>
                    </a:cubicBezTo>
                    <a:cubicBezTo>
                      <a:pt x="1190" y="2261"/>
                      <a:pt x="1198" y="1854"/>
                      <a:pt x="1133" y="1428"/>
                    </a:cubicBezTo>
                    <a:cubicBezTo>
                      <a:pt x="1067" y="1002"/>
                      <a:pt x="936" y="616"/>
                      <a:pt x="759" y="337"/>
                    </a:cubicBezTo>
                    <a:cubicBezTo>
                      <a:pt x="624" y="124"/>
                      <a:pt x="480" y="1"/>
                      <a:pt x="36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1"/>
              <p:cNvSpPr/>
              <p:nvPr/>
            </p:nvSpPr>
            <p:spPr>
              <a:xfrm>
                <a:off x="5209300" y="2004588"/>
                <a:ext cx="48400" cy="92625"/>
              </a:xfrm>
              <a:custGeom>
                <a:avLst/>
                <a:gdLst/>
                <a:ahLst/>
                <a:cxnLst/>
                <a:rect l="l" t="t" r="r" b="b"/>
                <a:pathLst>
                  <a:path w="1936" h="3705" extrusionOk="0">
                    <a:moveTo>
                      <a:pt x="754" y="337"/>
                    </a:moveTo>
                    <a:cubicBezTo>
                      <a:pt x="873" y="337"/>
                      <a:pt x="1017" y="460"/>
                      <a:pt x="1152" y="673"/>
                    </a:cubicBezTo>
                    <a:cubicBezTo>
                      <a:pt x="1329" y="952"/>
                      <a:pt x="1460" y="1338"/>
                      <a:pt x="1526" y="1764"/>
                    </a:cubicBezTo>
                    <a:cubicBezTo>
                      <a:pt x="1591" y="2190"/>
                      <a:pt x="1583" y="2597"/>
                      <a:pt x="1501" y="2913"/>
                    </a:cubicBezTo>
                    <a:cubicBezTo>
                      <a:pt x="1431" y="3175"/>
                      <a:pt x="1320" y="3343"/>
                      <a:pt x="1201" y="3360"/>
                    </a:cubicBezTo>
                    <a:cubicBezTo>
                      <a:pt x="1193" y="3364"/>
                      <a:pt x="1185" y="3364"/>
                      <a:pt x="1176" y="3364"/>
                    </a:cubicBezTo>
                    <a:cubicBezTo>
                      <a:pt x="939" y="3364"/>
                      <a:pt x="549" y="2843"/>
                      <a:pt x="406" y="1936"/>
                    </a:cubicBezTo>
                    <a:cubicBezTo>
                      <a:pt x="402" y="1912"/>
                      <a:pt x="398" y="1883"/>
                      <a:pt x="394" y="1859"/>
                    </a:cubicBezTo>
                    <a:cubicBezTo>
                      <a:pt x="197" y="1789"/>
                      <a:pt x="57" y="1605"/>
                      <a:pt x="57" y="1383"/>
                    </a:cubicBezTo>
                    <a:cubicBezTo>
                      <a:pt x="57" y="1157"/>
                      <a:pt x="201" y="969"/>
                      <a:pt x="406" y="903"/>
                    </a:cubicBezTo>
                    <a:cubicBezTo>
                      <a:pt x="414" y="866"/>
                      <a:pt x="422" y="825"/>
                      <a:pt x="430" y="788"/>
                    </a:cubicBezTo>
                    <a:cubicBezTo>
                      <a:pt x="500" y="526"/>
                      <a:pt x="610" y="358"/>
                      <a:pt x="730" y="341"/>
                    </a:cubicBezTo>
                    <a:cubicBezTo>
                      <a:pt x="738" y="341"/>
                      <a:pt x="746" y="337"/>
                      <a:pt x="754" y="337"/>
                    </a:cubicBezTo>
                    <a:close/>
                    <a:moveTo>
                      <a:pt x="754" y="0"/>
                    </a:moveTo>
                    <a:cubicBezTo>
                      <a:pt x="730" y="0"/>
                      <a:pt x="705" y="0"/>
                      <a:pt x="680" y="5"/>
                    </a:cubicBezTo>
                    <a:cubicBezTo>
                      <a:pt x="414" y="45"/>
                      <a:pt x="209" y="292"/>
                      <a:pt x="103" y="702"/>
                    </a:cubicBezTo>
                    <a:cubicBezTo>
                      <a:pt x="8" y="1063"/>
                      <a:pt x="0" y="1518"/>
                      <a:pt x="69" y="1990"/>
                    </a:cubicBezTo>
                    <a:cubicBezTo>
                      <a:pt x="226" y="2991"/>
                      <a:pt x="693" y="3704"/>
                      <a:pt x="1176" y="3704"/>
                    </a:cubicBezTo>
                    <a:cubicBezTo>
                      <a:pt x="1201" y="3704"/>
                      <a:pt x="1226" y="3700"/>
                      <a:pt x="1255" y="3696"/>
                    </a:cubicBezTo>
                    <a:cubicBezTo>
                      <a:pt x="1517" y="3655"/>
                      <a:pt x="1723" y="3409"/>
                      <a:pt x="1829" y="2999"/>
                    </a:cubicBezTo>
                    <a:cubicBezTo>
                      <a:pt x="1924" y="2642"/>
                      <a:pt x="1935" y="2183"/>
                      <a:pt x="1862" y="1711"/>
                    </a:cubicBezTo>
                    <a:cubicBezTo>
                      <a:pt x="1788" y="1239"/>
                      <a:pt x="1640" y="808"/>
                      <a:pt x="1439" y="492"/>
                    </a:cubicBezTo>
                    <a:cubicBezTo>
                      <a:pt x="1235" y="172"/>
                      <a:pt x="996" y="0"/>
                      <a:pt x="75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1"/>
              <p:cNvSpPr/>
              <p:nvPr/>
            </p:nvSpPr>
            <p:spPr>
              <a:xfrm>
                <a:off x="5210725" y="2026638"/>
                <a:ext cx="25050" cy="25050"/>
              </a:xfrm>
              <a:custGeom>
                <a:avLst/>
                <a:gdLst/>
                <a:ahLst/>
                <a:cxnLst/>
                <a:rect l="l" t="t" r="r" b="b"/>
                <a:pathLst>
                  <a:path w="1002" h="1002" extrusionOk="0">
                    <a:moveTo>
                      <a:pt x="500" y="0"/>
                    </a:moveTo>
                    <a:cubicBezTo>
                      <a:pt x="447" y="0"/>
                      <a:pt x="398" y="9"/>
                      <a:pt x="349" y="21"/>
                    </a:cubicBezTo>
                    <a:cubicBezTo>
                      <a:pt x="144" y="87"/>
                      <a:pt x="0" y="275"/>
                      <a:pt x="0" y="501"/>
                    </a:cubicBezTo>
                    <a:cubicBezTo>
                      <a:pt x="0" y="723"/>
                      <a:pt x="140" y="907"/>
                      <a:pt x="337" y="977"/>
                    </a:cubicBezTo>
                    <a:cubicBezTo>
                      <a:pt x="390" y="993"/>
                      <a:pt x="443" y="1001"/>
                      <a:pt x="500" y="1001"/>
                    </a:cubicBezTo>
                    <a:cubicBezTo>
                      <a:pt x="775" y="1001"/>
                      <a:pt x="1001" y="776"/>
                      <a:pt x="1001" y="501"/>
                    </a:cubicBezTo>
                    <a:cubicBezTo>
                      <a:pt x="1001" y="226"/>
                      <a:pt x="775" y="0"/>
                      <a:pt x="500" y="0"/>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1"/>
              <p:cNvSpPr/>
              <p:nvPr/>
            </p:nvSpPr>
            <p:spPr>
              <a:xfrm>
                <a:off x="5100800" y="2038538"/>
                <a:ext cx="7100" cy="55900"/>
              </a:xfrm>
              <a:custGeom>
                <a:avLst/>
                <a:gdLst/>
                <a:ahLst/>
                <a:cxnLst/>
                <a:rect l="l" t="t" r="r" b="b"/>
                <a:pathLst>
                  <a:path w="284" h="2236" extrusionOk="0">
                    <a:moveTo>
                      <a:pt x="0" y="1"/>
                    </a:moveTo>
                    <a:cubicBezTo>
                      <a:pt x="0" y="726"/>
                      <a:pt x="95" y="1481"/>
                      <a:pt x="284" y="2235"/>
                    </a:cubicBezTo>
                    <a:cubicBezTo>
                      <a:pt x="95" y="1481"/>
                      <a:pt x="0" y="726"/>
                      <a:pt x="0"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1"/>
              <p:cNvSpPr/>
              <p:nvPr/>
            </p:nvSpPr>
            <p:spPr>
              <a:xfrm>
                <a:off x="5100800" y="2032588"/>
                <a:ext cx="125" cy="5975"/>
              </a:xfrm>
              <a:custGeom>
                <a:avLst/>
                <a:gdLst/>
                <a:ahLst/>
                <a:cxnLst/>
                <a:rect l="l" t="t" r="r" b="b"/>
                <a:pathLst>
                  <a:path w="5" h="239" extrusionOk="0">
                    <a:moveTo>
                      <a:pt x="4" y="0"/>
                    </a:moveTo>
                    <a:cubicBezTo>
                      <a:pt x="0" y="78"/>
                      <a:pt x="0" y="156"/>
                      <a:pt x="0" y="239"/>
                    </a:cubicBezTo>
                    <a:cubicBezTo>
                      <a:pt x="0" y="156"/>
                      <a:pt x="0" y="78"/>
                      <a:pt x="4" y="0"/>
                    </a:cubicBezTo>
                    <a:close/>
                  </a:path>
                </a:pathLst>
              </a:custGeom>
              <a:solidFill>
                <a:srgbClr val="A37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1"/>
              <p:cNvSpPr/>
              <p:nvPr/>
            </p:nvSpPr>
            <p:spPr>
              <a:xfrm>
                <a:off x="5100900" y="1966238"/>
                <a:ext cx="14575" cy="66375"/>
              </a:xfrm>
              <a:custGeom>
                <a:avLst/>
                <a:gdLst/>
                <a:ahLst/>
                <a:cxnLst/>
                <a:rect l="l" t="t" r="r" b="b"/>
                <a:pathLst>
                  <a:path w="583" h="2655" extrusionOk="0">
                    <a:moveTo>
                      <a:pt x="583" y="1"/>
                    </a:moveTo>
                    <a:cubicBezTo>
                      <a:pt x="501" y="181"/>
                      <a:pt x="423" y="370"/>
                      <a:pt x="357" y="570"/>
                    </a:cubicBezTo>
                    <a:cubicBezTo>
                      <a:pt x="140" y="1214"/>
                      <a:pt x="21" y="1920"/>
                      <a:pt x="0" y="2654"/>
                    </a:cubicBezTo>
                    <a:lnTo>
                      <a:pt x="0" y="2654"/>
                    </a:lnTo>
                    <a:cubicBezTo>
                      <a:pt x="21" y="1920"/>
                      <a:pt x="140" y="1214"/>
                      <a:pt x="357" y="570"/>
                    </a:cubicBezTo>
                    <a:cubicBezTo>
                      <a:pt x="423" y="370"/>
                      <a:pt x="501" y="181"/>
                      <a:pt x="583" y="1"/>
                    </a:cubicBezTo>
                    <a:close/>
                  </a:path>
                </a:pathLst>
              </a:custGeom>
              <a:solidFill>
                <a:srgbClr val="824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1"/>
              <p:cNvSpPr/>
              <p:nvPr/>
            </p:nvSpPr>
            <p:spPr>
              <a:xfrm>
                <a:off x="5115450" y="1916213"/>
                <a:ext cx="48950" cy="50050"/>
              </a:xfrm>
              <a:custGeom>
                <a:avLst/>
                <a:gdLst/>
                <a:ahLst/>
                <a:cxnLst/>
                <a:rect l="l" t="t" r="r" b="b"/>
                <a:pathLst>
                  <a:path w="1958" h="2002" extrusionOk="0">
                    <a:moveTo>
                      <a:pt x="14" y="1977"/>
                    </a:moveTo>
                    <a:cubicBezTo>
                      <a:pt x="9" y="1985"/>
                      <a:pt x="5" y="1994"/>
                      <a:pt x="1" y="2002"/>
                    </a:cubicBezTo>
                    <a:lnTo>
                      <a:pt x="1" y="2002"/>
                    </a:lnTo>
                    <a:cubicBezTo>
                      <a:pt x="5" y="1994"/>
                      <a:pt x="9" y="1985"/>
                      <a:pt x="14" y="1977"/>
                    </a:cubicBezTo>
                    <a:lnTo>
                      <a:pt x="14" y="1977"/>
                    </a:lnTo>
                    <a:close/>
                    <a:moveTo>
                      <a:pt x="1958" y="0"/>
                    </a:moveTo>
                    <a:cubicBezTo>
                      <a:pt x="1523" y="173"/>
                      <a:pt x="1133" y="443"/>
                      <a:pt x="792" y="804"/>
                    </a:cubicBezTo>
                    <a:lnTo>
                      <a:pt x="792" y="804"/>
                    </a:lnTo>
                    <a:cubicBezTo>
                      <a:pt x="1133" y="443"/>
                      <a:pt x="1523" y="173"/>
                      <a:pt x="1958" y="0"/>
                    </a:cubicBezTo>
                    <a:close/>
                  </a:path>
                </a:pathLst>
              </a:custGeom>
              <a:solidFill>
                <a:srgbClr val="A6B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1"/>
              <p:cNvSpPr/>
              <p:nvPr/>
            </p:nvSpPr>
            <p:spPr>
              <a:xfrm>
                <a:off x="5115775" y="1936288"/>
                <a:ext cx="19500" cy="29350"/>
              </a:xfrm>
              <a:custGeom>
                <a:avLst/>
                <a:gdLst/>
                <a:ahLst/>
                <a:cxnLst/>
                <a:rect l="l" t="t" r="r" b="b"/>
                <a:pathLst>
                  <a:path w="780" h="1174" extrusionOk="0">
                    <a:moveTo>
                      <a:pt x="779" y="1"/>
                    </a:moveTo>
                    <a:cubicBezTo>
                      <a:pt x="476" y="325"/>
                      <a:pt x="209" y="719"/>
                      <a:pt x="1" y="1174"/>
                    </a:cubicBezTo>
                    <a:lnTo>
                      <a:pt x="1" y="1174"/>
                    </a:lnTo>
                    <a:cubicBezTo>
                      <a:pt x="209" y="719"/>
                      <a:pt x="476" y="325"/>
                      <a:pt x="779" y="1"/>
                    </a:cubicBezTo>
                    <a:close/>
                  </a:path>
                </a:pathLst>
              </a:custGeom>
              <a:solidFill>
                <a:srgbClr val="A4A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1"/>
              <p:cNvSpPr/>
              <p:nvPr/>
            </p:nvSpPr>
            <p:spPr>
              <a:xfrm>
                <a:off x="5092275" y="1902163"/>
                <a:ext cx="248700" cy="338500"/>
              </a:xfrm>
              <a:custGeom>
                <a:avLst/>
                <a:gdLst/>
                <a:ahLst/>
                <a:cxnLst/>
                <a:rect l="l" t="t" r="r" b="b"/>
                <a:pathLst>
                  <a:path w="9948" h="13540" extrusionOk="0">
                    <a:moveTo>
                      <a:pt x="4029" y="341"/>
                    </a:moveTo>
                    <a:cubicBezTo>
                      <a:pt x="4914" y="341"/>
                      <a:pt x="5842" y="714"/>
                      <a:pt x="6707" y="1435"/>
                    </a:cubicBezTo>
                    <a:cubicBezTo>
                      <a:pt x="7864" y="2399"/>
                      <a:pt x="8766" y="3864"/>
                      <a:pt x="9246" y="5562"/>
                    </a:cubicBezTo>
                    <a:cubicBezTo>
                      <a:pt x="9488" y="6410"/>
                      <a:pt x="9607" y="7264"/>
                      <a:pt x="9607" y="8089"/>
                    </a:cubicBezTo>
                    <a:cubicBezTo>
                      <a:pt x="9607" y="8597"/>
                      <a:pt x="9558" y="9098"/>
                      <a:pt x="9467" y="9573"/>
                    </a:cubicBezTo>
                    <a:cubicBezTo>
                      <a:pt x="9410" y="9861"/>
                      <a:pt x="9336" y="10139"/>
                      <a:pt x="9246" y="10410"/>
                    </a:cubicBezTo>
                    <a:cubicBezTo>
                      <a:pt x="8770" y="11817"/>
                      <a:pt x="7888" y="12764"/>
                      <a:pt x="6760" y="13084"/>
                    </a:cubicBezTo>
                    <a:cubicBezTo>
                      <a:pt x="6485" y="13162"/>
                      <a:pt x="6207" y="13199"/>
                      <a:pt x="5923" y="13199"/>
                    </a:cubicBezTo>
                    <a:cubicBezTo>
                      <a:pt x="5173" y="13199"/>
                      <a:pt x="4414" y="12932"/>
                      <a:pt x="3705" y="12456"/>
                    </a:cubicBezTo>
                    <a:lnTo>
                      <a:pt x="3701" y="12452"/>
                    </a:lnTo>
                    <a:cubicBezTo>
                      <a:pt x="3659" y="12428"/>
                      <a:pt x="3618" y="12399"/>
                      <a:pt x="3582" y="12371"/>
                    </a:cubicBezTo>
                    <a:cubicBezTo>
                      <a:pt x="3262" y="12140"/>
                      <a:pt x="2959" y="11874"/>
                      <a:pt x="2667" y="11567"/>
                    </a:cubicBezTo>
                    <a:cubicBezTo>
                      <a:pt x="1814" y="10660"/>
                      <a:pt x="1108" y="9422"/>
                      <a:pt x="702" y="7978"/>
                    </a:cubicBezTo>
                    <a:cubicBezTo>
                      <a:pt x="674" y="7883"/>
                      <a:pt x="649" y="7785"/>
                      <a:pt x="625" y="7690"/>
                    </a:cubicBezTo>
                    <a:cubicBezTo>
                      <a:pt x="436" y="6936"/>
                      <a:pt x="341" y="6181"/>
                      <a:pt x="341" y="5456"/>
                    </a:cubicBezTo>
                    <a:cubicBezTo>
                      <a:pt x="341" y="5373"/>
                      <a:pt x="341" y="5295"/>
                      <a:pt x="345" y="5217"/>
                    </a:cubicBezTo>
                    <a:cubicBezTo>
                      <a:pt x="366" y="4483"/>
                      <a:pt x="485" y="3777"/>
                      <a:pt x="702" y="3133"/>
                    </a:cubicBezTo>
                    <a:cubicBezTo>
                      <a:pt x="768" y="2933"/>
                      <a:pt x="846" y="2744"/>
                      <a:pt x="928" y="2564"/>
                    </a:cubicBezTo>
                    <a:cubicBezTo>
                      <a:pt x="932" y="2556"/>
                      <a:pt x="936" y="2547"/>
                      <a:pt x="941" y="2539"/>
                    </a:cubicBezTo>
                    <a:cubicBezTo>
                      <a:pt x="1149" y="2084"/>
                      <a:pt x="1416" y="1690"/>
                      <a:pt x="1719" y="1366"/>
                    </a:cubicBezTo>
                    <a:cubicBezTo>
                      <a:pt x="2060" y="1005"/>
                      <a:pt x="2450" y="735"/>
                      <a:pt x="2885" y="562"/>
                    </a:cubicBezTo>
                    <a:cubicBezTo>
                      <a:pt x="2983" y="521"/>
                      <a:pt x="3086" y="485"/>
                      <a:pt x="3188" y="455"/>
                    </a:cubicBezTo>
                    <a:cubicBezTo>
                      <a:pt x="3463" y="377"/>
                      <a:pt x="3741" y="341"/>
                      <a:pt x="4029" y="341"/>
                    </a:cubicBezTo>
                    <a:close/>
                    <a:moveTo>
                      <a:pt x="4029" y="0"/>
                    </a:moveTo>
                    <a:cubicBezTo>
                      <a:pt x="3713" y="0"/>
                      <a:pt x="3401" y="46"/>
                      <a:pt x="3093" y="131"/>
                    </a:cubicBezTo>
                    <a:cubicBezTo>
                      <a:pt x="1855" y="480"/>
                      <a:pt x="891" y="1509"/>
                      <a:pt x="382" y="3023"/>
                    </a:cubicBezTo>
                    <a:cubicBezTo>
                      <a:pt x="128" y="3773"/>
                      <a:pt x="1" y="4598"/>
                      <a:pt x="1" y="5456"/>
                    </a:cubicBezTo>
                    <a:cubicBezTo>
                      <a:pt x="1" y="6308"/>
                      <a:pt x="128" y="7194"/>
                      <a:pt x="375" y="8072"/>
                    </a:cubicBezTo>
                    <a:cubicBezTo>
                      <a:pt x="1289" y="11296"/>
                      <a:pt x="3648" y="13539"/>
                      <a:pt x="5931" y="13539"/>
                    </a:cubicBezTo>
                    <a:cubicBezTo>
                      <a:pt x="6239" y="13539"/>
                      <a:pt x="6551" y="13498"/>
                      <a:pt x="6851" y="13412"/>
                    </a:cubicBezTo>
                    <a:cubicBezTo>
                      <a:pt x="8093" y="13060"/>
                      <a:pt x="9057" y="12034"/>
                      <a:pt x="9566" y="10516"/>
                    </a:cubicBezTo>
                    <a:cubicBezTo>
                      <a:pt x="9820" y="9770"/>
                      <a:pt x="9943" y="8945"/>
                      <a:pt x="9947" y="8084"/>
                    </a:cubicBezTo>
                    <a:cubicBezTo>
                      <a:pt x="9947" y="7235"/>
                      <a:pt x="9820" y="6349"/>
                      <a:pt x="9573" y="5471"/>
                    </a:cubicBezTo>
                    <a:cubicBezTo>
                      <a:pt x="9496" y="5197"/>
                      <a:pt x="9406" y="4926"/>
                      <a:pt x="9308" y="4668"/>
                    </a:cubicBezTo>
                    <a:cubicBezTo>
                      <a:pt x="9262" y="4663"/>
                      <a:pt x="9221" y="4639"/>
                      <a:pt x="9189" y="4602"/>
                    </a:cubicBezTo>
                    <a:lnTo>
                      <a:pt x="8545" y="3769"/>
                    </a:lnTo>
                    <a:cubicBezTo>
                      <a:pt x="8511" y="3728"/>
                      <a:pt x="8503" y="3675"/>
                      <a:pt x="8515" y="3622"/>
                    </a:cubicBezTo>
                    <a:cubicBezTo>
                      <a:pt x="8528" y="3573"/>
                      <a:pt x="8564" y="3527"/>
                      <a:pt x="8614" y="3507"/>
                    </a:cubicBezTo>
                    <a:lnTo>
                      <a:pt x="8753" y="3449"/>
                    </a:lnTo>
                    <a:cubicBezTo>
                      <a:pt x="8261" y="2547"/>
                      <a:pt x="7638" y="1768"/>
                      <a:pt x="6925" y="1174"/>
                    </a:cubicBezTo>
                    <a:cubicBezTo>
                      <a:pt x="5997" y="402"/>
                      <a:pt x="4996" y="0"/>
                      <a:pt x="4029"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1"/>
              <p:cNvSpPr/>
              <p:nvPr/>
            </p:nvSpPr>
            <p:spPr>
              <a:xfrm>
                <a:off x="5304850" y="1988388"/>
                <a:ext cx="20125" cy="30500"/>
              </a:xfrm>
              <a:custGeom>
                <a:avLst/>
                <a:gdLst/>
                <a:ahLst/>
                <a:cxnLst/>
                <a:rect l="l" t="t" r="r" b="b"/>
                <a:pathLst>
                  <a:path w="805" h="1220" extrusionOk="0">
                    <a:moveTo>
                      <a:pt x="250" y="0"/>
                    </a:moveTo>
                    <a:lnTo>
                      <a:pt x="111" y="58"/>
                    </a:lnTo>
                    <a:cubicBezTo>
                      <a:pt x="61" y="78"/>
                      <a:pt x="25" y="124"/>
                      <a:pt x="12" y="173"/>
                    </a:cubicBezTo>
                    <a:cubicBezTo>
                      <a:pt x="0" y="226"/>
                      <a:pt x="8" y="279"/>
                      <a:pt x="42" y="320"/>
                    </a:cubicBezTo>
                    <a:lnTo>
                      <a:pt x="686" y="1153"/>
                    </a:lnTo>
                    <a:cubicBezTo>
                      <a:pt x="718" y="1190"/>
                      <a:pt x="759" y="1214"/>
                      <a:pt x="805" y="1219"/>
                    </a:cubicBezTo>
                    <a:cubicBezTo>
                      <a:pt x="644" y="792"/>
                      <a:pt x="460" y="386"/>
                      <a:pt x="250"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1"/>
              <p:cNvSpPr/>
              <p:nvPr/>
            </p:nvSpPr>
            <p:spPr>
              <a:xfrm>
                <a:off x="5126850" y="2000363"/>
                <a:ext cx="73775" cy="151625"/>
              </a:xfrm>
              <a:custGeom>
                <a:avLst/>
                <a:gdLst/>
                <a:ahLst/>
                <a:cxnLst/>
                <a:rect l="l" t="t" r="r" b="b"/>
                <a:pathLst>
                  <a:path w="2951" h="6065" extrusionOk="0">
                    <a:moveTo>
                      <a:pt x="672" y="0"/>
                    </a:moveTo>
                    <a:cubicBezTo>
                      <a:pt x="403" y="0"/>
                      <a:pt x="169" y="164"/>
                      <a:pt x="139" y="559"/>
                    </a:cubicBezTo>
                    <a:cubicBezTo>
                      <a:pt x="1" y="2429"/>
                      <a:pt x="181" y="4259"/>
                      <a:pt x="1448" y="5744"/>
                    </a:cubicBezTo>
                    <a:cubicBezTo>
                      <a:pt x="1640" y="5970"/>
                      <a:pt x="1858" y="6064"/>
                      <a:pt x="2057" y="6064"/>
                    </a:cubicBezTo>
                    <a:cubicBezTo>
                      <a:pt x="2560" y="6064"/>
                      <a:pt x="2950" y="5466"/>
                      <a:pt x="2551" y="4862"/>
                    </a:cubicBezTo>
                    <a:cubicBezTo>
                      <a:pt x="1718" y="3611"/>
                      <a:pt x="1497" y="2376"/>
                      <a:pt x="1542" y="875"/>
                    </a:cubicBezTo>
                    <a:cubicBezTo>
                      <a:pt x="1557" y="368"/>
                      <a:pt x="1075" y="0"/>
                      <a:pt x="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1"/>
              <p:cNvSpPr/>
              <p:nvPr/>
            </p:nvSpPr>
            <p:spPr>
              <a:xfrm>
                <a:off x="5197700" y="2161263"/>
                <a:ext cx="40525" cy="38175"/>
              </a:xfrm>
              <a:custGeom>
                <a:avLst/>
                <a:gdLst/>
                <a:ahLst/>
                <a:cxnLst/>
                <a:rect l="l" t="t" r="r" b="b"/>
                <a:pathLst>
                  <a:path w="1621" h="1527" extrusionOk="0">
                    <a:moveTo>
                      <a:pt x="661" y="1"/>
                    </a:moveTo>
                    <a:cubicBezTo>
                      <a:pt x="258" y="1"/>
                      <a:pt x="1" y="460"/>
                      <a:pt x="86" y="821"/>
                    </a:cubicBezTo>
                    <a:cubicBezTo>
                      <a:pt x="189" y="1239"/>
                      <a:pt x="533" y="1526"/>
                      <a:pt x="964" y="1526"/>
                    </a:cubicBezTo>
                    <a:cubicBezTo>
                      <a:pt x="1366" y="1526"/>
                      <a:pt x="1621" y="1072"/>
                      <a:pt x="1534" y="710"/>
                    </a:cubicBezTo>
                    <a:cubicBezTo>
                      <a:pt x="1436" y="288"/>
                      <a:pt x="1091"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1"/>
              <p:cNvSpPr/>
              <p:nvPr/>
            </p:nvSpPr>
            <p:spPr>
              <a:xfrm>
                <a:off x="5485100" y="1876788"/>
                <a:ext cx="81450" cy="154675"/>
              </a:xfrm>
              <a:custGeom>
                <a:avLst/>
                <a:gdLst/>
                <a:ahLst/>
                <a:cxnLst/>
                <a:rect l="l" t="t" r="r" b="b"/>
                <a:pathLst>
                  <a:path w="3258" h="6187" extrusionOk="0">
                    <a:moveTo>
                      <a:pt x="845" y="0"/>
                    </a:moveTo>
                    <a:cubicBezTo>
                      <a:pt x="616" y="0"/>
                      <a:pt x="411" y="117"/>
                      <a:pt x="333" y="404"/>
                    </a:cubicBezTo>
                    <a:cubicBezTo>
                      <a:pt x="1" y="1606"/>
                      <a:pt x="67" y="2500"/>
                      <a:pt x="526" y="3660"/>
                    </a:cubicBezTo>
                    <a:cubicBezTo>
                      <a:pt x="899" y="4600"/>
                      <a:pt x="1223" y="5585"/>
                      <a:pt x="2154" y="6093"/>
                    </a:cubicBezTo>
                    <a:cubicBezTo>
                      <a:pt x="2274" y="6158"/>
                      <a:pt x="2387" y="6186"/>
                      <a:pt x="2490" y="6186"/>
                    </a:cubicBezTo>
                    <a:cubicBezTo>
                      <a:pt x="3007" y="6186"/>
                      <a:pt x="3258" y="5456"/>
                      <a:pt x="2929" y="4998"/>
                    </a:cubicBezTo>
                    <a:cubicBezTo>
                      <a:pt x="2068" y="3796"/>
                      <a:pt x="1420" y="2397"/>
                      <a:pt x="1707" y="896"/>
                    </a:cubicBezTo>
                    <a:cubicBezTo>
                      <a:pt x="1798" y="418"/>
                      <a:pt x="1279" y="0"/>
                      <a:pt x="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1"/>
              <p:cNvSpPr/>
              <p:nvPr/>
            </p:nvSpPr>
            <p:spPr>
              <a:xfrm>
                <a:off x="5570200" y="2033613"/>
                <a:ext cx="41250" cy="38575"/>
              </a:xfrm>
              <a:custGeom>
                <a:avLst/>
                <a:gdLst/>
                <a:ahLst/>
                <a:cxnLst/>
                <a:rect l="l" t="t" r="r" b="b"/>
                <a:pathLst>
                  <a:path w="1650" h="1543" extrusionOk="0">
                    <a:moveTo>
                      <a:pt x="661" y="1"/>
                    </a:moveTo>
                    <a:cubicBezTo>
                      <a:pt x="256" y="1"/>
                      <a:pt x="1" y="472"/>
                      <a:pt x="91" y="833"/>
                    </a:cubicBezTo>
                    <a:cubicBezTo>
                      <a:pt x="198" y="1264"/>
                      <a:pt x="551" y="1542"/>
                      <a:pt x="985" y="1542"/>
                    </a:cubicBezTo>
                    <a:cubicBezTo>
                      <a:pt x="1396" y="1542"/>
                      <a:pt x="1650" y="1067"/>
                      <a:pt x="1560" y="706"/>
                    </a:cubicBezTo>
                    <a:cubicBezTo>
                      <a:pt x="1449" y="279"/>
                      <a:pt x="1100"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1"/>
              <p:cNvSpPr/>
              <p:nvPr/>
            </p:nvSpPr>
            <p:spPr>
              <a:xfrm>
                <a:off x="5337000" y="1964188"/>
                <a:ext cx="55300" cy="23750"/>
              </a:xfrm>
              <a:custGeom>
                <a:avLst/>
                <a:gdLst/>
                <a:ahLst/>
                <a:cxnLst/>
                <a:rect l="l" t="t" r="r" b="b"/>
                <a:pathLst>
                  <a:path w="2212" h="950" extrusionOk="0">
                    <a:moveTo>
                      <a:pt x="2093" y="1"/>
                    </a:moveTo>
                    <a:cubicBezTo>
                      <a:pt x="2092" y="1"/>
                      <a:pt x="2091" y="1"/>
                      <a:pt x="2090" y="1"/>
                    </a:cubicBezTo>
                    <a:cubicBezTo>
                      <a:pt x="1409" y="75"/>
                      <a:pt x="695" y="472"/>
                      <a:pt x="89" y="772"/>
                    </a:cubicBezTo>
                    <a:cubicBezTo>
                      <a:pt x="0" y="816"/>
                      <a:pt x="47" y="949"/>
                      <a:pt x="129" y="949"/>
                    </a:cubicBezTo>
                    <a:cubicBezTo>
                      <a:pt x="139" y="949"/>
                      <a:pt x="148" y="948"/>
                      <a:pt x="158" y="944"/>
                    </a:cubicBezTo>
                    <a:cubicBezTo>
                      <a:pt x="798" y="690"/>
                      <a:pt x="1569" y="518"/>
                      <a:pt x="2152" y="148"/>
                    </a:cubicBezTo>
                    <a:cubicBezTo>
                      <a:pt x="2212" y="108"/>
                      <a:pt x="2162" y="1"/>
                      <a:pt x="2093" y="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1"/>
              <p:cNvSpPr/>
              <p:nvPr/>
            </p:nvSpPr>
            <p:spPr>
              <a:xfrm>
                <a:off x="5087975" y="1928463"/>
                <a:ext cx="36975" cy="61500"/>
              </a:xfrm>
              <a:custGeom>
                <a:avLst/>
                <a:gdLst/>
                <a:ahLst/>
                <a:cxnLst/>
                <a:rect l="l" t="t" r="r" b="b"/>
                <a:pathLst>
                  <a:path w="1479" h="2460" extrusionOk="0">
                    <a:moveTo>
                      <a:pt x="1379" y="1"/>
                    </a:moveTo>
                    <a:cubicBezTo>
                      <a:pt x="1367" y="1"/>
                      <a:pt x="1354" y="5"/>
                      <a:pt x="1342" y="14"/>
                    </a:cubicBezTo>
                    <a:cubicBezTo>
                      <a:pt x="653" y="527"/>
                      <a:pt x="0" y="1500"/>
                      <a:pt x="79" y="2386"/>
                    </a:cubicBezTo>
                    <a:cubicBezTo>
                      <a:pt x="82" y="2423"/>
                      <a:pt x="124" y="2459"/>
                      <a:pt x="162" y="2459"/>
                    </a:cubicBezTo>
                    <a:cubicBezTo>
                      <a:pt x="179" y="2459"/>
                      <a:pt x="195" y="2452"/>
                      <a:pt x="206" y="2435"/>
                    </a:cubicBezTo>
                    <a:cubicBezTo>
                      <a:pt x="431" y="2057"/>
                      <a:pt x="473" y="1602"/>
                      <a:pt x="689" y="1212"/>
                    </a:cubicBezTo>
                    <a:cubicBezTo>
                      <a:pt x="891" y="839"/>
                      <a:pt x="1113" y="425"/>
                      <a:pt x="1428" y="137"/>
                    </a:cubicBezTo>
                    <a:cubicBezTo>
                      <a:pt x="1479" y="90"/>
                      <a:pt x="1435" y="1"/>
                      <a:pt x="1379" y="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1"/>
              <p:cNvSpPr/>
              <p:nvPr/>
            </p:nvSpPr>
            <p:spPr>
              <a:xfrm>
                <a:off x="5464575" y="1778213"/>
                <a:ext cx="43075" cy="55000"/>
              </a:xfrm>
              <a:custGeom>
                <a:avLst/>
                <a:gdLst/>
                <a:ahLst/>
                <a:cxnLst/>
                <a:rect l="l" t="t" r="r" b="b"/>
                <a:pathLst>
                  <a:path w="1723" h="2200" extrusionOk="0">
                    <a:moveTo>
                      <a:pt x="1609" y="0"/>
                    </a:moveTo>
                    <a:cubicBezTo>
                      <a:pt x="1598" y="0"/>
                      <a:pt x="1587" y="3"/>
                      <a:pt x="1577" y="8"/>
                    </a:cubicBezTo>
                    <a:cubicBezTo>
                      <a:pt x="781" y="442"/>
                      <a:pt x="211" y="1234"/>
                      <a:pt x="10" y="2115"/>
                    </a:cubicBezTo>
                    <a:cubicBezTo>
                      <a:pt x="1" y="2160"/>
                      <a:pt x="44" y="2199"/>
                      <a:pt x="83" y="2199"/>
                    </a:cubicBezTo>
                    <a:cubicBezTo>
                      <a:pt x="99" y="2199"/>
                      <a:pt x="114" y="2193"/>
                      <a:pt x="125" y="2177"/>
                    </a:cubicBezTo>
                    <a:cubicBezTo>
                      <a:pt x="396" y="1825"/>
                      <a:pt x="502" y="1377"/>
                      <a:pt x="769" y="1025"/>
                    </a:cubicBezTo>
                    <a:cubicBezTo>
                      <a:pt x="1011" y="701"/>
                      <a:pt x="1343" y="373"/>
                      <a:pt x="1663" y="131"/>
                    </a:cubicBezTo>
                    <a:cubicBezTo>
                      <a:pt x="1722" y="85"/>
                      <a:pt x="1671" y="0"/>
                      <a:pt x="160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1"/>
              <p:cNvSpPr/>
              <p:nvPr/>
            </p:nvSpPr>
            <p:spPr>
              <a:xfrm>
                <a:off x="5378800" y="2084063"/>
                <a:ext cx="129625" cy="101525"/>
              </a:xfrm>
              <a:custGeom>
                <a:avLst/>
                <a:gdLst/>
                <a:ahLst/>
                <a:cxnLst/>
                <a:rect l="l" t="t" r="r" b="b"/>
                <a:pathLst>
                  <a:path w="5185" h="4061" extrusionOk="0">
                    <a:moveTo>
                      <a:pt x="3590" y="0"/>
                    </a:moveTo>
                    <a:cubicBezTo>
                      <a:pt x="2993" y="0"/>
                      <a:pt x="2963" y="1522"/>
                      <a:pt x="2288" y="1841"/>
                    </a:cubicBezTo>
                    <a:cubicBezTo>
                      <a:pt x="1574" y="2182"/>
                      <a:pt x="463" y="1699"/>
                      <a:pt x="200" y="2412"/>
                    </a:cubicBezTo>
                    <a:cubicBezTo>
                      <a:pt x="1" y="2952"/>
                      <a:pt x="1344" y="4061"/>
                      <a:pt x="2625" y="4061"/>
                    </a:cubicBezTo>
                    <a:cubicBezTo>
                      <a:pt x="3026" y="4061"/>
                      <a:pt x="3421" y="3952"/>
                      <a:pt x="3761" y="3683"/>
                    </a:cubicBezTo>
                    <a:cubicBezTo>
                      <a:pt x="5184" y="2560"/>
                      <a:pt x="4134" y="124"/>
                      <a:pt x="3687" y="12"/>
                    </a:cubicBezTo>
                    <a:cubicBezTo>
                      <a:pt x="3653" y="4"/>
                      <a:pt x="3621" y="0"/>
                      <a:pt x="3590"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1"/>
              <p:cNvSpPr/>
              <p:nvPr/>
            </p:nvSpPr>
            <p:spPr>
              <a:xfrm>
                <a:off x="5376025" y="2079763"/>
                <a:ext cx="122750" cy="110150"/>
              </a:xfrm>
              <a:custGeom>
                <a:avLst/>
                <a:gdLst/>
                <a:ahLst/>
                <a:cxnLst/>
                <a:rect l="l" t="t" r="r" b="b"/>
                <a:pathLst>
                  <a:path w="4910" h="4406" extrusionOk="0">
                    <a:moveTo>
                      <a:pt x="3707" y="340"/>
                    </a:moveTo>
                    <a:cubicBezTo>
                      <a:pt x="3724" y="340"/>
                      <a:pt x="3741" y="345"/>
                      <a:pt x="3757" y="349"/>
                    </a:cubicBezTo>
                    <a:cubicBezTo>
                      <a:pt x="3868" y="385"/>
                      <a:pt x="4224" y="890"/>
                      <a:pt x="4368" y="1665"/>
                    </a:cubicBezTo>
                    <a:cubicBezTo>
                      <a:pt x="4466" y="2182"/>
                      <a:pt x="4515" y="3134"/>
                      <a:pt x="3765" y="3724"/>
                    </a:cubicBezTo>
                    <a:cubicBezTo>
                      <a:pt x="3466" y="3962"/>
                      <a:pt x="3107" y="4060"/>
                      <a:pt x="2736" y="4060"/>
                    </a:cubicBezTo>
                    <a:cubicBezTo>
                      <a:pt x="2151" y="4060"/>
                      <a:pt x="1537" y="3816"/>
                      <a:pt x="1078" y="3482"/>
                    </a:cubicBezTo>
                    <a:cubicBezTo>
                      <a:pt x="607" y="3142"/>
                      <a:pt x="414" y="2793"/>
                      <a:pt x="468" y="2641"/>
                    </a:cubicBezTo>
                    <a:cubicBezTo>
                      <a:pt x="578" y="2346"/>
                      <a:pt x="898" y="2329"/>
                      <a:pt x="1415" y="2325"/>
                    </a:cubicBezTo>
                    <a:cubicBezTo>
                      <a:pt x="1759" y="2325"/>
                      <a:pt x="2145" y="2322"/>
                      <a:pt x="2469" y="2170"/>
                    </a:cubicBezTo>
                    <a:cubicBezTo>
                      <a:pt x="2863" y="1985"/>
                      <a:pt x="3056" y="1493"/>
                      <a:pt x="3228" y="1059"/>
                    </a:cubicBezTo>
                    <a:cubicBezTo>
                      <a:pt x="3400" y="620"/>
                      <a:pt x="3527" y="340"/>
                      <a:pt x="3707" y="340"/>
                    </a:cubicBezTo>
                    <a:close/>
                    <a:moveTo>
                      <a:pt x="3693" y="1"/>
                    </a:moveTo>
                    <a:cubicBezTo>
                      <a:pt x="3282" y="1"/>
                      <a:pt x="3085" y="496"/>
                      <a:pt x="2912" y="936"/>
                    </a:cubicBezTo>
                    <a:cubicBezTo>
                      <a:pt x="2764" y="1309"/>
                      <a:pt x="2596" y="1735"/>
                      <a:pt x="2325" y="1862"/>
                    </a:cubicBezTo>
                    <a:cubicBezTo>
                      <a:pt x="2071" y="1985"/>
                      <a:pt x="1735" y="1985"/>
                      <a:pt x="1415" y="1985"/>
                    </a:cubicBezTo>
                    <a:cubicBezTo>
                      <a:pt x="915" y="1989"/>
                      <a:pt x="349" y="1989"/>
                      <a:pt x="152" y="2522"/>
                    </a:cubicBezTo>
                    <a:cubicBezTo>
                      <a:pt x="0" y="2933"/>
                      <a:pt x="426" y="3429"/>
                      <a:pt x="877" y="3757"/>
                    </a:cubicBezTo>
                    <a:cubicBezTo>
                      <a:pt x="1403" y="4139"/>
                      <a:pt x="2079" y="4405"/>
                      <a:pt x="2732" y="4405"/>
                    </a:cubicBezTo>
                    <a:cubicBezTo>
                      <a:pt x="3175" y="4405"/>
                      <a:pt x="3605" y="4282"/>
                      <a:pt x="3978" y="3991"/>
                    </a:cubicBezTo>
                    <a:cubicBezTo>
                      <a:pt x="4651" y="3457"/>
                      <a:pt x="4909" y="2551"/>
                      <a:pt x="4684" y="1502"/>
                    </a:cubicBezTo>
                    <a:cubicBezTo>
                      <a:pt x="4540" y="841"/>
                      <a:pt x="4188" y="107"/>
                      <a:pt x="3839" y="20"/>
                    </a:cubicBezTo>
                    <a:cubicBezTo>
                      <a:pt x="3788" y="7"/>
                      <a:pt x="3739" y="1"/>
                      <a:pt x="3693"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1"/>
              <p:cNvSpPr/>
              <p:nvPr/>
            </p:nvSpPr>
            <p:spPr>
              <a:xfrm>
                <a:off x="5433525" y="2132438"/>
                <a:ext cx="57350" cy="53125"/>
              </a:xfrm>
              <a:custGeom>
                <a:avLst/>
                <a:gdLst/>
                <a:ahLst/>
                <a:cxnLst/>
                <a:rect l="l" t="t" r="r" b="b"/>
                <a:pathLst>
                  <a:path w="2294" h="2125" extrusionOk="0">
                    <a:moveTo>
                      <a:pt x="1885" y="0"/>
                    </a:moveTo>
                    <a:cubicBezTo>
                      <a:pt x="1624" y="0"/>
                      <a:pt x="1402" y="28"/>
                      <a:pt x="1280" y="99"/>
                    </a:cubicBezTo>
                    <a:cubicBezTo>
                      <a:pt x="1010" y="264"/>
                      <a:pt x="993" y="518"/>
                      <a:pt x="1030" y="703"/>
                    </a:cubicBezTo>
                    <a:cubicBezTo>
                      <a:pt x="1055" y="817"/>
                      <a:pt x="968" y="928"/>
                      <a:pt x="850" y="940"/>
                    </a:cubicBezTo>
                    <a:cubicBezTo>
                      <a:pt x="710" y="957"/>
                      <a:pt x="521" y="998"/>
                      <a:pt x="313" y="1088"/>
                    </a:cubicBezTo>
                    <a:cubicBezTo>
                      <a:pt x="67" y="1191"/>
                      <a:pt x="9" y="1568"/>
                      <a:pt x="1" y="1896"/>
                    </a:cubicBezTo>
                    <a:cubicBezTo>
                      <a:pt x="1" y="2003"/>
                      <a:pt x="78" y="2097"/>
                      <a:pt x="186" y="2109"/>
                    </a:cubicBezTo>
                    <a:cubicBezTo>
                      <a:pt x="272" y="2119"/>
                      <a:pt x="359" y="2124"/>
                      <a:pt x="446" y="2124"/>
                    </a:cubicBezTo>
                    <a:cubicBezTo>
                      <a:pt x="843" y="2124"/>
                      <a:pt x="1235" y="2018"/>
                      <a:pt x="1572" y="1748"/>
                    </a:cubicBezTo>
                    <a:cubicBezTo>
                      <a:pt x="2076" y="1354"/>
                      <a:pt x="2265" y="792"/>
                      <a:pt x="2285" y="226"/>
                    </a:cubicBezTo>
                    <a:cubicBezTo>
                      <a:pt x="2293" y="112"/>
                      <a:pt x="2204" y="10"/>
                      <a:pt x="2085" y="5"/>
                    </a:cubicBezTo>
                    <a:cubicBezTo>
                      <a:pt x="2016" y="2"/>
                      <a:pt x="1949" y="0"/>
                      <a:pt x="1885" y="0"/>
                    </a:cubicBezTo>
                    <a:close/>
                  </a:path>
                </a:pathLst>
              </a:custGeom>
              <a:solidFill>
                <a:srgbClr val="F7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1"/>
              <p:cNvSpPr/>
              <p:nvPr/>
            </p:nvSpPr>
            <p:spPr>
              <a:xfrm>
                <a:off x="5429225" y="2128163"/>
                <a:ext cx="65950" cy="61625"/>
              </a:xfrm>
              <a:custGeom>
                <a:avLst/>
                <a:gdLst/>
                <a:ahLst/>
                <a:cxnLst/>
                <a:rect l="l" t="t" r="r" b="b"/>
                <a:pathLst>
                  <a:path w="2638" h="2465" extrusionOk="0">
                    <a:moveTo>
                      <a:pt x="2064" y="340"/>
                    </a:moveTo>
                    <a:cubicBezTo>
                      <a:pt x="2117" y="340"/>
                      <a:pt x="2179" y="340"/>
                      <a:pt x="2248" y="344"/>
                    </a:cubicBezTo>
                    <a:cubicBezTo>
                      <a:pt x="2272" y="344"/>
                      <a:pt x="2289" y="365"/>
                      <a:pt x="2289" y="393"/>
                    </a:cubicBezTo>
                    <a:cubicBezTo>
                      <a:pt x="2268" y="997"/>
                      <a:pt x="2047" y="1464"/>
                      <a:pt x="1637" y="1788"/>
                    </a:cubicBezTo>
                    <a:cubicBezTo>
                      <a:pt x="1353" y="2014"/>
                      <a:pt x="1009" y="2125"/>
                      <a:pt x="615" y="2125"/>
                    </a:cubicBezTo>
                    <a:cubicBezTo>
                      <a:pt x="537" y="2125"/>
                      <a:pt x="456" y="2121"/>
                      <a:pt x="373" y="2112"/>
                    </a:cubicBezTo>
                    <a:cubicBezTo>
                      <a:pt x="358" y="2112"/>
                      <a:pt x="345" y="2091"/>
                      <a:pt x="345" y="2071"/>
                    </a:cubicBezTo>
                    <a:cubicBezTo>
                      <a:pt x="349" y="1710"/>
                      <a:pt x="427" y="1468"/>
                      <a:pt x="550" y="1415"/>
                    </a:cubicBezTo>
                    <a:cubicBezTo>
                      <a:pt x="714" y="1345"/>
                      <a:pt x="878" y="1300"/>
                      <a:pt x="1042" y="1279"/>
                    </a:cubicBezTo>
                    <a:cubicBezTo>
                      <a:pt x="1149" y="1268"/>
                      <a:pt x="1244" y="1209"/>
                      <a:pt x="1305" y="1128"/>
                    </a:cubicBezTo>
                    <a:cubicBezTo>
                      <a:pt x="1367" y="1042"/>
                      <a:pt x="1386" y="939"/>
                      <a:pt x="1371" y="840"/>
                    </a:cubicBezTo>
                    <a:cubicBezTo>
                      <a:pt x="1313" y="550"/>
                      <a:pt x="1481" y="451"/>
                      <a:pt x="1539" y="418"/>
                    </a:cubicBezTo>
                    <a:cubicBezTo>
                      <a:pt x="1592" y="386"/>
                      <a:pt x="1723" y="340"/>
                      <a:pt x="2064" y="340"/>
                    </a:cubicBezTo>
                    <a:close/>
                    <a:moveTo>
                      <a:pt x="2075" y="0"/>
                    </a:moveTo>
                    <a:cubicBezTo>
                      <a:pt x="1739" y="0"/>
                      <a:pt x="1509" y="39"/>
                      <a:pt x="1367" y="127"/>
                    </a:cubicBezTo>
                    <a:cubicBezTo>
                      <a:pt x="1087" y="291"/>
                      <a:pt x="968" y="566"/>
                      <a:pt x="1034" y="906"/>
                    </a:cubicBezTo>
                    <a:lnTo>
                      <a:pt x="1001" y="944"/>
                    </a:lnTo>
                    <a:cubicBezTo>
                      <a:pt x="805" y="968"/>
                      <a:pt x="608" y="1021"/>
                      <a:pt x="419" y="1103"/>
                    </a:cubicBezTo>
                    <a:cubicBezTo>
                      <a:pt x="152" y="1214"/>
                      <a:pt x="13" y="1538"/>
                      <a:pt x="4" y="2067"/>
                    </a:cubicBezTo>
                    <a:cubicBezTo>
                      <a:pt x="0" y="2260"/>
                      <a:pt x="148" y="2428"/>
                      <a:pt x="337" y="2449"/>
                    </a:cubicBezTo>
                    <a:cubicBezTo>
                      <a:pt x="432" y="2461"/>
                      <a:pt x="521" y="2465"/>
                      <a:pt x="612" y="2465"/>
                    </a:cubicBezTo>
                    <a:cubicBezTo>
                      <a:pt x="1083" y="2465"/>
                      <a:pt x="1505" y="2326"/>
                      <a:pt x="1850" y="2055"/>
                    </a:cubicBezTo>
                    <a:cubicBezTo>
                      <a:pt x="2334" y="1673"/>
                      <a:pt x="2605" y="1103"/>
                      <a:pt x="2630" y="406"/>
                    </a:cubicBezTo>
                    <a:cubicBezTo>
                      <a:pt x="2637" y="193"/>
                      <a:pt x="2474" y="12"/>
                      <a:pt x="2260" y="4"/>
                    </a:cubicBezTo>
                    <a:cubicBezTo>
                      <a:pt x="2195" y="1"/>
                      <a:pt x="2134" y="0"/>
                      <a:pt x="207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1"/>
              <p:cNvSpPr/>
              <p:nvPr/>
            </p:nvSpPr>
            <p:spPr>
              <a:xfrm>
                <a:off x="5451175" y="2180413"/>
                <a:ext cx="35550" cy="16775"/>
              </a:xfrm>
              <a:custGeom>
                <a:avLst/>
                <a:gdLst/>
                <a:ahLst/>
                <a:cxnLst/>
                <a:rect l="l" t="t" r="r" b="b"/>
                <a:pathLst>
                  <a:path w="1422" h="671" extrusionOk="0">
                    <a:moveTo>
                      <a:pt x="1231" y="1"/>
                    </a:moveTo>
                    <a:cubicBezTo>
                      <a:pt x="1226" y="1"/>
                      <a:pt x="1220" y="1"/>
                      <a:pt x="1214" y="1"/>
                    </a:cubicBezTo>
                    <a:cubicBezTo>
                      <a:pt x="1046" y="14"/>
                      <a:pt x="886" y="117"/>
                      <a:pt x="726" y="178"/>
                    </a:cubicBezTo>
                    <a:cubicBezTo>
                      <a:pt x="554" y="244"/>
                      <a:pt x="374" y="301"/>
                      <a:pt x="193" y="334"/>
                    </a:cubicBezTo>
                    <a:cubicBezTo>
                      <a:pt x="12" y="371"/>
                      <a:pt x="0" y="670"/>
                      <a:pt x="197" y="670"/>
                    </a:cubicBezTo>
                    <a:cubicBezTo>
                      <a:pt x="209" y="670"/>
                      <a:pt x="221" y="670"/>
                      <a:pt x="233" y="670"/>
                    </a:cubicBezTo>
                    <a:cubicBezTo>
                      <a:pt x="607" y="670"/>
                      <a:pt x="1163" y="593"/>
                      <a:pt x="1358" y="240"/>
                    </a:cubicBezTo>
                    <a:cubicBezTo>
                      <a:pt x="1421" y="129"/>
                      <a:pt x="1359" y="1"/>
                      <a:pt x="1231"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1"/>
              <p:cNvSpPr/>
              <p:nvPr/>
            </p:nvSpPr>
            <p:spPr>
              <a:xfrm>
                <a:off x="6147900" y="2661388"/>
                <a:ext cx="287150" cy="202450"/>
              </a:xfrm>
              <a:custGeom>
                <a:avLst/>
                <a:gdLst/>
                <a:ahLst/>
                <a:cxnLst/>
                <a:rect l="l" t="t" r="r" b="b"/>
                <a:pathLst>
                  <a:path w="11486" h="8098" extrusionOk="0">
                    <a:moveTo>
                      <a:pt x="8038" y="1"/>
                    </a:moveTo>
                    <a:cubicBezTo>
                      <a:pt x="7632" y="1"/>
                      <a:pt x="7218" y="83"/>
                      <a:pt x="6821" y="257"/>
                    </a:cubicBezTo>
                    <a:lnTo>
                      <a:pt x="2166" y="2299"/>
                    </a:lnTo>
                    <a:cubicBezTo>
                      <a:pt x="678" y="2952"/>
                      <a:pt x="1" y="4686"/>
                      <a:pt x="653" y="6176"/>
                    </a:cubicBezTo>
                    <a:lnTo>
                      <a:pt x="723" y="6335"/>
                    </a:lnTo>
                    <a:cubicBezTo>
                      <a:pt x="1207" y="7440"/>
                      <a:pt x="2288" y="8097"/>
                      <a:pt x="3420" y="8097"/>
                    </a:cubicBezTo>
                    <a:cubicBezTo>
                      <a:pt x="3815" y="8097"/>
                      <a:pt x="4215" y="8017"/>
                      <a:pt x="4599" y="7849"/>
                    </a:cubicBezTo>
                    <a:lnTo>
                      <a:pt x="9258" y="5807"/>
                    </a:lnTo>
                    <a:cubicBezTo>
                      <a:pt x="10788" y="5134"/>
                      <a:pt x="11485" y="3346"/>
                      <a:pt x="10813" y="1812"/>
                    </a:cubicBezTo>
                    <a:cubicBezTo>
                      <a:pt x="10314" y="677"/>
                      <a:pt x="9204" y="1"/>
                      <a:pt x="8038"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1"/>
              <p:cNvSpPr/>
              <p:nvPr/>
            </p:nvSpPr>
            <p:spPr>
              <a:xfrm>
                <a:off x="6174775" y="2661388"/>
                <a:ext cx="260275" cy="202425"/>
              </a:xfrm>
              <a:custGeom>
                <a:avLst/>
                <a:gdLst/>
                <a:ahLst/>
                <a:cxnLst/>
                <a:rect l="l" t="t" r="r" b="b"/>
                <a:pathLst>
                  <a:path w="10411" h="8097" extrusionOk="0">
                    <a:moveTo>
                      <a:pt x="6964" y="0"/>
                    </a:moveTo>
                    <a:cubicBezTo>
                      <a:pt x="6567" y="0"/>
                      <a:pt x="6164" y="79"/>
                      <a:pt x="5776" y="245"/>
                    </a:cubicBezTo>
                    <a:cubicBezTo>
                      <a:pt x="6785" y="470"/>
                      <a:pt x="8237" y="1061"/>
                      <a:pt x="8064" y="2603"/>
                    </a:cubicBezTo>
                    <a:cubicBezTo>
                      <a:pt x="7859" y="4396"/>
                      <a:pt x="2494" y="6188"/>
                      <a:pt x="1" y="6931"/>
                    </a:cubicBezTo>
                    <a:cubicBezTo>
                      <a:pt x="562" y="7670"/>
                      <a:pt x="1438" y="8097"/>
                      <a:pt x="2348" y="8097"/>
                    </a:cubicBezTo>
                    <a:cubicBezTo>
                      <a:pt x="2741" y="8097"/>
                      <a:pt x="3140" y="8017"/>
                      <a:pt x="3524" y="7849"/>
                    </a:cubicBezTo>
                    <a:lnTo>
                      <a:pt x="8183" y="5807"/>
                    </a:lnTo>
                    <a:cubicBezTo>
                      <a:pt x="9713" y="5134"/>
                      <a:pt x="10410" y="3346"/>
                      <a:pt x="9738" y="1812"/>
                    </a:cubicBezTo>
                    <a:cubicBezTo>
                      <a:pt x="9239" y="677"/>
                      <a:pt x="8129" y="0"/>
                      <a:pt x="6964"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1"/>
              <p:cNvSpPr/>
              <p:nvPr/>
            </p:nvSpPr>
            <p:spPr>
              <a:xfrm>
                <a:off x="6188450" y="2741913"/>
                <a:ext cx="61000" cy="35825"/>
              </a:xfrm>
              <a:custGeom>
                <a:avLst/>
                <a:gdLst/>
                <a:ahLst/>
                <a:cxnLst/>
                <a:rect l="l" t="t" r="r" b="b"/>
                <a:pathLst>
                  <a:path w="2440" h="1433" extrusionOk="0">
                    <a:moveTo>
                      <a:pt x="628" y="0"/>
                    </a:moveTo>
                    <a:cubicBezTo>
                      <a:pt x="481" y="0"/>
                      <a:pt x="332" y="13"/>
                      <a:pt x="184" y="38"/>
                    </a:cubicBezTo>
                    <a:cubicBezTo>
                      <a:pt x="0" y="71"/>
                      <a:pt x="84" y="322"/>
                      <a:pt x="241" y="322"/>
                    </a:cubicBezTo>
                    <a:cubicBezTo>
                      <a:pt x="243" y="322"/>
                      <a:pt x="244" y="322"/>
                      <a:pt x="245" y="322"/>
                    </a:cubicBezTo>
                    <a:cubicBezTo>
                      <a:pt x="296" y="319"/>
                      <a:pt x="346" y="318"/>
                      <a:pt x="397" y="318"/>
                    </a:cubicBezTo>
                    <a:cubicBezTo>
                      <a:pt x="804" y="318"/>
                      <a:pt x="1214" y="397"/>
                      <a:pt x="1549" y="638"/>
                    </a:cubicBezTo>
                    <a:cubicBezTo>
                      <a:pt x="1833" y="834"/>
                      <a:pt x="1935" y="1121"/>
                      <a:pt x="2148" y="1372"/>
                    </a:cubicBezTo>
                    <a:cubicBezTo>
                      <a:pt x="2184" y="1413"/>
                      <a:pt x="2234" y="1432"/>
                      <a:pt x="2282" y="1432"/>
                    </a:cubicBezTo>
                    <a:cubicBezTo>
                      <a:pt x="2358" y="1432"/>
                      <a:pt x="2429" y="1382"/>
                      <a:pt x="2431" y="1289"/>
                    </a:cubicBezTo>
                    <a:cubicBezTo>
                      <a:pt x="2439" y="888"/>
                      <a:pt x="2049" y="506"/>
                      <a:pt x="1734" y="305"/>
                    </a:cubicBezTo>
                    <a:cubicBezTo>
                      <a:pt x="1392" y="91"/>
                      <a:pt x="1014" y="0"/>
                      <a:pt x="628"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1"/>
              <p:cNvSpPr/>
              <p:nvPr/>
            </p:nvSpPr>
            <p:spPr>
              <a:xfrm>
                <a:off x="5857625" y="3059813"/>
                <a:ext cx="258213" cy="388433"/>
              </a:xfrm>
              <a:custGeom>
                <a:avLst/>
                <a:gdLst/>
                <a:ahLst/>
                <a:cxnLst/>
                <a:rect l="l" t="t" r="r" b="b"/>
                <a:pathLst>
                  <a:path w="10201" h="15344" extrusionOk="0">
                    <a:moveTo>
                      <a:pt x="8920" y="1"/>
                    </a:moveTo>
                    <a:lnTo>
                      <a:pt x="0" y="12502"/>
                    </a:lnTo>
                    <a:lnTo>
                      <a:pt x="582" y="15344"/>
                    </a:lnTo>
                    <a:lnTo>
                      <a:pt x="10200" y="2555"/>
                    </a:lnTo>
                    <a:lnTo>
                      <a:pt x="89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1"/>
              <p:cNvSpPr/>
              <p:nvPr/>
            </p:nvSpPr>
            <p:spPr>
              <a:xfrm>
                <a:off x="5857625" y="3059813"/>
                <a:ext cx="237735" cy="388433"/>
              </a:xfrm>
              <a:custGeom>
                <a:avLst/>
                <a:gdLst/>
                <a:ahLst/>
                <a:cxnLst/>
                <a:rect l="l" t="t" r="r" b="b"/>
                <a:pathLst>
                  <a:path w="9392" h="15344" extrusionOk="0">
                    <a:moveTo>
                      <a:pt x="8920" y="1"/>
                    </a:moveTo>
                    <a:lnTo>
                      <a:pt x="0" y="12502"/>
                    </a:lnTo>
                    <a:lnTo>
                      <a:pt x="582" y="15344"/>
                    </a:lnTo>
                    <a:lnTo>
                      <a:pt x="996" y="14795"/>
                    </a:lnTo>
                    <a:cubicBezTo>
                      <a:pt x="898" y="13790"/>
                      <a:pt x="816" y="12682"/>
                      <a:pt x="1066" y="12243"/>
                    </a:cubicBezTo>
                    <a:cubicBezTo>
                      <a:pt x="1411" y="11636"/>
                      <a:pt x="7497" y="3429"/>
                      <a:pt x="9392" y="944"/>
                    </a:cubicBezTo>
                    <a:lnTo>
                      <a:pt x="892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1"/>
              <p:cNvSpPr/>
              <p:nvPr/>
            </p:nvSpPr>
            <p:spPr>
              <a:xfrm>
                <a:off x="6254750" y="3444738"/>
                <a:ext cx="191875" cy="544500"/>
              </a:xfrm>
              <a:custGeom>
                <a:avLst/>
                <a:gdLst/>
                <a:ahLst/>
                <a:cxnLst/>
                <a:rect l="l" t="t" r="r" b="b"/>
                <a:pathLst>
                  <a:path w="7675" h="21780" extrusionOk="0">
                    <a:moveTo>
                      <a:pt x="1" y="0"/>
                    </a:moveTo>
                    <a:lnTo>
                      <a:pt x="6116" y="21779"/>
                    </a:lnTo>
                    <a:lnTo>
                      <a:pt x="7675" y="21517"/>
                    </a:lnTo>
                    <a:lnTo>
                      <a:pt x="2445" y="2371"/>
                    </a:lnTo>
                    <a:cubicBezTo>
                      <a:pt x="1629" y="1255"/>
                      <a:pt x="805" y="452"/>
                      <a:pt x="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1"/>
              <p:cNvSpPr/>
              <p:nvPr/>
            </p:nvSpPr>
            <p:spPr>
              <a:xfrm>
                <a:off x="6028975" y="3052013"/>
                <a:ext cx="263225" cy="432025"/>
              </a:xfrm>
              <a:custGeom>
                <a:avLst/>
                <a:gdLst/>
                <a:ahLst/>
                <a:cxnLst/>
                <a:rect l="l" t="t" r="r" b="b"/>
                <a:pathLst>
                  <a:path w="10529" h="17281" extrusionOk="0">
                    <a:moveTo>
                      <a:pt x="3955" y="1"/>
                    </a:moveTo>
                    <a:cubicBezTo>
                      <a:pt x="3172" y="1"/>
                      <a:pt x="2407" y="276"/>
                      <a:pt x="1801" y="780"/>
                    </a:cubicBezTo>
                    <a:lnTo>
                      <a:pt x="1420" y="1095"/>
                    </a:lnTo>
                    <a:cubicBezTo>
                      <a:pt x="443" y="1903"/>
                      <a:pt x="0" y="3187"/>
                      <a:pt x="271" y="4426"/>
                    </a:cubicBezTo>
                    <a:lnTo>
                      <a:pt x="3495" y="17280"/>
                    </a:lnTo>
                    <a:cubicBezTo>
                      <a:pt x="3913" y="16300"/>
                      <a:pt x="4405" y="15496"/>
                      <a:pt x="4955" y="14885"/>
                    </a:cubicBezTo>
                    <a:lnTo>
                      <a:pt x="2785" y="5718"/>
                    </a:lnTo>
                    <a:cubicBezTo>
                      <a:pt x="2613" y="4853"/>
                      <a:pt x="3146" y="4004"/>
                      <a:pt x="3999" y="3783"/>
                    </a:cubicBezTo>
                    <a:cubicBezTo>
                      <a:pt x="4136" y="3747"/>
                      <a:pt x="4275" y="3731"/>
                      <a:pt x="4411" y="3731"/>
                    </a:cubicBezTo>
                    <a:cubicBezTo>
                      <a:pt x="5134" y="3731"/>
                      <a:pt x="5798" y="4206"/>
                      <a:pt x="6005" y="4934"/>
                    </a:cubicBezTo>
                    <a:lnTo>
                      <a:pt x="8437" y="13593"/>
                    </a:lnTo>
                    <a:cubicBezTo>
                      <a:pt x="9126" y="13740"/>
                      <a:pt x="9827" y="14085"/>
                      <a:pt x="10529" y="14614"/>
                    </a:cubicBezTo>
                    <a:lnTo>
                      <a:pt x="7219" y="2494"/>
                    </a:lnTo>
                    <a:cubicBezTo>
                      <a:pt x="6858" y="1165"/>
                      <a:pt x="5726" y="190"/>
                      <a:pt x="4356" y="25"/>
                    </a:cubicBezTo>
                    <a:cubicBezTo>
                      <a:pt x="4222" y="9"/>
                      <a:pt x="4088" y="1"/>
                      <a:pt x="395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1"/>
              <p:cNvSpPr/>
              <p:nvPr/>
            </p:nvSpPr>
            <p:spPr>
              <a:xfrm>
                <a:off x="6116325" y="3424138"/>
                <a:ext cx="178650" cy="608475"/>
              </a:xfrm>
              <a:custGeom>
                <a:avLst/>
                <a:gdLst/>
                <a:ahLst/>
                <a:cxnLst/>
                <a:rect l="l" t="t" r="r" b="b"/>
                <a:pathLst>
                  <a:path w="7146" h="24339" extrusionOk="0">
                    <a:moveTo>
                      <a:pt x="1464" y="0"/>
                    </a:moveTo>
                    <a:cubicBezTo>
                      <a:pt x="911" y="611"/>
                      <a:pt x="419" y="1415"/>
                      <a:pt x="1" y="2395"/>
                    </a:cubicBezTo>
                    <a:lnTo>
                      <a:pt x="587" y="4741"/>
                    </a:lnTo>
                    <a:lnTo>
                      <a:pt x="5496" y="24338"/>
                    </a:lnTo>
                    <a:lnTo>
                      <a:pt x="7145" y="23990"/>
                    </a:lnTo>
                    <a:lnTo>
                      <a:pt x="1883" y="1768"/>
                    </a:lnTo>
                    <a:lnTo>
                      <a:pt x="146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1"/>
              <p:cNvSpPr/>
              <p:nvPr/>
            </p:nvSpPr>
            <p:spPr>
              <a:xfrm>
                <a:off x="6054100" y="3389813"/>
                <a:ext cx="543175" cy="1261750"/>
              </a:xfrm>
              <a:custGeom>
                <a:avLst/>
                <a:gdLst/>
                <a:ahLst/>
                <a:cxnLst/>
                <a:rect l="l" t="t" r="r" b="b"/>
                <a:pathLst>
                  <a:path w="21727" h="50470" extrusionOk="0">
                    <a:moveTo>
                      <a:pt x="6684" y="1"/>
                    </a:moveTo>
                    <a:cubicBezTo>
                      <a:pt x="6507" y="1"/>
                      <a:pt x="6331" y="15"/>
                      <a:pt x="6156" y="44"/>
                    </a:cubicBezTo>
                    <a:cubicBezTo>
                      <a:pt x="5340" y="188"/>
                      <a:pt x="4602" y="647"/>
                      <a:pt x="3953" y="1373"/>
                    </a:cubicBezTo>
                    <a:lnTo>
                      <a:pt x="4372" y="3141"/>
                    </a:lnTo>
                    <a:cubicBezTo>
                      <a:pt x="4901" y="2394"/>
                      <a:pt x="5517" y="1930"/>
                      <a:pt x="6222" y="1812"/>
                    </a:cubicBezTo>
                    <a:cubicBezTo>
                      <a:pt x="6347" y="1790"/>
                      <a:pt x="6473" y="1779"/>
                      <a:pt x="6601" y="1779"/>
                    </a:cubicBezTo>
                    <a:cubicBezTo>
                      <a:pt x="7063" y="1779"/>
                      <a:pt x="7541" y="1924"/>
                      <a:pt x="8027" y="2197"/>
                    </a:cubicBezTo>
                    <a:cubicBezTo>
                      <a:pt x="8831" y="2649"/>
                      <a:pt x="9655" y="3452"/>
                      <a:pt x="10471" y="4568"/>
                    </a:cubicBezTo>
                    <a:cubicBezTo>
                      <a:pt x="13227" y="8325"/>
                      <a:pt x="15885" y="15535"/>
                      <a:pt x="17365" y="24038"/>
                    </a:cubicBezTo>
                    <a:cubicBezTo>
                      <a:pt x="19622" y="36990"/>
                      <a:pt x="18293" y="48044"/>
                      <a:pt x="14393" y="48725"/>
                    </a:cubicBezTo>
                    <a:cubicBezTo>
                      <a:pt x="14267" y="48747"/>
                      <a:pt x="14141" y="48757"/>
                      <a:pt x="14013" y="48757"/>
                    </a:cubicBezTo>
                    <a:cubicBezTo>
                      <a:pt x="10177" y="48757"/>
                      <a:pt x="5431" y="39034"/>
                      <a:pt x="3249" y="26495"/>
                    </a:cubicBezTo>
                    <a:cubicBezTo>
                      <a:pt x="1797" y="18160"/>
                      <a:pt x="1829" y="10622"/>
                      <a:pt x="3076" y="6114"/>
                    </a:cubicBezTo>
                    <a:lnTo>
                      <a:pt x="2490" y="3768"/>
                    </a:lnTo>
                    <a:cubicBezTo>
                      <a:pt x="451" y="8497"/>
                      <a:pt x="0" y="17159"/>
                      <a:pt x="1653" y="26757"/>
                    </a:cubicBezTo>
                    <a:cubicBezTo>
                      <a:pt x="3959" y="40147"/>
                      <a:pt x="9512" y="50470"/>
                      <a:pt x="14278" y="50470"/>
                    </a:cubicBezTo>
                    <a:cubicBezTo>
                      <a:pt x="14462" y="50470"/>
                      <a:pt x="14645" y="50454"/>
                      <a:pt x="14827" y="50423"/>
                    </a:cubicBezTo>
                    <a:cubicBezTo>
                      <a:pt x="19712" y="49582"/>
                      <a:pt x="21726" y="37626"/>
                      <a:pt x="19334" y="23714"/>
                    </a:cubicBezTo>
                    <a:cubicBezTo>
                      <a:pt x="17473" y="12902"/>
                      <a:pt x="13498" y="4096"/>
                      <a:pt x="9524" y="1102"/>
                    </a:cubicBezTo>
                    <a:cubicBezTo>
                      <a:pt x="8822" y="573"/>
                      <a:pt x="8121" y="228"/>
                      <a:pt x="7432" y="81"/>
                    </a:cubicBezTo>
                    <a:cubicBezTo>
                      <a:pt x="7181" y="28"/>
                      <a:pt x="6931" y="1"/>
                      <a:pt x="6684"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1"/>
              <p:cNvSpPr/>
              <p:nvPr/>
            </p:nvSpPr>
            <p:spPr>
              <a:xfrm>
                <a:off x="6111500" y="3128688"/>
                <a:ext cx="160700" cy="275875"/>
              </a:xfrm>
              <a:custGeom>
                <a:avLst/>
                <a:gdLst/>
                <a:ahLst/>
                <a:cxnLst/>
                <a:rect l="l" t="t" r="r" b="b"/>
                <a:pathLst>
                  <a:path w="6428" h="11035" extrusionOk="0">
                    <a:moveTo>
                      <a:pt x="2012" y="1"/>
                    </a:moveTo>
                    <a:cubicBezTo>
                      <a:pt x="1882" y="1"/>
                      <a:pt x="1744" y="15"/>
                      <a:pt x="1596" y="42"/>
                    </a:cubicBezTo>
                    <a:cubicBezTo>
                      <a:pt x="826" y="190"/>
                      <a:pt x="161" y="576"/>
                      <a:pt x="1" y="1100"/>
                    </a:cubicBezTo>
                    <a:cubicBezTo>
                      <a:pt x="194" y="924"/>
                      <a:pt x="427" y="784"/>
                      <a:pt x="698" y="716"/>
                    </a:cubicBezTo>
                    <a:cubicBezTo>
                      <a:pt x="835" y="680"/>
                      <a:pt x="974" y="664"/>
                      <a:pt x="1110" y="664"/>
                    </a:cubicBezTo>
                    <a:cubicBezTo>
                      <a:pt x="1833" y="664"/>
                      <a:pt x="2497" y="1139"/>
                      <a:pt x="2704" y="1867"/>
                    </a:cubicBezTo>
                    <a:lnTo>
                      <a:pt x="5136" y="10526"/>
                    </a:lnTo>
                    <a:cubicBezTo>
                      <a:pt x="5562" y="10616"/>
                      <a:pt x="5998" y="10792"/>
                      <a:pt x="6428" y="11035"/>
                    </a:cubicBezTo>
                    <a:cubicBezTo>
                      <a:pt x="5816" y="8763"/>
                      <a:pt x="5526" y="7483"/>
                      <a:pt x="5246" y="6499"/>
                    </a:cubicBezTo>
                    <a:cubicBezTo>
                      <a:pt x="3997" y="2129"/>
                      <a:pt x="3627" y="1"/>
                      <a:pt x="201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1"/>
              <p:cNvSpPr/>
              <p:nvPr/>
            </p:nvSpPr>
            <p:spPr>
              <a:xfrm>
                <a:off x="6253525" y="3445037"/>
                <a:ext cx="179550" cy="556182"/>
              </a:xfrm>
              <a:custGeom>
                <a:avLst/>
                <a:gdLst/>
                <a:ahLst/>
                <a:cxnLst/>
                <a:rect l="l" t="t" r="r" b="b"/>
                <a:pathLst>
                  <a:path w="7182" h="21990" extrusionOk="0">
                    <a:moveTo>
                      <a:pt x="0" y="1"/>
                    </a:moveTo>
                    <a:lnTo>
                      <a:pt x="6209" y="21989"/>
                    </a:lnTo>
                    <a:lnTo>
                      <a:pt x="7182" y="21477"/>
                    </a:lnTo>
                    <a:lnTo>
                      <a:pt x="1259" y="665"/>
                    </a:lnTo>
                    <a:cubicBezTo>
                      <a:pt x="722" y="235"/>
                      <a:pt x="0" y="1"/>
                      <a:pt x="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1"/>
              <p:cNvSpPr/>
              <p:nvPr/>
            </p:nvSpPr>
            <p:spPr>
              <a:xfrm>
                <a:off x="6116325" y="3466488"/>
                <a:ext cx="153325" cy="566125"/>
              </a:xfrm>
              <a:custGeom>
                <a:avLst/>
                <a:gdLst/>
                <a:ahLst/>
                <a:cxnLst/>
                <a:rect l="l" t="t" r="r" b="b"/>
                <a:pathLst>
                  <a:path w="6133" h="22645" extrusionOk="0">
                    <a:moveTo>
                      <a:pt x="329" y="0"/>
                    </a:moveTo>
                    <a:cubicBezTo>
                      <a:pt x="214" y="226"/>
                      <a:pt x="103" y="455"/>
                      <a:pt x="1" y="701"/>
                    </a:cubicBezTo>
                    <a:lnTo>
                      <a:pt x="587" y="3047"/>
                    </a:lnTo>
                    <a:lnTo>
                      <a:pt x="5496" y="22644"/>
                    </a:lnTo>
                    <a:lnTo>
                      <a:pt x="6132" y="22509"/>
                    </a:lnTo>
                    <a:cubicBezTo>
                      <a:pt x="5841" y="21393"/>
                      <a:pt x="2687" y="9433"/>
                      <a:pt x="32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1"/>
              <p:cNvSpPr/>
              <p:nvPr/>
            </p:nvSpPr>
            <p:spPr>
              <a:xfrm>
                <a:off x="6028975" y="3064413"/>
                <a:ext cx="95575" cy="419625"/>
              </a:xfrm>
              <a:custGeom>
                <a:avLst/>
                <a:gdLst/>
                <a:ahLst/>
                <a:cxnLst/>
                <a:rect l="l" t="t" r="r" b="b"/>
                <a:pathLst>
                  <a:path w="3823" h="16785" extrusionOk="0">
                    <a:moveTo>
                      <a:pt x="2207" y="1"/>
                    </a:moveTo>
                    <a:cubicBezTo>
                      <a:pt x="2063" y="82"/>
                      <a:pt x="1928" y="177"/>
                      <a:pt x="1801" y="284"/>
                    </a:cubicBezTo>
                    <a:lnTo>
                      <a:pt x="1420" y="599"/>
                    </a:lnTo>
                    <a:cubicBezTo>
                      <a:pt x="443" y="1407"/>
                      <a:pt x="0" y="2691"/>
                      <a:pt x="271" y="3930"/>
                    </a:cubicBezTo>
                    <a:lnTo>
                      <a:pt x="3495" y="16784"/>
                    </a:lnTo>
                    <a:cubicBezTo>
                      <a:pt x="3597" y="16538"/>
                      <a:pt x="3708" y="16309"/>
                      <a:pt x="3823" y="16083"/>
                    </a:cubicBezTo>
                    <a:cubicBezTo>
                      <a:pt x="2596" y="11190"/>
                      <a:pt x="1854" y="7802"/>
                      <a:pt x="1308" y="5616"/>
                    </a:cubicBezTo>
                    <a:cubicBezTo>
                      <a:pt x="271" y="1469"/>
                      <a:pt x="1571" y="571"/>
                      <a:pt x="220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1"/>
              <p:cNvSpPr/>
              <p:nvPr/>
            </p:nvSpPr>
            <p:spPr>
              <a:xfrm>
                <a:off x="6009800" y="2874738"/>
                <a:ext cx="104700" cy="171350"/>
              </a:xfrm>
              <a:custGeom>
                <a:avLst/>
                <a:gdLst/>
                <a:ahLst/>
                <a:cxnLst/>
                <a:rect l="l" t="t" r="r" b="b"/>
                <a:pathLst>
                  <a:path w="4188" h="6854" extrusionOk="0">
                    <a:moveTo>
                      <a:pt x="2026" y="0"/>
                    </a:moveTo>
                    <a:lnTo>
                      <a:pt x="0" y="714"/>
                    </a:lnTo>
                    <a:lnTo>
                      <a:pt x="2166" y="6853"/>
                    </a:lnTo>
                    <a:lnTo>
                      <a:pt x="4188" y="6140"/>
                    </a:lnTo>
                    <a:lnTo>
                      <a:pt x="20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1"/>
              <p:cNvSpPr/>
              <p:nvPr/>
            </p:nvSpPr>
            <p:spPr>
              <a:xfrm>
                <a:off x="6047850" y="2874738"/>
                <a:ext cx="66650" cy="157900"/>
              </a:xfrm>
              <a:custGeom>
                <a:avLst/>
                <a:gdLst/>
                <a:ahLst/>
                <a:cxnLst/>
                <a:rect l="l" t="t" r="r" b="b"/>
                <a:pathLst>
                  <a:path w="2666" h="6316" extrusionOk="0">
                    <a:moveTo>
                      <a:pt x="504" y="0"/>
                    </a:moveTo>
                    <a:lnTo>
                      <a:pt x="0" y="176"/>
                    </a:lnTo>
                    <a:lnTo>
                      <a:pt x="2161" y="6316"/>
                    </a:lnTo>
                    <a:lnTo>
                      <a:pt x="2666" y="6140"/>
                    </a:lnTo>
                    <a:lnTo>
                      <a:pt x="50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1"/>
              <p:cNvSpPr/>
              <p:nvPr/>
            </p:nvSpPr>
            <p:spPr>
              <a:xfrm>
                <a:off x="6059175" y="2987788"/>
                <a:ext cx="22750" cy="39850"/>
              </a:xfrm>
              <a:custGeom>
                <a:avLst/>
                <a:gdLst/>
                <a:ahLst/>
                <a:cxnLst/>
                <a:rect l="l" t="t" r="r" b="b"/>
                <a:pathLst>
                  <a:path w="910" h="1594" extrusionOk="0">
                    <a:moveTo>
                      <a:pt x="130" y="0"/>
                    </a:moveTo>
                    <a:cubicBezTo>
                      <a:pt x="60" y="0"/>
                      <a:pt x="0" y="56"/>
                      <a:pt x="43" y="150"/>
                    </a:cubicBezTo>
                    <a:cubicBezTo>
                      <a:pt x="150" y="391"/>
                      <a:pt x="248" y="637"/>
                      <a:pt x="347" y="879"/>
                    </a:cubicBezTo>
                    <a:cubicBezTo>
                      <a:pt x="437" y="1101"/>
                      <a:pt x="502" y="1351"/>
                      <a:pt x="659" y="1536"/>
                    </a:cubicBezTo>
                    <a:cubicBezTo>
                      <a:pt x="688" y="1574"/>
                      <a:pt x="736" y="1593"/>
                      <a:pt x="783" y="1593"/>
                    </a:cubicBezTo>
                    <a:cubicBezTo>
                      <a:pt x="848" y="1593"/>
                      <a:pt x="909" y="1554"/>
                      <a:pt x="905" y="1470"/>
                    </a:cubicBezTo>
                    <a:cubicBezTo>
                      <a:pt x="896" y="1233"/>
                      <a:pt x="757" y="1011"/>
                      <a:pt x="655" y="798"/>
                    </a:cubicBezTo>
                    <a:cubicBezTo>
                      <a:pt x="532" y="552"/>
                      <a:pt x="388" y="309"/>
                      <a:pt x="252" y="71"/>
                    </a:cubicBezTo>
                    <a:cubicBezTo>
                      <a:pt x="222" y="22"/>
                      <a:pt x="174"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1"/>
              <p:cNvSpPr/>
              <p:nvPr/>
            </p:nvSpPr>
            <p:spPr>
              <a:xfrm>
                <a:off x="6044450" y="2766763"/>
                <a:ext cx="191150" cy="127575"/>
              </a:xfrm>
              <a:custGeom>
                <a:avLst/>
                <a:gdLst/>
                <a:ahLst/>
                <a:cxnLst/>
                <a:rect l="l" t="t" r="r" b="b"/>
                <a:pathLst>
                  <a:path w="7646" h="5103" extrusionOk="0">
                    <a:moveTo>
                      <a:pt x="5864" y="0"/>
                    </a:moveTo>
                    <a:cubicBezTo>
                      <a:pt x="5667" y="0"/>
                      <a:pt x="5468" y="37"/>
                      <a:pt x="5275" y="115"/>
                    </a:cubicBezTo>
                    <a:lnTo>
                      <a:pt x="0" y="2194"/>
                    </a:lnTo>
                    <a:lnTo>
                      <a:pt x="1182" y="5103"/>
                    </a:lnTo>
                    <a:lnTo>
                      <a:pt x="6456" y="3027"/>
                    </a:lnTo>
                    <a:cubicBezTo>
                      <a:pt x="7260" y="2699"/>
                      <a:pt x="7646" y="1785"/>
                      <a:pt x="7322" y="980"/>
                    </a:cubicBezTo>
                    <a:cubicBezTo>
                      <a:pt x="7072" y="369"/>
                      <a:pt x="6484" y="0"/>
                      <a:pt x="58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1"/>
              <p:cNvSpPr/>
              <p:nvPr/>
            </p:nvSpPr>
            <p:spPr>
              <a:xfrm>
                <a:off x="6063325" y="2792288"/>
                <a:ext cx="171875" cy="102050"/>
              </a:xfrm>
              <a:custGeom>
                <a:avLst/>
                <a:gdLst/>
                <a:ahLst/>
                <a:cxnLst/>
                <a:rect l="l" t="t" r="r" b="b"/>
                <a:pathLst>
                  <a:path w="6875" h="4082" extrusionOk="0">
                    <a:moveTo>
                      <a:pt x="6579" y="1"/>
                    </a:moveTo>
                    <a:lnTo>
                      <a:pt x="6579" y="1"/>
                    </a:lnTo>
                    <a:cubicBezTo>
                      <a:pt x="6312" y="529"/>
                      <a:pt x="5820" y="894"/>
                      <a:pt x="5324" y="1108"/>
                    </a:cubicBezTo>
                    <a:cubicBezTo>
                      <a:pt x="4790" y="1337"/>
                      <a:pt x="1649" y="2453"/>
                      <a:pt x="0" y="3035"/>
                    </a:cubicBezTo>
                    <a:lnTo>
                      <a:pt x="427" y="4082"/>
                    </a:lnTo>
                    <a:lnTo>
                      <a:pt x="5701" y="2006"/>
                    </a:lnTo>
                    <a:cubicBezTo>
                      <a:pt x="6493" y="1686"/>
                      <a:pt x="6874" y="796"/>
                      <a:pt x="657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1"/>
              <p:cNvSpPr/>
              <p:nvPr/>
            </p:nvSpPr>
            <p:spPr>
              <a:xfrm>
                <a:off x="6125825" y="2779563"/>
                <a:ext cx="79825" cy="27675"/>
              </a:xfrm>
              <a:custGeom>
                <a:avLst/>
                <a:gdLst/>
                <a:ahLst/>
                <a:cxnLst/>
                <a:rect l="l" t="t" r="r" b="b"/>
                <a:pathLst>
                  <a:path w="3193" h="1107" extrusionOk="0">
                    <a:moveTo>
                      <a:pt x="2629" y="1"/>
                    </a:moveTo>
                    <a:cubicBezTo>
                      <a:pt x="2403" y="1"/>
                      <a:pt x="2184" y="56"/>
                      <a:pt x="1942" y="140"/>
                    </a:cubicBezTo>
                    <a:cubicBezTo>
                      <a:pt x="1331" y="345"/>
                      <a:pt x="675" y="538"/>
                      <a:pt x="109" y="854"/>
                    </a:cubicBezTo>
                    <a:cubicBezTo>
                      <a:pt x="1" y="915"/>
                      <a:pt x="49" y="1107"/>
                      <a:pt x="170" y="1107"/>
                    </a:cubicBezTo>
                    <a:cubicBezTo>
                      <a:pt x="178" y="1107"/>
                      <a:pt x="186" y="1106"/>
                      <a:pt x="195" y="1104"/>
                    </a:cubicBezTo>
                    <a:cubicBezTo>
                      <a:pt x="1188" y="903"/>
                      <a:pt x="2057" y="317"/>
                      <a:pt x="3087" y="279"/>
                    </a:cubicBezTo>
                    <a:cubicBezTo>
                      <a:pt x="3193" y="275"/>
                      <a:pt x="3185" y="112"/>
                      <a:pt x="3098" y="82"/>
                    </a:cubicBezTo>
                    <a:cubicBezTo>
                      <a:pt x="2933" y="25"/>
                      <a:pt x="2780" y="1"/>
                      <a:pt x="2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1"/>
              <p:cNvSpPr/>
              <p:nvPr/>
            </p:nvSpPr>
            <p:spPr>
              <a:xfrm>
                <a:off x="6008775" y="2916688"/>
                <a:ext cx="97550" cy="61700"/>
              </a:xfrm>
              <a:custGeom>
                <a:avLst/>
                <a:gdLst/>
                <a:ahLst/>
                <a:cxnLst/>
                <a:rect l="l" t="t" r="r" b="b"/>
                <a:pathLst>
                  <a:path w="3902" h="2468" extrusionOk="0">
                    <a:moveTo>
                      <a:pt x="2875" y="1"/>
                    </a:moveTo>
                    <a:cubicBezTo>
                      <a:pt x="2776" y="1"/>
                      <a:pt x="2675" y="17"/>
                      <a:pt x="2576" y="53"/>
                    </a:cubicBezTo>
                    <a:lnTo>
                      <a:pt x="722" y="697"/>
                    </a:lnTo>
                    <a:cubicBezTo>
                      <a:pt x="250" y="865"/>
                      <a:pt x="0" y="1382"/>
                      <a:pt x="164" y="1857"/>
                    </a:cubicBezTo>
                    <a:cubicBezTo>
                      <a:pt x="293" y="2233"/>
                      <a:pt x="645" y="2468"/>
                      <a:pt x="1021" y="2468"/>
                    </a:cubicBezTo>
                    <a:cubicBezTo>
                      <a:pt x="1122" y="2468"/>
                      <a:pt x="1225" y="2451"/>
                      <a:pt x="1325" y="2415"/>
                    </a:cubicBezTo>
                    <a:lnTo>
                      <a:pt x="3175" y="1771"/>
                    </a:lnTo>
                    <a:cubicBezTo>
                      <a:pt x="3646" y="1603"/>
                      <a:pt x="3901" y="1086"/>
                      <a:pt x="3733" y="611"/>
                    </a:cubicBezTo>
                    <a:cubicBezTo>
                      <a:pt x="3603" y="238"/>
                      <a:pt x="3250" y="1"/>
                      <a:pt x="28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1"/>
              <p:cNvSpPr/>
              <p:nvPr/>
            </p:nvSpPr>
            <p:spPr>
              <a:xfrm>
                <a:off x="6055100" y="2916688"/>
                <a:ext cx="51225" cy="52300"/>
              </a:xfrm>
              <a:custGeom>
                <a:avLst/>
                <a:gdLst/>
                <a:ahLst/>
                <a:cxnLst/>
                <a:rect l="l" t="t" r="r" b="b"/>
                <a:pathLst>
                  <a:path w="2049" h="2092" extrusionOk="0">
                    <a:moveTo>
                      <a:pt x="1022" y="1"/>
                    </a:moveTo>
                    <a:cubicBezTo>
                      <a:pt x="923" y="1"/>
                      <a:pt x="822" y="17"/>
                      <a:pt x="723" y="53"/>
                    </a:cubicBezTo>
                    <a:lnTo>
                      <a:pt x="600" y="94"/>
                    </a:lnTo>
                    <a:lnTo>
                      <a:pt x="1" y="611"/>
                    </a:lnTo>
                    <a:cubicBezTo>
                      <a:pt x="1" y="611"/>
                      <a:pt x="591" y="660"/>
                      <a:pt x="739" y="1078"/>
                    </a:cubicBezTo>
                    <a:cubicBezTo>
                      <a:pt x="842" y="1370"/>
                      <a:pt x="579" y="1832"/>
                      <a:pt x="407" y="2091"/>
                    </a:cubicBezTo>
                    <a:lnTo>
                      <a:pt x="1322" y="1771"/>
                    </a:lnTo>
                    <a:cubicBezTo>
                      <a:pt x="1793" y="1603"/>
                      <a:pt x="2048" y="1086"/>
                      <a:pt x="1880" y="611"/>
                    </a:cubicBezTo>
                    <a:cubicBezTo>
                      <a:pt x="1750" y="238"/>
                      <a:pt x="1397" y="1"/>
                      <a:pt x="102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1"/>
              <p:cNvSpPr/>
              <p:nvPr/>
            </p:nvSpPr>
            <p:spPr>
              <a:xfrm>
                <a:off x="6024175" y="2946563"/>
                <a:ext cx="44175" cy="17300"/>
              </a:xfrm>
              <a:custGeom>
                <a:avLst/>
                <a:gdLst/>
                <a:ahLst/>
                <a:cxnLst/>
                <a:rect l="l" t="t" r="r" b="b"/>
                <a:pathLst>
                  <a:path w="1767" h="692" extrusionOk="0">
                    <a:moveTo>
                      <a:pt x="1426" y="0"/>
                    </a:moveTo>
                    <a:cubicBezTo>
                      <a:pt x="1406" y="0"/>
                      <a:pt x="1386" y="3"/>
                      <a:pt x="1366" y="10"/>
                    </a:cubicBezTo>
                    <a:cubicBezTo>
                      <a:pt x="955" y="150"/>
                      <a:pt x="484" y="273"/>
                      <a:pt x="106" y="486"/>
                    </a:cubicBezTo>
                    <a:cubicBezTo>
                      <a:pt x="1" y="543"/>
                      <a:pt x="112" y="692"/>
                      <a:pt x="197" y="692"/>
                    </a:cubicBezTo>
                    <a:cubicBezTo>
                      <a:pt x="198" y="692"/>
                      <a:pt x="199" y="692"/>
                      <a:pt x="200" y="692"/>
                    </a:cubicBezTo>
                    <a:cubicBezTo>
                      <a:pt x="647" y="687"/>
                      <a:pt x="1148" y="510"/>
                      <a:pt x="1562" y="359"/>
                    </a:cubicBezTo>
                    <a:cubicBezTo>
                      <a:pt x="1766" y="285"/>
                      <a:pt x="1611" y="0"/>
                      <a:pt x="1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1"/>
              <p:cNvSpPr/>
              <p:nvPr/>
            </p:nvSpPr>
            <p:spPr>
              <a:xfrm>
                <a:off x="6045475" y="3020463"/>
                <a:ext cx="97525" cy="61700"/>
              </a:xfrm>
              <a:custGeom>
                <a:avLst/>
                <a:gdLst/>
                <a:ahLst/>
                <a:cxnLst/>
                <a:rect l="l" t="t" r="r" b="b"/>
                <a:pathLst>
                  <a:path w="3901" h="2468" extrusionOk="0">
                    <a:moveTo>
                      <a:pt x="2880" y="0"/>
                    </a:moveTo>
                    <a:cubicBezTo>
                      <a:pt x="2779" y="0"/>
                      <a:pt x="2677" y="17"/>
                      <a:pt x="2576" y="53"/>
                    </a:cubicBezTo>
                    <a:lnTo>
                      <a:pt x="726" y="697"/>
                    </a:lnTo>
                    <a:cubicBezTo>
                      <a:pt x="251" y="865"/>
                      <a:pt x="1" y="1382"/>
                      <a:pt x="164" y="1857"/>
                    </a:cubicBezTo>
                    <a:cubicBezTo>
                      <a:pt x="297" y="2232"/>
                      <a:pt x="647" y="2468"/>
                      <a:pt x="1022" y="2468"/>
                    </a:cubicBezTo>
                    <a:cubicBezTo>
                      <a:pt x="1123" y="2468"/>
                      <a:pt x="1225" y="2451"/>
                      <a:pt x="1326" y="2415"/>
                    </a:cubicBezTo>
                    <a:lnTo>
                      <a:pt x="3175" y="1772"/>
                    </a:lnTo>
                    <a:cubicBezTo>
                      <a:pt x="3651" y="1603"/>
                      <a:pt x="3901" y="1086"/>
                      <a:pt x="3737" y="610"/>
                    </a:cubicBezTo>
                    <a:cubicBezTo>
                      <a:pt x="3605" y="235"/>
                      <a:pt x="3255" y="0"/>
                      <a:pt x="288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1"/>
              <p:cNvSpPr/>
              <p:nvPr/>
            </p:nvSpPr>
            <p:spPr>
              <a:xfrm>
                <a:off x="6085475" y="3020463"/>
                <a:ext cx="57525" cy="52300"/>
              </a:xfrm>
              <a:custGeom>
                <a:avLst/>
                <a:gdLst/>
                <a:ahLst/>
                <a:cxnLst/>
                <a:rect l="l" t="t" r="r" b="b"/>
                <a:pathLst>
                  <a:path w="2301" h="2092" extrusionOk="0">
                    <a:moveTo>
                      <a:pt x="1280" y="0"/>
                    </a:moveTo>
                    <a:cubicBezTo>
                      <a:pt x="1179" y="0"/>
                      <a:pt x="1077" y="17"/>
                      <a:pt x="976" y="53"/>
                    </a:cubicBezTo>
                    <a:lnTo>
                      <a:pt x="858" y="93"/>
                    </a:lnTo>
                    <a:lnTo>
                      <a:pt x="0" y="454"/>
                    </a:lnTo>
                    <a:cubicBezTo>
                      <a:pt x="0" y="454"/>
                      <a:pt x="849" y="659"/>
                      <a:pt x="993" y="1078"/>
                    </a:cubicBezTo>
                    <a:cubicBezTo>
                      <a:pt x="1095" y="1369"/>
                      <a:pt x="833" y="1833"/>
                      <a:pt x="661" y="2091"/>
                    </a:cubicBezTo>
                    <a:lnTo>
                      <a:pt x="1575" y="1772"/>
                    </a:lnTo>
                    <a:cubicBezTo>
                      <a:pt x="2051" y="1603"/>
                      <a:pt x="2301" y="1086"/>
                      <a:pt x="2137" y="610"/>
                    </a:cubicBezTo>
                    <a:cubicBezTo>
                      <a:pt x="2005" y="235"/>
                      <a:pt x="1655" y="0"/>
                      <a:pt x="128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1"/>
              <p:cNvSpPr/>
              <p:nvPr/>
            </p:nvSpPr>
            <p:spPr>
              <a:xfrm>
                <a:off x="6061000" y="3050338"/>
                <a:ext cx="44050" cy="17275"/>
              </a:xfrm>
              <a:custGeom>
                <a:avLst/>
                <a:gdLst/>
                <a:ahLst/>
                <a:cxnLst/>
                <a:rect l="l" t="t" r="r" b="b"/>
                <a:pathLst>
                  <a:path w="1762" h="691" extrusionOk="0">
                    <a:moveTo>
                      <a:pt x="1422" y="0"/>
                    </a:moveTo>
                    <a:cubicBezTo>
                      <a:pt x="1402" y="0"/>
                      <a:pt x="1381" y="3"/>
                      <a:pt x="1360" y="10"/>
                    </a:cubicBezTo>
                    <a:cubicBezTo>
                      <a:pt x="951" y="149"/>
                      <a:pt x="478" y="272"/>
                      <a:pt x="105" y="486"/>
                    </a:cubicBezTo>
                    <a:cubicBezTo>
                      <a:pt x="0" y="542"/>
                      <a:pt x="111" y="691"/>
                      <a:pt x="196" y="691"/>
                    </a:cubicBezTo>
                    <a:cubicBezTo>
                      <a:pt x="198" y="691"/>
                      <a:pt x="199" y="691"/>
                      <a:pt x="200" y="691"/>
                    </a:cubicBezTo>
                    <a:cubicBezTo>
                      <a:pt x="643" y="687"/>
                      <a:pt x="1143" y="511"/>
                      <a:pt x="1561" y="359"/>
                    </a:cubicBezTo>
                    <a:cubicBezTo>
                      <a:pt x="1761" y="284"/>
                      <a:pt x="1610" y="0"/>
                      <a:pt x="1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1"/>
              <p:cNvSpPr/>
              <p:nvPr/>
            </p:nvSpPr>
            <p:spPr>
              <a:xfrm>
                <a:off x="5809525" y="2855088"/>
                <a:ext cx="209725" cy="133575"/>
              </a:xfrm>
              <a:custGeom>
                <a:avLst/>
                <a:gdLst/>
                <a:ahLst/>
                <a:cxnLst/>
                <a:rect l="l" t="t" r="r" b="b"/>
                <a:pathLst>
                  <a:path w="8389" h="5343" extrusionOk="0">
                    <a:moveTo>
                      <a:pt x="6612" y="1"/>
                    </a:moveTo>
                    <a:cubicBezTo>
                      <a:pt x="6414" y="1"/>
                      <a:pt x="6213" y="38"/>
                      <a:pt x="6018" y="118"/>
                    </a:cubicBezTo>
                    <a:lnTo>
                      <a:pt x="1" y="2488"/>
                    </a:lnTo>
                    <a:lnTo>
                      <a:pt x="1314" y="5343"/>
                    </a:lnTo>
                    <a:lnTo>
                      <a:pt x="7199" y="3026"/>
                    </a:lnTo>
                    <a:cubicBezTo>
                      <a:pt x="8003" y="2697"/>
                      <a:pt x="8388" y="1782"/>
                      <a:pt x="8065" y="979"/>
                    </a:cubicBezTo>
                    <a:cubicBezTo>
                      <a:pt x="7816" y="370"/>
                      <a:pt x="7230" y="1"/>
                      <a:pt x="661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1"/>
              <p:cNvSpPr/>
              <p:nvPr/>
            </p:nvSpPr>
            <p:spPr>
              <a:xfrm>
                <a:off x="5809525" y="2856563"/>
                <a:ext cx="209725" cy="132100"/>
              </a:xfrm>
              <a:custGeom>
                <a:avLst/>
                <a:gdLst/>
                <a:ahLst/>
                <a:cxnLst/>
                <a:rect l="l" t="t" r="r" b="b"/>
                <a:pathLst>
                  <a:path w="8389" h="5284" extrusionOk="0">
                    <a:moveTo>
                      <a:pt x="7018" y="1"/>
                    </a:moveTo>
                    <a:lnTo>
                      <a:pt x="7018" y="1"/>
                    </a:lnTo>
                    <a:cubicBezTo>
                      <a:pt x="7576" y="637"/>
                      <a:pt x="7449" y="1703"/>
                      <a:pt x="6961" y="1867"/>
                    </a:cubicBezTo>
                    <a:cubicBezTo>
                      <a:pt x="6325" y="2077"/>
                      <a:pt x="3302" y="3245"/>
                      <a:pt x="3302" y="3245"/>
                    </a:cubicBezTo>
                    <a:cubicBezTo>
                      <a:pt x="3302" y="3245"/>
                      <a:pt x="3302" y="2901"/>
                      <a:pt x="2958" y="2265"/>
                    </a:cubicBezTo>
                    <a:cubicBezTo>
                      <a:pt x="2794" y="1962"/>
                      <a:pt x="2499" y="1719"/>
                      <a:pt x="2236" y="1547"/>
                    </a:cubicBezTo>
                    <a:lnTo>
                      <a:pt x="1" y="2429"/>
                    </a:lnTo>
                    <a:lnTo>
                      <a:pt x="1314" y="5284"/>
                    </a:lnTo>
                    <a:lnTo>
                      <a:pt x="7199" y="2967"/>
                    </a:lnTo>
                    <a:cubicBezTo>
                      <a:pt x="8003" y="2638"/>
                      <a:pt x="8388" y="1723"/>
                      <a:pt x="8065" y="920"/>
                    </a:cubicBezTo>
                    <a:cubicBezTo>
                      <a:pt x="7872" y="448"/>
                      <a:pt x="7474" y="128"/>
                      <a:pt x="7018"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1"/>
              <p:cNvSpPr/>
              <p:nvPr/>
            </p:nvSpPr>
            <p:spPr>
              <a:xfrm>
                <a:off x="5891900" y="2869713"/>
                <a:ext cx="71175" cy="30875"/>
              </a:xfrm>
              <a:custGeom>
                <a:avLst/>
                <a:gdLst/>
                <a:ahLst/>
                <a:cxnLst/>
                <a:rect l="l" t="t" r="r" b="b"/>
                <a:pathLst>
                  <a:path w="2847" h="1235" extrusionOk="0">
                    <a:moveTo>
                      <a:pt x="2581" y="0"/>
                    </a:moveTo>
                    <a:cubicBezTo>
                      <a:pt x="2562" y="0"/>
                      <a:pt x="2542" y="4"/>
                      <a:pt x="2522" y="12"/>
                    </a:cubicBezTo>
                    <a:cubicBezTo>
                      <a:pt x="2087" y="192"/>
                      <a:pt x="1661" y="394"/>
                      <a:pt x="1226" y="570"/>
                    </a:cubicBezTo>
                    <a:cubicBezTo>
                      <a:pt x="844" y="722"/>
                      <a:pt x="431" y="832"/>
                      <a:pt x="81" y="1054"/>
                    </a:cubicBezTo>
                    <a:cubicBezTo>
                      <a:pt x="1" y="1107"/>
                      <a:pt x="75" y="1235"/>
                      <a:pt x="156" y="1235"/>
                    </a:cubicBezTo>
                    <a:cubicBezTo>
                      <a:pt x="157" y="1235"/>
                      <a:pt x="159" y="1235"/>
                      <a:pt x="160" y="1235"/>
                    </a:cubicBezTo>
                    <a:cubicBezTo>
                      <a:pt x="997" y="1173"/>
                      <a:pt x="1947" y="701"/>
                      <a:pt x="2682" y="320"/>
                    </a:cubicBezTo>
                    <a:cubicBezTo>
                      <a:pt x="2846" y="236"/>
                      <a:pt x="2732"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1"/>
              <p:cNvSpPr/>
              <p:nvPr/>
            </p:nvSpPr>
            <p:spPr>
              <a:xfrm>
                <a:off x="5608975" y="2886288"/>
                <a:ext cx="287950" cy="196975"/>
              </a:xfrm>
              <a:custGeom>
                <a:avLst/>
                <a:gdLst/>
                <a:ahLst/>
                <a:cxnLst/>
                <a:rect l="l" t="t" r="r" b="b"/>
                <a:pathLst>
                  <a:path w="11518" h="7879" extrusionOk="0">
                    <a:moveTo>
                      <a:pt x="8088" y="1"/>
                    </a:moveTo>
                    <a:cubicBezTo>
                      <a:pt x="7721" y="1"/>
                      <a:pt x="7348" y="68"/>
                      <a:pt x="6985" y="211"/>
                    </a:cubicBezTo>
                    <a:lnTo>
                      <a:pt x="2330" y="2024"/>
                    </a:lnTo>
                    <a:cubicBezTo>
                      <a:pt x="772" y="2635"/>
                      <a:pt x="0" y="4390"/>
                      <a:pt x="608" y="5948"/>
                    </a:cubicBezTo>
                    <a:cubicBezTo>
                      <a:pt x="1074" y="7146"/>
                      <a:pt x="2218" y="7879"/>
                      <a:pt x="3429" y="7879"/>
                    </a:cubicBezTo>
                    <a:cubicBezTo>
                      <a:pt x="3795" y="7879"/>
                      <a:pt x="4167" y="7812"/>
                      <a:pt x="4528" y="7671"/>
                    </a:cubicBezTo>
                    <a:lnTo>
                      <a:pt x="9188" y="5854"/>
                    </a:lnTo>
                    <a:cubicBezTo>
                      <a:pt x="10746" y="5244"/>
                      <a:pt x="11517" y="3488"/>
                      <a:pt x="10906" y="1929"/>
                    </a:cubicBezTo>
                    <a:cubicBezTo>
                      <a:pt x="10441" y="734"/>
                      <a:pt x="9298" y="1"/>
                      <a:pt x="8088"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1"/>
              <p:cNvSpPr/>
              <p:nvPr/>
            </p:nvSpPr>
            <p:spPr>
              <a:xfrm>
                <a:off x="5650000" y="2886513"/>
                <a:ext cx="246925" cy="196725"/>
              </a:xfrm>
              <a:custGeom>
                <a:avLst/>
                <a:gdLst/>
                <a:ahLst/>
                <a:cxnLst/>
                <a:rect l="l" t="t" r="r" b="b"/>
                <a:pathLst>
                  <a:path w="9877" h="7869" extrusionOk="0">
                    <a:moveTo>
                      <a:pt x="6632" y="1"/>
                    </a:moveTo>
                    <a:lnTo>
                      <a:pt x="6632" y="1"/>
                    </a:lnTo>
                    <a:cubicBezTo>
                      <a:pt x="7305" y="559"/>
                      <a:pt x="7904" y="1010"/>
                      <a:pt x="8121" y="2002"/>
                    </a:cubicBezTo>
                    <a:cubicBezTo>
                      <a:pt x="8863" y="5402"/>
                      <a:pt x="2039" y="6547"/>
                      <a:pt x="0" y="7281"/>
                    </a:cubicBezTo>
                    <a:cubicBezTo>
                      <a:pt x="517" y="7659"/>
                      <a:pt x="1145" y="7869"/>
                      <a:pt x="1792" y="7869"/>
                    </a:cubicBezTo>
                    <a:cubicBezTo>
                      <a:pt x="2157" y="7869"/>
                      <a:pt x="2527" y="7802"/>
                      <a:pt x="2887" y="7662"/>
                    </a:cubicBezTo>
                    <a:lnTo>
                      <a:pt x="7547" y="5845"/>
                    </a:lnTo>
                    <a:cubicBezTo>
                      <a:pt x="9105" y="5235"/>
                      <a:pt x="9876" y="3479"/>
                      <a:pt x="9265" y="1920"/>
                    </a:cubicBezTo>
                    <a:cubicBezTo>
                      <a:pt x="8822" y="788"/>
                      <a:pt x="7773" y="75"/>
                      <a:pt x="6632"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1"/>
              <p:cNvSpPr/>
              <p:nvPr/>
            </p:nvSpPr>
            <p:spPr>
              <a:xfrm>
                <a:off x="5632350" y="2982488"/>
                <a:ext cx="52225" cy="79200"/>
              </a:xfrm>
              <a:custGeom>
                <a:avLst/>
                <a:gdLst/>
                <a:ahLst/>
                <a:cxnLst/>
                <a:rect l="l" t="t" r="r" b="b"/>
                <a:pathLst>
                  <a:path w="2089" h="3168" extrusionOk="0">
                    <a:moveTo>
                      <a:pt x="649" y="1"/>
                    </a:moveTo>
                    <a:cubicBezTo>
                      <a:pt x="605" y="1"/>
                      <a:pt x="562" y="8"/>
                      <a:pt x="521" y="21"/>
                    </a:cubicBezTo>
                    <a:cubicBezTo>
                      <a:pt x="103" y="160"/>
                      <a:pt x="0" y="972"/>
                      <a:pt x="292" y="1834"/>
                    </a:cubicBezTo>
                    <a:cubicBezTo>
                      <a:pt x="551" y="2614"/>
                      <a:pt x="1039" y="3167"/>
                      <a:pt x="1439" y="3167"/>
                    </a:cubicBezTo>
                    <a:cubicBezTo>
                      <a:pt x="1483" y="3167"/>
                      <a:pt x="1526" y="3160"/>
                      <a:pt x="1567" y="3147"/>
                    </a:cubicBezTo>
                    <a:cubicBezTo>
                      <a:pt x="1982" y="3007"/>
                      <a:pt x="2088" y="2195"/>
                      <a:pt x="1797" y="1330"/>
                    </a:cubicBezTo>
                    <a:cubicBezTo>
                      <a:pt x="1539" y="554"/>
                      <a:pt x="1047" y="1"/>
                      <a:pt x="64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1"/>
              <p:cNvSpPr/>
              <p:nvPr/>
            </p:nvSpPr>
            <p:spPr>
              <a:xfrm>
                <a:off x="5516800" y="2282613"/>
                <a:ext cx="172500" cy="477550"/>
              </a:xfrm>
              <a:custGeom>
                <a:avLst/>
                <a:gdLst/>
                <a:ahLst/>
                <a:cxnLst/>
                <a:rect l="l" t="t" r="r" b="b"/>
                <a:pathLst>
                  <a:path w="6900" h="19102" extrusionOk="0">
                    <a:moveTo>
                      <a:pt x="2545" y="1"/>
                    </a:moveTo>
                    <a:cubicBezTo>
                      <a:pt x="1839" y="1"/>
                      <a:pt x="1461" y="994"/>
                      <a:pt x="2227" y="1443"/>
                    </a:cubicBezTo>
                    <a:cubicBezTo>
                      <a:pt x="5345" y="3268"/>
                      <a:pt x="5287" y="7230"/>
                      <a:pt x="4651" y="10372"/>
                    </a:cubicBezTo>
                    <a:cubicBezTo>
                      <a:pt x="4048" y="13349"/>
                      <a:pt x="2699" y="15654"/>
                      <a:pt x="521" y="17738"/>
                    </a:cubicBezTo>
                    <a:cubicBezTo>
                      <a:pt x="0" y="18234"/>
                      <a:pt x="456" y="19101"/>
                      <a:pt x="1058" y="19101"/>
                    </a:cubicBezTo>
                    <a:cubicBezTo>
                      <a:pt x="1182" y="19101"/>
                      <a:pt x="1311" y="19065"/>
                      <a:pt x="1440" y="18981"/>
                    </a:cubicBezTo>
                    <a:cubicBezTo>
                      <a:pt x="4487" y="16996"/>
                      <a:pt x="5943" y="13149"/>
                      <a:pt x="6415" y="9691"/>
                    </a:cubicBezTo>
                    <a:cubicBezTo>
                      <a:pt x="6899" y="6151"/>
                      <a:pt x="6403" y="2066"/>
                      <a:pt x="2998" y="130"/>
                    </a:cubicBezTo>
                    <a:cubicBezTo>
                      <a:pt x="2838" y="40"/>
                      <a:pt x="2685" y="1"/>
                      <a:pt x="2545"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1"/>
              <p:cNvSpPr/>
              <p:nvPr/>
            </p:nvSpPr>
            <p:spPr>
              <a:xfrm>
                <a:off x="5528975" y="2282688"/>
                <a:ext cx="168825" cy="477425"/>
              </a:xfrm>
              <a:custGeom>
                <a:avLst/>
                <a:gdLst/>
                <a:ahLst/>
                <a:cxnLst/>
                <a:rect l="l" t="t" r="r" b="b"/>
                <a:pathLst>
                  <a:path w="6753" h="19097" extrusionOk="0">
                    <a:moveTo>
                      <a:pt x="2063" y="0"/>
                    </a:moveTo>
                    <a:cubicBezTo>
                      <a:pt x="1919" y="0"/>
                      <a:pt x="1789" y="42"/>
                      <a:pt x="1678" y="111"/>
                    </a:cubicBezTo>
                    <a:cubicBezTo>
                      <a:pt x="2454" y="512"/>
                      <a:pt x="3881" y="1481"/>
                      <a:pt x="4566" y="3363"/>
                    </a:cubicBezTo>
                    <a:cubicBezTo>
                      <a:pt x="5493" y="5915"/>
                      <a:pt x="6753" y="13600"/>
                      <a:pt x="1" y="18797"/>
                    </a:cubicBezTo>
                    <a:cubicBezTo>
                      <a:pt x="144" y="18975"/>
                      <a:pt x="350" y="19096"/>
                      <a:pt x="575" y="19096"/>
                    </a:cubicBezTo>
                    <a:cubicBezTo>
                      <a:pt x="697" y="19096"/>
                      <a:pt x="826" y="19060"/>
                      <a:pt x="953" y="18978"/>
                    </a:cubicBezTo>
                    <a:cubicBezTo>
                      <a:pt x="4000" y="16993"/>
                      <a:pt x="5456" y="13146"/>
                      <a:pt x="5928" y="9688"/>
                    </a:cubicBezTo>
                    <a:cubicBezTo>
                      <a:pt x="6412" y="6148"/>
                      <a:pt x="5916" y="2063"/>
                      <a:pt x="2511" y="127"/>
                    </a:cubicBezTo>
                    <a:cubicBezTo>
                      <a:pt x="2352" y="39"/>
                      <a:pt x="2201" y="0"/>
                      <a:pt x="2063"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1"/>
              <p:cNvSpPr/>
              <p:nvPr/>
            </p:nvSpPr>
            <p:spPr>
              <a:xfrm>
                <a:off x="5309125" y="2394588"/>
                <a:ext cx="483800" cy="633950"/>
              </a:xfrm>
              <a:custGeom>
                <a:avLst/>
                <a:gdLst/>
                <a:ahLst/>
                <a:cxnLst/>
                <a:rect l="l" t="t" r="r" b="b"/>
                <a:pathLst>
                  <a:path w="19352" h="25358" extrusionOk="0">
                    <a:moveTo>
                      <a:pt x="6412" y="1"/>
                    </a:moveTo>
                    <a:cubicBezTo>
                      <a:pt x="3017" y="1"/>
                      <a:pt x="1" y="7000"/>
                      <a:pt x="674" y="12976"/>
                    </a:cubicBezTo>
                    <a:cubicBezTo>
                      <a:pt x="1520" y="20477"/>
                      <a:pt x="12823" y="22799"/>
                      <a:pt x="13668" y="23541"/>
                    </a:cubicBezTo>
                    <a:cubicBezTo>
                      <a:pt x="14449" y="24224"/>
                      <a:pt x="13965" y="25358"/>
                      <a:pt x="14638" y="25358"/>
                    </a:cubicBezTo>
                    <a:cubicBezTo>
                      <a:pt x="14693" y="25358"/>
                      <a:pt x="14756" y="25350"/>
                      <a:pt x="14828" y="25334"/>
                    </a:cubicBezTo>
                    <a:cubicBezTo>
                      <a:pt x="15780" y="25124"/>
                      <a:pt x="15886" y="23328"/>
                      <a:pt x="15886" y="23328"/>
                    </a:cubicBezTo>
                    <a:cubicBezTo>
                      <a:pt x="15886" y="23328"/>
                      <a:pt x="15990" y="24912"/>
                      <a:pt x="16625" y="25018"/>
                    </a:cubicBezTo>
                    <a:cubicBezTo>
                      <a:pt x="16642" y="25021"/>
                      <a:pt x="16659" y="25022"/>
                      <a:pt x="16676" y="25022"/>
                    </a:cubicBezTo>
                    <a:cubicBezTo>
                      <a:pt x="17290" y="25022"/>
                      <a:pt x="17892" y="23223"/>
                      <a:pt x="17892" y="23221"/>
                    </a:cubicBezTo>
                    <a:lnTo>
                      <a:pt x="17892" y="23221"/>
                    </a:lnTo>
                    <a:cubicBezTo>
                      <a:pt x="17892" y="23222"/>
                      <a:pt x="17577" y="24280"/>
                      <a:pt x="17892" y="24702"/>
                    </a:cubicBezTo>
                    <a:cubicBezTo>
                      <a:pt x="17947" y="24774"/>
                      <a:pt x="18026" y="24816"/>
                      <a:pt x="18119" y="24816"/>
                    </a:cubicBezTo>
                    <a:cubicBezTo>
                      <a:pt x="18570" y="24816"/>
                      <a:pt x="19351" y="23854"/>
                      <a:pt x="19267" y="20793"/>
                    </a:cubicBezTo>
                    <a:cubicBezTo>
                      <a:pt x="19159" y="17098"/>
                      <a:pt x="11449" y="15831"/>
                      <a:pt x="7962" y="13189"/>
                    </a:cubicBezTo>
                    <a:cubicBezTo>
                      <a:pt x="4477" y="10548"/>
                      <a:pt x="11034" y="3928"/>
                      <a:pt x="9025" y="1496"/>
                    </a:cubicBezTo>
                    <a:cubicBezTo>
                      <a:pt x="8166" y="455"/>
                      <a:pt x="7277" y="1"/>
                      <a:pt x="6412"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1"/>
              <p:cNvSpPr/>
              <p:nvPr/>
            </p:nvSpPr>
            <p:spPr>
              <a:xfrm>
                <a:off x="5309125" y="2394588"/>
                <a:ext cx="483525" cy="618375"/>
              </a:xfrm>
              <a:custGeom>
                <a:avLst/>
                <a:gdLst/>
                <a:ahLst/>
                <a:cxnLst/>
                <a:rect l="l" t="t" r="r" b="b"/>
                <a:pathLst>
                  <a:path w="19341" h="24735" extrusionOk="0">
                    <a:moveTo>
                      <a:pt x="6412" y="1"/>
                    </a:moveTo>
                    <a:cubicBezTo>
                      <a:pt x="3017" y="1"/>
                      <a:pt x="1" y="7000"/>
                      <a:pt x="674" y="12976"/>
                    </a:cubicBezTo>
                    <a:cubicBezTo>
                      <a:pt x="699" y="13202"/>
                      <a:pt x="785" y="13213"/>
                      <a:pt x="831" y="13431"/>
                    </a:cubicBezTo>
                    <a:cubicBezTo>
                      <a:pt x="1031" y="13456"/>
                      <a:pt x="1253" y="13467"/>
                      <a:pt x="1492" y="13467"/>
                    </a:cubicBezTo>
                    <a:cubicBezTo>
                      <a:pt x="2654" y="13467"/>
                      <a:pt x="4197" y="13185"/>
                      <a:pt x="5350" y="12685"/>
                    </a:cubicBezTo>
                    <a:cubicBezTo>
                      <a:pt x="5469" y="12633"/>
                      <a:pt x="5579" y="12608"/>
                      <a:pt x="5688" y="12608"/>
                    </a:cubicBezTo>
                    <a:cubicBezTo>
                      <a:pt x="6706" y="12608"/>
                      <a:pt x="7514" y="14785"/>
                      <a:pt x="13164" y="16798"/>
                    </a:cubicBezTo>
                    <a:cubicBezTo>
                      <a:pt x="16387" y="17947"/>
                      <a:pt x="18389" y="19263"/>
                      <a:pt x="18676" y="21503"/>
                    </a:cubicBezTo>
                    <a:cubicBezTo>
                      <a:pt x="18856" y="22913"/>
                      <a:pt x="18582" y="24070"/>
                      <a:pt x="18352" y="24734"/>
                    </a:cubicBezTo>
                    <a:cubicBezTo>
                      <a:pt x="18795" y="24460"/>
                      <a:pt x="19340" y="23373"/>
                      <a:pt x="19267" y="20793"/>
                    </a:cubicBezTo>
                    <a:cubicBezTo>
                      <a:pt x="19159" y="17098"/>
                      <a:pt x="11449" y="15831"/>
                      <a:pt x="7962" y="13189"/>
                    </a:cubicBezTo>
                    <a:cubicBezTo>
                      <a:pt x="5255" y="11138"/>
                      <a:pt x="8602" y="6692"/>
                      <a:pt x="9296" y="3665"/>
                    </a:cubicBezTo>
                    <a:lnTo>
                      <a:pt x="9410" y="2783"/>
                    </a:lnTo>
                    <a:cubicBezTo>
                      <a:pt x="9423" y="2283"/>
                      <a:pt x="9316" y="1848"/>
                      <a:pt x="9025" y="1496"/>
                    </a:cubicBezTo>
                    <a:cubicBezTo>
                      <a:pt x="8166" y="455"/>
                      <a:pt x="7277" y="1"/>
                      <a:pt x="641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1"/>
              <p:cNvSpPr/>
              <p:nvPr/>
            </p:nvSpPr>
            <p:spPr>
              <a:xfrm>
                <a:off x="5847675" y="2207188"/>
                <a:ext cx="121650" cy="466975"/>
              </a:xfrm>
              <a:custGeom>
                <a:avLst/>
                <a:gdLst/>
                <a:ahLst/>
                <a:cxnLst/>
                <a:rect l="l" t="t" r="r" b="b"/>
                <a:pathLst>
                  <a:path w="4866" h="18679" extrusionOk="0">
                    <a:moveTo>
                      <a:pt x="936" y="1"/>
                    </a:moveTo>
                    <a:cubicBezTo>
                      <a:pt x="459" y="1"/>
                      <a:pt x="1" y="468"/>
                      <a:pt x="324" y="1080"/>
                    </a:cubicBezTo>
                    <a:cubicBezTo>
                      <a:pt x="1748" y="3767"/>
                      <a:pt x="2277" y="5936"/>
                      <a:pt x="2261" y="8992"/>
                    </a:cubicBezTo>
                    <a:cubicBezTo>
                      <a:pt x="2244" y="11928"/>
                      <a:pt x="1486" y="14746"/>
                      <a:pt x="759" y="17568"/>
                    </a:cubicBezTo>
                    <a:cubicBezTo>
                      <a:pt x="603" y="18175"/>
                      <a:pt x="1190" y="18679"/>
                      <a:pt x="1705" y="18679"/>
                    </a:cubicBezTo>
                    <a:cubicBezTo>
                      <a:pt x="1988" y="18679"/>
                      <a:pt x="2249" y="18528"/>
                      <a:pt x="2355" y="18159"/>
                    </a:cubicBezTo>
                    <a:cubicBezTo>
                      <a:pt x="4139" y="11937"/>
                      <a:pt x="4865" y="6199"/>
                      <a:pt x="1564" y="382"/>
                    </a:cubicBezTo>
                    <a:cubicBezTo>
                      <a:pt x="1412" y="115"/>
                      <a:pt x="1171" y="1"/>
                      <a:pt x="936"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1"/>
              <p:cNvSpPr/>
              <p:nvPr/>
            </p:nvSpPr>
            <p:spPr>
              <a:xfrm>
                <a:off x="5874850" y="2211913"/>
                <a:ext cx="94475" cy="458075"/>
              </a:xfrm>
              <a:custGeom>
                <a:avLst/>
                <a:gdLst/>
                <a:ahLst/>
                <a:cxnLst/>
                <a:rect l="l" t="t" r="r" b="b"/>
                <a:pathLst>
                  <a:path w="3779" h="18323" extrusionOk="0">
                    <a:moveTo>
                      <a:pt x="320" y="0"/>
                    </a:moveTo>
                    <a:cubicBezTo>
                      <a:pt x="104" y="193"/>
                      <a:pt x="0" y="513"/>
                      <a:pt x="202" y="891"/>
                    </a:cubicBezTo>
                    <a:cubicBezTo>
                      <a:pt x="1624" y="3578"/>
                      <a:pt x="2154" y="5747"/>
                      <a:pt x="2137" y="8803"/>
                    </a:cubicBezTo>
                    <a:cubicBezTo>
                      <a:pt x="2125" y="11739"/>
                      <a:pt x="1363" y="14557"/>
                      <a:pt x="636" y="17379"/>
                    </a:cubicBezTo>
                    <a:cubicBezTo>
                      <a:pt x="534" y="17777"/>
                      <a:pt x="751" y="18125"/>
                      <a:pt x="1054" y="18322"/>
                    </a:cubicBezTo>
                    <a:cubicBezTo>
                      <a:pt x="1145" y="18241"/>
                      <a:pt x="1223" y="18125"/>
                      <a:pt x="1268" y="17970"/>
                    </a:cubicBezTo>
                    <a:cubicBezTo>
                      <a:pt x="3052" y="11748"/>
                      <a:pt x="3778" y="6010"/>
                      <a:pt x="477" y="193"/>
                    </a:cubicBezTo>
                    <a:cubicBezTo>
                      <a:pt x="431" y="116"/>
                      <a:pt x="378" y="55"/>
                      <a:pt x="320"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1"/>
              <p:cNvSpPr/>
              <p:nvPr/>
            </p:nvSpPr>
            <p:spPr>
              <a:xfrm>
                <a:off x="5283425" y="2389163"/>
                <a:ext cx="319225" cy="317875"/>
              </a:xfrm>
              <a:custGeom>
                <a:avLst/>
                <a:gdLst/>
                <a:ahLst/>
                <a:cxnLst/>
                <a:rect l="l" t="t" r="r" b="b"/>
                <a:pathLst>
                  <a:path w="12769" h="12715" extrusionOk="0">
                    <a:moveTo>
                      <a:pt x="7961" y="1"/>
                    </a:moveTo>
                    <a:cubicBezTo>
                      <a:pt x="6005" y="1"/>
                      <a:pt x="4591" y="1502"/>
                      <a:pt x="3625" y="3062"/>
                    </a:cubicBezTo>
                    <a:cubicBezTo>
                      <a:pt x="1686" y="6199"/>
                      <a:pt x="0" y="9014"/>
                      <a:pt x="390" y="11914"/>
                    </a:cubicBezTo>
                    <a:cubicBezTo>
                      <a:pt x="454" y="12377"/>
                      <a:pt x="858" y="12715"/>
                      <a:pt x="1317" y="12715"/>
                    </a:cubicBezTo>
                    <a:cubicBezTo>
                      <a:pt x="1362" y="12715"/>
                      <a:pt x="1407" y="12711"/>
                      <a:pt x="1452" y="12705"/>
                    </a:cubicBezTo>
                    <a:lnTo>
                      <a:pt x="8392" y="11717"/>
                    </a:lnTo>
                    <a:cubicBezTo>
                      <a:pt x="8814" y="11659"/>
                      <a:pt x="9143" y="11323"/>
                      <a:pt x="9187" y="10900"/>
                    </a:cubicBezTo>
                    <a:cubicBezTo>
                      <a:pt x="9586" y="7184"/>
                      <a:pt x="12768" y="1007"/>
                      <a:pt x="8888" y="109"/>
                    </a:cubicBezTo>
                    <a:cubicBezTo>
                      <a:pt x="8566" y="35"/>
                      <a:pt x="8257" y="1"/>
                      <a:pt x="7961"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1"/>
              <p:cNvSpPr/>
              <p:nvPr/>
            </p:nvSpPr>
            <p:spPr>
              <a:xfrm>
                <a:off x="5451800" y="2390838"/>
                <a:ext cx="150850" cy="297175"/>
              </a:xfrm>
              <a:custGeom>
                <a:avLst/>
                <a:gdLst/>
                <a:ahLst/>
                <a:cxnLst/>
                <a:rect l="l" t="t" r="r" b="b"/>
                <a:pathLst>
                  <a:path w="6034" h="11887" extrusionOk="0">
                    <a:moveTo>
                      <a:pt x="1911" y="1"/>
                    </a:moveTo>
                    <a:lnTo>
                      <a:pt x="1911" y="1"/>
                    </a:lnTo>
                    <a:cubicBezTo>
                      <a:pt x="2157" y="555"/>
                      <a:pt x="2272" y="1371"/>
                      <a:pt x="2083" y="2569"/>
                    </a:cubicBezTo>
                    <a:cubicBezTo>
                      <a:pt x="1657" y="5259"/>
                      <a:pt x="279" y="9324"/>
                      <a:pt x="0" y="11887"/>
                    </a:cubicBezTo>
                    <a:lnTo>
                      <a:pt x="1657" y="11650"/>
                    </a:lnTo>
                    <a:cubicBezTo>
                      <a:pt x="2079" y="11592"/>
                      <a:pt x="2408" y="11256"/>
                      <a:pt x="2452" y="10833"/>
                    </a:cubicBezTo>
                    <a:cubicBezTo>
                      <a:pt x="2851" y="7117"/>
                      <a:pt x="6033" y="940"/>
                      <a:pt x="2153" y="42"/>
                    </a:cubicBezTo>
                    <a:cubicBezTo>
                      <a:pt x="2071" y="25"/>
                      <a:pt x="1993" y="14"/>
                      <a:pt x="1911"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5977575" y="2569063"/>
                <a:ext cx="366425" cy="175525"/>
              </a:xfrm>
              <a:custGeom>
                <a:avLst/>
                <a:gdLst/>
                <a:ahLst/>
                <a:cxnLst/>
                <a:rect l="l" t="t" r="r" b="b"/>
                <a:pathLst>
                  <a:path w="14657" h="7021" extrusionOk="0">
                    <a:moveTo>
                      <a:pt x="3906" y="0"/>
                    </a:moveTo>
                    <a:cubicBezTo>
                      <a:pt x="2344" y="1383"/>
                      <a:pt x="1039" y="1986"/>
                      <a:pt x="1" y="2183"/>
                    </a:cubicBezTo>
                    <a:cubicBezTo>
                      <a:pt x="391" y="2724"/>
                      <a:pt x="781" y="3208"/>
                      <a:pt x="1150" y="3593"/>
                    </a:cubicBezTo>
                    <a:cubicBezTo>
                      <a:pt x="3612" y="6164"/>
                      <a:pt x="7630" y="6307"/>
                      <a:pt x="8490" y="6307"/>
                    </a:cubicBezTo>
                    <a:cubicBezTo>
                      <a:pt x="8597" y="6307"/>
                      <a:pt x="8655" y="6304"/>
                      <a:pt x="8655" y="6304"/>
                    </a:cubicBezTo>
                    <a:lnTo>
                      <a:pt x="9250" y="5943"/>
                    </a:lnTo>
                    <a:cubicBezTo>
                      <a:pt x="9337" y="5857"/>
                      <a:pt x="9450" y="5812"/>
                      <a:pt x="9564" y="5812"/>
                    </a:cubicBezTo>
                    <a:cubicBezTo>
                      <a:pt x="9655" y="5812"/>
                      <a:pt x="9746" y="5840"/>
                      <a:pt x="9825" y="5899"/>
                    </a:cubicBezTo>
                    <a:cubicBezTo>
                      <a:pt x="10244" y="6213"/>
                      <a:pt x="10711" y="7020"/>
                      <a:pt x="11348" y="7020"/>
                    </a:cubicBezTo>
                    <a:cubicBezTo>
                      <a:pt x="11434" y="7020"/>
                      <a:pt x="11524" y="7005"/>
                      <a:pt x="11616" y="6973"/>
                    </a:cubicBezTo>
                    <a:cubicBezTo>
                      <a:pt x="12114" y="6802"/>
                      <a:pt x="11713" y="5418"/>
                      <a:pt x="11655" y="5222"/>
                    </a:cubicBezTo>
                    <a:lnTo>
                      <a:pt x="11655" y="5222"/>
                    </a:lnTo>
                    <a:cubicBezTo>
                      <a:pt x="11703" y="5383"/>
                      <a:pt x="12025" y="6326"/>
                      <a:pt x="12563" y="6326"/>
                    </a:cubicBezTo>
                    <a:cubicBezTo>
                      <a:pt x="12637" y="6326"/>
                      <a:pt x="12715" y="6308"/>
                      <a:pt x="12798" y="6268"/>
                    </a:cubicBezTo>
                    <a:cubicBezTo>
                      <a:pt x="13532" y="5907"/>
                      <a:pt x="12741" y="4632"/>
                      <a:pt x="12741" y="4631"/>
                    </a:cubicBezTo>
                    <a:lnTo>
                      <a:pt x="12741" y="4631"/>
                    </a:lnTo>
                    <a:cubicBezTo>
                      <a:pt x="12741" y="4631"/>
                      <a:pt x="13474" y="5661"/>
                      <a:pt x="13960" y="5661"/>
                    </a:cubicBezTo>
                    <a:cubicBezTo>
                      <a:pt x="14006" y="5661"/>
                      <a:pt x="14049" y="5652"/>
                      <a:pt x="14090" y="5632"/>
                    </a:cubicBezTo>
                    <a:cubicBezTo>
                      <a:pt x="14562" y="5394"/>
                      <a:pt x="14656" y="3798"/>
                      <a:pt x="13229" y="3507"/>
                    </a:cubicBezTo>
                    <a:cubicBezTo>
                      <a:pt x="13070" y="3474"/>
                      <a:pt x="12860" y="3464"/>
                      <a:pt x="12610" y="3464"/>
                    </a:cubicBezTo>
                    <a:cubicBezTo>
                      <a:pt x="12114" y="3464"/>
                      <a:pt x="11460" y="3506"/>
                      <a:pt x="10723" y="3506"/>
                    </a:cubicBezTo>
                    <a:cubicBezTo>
                      <a:pt x="8492" y="3506"/>
                      <a:pt x="5509" y="3119"/>
                      <a:pt x="390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5977575" y="2569063"/>
                <a:ext cx="363950" cy="136600"/>
              </a:xfrm>
              <a:custGeom>
                <a:avLst/>
                <a:gdLst/>
                <a:ahLst/>
                <a:cxnLst/>
                <a:rect l="l" t="t" r="r" b="b"/>
                <a:pathLst>
                  <a:path w="14558" h="5464" extrusionOk="0">
                    <a:moveTo>
                      <a:pt x="3906" y="0"/>
                    </a:moveTo>
                    <a:cubicBezTo>
                      <a:pt x="2344" y="1383"/>
                      <a:pt x="1039" y="1986"/>
                      <a:pt x="1" y="2183"/>
                    </a:cubicBezTo>
                    <a:cubicBezTo>
                      <a:pt x="108" y="2330"/>
                      <a:pt x="211" y="2469"/>
                      <a:pt x="317" y="2605"/>
                    </a:cubicBezTo>
                    <a:cubicBezTo>
                      <a:pt x="1103" y="2256"/>
                      <a:pt x="2550" y="1648"/>
                      <a:pt x="3167" y="1648"/>
                    </a:cubicBezTo>
                    <a:cubicBezTo>
                      <a:pt x="3210" y="1648"/>
                      <a:pt x="3248" y="1651"/>
                      <a:pt x="3283" y="1657"/>
                    </a:cubicBezTo>
                    <a:cubicBezTo>
                      <a:pt x="4004" y="1784"/>
                      <a:pt x="4858" y="3531"/>
                      <a:pt x="8220" y="3872"/>
                    </a:cubicBezTo>
                    <a:cubicBezTo>
                      <a:pt x="8812" y="3932"/>
                      <a:pt x="9338" y="3954"/>
                      <a:pt x="9807" y="3954"/>
                    </a:cubicBezTo>
                    <a:cubicBezTo>
                      <a:pt x="11050" y="3954"/>
                      <a:pt x="11893" y="3801"/>
                      <a:pt x="12506" y="3801"/>
                    </a:cubicBezTo>
                    <a:cubicBezTo>
                      <a:pt x="12979" y="3801"/>
                      <a:pt x="13314" y="3892"/>
                      <a:pt x="13590" y="4213"/>
                    </a:cubicBezTo>
                    <a:cubicBezTo>
                      <a:pt x="13885" y="4553"/>
                      <a:pt x="14077" y="5057"/>
                      <a:pt x="14258" y="5464"/>
                    </a:cubicBezTo>
                    <a:cubicBezTo>
                      <a:pt x="14558" y="4983"/>
                      <a:pt x="14463" y="3758"/>
                      <a:pt x="13229" y="3507"/>
                    </a:cubicBezTo>
                    <a:cubicBezTo>
                      <a:pt x="13070" y="3474"/>
                      <a:pt x="12860" y="3464"/>
                      <a:pt x="12610" y="3464"/>
                    </a:cubicBezTo>
                    <a:cubicBezTo>
                      <a:pt x="12114" y="3464"/>
                      <a:pt x="11460" y="3506"/>
                      <a:pt x="10723" y="3506"/>
                    </a:cubicBezTo>
                    <a:cubicBezTo>
                      <a:pt x="8492" y="3506"/>
                      <a:pt x="5509" y="3119"/>
                      <a:pt x="3906"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rot="-1265394">
                <a:off x="5976045" y="2811271"/>
                <a:ext cx="94211" cy="127639"/>
              </a:xfrm>
              <a:prstGeom prst="roundRect">
                <a:avLst>
                  <a:gd name="adj" fmla="val 16667"/>
                </a:avLst>
              </a:pr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5986458" y="2817358"/>
                <a:ext cx="68550" cy="30850"/>
              </a:xfrm>
              <a:custGeom>
                <a:avLst/>
                <a:gdLst/>
                <a:ahLst/>
                <a:cxnLst/>
                <a:rect l="l" t="t" r="r" b="b"/>
                <a:pathLst>
                  <a:path w="2742" h="1234" extrusionOk="0">
                    <a:moveTo>
                      <a:pt x="1648" y="0"/>
                    </a:moveTo>
                    <a:cubicBezTo>
                      <a:pt x="1132" y="0"/>
                      <a:pt x="520" y="328"/>
                      <a:pt x="133" y="550"/>
                    </a:cubicBezTo>
                    <a:cubicBezTo>
                      <a:pt x="0" y="622"/>
                      <a:pt x="89" y="796"/>
                      <a:pt x="216" y="796"/>
                    </a:cubicBezTo>
                    <a:cubicBezTo>
                      <a:pt x="227" y="796"/>
                      <a:pt x="237" y="795"/>
                      <a:pt x="248" y="793"/>
                    </a:cubicBezTo>
                    <a:cubicBezTo>
                      <a:pt x="601" y="707"/>
                      <a:pt x="945" y="571"/>
                      <a:pt x="1299" y="501"/>
                    </a:cubicBezTo>
                    <a:cubicBezTo>
                      <a:pt x="1425" y="475"/>
                      <a:pt x="1536" y="459"/>
                      <a:pt x="1634" y="459"/>
                    </a:cubicBezTo>
                    <a:cubicBezTo>
                      <a:pt x="1887" y="459"/>
                      <a:pt x="2057" y="565"/>
                      <a:pt x="2196" y="874"/>
                    </a:cubicBezTo>
                    <a:cubicBezTo>
                      <a:pt x="2258" y="1010"/>
                      <a:pt x="2278" y="1071"/>
                      <a:pt x="2385" y="1174"/>
                    </a:cubicBezTo>
                    <a:cubicBezTo>
                      <a:pt x="2420" y="1209"/>
                      <a:pt x="2475" y="1234"/>
                      <a:pt x="2524" y="1234"/>
                    </a:cubicBezTo>
                    <a:cubicBezTo>
                      <a:pt x="2574" y="1234"/>
                      <a:pt x="2619" y="1209"/>
                      <a:pt x="2635" y="1145"/>
                    </a:cubicBezTo>
                    <a:cubicBezTo>
                      <a:pt x="2742" y="719"/>
                      <a:pt x="2348" y="173"/>
                      <a:pt x="1942" y="42"/>
                    </a:cubicBezTo>
                    <a:cubicBezTo>
                      <a:pt x="1850" y="13"/>
                      <a:pt x="1751" y="0"/>
                      <a:pt x="1648" y="0"/>
                    </a:cubicBezTo>
                    <a:close/>
                  </a:path>
                </a:pathLst>
              </a:custGeom>
              <a:solidFill>
                <a:srgbClr val="CE8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6284375" y="3981938"/>
                <a:ext cx="148400" cy="60350"/>
              </a:xfrm>
              <a:custGeom>
                <a:avLst/>
                <a:gdLst/>
                <a:ahLst/>
                <a:cxnLst/>
                <a:rect l="l" t="t" r="r" b="b"/>
                <a:pathLst>
                  <a:path w="5936" h="2414" extrusionOk="0">
                    <a:moveTo>
                      <a:pt x="5319" y="0"/>
                    </a:moveTo>
                    <a:cubicBezTo>
                      <a:pt x="5197" y="0"/>
                      <a:pt x="5047" y="29"/>
                      <a:pt x="4865" y="96"/>
                    </a:cubicBezTo>
                    <a:cubicBezTo>
                      <a:pt x="3770" y="503"/>
                      <a:pt x="70" y="1400"/>
                      <a:pt x="70" y="1400"/>
                    </a:cubicBezTo>
                    <a:cubicBezTo>
                      <a:pt x="70" y="1400"/>
                      <a:pt x="325" y="1478"/>
                      <a:pt x="0" y="2413"/>
                    </a:cubicBezTo>
                    <a:lnTo>
                      <a:pt x="5878" y="707"/>
                    </a:lnTo>
                    <a:cubicBezTo>
                      <a:pt x="5878" y="707"/>
                      <a:pt x="5935" y="0"/>
                      <a:pt x="531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6163375" y="3452438"/>
                <a:ext cx="13575" cy="30975"/>
              </a:xfrm>
              <a:custGeom>
                <a:avLst/>
                <a:gdLst/>
                <a:ahLst/>
                <a:cxnLst/>
                <a:rect l="l" t="t" r="r" b="b"/>
                <a:pathLst>
                  <a:path w="543" h="1239" extrusionOk="0">
                    <a:moveTo>
                      <a:pt x="542" y="0"/>
                    </a:moveTo>
                    <a:cubicBezTo>
                      <a:pt x="354" y="180"/>
                      <a:pt x="173" y="394"/>
                      <a:pt x="1" y="636"/>
                    </a:cubicBezTo>
                    <a:lnTo>
                      <a:pt x="145" y="1238"/>
                    </a:lnTo>
                    <a:cubicBezTo>
                      <a:pt x="264" y="799"/>
                      <a:pt x="400" y="385"/>
                      <a:pt x="542" y="0"/>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6099000" y="3542638"/>
                <a:ext cx="373575" cy="1066125"/>
              </a:xfrm>
              <a:custGeom>
                <a:avLst/>
                <a:gdLst/>
                <a:ahLst/>
                <a:cxnLst/>
                <a:rect l="l" t="t" r="r" b="b"/>
                <a:pathLst>
                  <a:path w="14943" h="42645" extrusionOk="0">
                    <a:moveTo>
                      <a:pt x="1280" y="1"/>
                    </a:moveTo>
                    <a:lnTo>
                      <a:pt x="1280" y="1"/>
                    </a:lnTo>
                    <a:cubicBezTo>
                      <a:pt x="33" y="4509"/>
                      <a:pt x="1" y="12047"/>
                      <a:pt x="1453" y="20382"/>
                    </a:cubicBezTo>
                    <a:cubicBezTo>
                      <a:pt x="1707" y="21854"/>
                      <a:pt x="1998" y="23290"/>
                      <a:pt x="2322" y="24672"/>
                    </a:cubicBezTo>
                    <a:cubicBezTo>
                      <a:pt x="2975" y="24659"/>
                      <a:pt x="3639" y="24651"/>
                      <a:pt x="4311" y="24643"/>
                    </a:cubicBezTo>
                    <a:cubicBezTo>
                      <a:pt x="3766" y="22601"/>
                      <a:pt x="3282" y="20431"/>
                      <a:pt x="2880" y="18167"/>
                    </a:cubicBezTo>
                    <a:cubicBezTo>
                      <a:pt x="1850" y="12318"/>
                      <a:pt x="1559" y="6847"/>
                      <a:pt x="1911" y="2520"/>
                    </a:cubicBezTo>
                    <a:lnTo>
                      <a:pt x="1280" y="1"/>
                    </a:lnTo>
                    <a:close/>
                    <a:moveTo>
                      <a:pt x="2876" y="26899"/>
                    </a:moveTo>
                    <a:lnTo>
                      <a:pt x="2876" y="26899"/>
                    </a:lnTo>
                    <a:cubicBezTo>
                      <a:pt x="3397" y="28863"/>
                      <a:pt x="3979" y="30701"/>
                      <a:pt x="4599" y="32382"/>
                    </a:cubicBezTo>
                    <a:cubicBezTo>
                      <a:pt x="6628" y="37772"/>
                      <a:pt x="9081" y="41529"/>
                      <a:pt x="11353" y="42489"/>
                    </a:cubicBezTo>
                    <a:cubicBezTo>
                      <a:pt x="11645" y="42591"/>
                      <a:pt x="11932" y="42644"/>
                      <a:pt x="12215" y="42644"/>
                    </a:cubicBezTo>
                    <a:cubicBezTo>
                      <a:pt x="12342" y="42644"/>
                      <a:pt x="12469" y="42633"/>
                      <a:pt x="12597" y="42612"/>
                    </a:cubicBezTo>
                    <a:cubicBezTo>
                      <a:pt x="13532" y="42447"/>
                      <a:pt x="14319" y="41689"/>
                      <a:pt x="14942" y="40450"/>
                    </a:cubicBezTo>
                    <a:lnTo>
                      <a:pt x="14942" y="40450"/>
                    </a:lnTo>
                    <a:cubicBezTo>
                      <a:pt x="14770" y="40528"/>
                      <a:pt x="14585" y="40586"/>
                      <a:pt x="14401" y="40619"/>
                    </a:cubicBezTo>
                    <a:cubicBezTo>
                      <a:pt x="14261" y="40639"/>
                      <a:pt x="14126" y="40651"/>
                      <a:pt x="13987" y="40651"/>
                    </a:cubicBezTo>
                    <a:cubicBezTo>
                      <a:pt x="10992" y="40651"/>
                      <a:pt x="7478" y="35089"/>
                      <a:pt x="4972" y="26932"/>
                    </a:cubicBezTo>
                    <a:cubicBezTo>
                      <a:pt x="4262" y="26919"/>
                      <a:pt x="3560" y="26911"/>
                      <a:pt x="2876" y="26899"/>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6159075" y="4167513"/>
                <a:ext cx="61450" cy="39400"/>
              </a:xfrm>
              <a:custGeom>
                <a:avLst/>
                <a:gdLst/>
                <a:ahLst/>
                <a:cxnLst/>
                <a:rect l="l" t="t" r="r" b="b"/>
                <a:pathLst>
                  <a:path w="2458" h="1576" extrusionOk="0">
                    <a:moveTo>
                      <a:pt x="2007" y="1"/>
                    </a:moveTo>
                    <a:cubicBezTo>
                      <a:pt x="1322" y="14"/>
                      <a:pt x="653" y="21"/>
                      <a:pt x="1" y="29"/>
                    </a:cubicBezTo>
                    <a:cubicBezTo>
                      <a:pt x="124" y="542"/>
                      <a:pt x="247" y="1051"/>
                      <a:pt x="379" y="1547"/>
                    </a:cubicBezTo>
                    <a:cubicBezTo>
                      <a:pt x="1055" y="1559"/>
                      <a:pt x="1748" y="1568"/>
                      <a:pt x="2458" y="1576"/>
                    </a:cubicBezTo>
                    <a:cubicBezTo>
                      <a:pt x="2302" y="1063"/>
                      <a:pt x="2154" y="538"/>
                      <a:pt x="2007"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6157025" y="4158713"/>
                <a:ext cx="66275" cy="57225"/>
              </a:xfrm>
              <a:custGeom>
                <a:avLst/>
                <a:gdLst/>
                <a:ahLst/>
                <a:cxnLst/>
                <a:rect l="l" t="t" r="r" b="b"/>
                <a:pathLst>
                  <a:path w="2651" h="2289" extrusionOk="0">
                    <a:moveTo>
                      <a:pt x="1990" y="0"/>
                    </a:moveTo>
                    <a:cubicBezTo>
                      <a:pt x="1318" y="8"/>
                      <a:pt x="654" y="16"/>
                      <a:pt x="1" y="29"/>
                    </a:cubicBezTo>
                    <a:cubicBezTo>
                      <a:pt x="25" y="148"/>
                      <a:pt x="54" y="267"/>
                      <a:pt x="83" y="381"/>
                    </a:cubicBezTo>
                    <a:cubicBezTo>
                      <a:pt x="735" y="373"/>
                      <a:pt x="1404" y="366"/>
                      <a:pt x="2089" y="353"/>
                    </a:cubicBezTo>
                    <a:cubicBezTo>
                      <a:pt x="2056" y="238"/>
                      <a:pt x="2023" y="119"/>
                      <a:pt x="1990" y="0"/>
                    </a:cubicBezTo>
                    <a:close/>
                    <a:moveTo>
                      <a:pt x="461" y="1899"/>
                    </a:moveTo>
                    <a:lnTo>
                      <a:pt x="461" y="1899"/>
                    </a:lnTo>
                    <a:cubicBezTo>
                      <a:pt x="493" y="2018"/>
                      <a:pt x="522" y="2137"/>
                      <a:pt x="555" y="2256"/>
                    </a:cubicBezTo>
                    <a:cubicBezTo>
                      <a:pt x="1239" y="2268"/>
                      <a:pt x="1941" y="2276"/>
                      <a:pt x="2651" y="2289"/>
                    </a:cubicBezTo>
                    <a:cubicBezTo>
                      <a:pt x="2613" y="2166"/>
                      <a:pt x="2577" y="2047"/>
                      <a:pt x="2540" y="1928"/>
                    </a:cubicBezTo>
                    <a:cubicBezTo>
                      <a:pt x="1830" y="1920"/>
                      <a:pt x="1137" y="1911"/>
                      <a:pt x="461" y="1899"/>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6128925" y="3512213"/>
                <a:ext cx="21575" cy="93425"/>
              </a:xfrm>
              <a:custGeom>
                <a:avLst/>
                <a:gdLst/>
                <a:ahLst/>
                <a:cxnLst/>
                <a:rect l="l" t="t" r="r" b="b"/>
                <a:pathLst>
                  <a:path w="863" h="3737" extrusionOk="0">
                    <a:moveTo>
                      <a:pt x="284" y="0"/>
                    </a:moveTo>
                    <a:cubicBezTo>
                      <a:pt x="182" y="288"/>
                      <a:pt x="91" y="583"/>
                      <a:pt x="1" y="898"/>
                    </a:cubicBezTo>
                    <a:lnTo>
                      <a:pt x="83" y="1218"/>
                    </a:lnTo>
                    <a:lnTo>
                      <a:pt x="714" y="3737"/>
                    </a:lnTo>
                    <a:cubicBezTo>
                      <a:pt x="756" y="3241"/>
                      <a:pt x="805" y="2756"/>
                      <a:pt x="862" y="2293"/>
                    </a:cubicBezTo>
                    <a:cubicBezTo>
                      <a:pt x="665" y="1522"/>
                      <a:pt x="473" y="759"/>
                      <a:pt x="28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5317875" y="2007663"/>
                <a:ext cx="90875" cy="86775"/>
              </a:xfrm>
              <a:custGeom>
                <a:avLst/>
                <a:gdLst/>
                <a:ahLst/>
                <a:cxnLst/>
                <a:rect l="l" t="t" r="r" b="b"/>
                <a:pathLst>
                  <a:path w="3635" h="3471" extrusionOk="0">
                    <a:moveTo>
                      <a:pt x="3597" y="0"/>
                    </a:moveTo>
                    <a:lnTo>
                      <a:pt x="2683" y="58"/>
                    </a:lnTo>
                    <a:cubicBezTo>
                      <a:pt x="2683" y="58"/>
                      <a:pt x="2912" y="846"/>
                      <a:pt x="2658" y="874"/>
                    </a:cubicBezTo>
                    <a:cubicBezTo>
                      <a:pt x="2651" y="875"/>
                      <a:pt x="2643" y="876"/>
                      <a:pt x="2633" y="876"/>
                    </a:cubicBezTo>
                    <a:cubicBezTo>
                      <a:pt x="2434" y="876"/>
                      <a:pt x="1738" y="704"/>
                      <a:pt x="1153" y="704"/>
                    </a:cubicBezTo>
                    <a:cubicBezTo>
                      <a:pt x="771" y="704"/>
                      <a:pt x="436" y="777"/>
                      <a:pt x="316" y="1018"/>
                    </a:cubicBezTo>
                    <a:cubicBezTo>
                      <a:pt x="0" y="1645"/>
                      <a:pt x="1284" y="3159"/>
                      <a:pt x="2601" y="3331"/>
                    </a:cubicBezTo>
                    <a:lnTo>
                      <a:pt x="3634" y="3470"/>
                    </a:lnTo>
                    <a:lnTo>
                      <a:pt x="3597" y="0"/>
                    </a:ln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5314500" y="2033113"/>
                <a:ext cx="79675" cy="58900"/>
              </a:xfrm>
              <a:custGeom>
                <a:avLst/>
                <a:gdLst/>
                <a:ahLst/>
                <a:cxnLst/>
                <a:rect l="l" t="t" r="r" b="b"/>
                <a:pathLst>
                  <a:path w="3187" h="2356" extrusionOk="0">
                    <a:moveTo>
                      <a:pt x="451" y="0"/>
                    </a:moveTo>
                    <a:lnTo>
                      <a:pt x="451" y="0"/>
                    </a:lnTo>
                    <a:cubicBezTo>
                      <a:pt x="0" y="459"/>
                      <a:pt x="1612" y="2153"/>
                      <a:pt x="2399" y="2329"/>
                    </a:cubicBezTo>
                    <a:cubicBezTo>
                      <a:pt x="2480" y="2348"/>
                      <a:pt x="2553" y="2356"/>
                      <a:pt x="2618" y="2356"/>
                    </a:cubicBezTo>
                    <a:cubicBezTo>
                      <a:pt x="3187" y="2356"/>
                      <a:pt x="3170" y="1719"/>
                      <a:pt x="3170" y="1719"/>
                    </a:cubicBezTo>
                    <a:lnTo>
                      <a:pt x="451"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5319700" y="2003663"/>
                <a:ext cx="72725" cy="94350"/>
              </a:xfrm>
              <a:custGeom>
                <a:avLst/>
                <a:gdLst/>
                <a:ahLst/>
                <a:cxnLst/>
                <a:rect l="l" t="t" r="r" b="b"/>
                <a:pathLst>
                  <a:path w="2909" h="3774" extrusionOk="0">
                    <a:moveTo>
                      <a:pt x="2556" y="1"/>
                    </a:moveTo>
                    <a:lnTo>
                      <a:pt x="2269" y="128"/>
                    </a:lnTo>
                    <a:cubicBezTo>
                      <a:pt x="2401" y="423"/>
                      <a:pt x="2503" y="743"/>
                      <a:pt x="2511" y="874"/>
                    </a:cubicBezTo>
                    <a:cubicBezTo>
                      <a:pt x="2433" y="870"/>
                      <a:pt x="2306" y="845"/>
                      <a:pt x="2191" y="830"/>
                    </a:cubicBezTo>
                    <a:cubicBezTo>
                      <a:pt x="1859" y="774"/>
                      <a:pt x="1447" y="706"/>
                      <a:pt x="1073" y="706"/>
                    </a:cubicBezTo>
                    <a:cubicBezTo>
                      <a:pt x="640" y="706"/>
                      <a:pt x="256" y="798"/>
                      <a:pt x="99" y="1108"/>
                    </a:cubicBezTo>
                    <a:cubicBezTo>
                      <a:pt x="1" y="1309"/>
                      <a:pt x="33" y="1584"/>
                      <a:pt x="206" y="1904"/>
                    </a:cubicBezTo>
                    <a:cubicBezTo>
                      <a:pt x="616" y="2679"/>
                      <a:pt x="1786" y="3639"/>
                      <a:pt x="2802" y="3774"/>
                    </a:cubicBezTo>
                    <a:lnTo>
                      <a:pt x="2844" y="3463"/>
                    </a:lnTo>
                    <a:cubicBezTo>
                      <a:pt x="1949" y="3344"/>
                      <a:pt x="858" y="2466"/>
                      <a:pt x="481" y="1756"/>
                    </a:cubicBezTo>
                    <a:cubicBezTo>
                      <a:pt x="366" y="1538"/>
                      <a:pt x="329" y="1354"/>
                      <a:pt x="383" y="1248"/>
                    </a:cubicBezTo>
                    <a:cubicBezTo>
                      <a:pt x="469" y="1076"/>
                      <a:pt x="745" y="1022"/>
                      <a:pt x="1067" y="1022"/>
                    </a:cubicBezTo>
                    <a:cubicBezTo>
                      <a:pt x="1437" y="1022"/>
                      <a:pt x="1868" y="1093"/>
                      <a:pt x="2142" y="1137"/>
                    </a:cubicBezTo>
                    <a:cubicBezTo>
                      <a:pt x="2352" y="1174"/>
                      <a:pt x="2473" y="1192"/>
                      <a:pt x="2555" y="1192"/>
                    </a:cubicBezTo>
                    <a:cubicBezTo>
                      <a:pt x="2572" y="1192"/>
                      <a:pt x="2587" y="1191"/>
                      <a:pt x="2602" y="1190"/>
                    </a:cubicBezTo>
                    <a:cubicBezTo>
                      <a:pt x="2679" y="1182"/>
                      <a:pt x="2740" y="1141"/>
                      <a:pt x="2782" y="1071"/>
                    </a:cubicBezTo>
                    <a:cubicBezTo>
                      <a:pt x="2909" y="849"/>
                      <a:pt x="2691" y="304"/>
                      <a:pt x="2556"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1" name="Google Shape;2281;p41"/>
              <p:cNvGrpSpPr/>
              <p:nvPr/>
            </p:nvGrpSpPr>
            <p:grpSpPr>
              <a:xfrm>
                <a:off x="7158598" y="3155565"/>
                <a:ext cx="856417" cy="1215324"/>
                <a:chOff x="4598640" y="4070171"/>
                <a:chExt cx="483633" cy="686430"/>
              </a:xfrm>
            </p:grpSpPr>
            <p:sp>
              <p:nvSpPr>
                <p:cNvPr id="2282" name="Google Shape;2282;p41"/>
                <p:cNvSpPr/>
                <p:nvPr/>
              </p:nvSpPr>
              <p:spPr>
                <a:xfrm flipH="1">
                  <a:off x="4635663" y="4378790"/>
                  <a:ext cx="117684" cy="107131"/>
                </a:xfrm>
                <a:custGeom>
                  <a:avLst/>
                  <a:gdLst/>
                  <a:ahLst/>
                  <a:cxnLst/>
                  <a:rect l="l" t="t" r="r" b="b"/>
                  <a:pathLst>
                    <a:path w="2063" h="1878" extrusionOk="0">
                      <a:moveTo>
                        <a:pt x="1032" y="1"/>
                      </a:moveTo>
                      <a:cubicBezTo>
                        <a:pt x="369" y="1"/>
                        <a:pt x="123" y="885"/>
                        <a:pt x="35" y="1438"/>
                      </a:cubicBezTo>
                      <a:cubicBezTo>
                        <a:pt x="0" y="1669"/>
                        <a:pt x="178" y="1878"/>
                        <a:pt x="413" y="1878"/>
                      </a:cubicBezTo>
                      <a:lnTo>
                        <a:pt x="1650" y="1878"/>
                      </a:lnTo>
                      <a:cubicBezTo>
                        <a:pt x="1881" y="1878"/>
                        <a:pt x="2062" y="1669"/>
                        <a:pt x="2025" y="1438"/>
                      </a:cubicBezTo>
                      <a:cubicBezTo>
                        <a:pt x="1936" y="885"/>
                        <a:pt x="1691" y="1"/>
                        <a:pt x="103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flipH="1">
                  <a:off x="4734579" y="4308909"/>
                  <a:ext cx="63548" cy="232401"/>
                </a:xfrm>
                <a:custGeom>
                  <a:avLst/>
                  <a:gdLst/>
                  <a:ahLst/>
                  <a:cxnLst/>
                  <a:rect l="l" t="t" r="r" b="b"/>
                  <a:pathLst>
                    <a:path w="1114" h="4074" extrusionOk="0">
                      <a:moveTo>
                        <a:pt x="274" y="0"/>
                      </a:moveTo>
                      <a:cubicBezTo>
                        <a:pt x="194" y="0"/>
                        <a:pt x="114" y="49"/>
                        <a:pt x="106" y="153"/>
                      </a:cubicBezTo>
                      <a:cubicBezTo>
                        <a:pt x="1" y="1516"/>
                        <a:pt x="301" y="2700"/>
                        <a:pt x="758" y="3977"/>
                      </a:cubicBezTo>
                      <a:cubicBezTo>
                        <a:pt x="782" y="4045"/>
                        <a:pt x="832" y="4074"/>
                        <a:pt x="886" y="4074"/>
                      </a:cubicBezTo>
                      <a:cubicBezTo>
                        <a:pt x="993" y="4074"/>
                        <a:pt x="1113" y="3960"/>
                        <a:pt x="1066" y="3823"/>
                      </a:cubicBezTo>
                      <a:cubicBezTo>
                        <a:pt x="629" y="2601"/>
                        <a:pt x="349" y="1489"/>
                        <a:pt x="448" y="181"/>
                      </a:cubicBezTo>
                      <a:cubicBezTo>
                        <a:pt x="457" y="63"/>
                        <a:pt x="365" y="0"/>
                        <a:pt x="2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flipH="1">
                  <a:off x="4675026" y="4070171"/>
                  <a:ext cx="236052" cy="251397"/>
                </a:xfrm>
                <a:custGeom>
                  <a:avLst/>
                  <a:gdLst/>
                  <a:ahLst/>
                  <a:cxnLst/>
                  <a:rect l="l" t="t" r="r" b="b"/>
                  <a:pathLst>
                    <a:path w="4138" h="4407" extrusionOk="0">
                      <a:moveTo>
                        <a:pt x="2018" y="0"/>
                      </a:moveTo>
                      <a:cubicBezTo>
                        <a:pt x="188" y="0"/>
                        <a:pt x="0" y="2765"/>
                        <a:pt x="0" y="3915"/>
                      </a:cubicBezTo>
                      <a:cubicBezTo>
                        <a:pt x="0" y="4185"/>
                        <a:pt x="222" y="4404"/>
                        <a:pt x="492" y="4404"/>
                      </a:cubicBezTo>
                      <a:cubicBezTo>
                        <a:pt x="728" y="4402"/>
                        <a:pt x="1034" y="4402"/>
                        <a:pt x="1368" y="4402"/>
                      </a:cubicBezTo>
                      <a:cubicBezTo>
                        <a:pt x="2149" y="4402"/>
                        <a:pt x="3085" y="4405"/>
                        <a:pt x="3643" y="4407"/>
                      </a:cubicBezTo>
                      <a:cubicBezTo>
                        <a:pt x="3920" y="4407"/>
                        <a:pt x="4138" y="4182"/>
                        <a:pt x="4131" y="3905"/>
                      </a:cubicBezTo>
                      <a:cubicBezTo>
                        <a:pt x="4104" y="2745"/>
                        <a:pt x="3841" y="0"/>
                        <a:pt x="201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flipH="1">
                  <a:off x="4639369" y="4222313"/>
                  <a:ext cx="38220" cy="362863"/>
                </a:xfrm>
                <a:custGeom>
                  <a:avLst/>
                  <a:gdLst/>
                  <a:ahLst/>
                  <a:cxnLst/>
                  <a:rect l="l" t="t" r="r" b="b"/>
                  <a:pathLst>
                    <a:path w="670" h="6361" extrusionOk="0">
                      <a:moveTo>
                        <a:pt x="278" y="0"/>
                      </a:moveTo>
                      <a:cubicBezTo>
                        <a:pt x="178" y="0"/>
                        <a:pt x="68" y="85"/>
                        <a:pt x="93" y="214"/>
                      </a:cubicBezTo>
                      <a:cubicBezTo>
                        <a:pt x="284" y="1241"/>
                        <a:pt x="325" y="2265"/>
                        <a:pt x="229" y="3303"/>
                      </a:cubicBezTo>
                      <a:cubicBezTo>
                        <a:pt x="141" y="4269"/>
                        <a:pt x="0" y="5225"/>
                        <a:pt x="96" y="6198"/>
                      </a:cubicBezTo>
                      <a:cubicBezTo>
                        <a:pt x="107" y="6306"/>
                        <a:pt x="199" y="6360"/>
                        <a:pt x="285" y="6360"/>
                      </a:cubicBezTo>
                      <a:cubicBezTo>
                        <a:pt x="370" y="6360"/>
                        <a:pt x="449" y="6307"/>
                        <a:pt x="437" y="6198"/>
                      </a:cubicBezTo>
                      <a:cubicBezTo>
                        <a:pt x="335" y="5150"/>
                        <a:pt x="509" y="4129"/>
                        <a:pt x="591" y="3089"/>
                      </a:cubicBezTo>
                      <a:cubicBezTo>
                        <a:pt x="670" y="2091"/>
                        <a:pt x="608" y="1105"/>
                        <a:pt x="424" y="125"/>
                      </a:cubicBezTo>
                      <a:cubicBezTo>
                        <a:pt x="408" y="38"/>
                        <a:pt x="345" y="0"/>
                        <a:pt x="27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flipH="1">
                  <a:off x="4598640" y="4103372"/>
                  <a:ext cx="132687" cy="142099"/>
                </a:xfrm>
                <a:custGeom>
                  <a:avLst/>
                  <a:gdLst/>
                  <a:ahLst/>
                  <a:cxnLst/>
                  <a:rect l="l" t="t" r="r" b="b"/>
                  <a:pathLst>
                    <a:path w="2326" h="2491" extrusionOk="0">
                      <a:moveTo>
                        <a:pt x="1079" y="1"/>
                      </a:moveTo>
                      <a:cubicBezTo>
                        <a:pt x="151" y="1"/>
                        <a:pt x="17" y="1527"/>
                        <a:pt x="4" y="2166"/>
                      </a:cubicBezTo>
                      <a:cubicBezTo>
                        <a:pt x="0" y="2319"/>
                        <a:pt x="117" y="2445"/>
                        <a:pt x="270" y="2453"/>
                      </a:cubicBezTo>
                      <a:lnTo>
                        <a:pt x="1110" y="2490"/>
                      </a:lnTo>
                      <a:cubicBezTo>
                        <a:pt x="1557" y="2480"/>
                        <a:pt x="1847" y="2480"/>
                        <a:pt x="2035" y="2480"/>
                      </a:cubicBezTo>
                      <a:cubicBezTo>
                        <a:pt x="2036" y="2480"/>
                        <a:pt x="2038" y="2480"/>
                        <a:pt x="2040" y="2480"/>
                      </a:cubicBezTo>
                      <a:cubicBezTo>
                        <a:pt x="2198" y="2480"/>
                        <a:pt x="2325" y="2341"/>
                        <a:pt x="2315" y="2183"/>
                      </a:cubicBezTo>
                      <a:cubicBezTo>
                        <a:pt x="2264" y="1524"/>
                        <a:pt x="2048" y="36"/>
                        <a:pt x="1110" y="1"/>
                      </a:cubicBezTo>
                      <a:cubicBezTo>
                        <a:pt x="1099" y="1"/>
                        <a:pt x="1089" y="1"/>
                        <a:pt x="1079"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flipH="1">
                  <a:off x="4782497" y="4318207"/>
                  <a:ext cx="20593" cy="247290"/>
                </a:xfrm>
                <a:custGeom>
                  <a:avLst/>
                  <a:gdLst/>
                  <a:ahLst/>
                  <a:cxnLst/>
                  <a:rect l="l" t="t" r="r" b="b"/>
                  <a:pathLst>
                    <a:path w="361" h="4335" extrusionOk="0">
                      <a:moveTo>
                        <a:pt x="172" y="1"/>
                      </a:moveTo>
                      <a:cubicBezTo>
                        <a:pt x="86" y="1"/>
                        <a:pt x="1" y="55"/>
                        <a:pt x="2" y="165"/>
                      </a:cubicBezTo>
                      <a:cubicBezTo>
                        <a:pt x="6" y="1499"/>
                        <a:pt x="12" y="2834"/>
                        <a:pt x="15" y="4168"/>
                      </a:cubicBezTo>
                      <a:cubicBezTo>
                        <a:pt x="18" y="4279"/>
                        <a:pt x="104" y="4335"/>
                        <a:pt x="189" y="4335"/>
                      </a:cubicBezTo>
                      <a:cubicBezTo>
                        <a:pt x="275" y="4335"/>
                        <a:pt x="360" y="4279"/>
                        <a:pt x="360" y="4168"/>
                      </a:cubicBezTo>
                      <a:cubicBezTo>
                        <a:pt x="354" y="2834"/>
                        <a:pt x="351" y="1499"/>
                        <a:pt x="343" y="165"/>
                      </a:cubicBezTo>
                      <a:cubicBezTo>
                        <a:pt x="343" y="55"/>
                        <a:pt x="257" y="1"/>
                        <a:pt x="17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flipH="1">
                  <a:off x="4722715" y="4179186"/>
                  <a:ext cx="146492" cy="172789"/>
                </a:xfrm>
                <a:custGeom>
                  <a:avLst/>
                  <a:gdLst/>
                  <a:ahLst/>
                  <a:cxnLst/>
                  <a:rect l="l" t="t" r="r" b="b"/>
                  <a:pathLst>
                    <a:path w="2568" h="3029" extrusionOk="0">
                      <a:moveTo>
                        <a:pt x="1284" y="0"/>
                      </a:moveTo>
                      <a:cubicBezTo>
                        <a:pt x="232" y="0"/>
                        <a:pt x="41" y="1789"/>
                        <a:pt x="7" y="2619"/>
                      </a:cubicBezTo>
                      <a:cubicBezTo>
                        <a:pt x="0" y="2841"/>
                        <a:pt x="178" y="3029"/>
                        <a:pt x="404" y="3029"/>
                      </a:cubicBezTo>
                      <a:lnTo>
                        <a:pt x="2162" y="3029"/>
                      </a:lnTo>
                      <a:cubicBezTo>
                        <a:pt x="2387" y="3029"/>
                        <a:pt x="2567" y="2841"/>
                        <a:pt x="2557" y="2619"/>
                      </a:cubicBezTo>
                      <a:cubicBezTo>
                        <a:pt x="2523" y="1789"/>
                        <a:pt x="2332" y="0"/>
                        <a:pt x="1284"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flipH="1">
                  <a:off x="4675366" y="4456715"/>
                  <a:ext cx="54877" cy="88363"/>
                </a:xfrm>
                <a:custGeom>
                  <a:avLst/>
                  <a:gdLst/>
                  <a:ahLst/>
                  <a:cxnLst/>
                  <a:rect l="l" t="t" r="r" b="b"/>
                  <a:pathLst>
                    <a:path w="962" h="1549" extrusionOk="0">
                      <a:moveTo>
                        <a:pt x="713" y="0"/>
                      </a:moveTo>
                      <a:cubicBezTo>
                        <a:pt x="611" y="0"/>
                        <a:pt x="502" y="85"/>
                        <a:pt x="531" y="215"/>
                      </a:cubicBezTo>
                      <a:cubicBezTo>
                        <a:pt x="572" y="399"/>
                        <a:pt x="432" y="642"/>
                        <a:pt x="357" y="798"/>
                      </a:cubicBezTo>
                      <a:cubicBezTo>
                        <a:pt x="279" y="970"/>
                        <a:pt x="183" y="1133"/>
                        <a:pt x="84" y="1294"/>
                      </a:cubicBezTo>
                      <a:cubicBezTo>
                        <a:pt x="0" y="1425"/>
                        <a:pt x="119" y="1548"/>
                        <a:pt x="238" y="1548"/>
                      </a:cubicBezTo>
                      <a:cubicBezTo>
                        <a:pt x="290" y="1548"/>
                        <a:pt x="342" y="1525"/>
                        <a:pt x="377" y="1468"/>
                      </a:cubicBezTo>
                      <a:cubicBezTo>
                        <a:pt x="606" y="1110"/>
                        <a:pt x="961" y="570"/>
                        <a:pt x="862" y="122"/>
                      </a:cubicBezTo>
                      <a:cubicBezTo>
                        <a:pt x="843" y="37"/>
                        <a:pt x="779" y="0"/>
                        <a:pt x="71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flipH="1">
                  <a:off x="4749016" y="4489573"/>
                  <a:ext cx="333257" cy="267028"/>
                </a:xfrm>
                <a:custGeom>
                  <a:avLst/>
                  <a:gdLst/>
                  <a:ahLst/>
                  <a:cxnLst/>
                  <a:rect l="l" t="t" r="r" b="b"/>
                  <a:pathLst>
                    <a:path w="5842" h="4681" extrusionOk="0">
                      <a:moveTo>
                        <a:pt x="279" y="0"/>
                      </a:moveTo>
                      <a:cubicBezTo>
                        <a:pt x="77" y="0"/>
                        <a:pt x="1" y="111"/>
                        <a:pt x="104" y="359"/>
                      </a:cubicBezTo>
                      <a:cubicBezTo>
                        <a:pt x="687" y="1766"/>
                        <a:pt x="5739" y="4630"/>
                        <a:pt x="5774" y="4681"/>
                      </a:cubicBezTo>
                      <a:lnTo>
                        <a:pt x="5842" y="4548"/>
                      </a:lnTo>
                      <a:cubicBezTo>
                        <a:pt x="4872" y="2401"/>
                        <a:pt x="1218" y="0"/>
                        <a:pt x="27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flipH="1">
                  <a:off x="4768297" y="4503207"/>
                  <a:ext cx="299886" cy="228522"/>
                </a:xfrm>
                <a:custGeom>
                  <a:avLst/>
                  <a:gdLst/>
                  <a:ahLst/>
                  <a:cxnLst/>
                  <a:rect l="l" t="t" r="r" b="b"/>
                  <a:pathLst>
                    <a:path w="5257" h="4006" extrusionOk="0">
                      <a:moveTo>
                        <a:pt x="0" y="0"/>
                      </a:moveTo>
                      <a:cubicBezTo>
                        <a:pt x="211" y="178"/>
                        <a:pt x="427" y="349"/>
                        <a:pt x="641" y="526"/>
                      </a:cubicBezTo>
                      <a:lnTo>
                        <a:pt x="1167" y="943"/>
                      </a:lnTo>
                      <a:cubicBezTo>
                        <a:pt x="1106" y="953"/>
                        <a:pt x="1048" y="960"/>
                        <a:pt x="986" y="974"/>
                      </a:cubicBezTo>
                      <a:cubicBezTo>
                        <a:pt x="904" y="994"/>
                        <a:pt x="823" y="1015"/>
                        <a:pt x="741" y="1045"/>
                      </a:cubicBezTo>
                      <a:cubicBezTo>
                        <a:pt x="826" y="1059"/>
                        <a:pt x="911" y="1062"/>
                        <a:pt x="996" y="1062"/>
                      </a:cubicBezTo>
                      <a:cubicBezTo>
                        <a:pt x="1082" y="1062"/>
                        <a:pt x="1164" y="1056"/>
                        <a:pt x="1249" y="1045"/>
                      </a:cubicBezTo>
                      <a:lnTo>
                        <a:pt x="1294" y="1042"/>
                      </a:lnTo>
                      <a:cubicBezTo>
                        <a:pt x="1498" y="1206"/>
                        <a:pt x="1707" y="1366"/>
                        <a:pt x="1911" y="1524"/>
                      </a:cubicBezTo>
                      <a:cubicBezTo>
                        <a:pt x="1881" y="1537"/>
                        <a:pt x="1850" y="1547"/>
                        <a:pt x="1820" y="1560"/>
                      </a:cubicBezTo>
                      <a:cubicBezTo>
                        <a:pt x="1744" y="1588"/>
                        <a:pt x="1672" y="1622"/>
                        <a:pt x="1604" y="1670"/>
                      </a:cubicBezTo>
                      <a:cubicBezTo>
                        <a:pt x="1614" y="1671"/>
                        <a:pt x="1624" y="1671"/>
                        <a:pt x="1634" y="1671"/>
                      </a:cubicBezTo>
                      <a:cubicBezTo>
                        <a:pt x="1706" y="1671"/>
                        <a:pt x="1774" y="1661"/>
                        <a:pt x="1843" y="1650"/>
                      </a:cubicBezTo>
                      <a:cubicBezTo>
                        <a:pt x="1905" y="1639"/>
                        <a:pt x="1963" y="1622"/>
                        <a:pt x="2020" y="1609"/>
                      </a:cubicBezTo>
                      <a:cubicBezTo>
                        <a:pt x="2212" y="1755"/>
                        <a:pt x="2403" y="1902"/>
                        <a:pt x="2594" y="2049"/>
                      </a:cubicBezTo>
                      <a:cubicBezTo>
                        <a:pt x="2625" y="2072"/>
                        <a:pt x="2659" y="2097"/>
                        <a:pt x="2690" y="2124"/>
                      </a:cubicBezTo>
                      <a:cubicBezTo>
                        <a:pt x="2598" y="2162"/>
                        <a:pt x="2509" y="2203"/>
                        <a:pt x="2423" y="2261"/>
                      </a:cubicBezTo>
                      <a:cubicBezTo>
                        <a:pt x="2553" y="2257"/>
                        <a:pt x="2672" y="2230"/>
                        <a:pt x="2792" y="2199"/>
                      </a:cubicBezTo>
                      <a:cubicBezTo>
                        <a:pt x="3035" y="2384"/>
                        <a:pt x="3280" y="2564"/>
                        <a:pt x="3523" y="2745"/>
                      </a:cubicBezTo>
                      <a:cubicBezTo>
                        <a:pt x="3403" y="2779"/>
                        <a:pt x="3284" y="2817"/>
                        <a:pt x="3167" y="2875"/>
                      </a:cubicBezTo>
                      <a:cubicBezTo>
                        <a:pt x="3196" y="2877"/>
                        <a:pt x="3223" y="2878"/>
                        <a:pt x="3251" y="2878"/>
                      </a:cubicBezTo>
                      <a:cubicBezTo>
                        <a:pt x="3384" y="2878"/>
                        <a:pt x="3512" y="2859"/>
                        <a:pt x="3638" y="2834"/>
                      </a:cubicBezTo>
                      <a:cubicBezTo>
                        <a:pt x="3731" y="2902"/>
                        <a:pt x="3823" y="2970"/>
                        <a:pt x="3915" y="3039"/>
                      </a:cubicBezTo>
                      <a:cubicBezTo>
                        <a:pt x="4041" y="3131"/>
                        <a:pt x="4164" y="3223"/>
                        <a:pt x="4291" y="3312"/>
                      </a:cubicBezTo>
                      <a:cubicBezTo>
                        <a:pt x="4232" y="3332"/>
                        <a:pt x="4178" y="3356"/>
                        <a:pt x="4123" y="3387"/>
                      </a:cubicBezTo>
                      <a:cubicBezTo>
                        <a:pt x="4170" y="3394"/>
                        <a:pt x="4215" y="3396"/>
                        <a:pt x="4259" y="3396"/>
                      </a:cubicBezTo>
                      <a:cubicBezTo>
                        <a:pt x="4304" y="3396"/>
                        <a:pt x="4347" y="3394"/>
                        <a:pt x="4390" y="3391"/>
                      </a:cubicBezTo>
                      <a:lnTo>
                        <a:pt x="4393" y="3391"/>
                      </a:lnTo>
                      <a:cubicBezTo>
                        <a:pt x="4680" y="3599"/>
                        <a:pt x="4966" y="3804"/>
                        <a:pt x="5256" y="4005"/>
                      </a:cubicBezTo>
                      <a:lnTo>
                        <a:pt x="4615" y="3482"/>
                      </a:lnTo>
                      <a:lnTo>
                        <a:pt x="4434" y="3336"/>
                      </a:lnTo>
                      <a:lnTo>
                        <a:pt x="4431" y="3329"/>
                      </a:lnTo>
                      <a:cubicBezTo>
                        <a:pt x="4424" y="3244"/>
                        <a:pt x="4410" y="3158"/>
                        <a:pt x="4386" y="3076"/>
                      </a:cubicBezTo>
                      <a:cubicBezTo>
                        <a:pt x="4363" y="2991"/>
                        <a:pt x="4335" y="2909"/>
                        <a:pt x="4291" y="2827"/>
                      </a:cubicBezTo>
                      <a:cubicBezTo>
                        <a:pt x="4273" y="2920"/>
                        <a:pt x="4277" y="3008"/>
                        <a:pt x="4284" y="3093"/>
                      </a:cubicBezTo>
                      <a:cubicBezTo>
                        <a:pt x="4291" y="3142"/>
                        <a:pt x="4298" y="3189"/>
                        <a:pt x="4304" y="3237"/>
                      </a:cubicBezTo>
                      <a:lnTo>
                        <a:pt x="3966" y="2970"/>
                      </a:lnTo>
                      <a:cubicBezTo>
                        <a:pt x="3878" y="2899"/>
                        <a:pt x="3786" y="2830"/>
                        <a:pt x="3697" y="2759"/>
                      </a:cubicBezTo>
                      <a:cubicBezTo>
                        <a:pt x="3687" y="2677"/>
                        <a:pt x="3676" y="2595"/>
                        <a:pt x="3659" y="2513"/>
                      </a:cubicBezTo>
                      <a:cubicBezTo>
                        <a:pt x="3638" y="2431"/>
                        <a:pt x="3618" y="2346"/>
                        <a:pt x="3584" y="2264"/>
                      </a:cubicBezTo>
                      <a:cubicBezTo>
                        <a:pt x="3570" y="2353"/>
                        <a:pt x="3567" y="2438"/>
                        <a:pt x="3567" y="2523"/>
                      </a:cubicBezTo>
                      <a:cubicBezTo>
                        <a:pt x="3567" y="2571"/>
                        <a:pt x="3570" y="2616"/>
                        <a:pt x="3574" y="2663"/>
                      </a:cubicBezTo>
                      <a:cubicBezTo>
                        <a:pt x="3335" y="2479"/>
                        <a:pt x="3096" y="2294"/>
                        <a:pt x="2857" y="2110"/>
                      </a:cubicBezTo>
                      <a:cubicBezTo>
                        <a:pt x="2857" y="2028"/>
                        <a:pt x="2854" y="1943"/>
                        <a:pt x="2844" y="1861"/>
                      </a:cubicBezTo>
                      <a:cubicBezTo>
                        <a:pt x="2830" y="1769"/>
                        <a:pt x="2816" y="1680"/>
                        <a:pt x="2786" y="1588"/>
                      </a:cubicBezTo>
                      <a:cubicBezTo>
                        <a:pt x="2762" y="1680"/>
                        <a:pt x="2751" y="1773"/>
                        <a:pt x="2748" y="1864"/>
                      </a:cubicBezTo>
                      <a:cubicBezTo>
                        <a:pt x="2745" y="1916"/>
                        <a:pt x="2745" y="1970"/>
                        <a:pt x="2745" y="2022"/>
                      </a:cubicBezTo>
                      <a:cubicBezTo>
                        <a:pt x="2717" y="2001"/>
                        <a:pt x="2690" y="1981"/>
                        <a:pt x="2663" y="1960"/>
                      </a:cubicBezTo>
                      <a:cubicBezTo>
                        <a:pt x="2478" y="1820"/>
                        <a:pt x="2297" y="1683"/>
                        <a:pt x="2116" y="1547"/>
                      </a:cubicBezTo>
                      <a:lnTo>
                        <a:pt x="2116" y="1540"/>
                      </a:lnTo>
                      <a:cubicBezTo>
                        <a:pt x="2113" y="1404"/>
                        <a:pt x="2106" y="1267"/>
                        <a:pt x="2065" y="1130"/>
                      </a:cubicBezTo>
                      <a:cubicBezTo>
                        <a:pt x="2028" y="1243"/>
                        <a:pt x="2014" y="1352"/>
                        <a:pt x="2007" y="1465"/>
                      </a:cubicBezTo>
                      <a:cubicBezTo>
                        <a:pt x="1785" y="1298"/>
                        <a:pt x="1563" y="1130"/>
                        <a:pt x="1341" y="966"/>
                      </a:cubicBezTo>
                      <a:lnTo>
                        <a:pt x="1297" y="936"/>
                      </a:lnTo>
                      <a:cubicBezTo>
                        <a:pt x="1297" y="861"/>
                        <a:pt x="1294" y="789"/>
                        <a:pt x="1283" y="714"/>
                      </a:cubicBezTo>
                      <a:cubicBezTo>
                        <a:pt x="1273" y="622"/>
                        <a:pt x="1259" y="530"/>
                        <a:pt x="1232" y="438"/>
                      </a:cubicBezTo>
                      <a:cubicBezTo>
                        <a:pt x="1212" y="530"/>
                        <a:pt x="1198" y="622"/>
                        <a:pt x="1191" y="714"/>
                      </a:cubicBezTo>
                      <a:cubicBezTo>
                        <a:pt x="1188" y="762"/>
                        <a:pt x="1188" y="810"/>
                        <a:pt x="1185" y="854"/>
                      </a:cubicBezTo>
                      <a:lnTo>
                        <a:pt x="676" y="479"/>
                      </a:lnTo>
                      <a:cubicBezTo>
                        <a:pt x="451" y="322"/>
                        <a:pt x="229" y="158"/>
                        <a:pt x="0"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flipH="1">
                  <a:off x="4817924" y="4245417"/>
                  <a:ext cx="125100" cy="272048"/>
                </a:xfrm>
                <a:custGeom>
                  <a:avLst/>
                  <a:gdLst/>
                  <a:ahLst/>
                  <a:cxnLst/>
                  <a:rect l="l" t="t" r="r" b="b"/>
                  <a:pathLst>
                    <a:path w="2193" h="4769" extrusionOk="0">
                      <a:moveTo>
                        <a:pt x="711" y="0"/>
                      </a:moveTo>
                      <a:lnTo>
                        <a:pt x="711" y="0"/>
                      </a:lnTo>
                      <a:cubicBezTo>
                        <a:pt x="714" y="191"/>
                        <a:pt x="724" y="379"/>
                        <a:pt x="732" y="570"/>
                      </a:cubicBezTo>
                      <a:cubicBezTo>
                        <a:pt x="752" y="762"/>
                        <a:pt x="765" y="952"/>
                        <a:pt x="789" y="1140"/>
                      </a:cubicBezTo>
                      <a:cubicBezTo>
                        <a:pt x="820" y="1386"/>
                        <a:pt x="861" y="1628"/>
                        <a:pt x="909" y="1871"/>
                      </a:cubicBezTo>
                      <a:cubicBezTo>
                        <a:pt x="612" y="1686"/>
                        <a:pt x="311" y="1509"/>
                        <a:pt x="1" y="1348"/>
                      </a:cubicBezTo>
                      <a:lnTo>
                        <a:pt x="1" y="1348"/>
                      </a:lnTo>
                      <a:cubicBezTo>
                        <a:pt x="305" y="1587"/>
                        <a:pt x="622" y="1813"/>
                        <a:pt x="943" y="2028"/>
                      </a:cubicBezTo>
                      <a:cubicBezTo>
                        <a:pt x="960" y="2110"/>
                        <a:pt x="981" y="2188"/>
                        <a:pt x="998" y="2266"/>
                      </a:cubicBezTo>
                      <a:cubicBezTo>
                        <a:pt x="1069" y="2547"/>
                        <a:pt x="1151" y="2827"/>
                        <a:pt x="1250" y="3100"/>
                      </a:cubicBezTo>
                      <a:cubicBezTo>
                        <a:pt x="1219" y="3089"/>
                        <a:pt x="1192" y="3076"/>
                        <a:pt x="1165" y="3065"/>
                      </a:cubicBezTo>
                      <a:cubicBezTo>
                        <a:pt x="1072" y="3032"/>
                        <a:pt x="981" y="2997"/>
                        <a:pt x="888" y="2970"/>
                      </a:cubicBezTo>
                      <a:cubicBezTo>
                        <a:pt x="704" y="2909"/>
                        <a:pt x="513" y="2857"/>
                        <a:pt x="322" y="2813"/>
                      </a:cubicBezTo>
                      <a:lnTo>
                        <a:pt x="322" y="2813"/>
                      </a:lnTo>
                      <a:cubicBezTo>
                        <a:pt x="499" y="2901"/>
                        <a:pt x="673" y="2983"/>
                        <a:pt x="855" y="3059"/>
                      </a:cubicBezTo>
                      <a:lnTo>
                        <a:pt x="1117" y="3175"/>
                      </a:lnTo>
                      <a:cubicBezTo>
                        <a:pt x="1162" y="3196"/>
                        <a:pt x="1206" y="3212"/>
                        <a:pt x="1247" y="3232"/>
                      </a:cubicBezTo>
                      <a:cubicBezTo>
                        <a:pt x="1253" y="3236"/>
                        <a:pt x="1266" y="3244"/>
                        <a:pt x="1268" y="3244"/>
                      </a:cubicBezTo>
                      <a:cubicBezTo>
                        <a:pt x="1268" y="3244"/>
                        <a:pt x="1268" y="3244"/>
                        <a:pt x="1267" y="3243"/>
                      </a:cubicBezTo>
                      <a:cubicBezTo>
                        <a:pt x="1264" y="3243"/>
                        <a:pt x="1264" y="3240"/>
                        <a:pt x="1260" y="3237"/>
                      </a:cubicBezTo>
                      <a:lnTo>
                        <a:pt x="1260" y="3229"/>
                      </a:lnTo>
                      <a:cubicBezTo>
                        <a:pt x="1260" y="3232"/>
                        <a:pt x="1271" y="3250"/>
                        <a:pt x="1281" y="3257"/>
                      </a:cubicBezTo>
                      <a:cubicBezTo>
                        <a:pt x="1294" y="3267"/>
                        <a:pt x="1305" y="3267"/>
                        <a:pt x="1312" y="3270"/>
                      </a:cubicBezTo>
                      <a:cubicBezTo>
                        <a:pt x="1326" y="3298"/>
                        <a:pt x="1335" y="3328"/>
                        <a:pt x="1346" y="3359"/>
                      </a:cubicBezTo>
                      <a:cubicBezTo>
                        <a:pt x="1431" y="3560"/>
                        <a:pt x="1520" y="3758"/>
                        <a:pt x="1619" y="3949"/>
                      </a:cubicBezTo>
                      <a:cubicBezTo>
                        <a:pt x="1493" y="3929"/>
                        <a:pt x="1362" y="3916"/>
                        <a:pt x="1233" y="3905"/>
                      </a:cubicBezTo>
                      <a:cubicBezTo>
                        <a:pt x="1104" y="3894"/>
                        <a:pt x="975" y="3887"/>
                        <a:pt x="844" y="3887"/>
                      </a:cubicBezTo>
                      <a:cubicBezTo>
                        <a:pt x="819" y="3887"/>
                        <a:pt x="794" y="3887"/>
                        <a:pt x="768" y="3888"/>
                      </a:cubicBezTo>
                      <a:cubicBezTo>
                        <a:pt x="919" y="3939"/>
                        <a:pt x="1069" y="3974"/>
                        <a:pt x="1219" y="4004"/>
                      </a:cubicBezTo>
                      <a:cubicBezTo>
                        <a:pt x="1370" y="4035"/>
                        <a:pt x="1520" y="4059"/>
                        <a:pt x="1674" y="4080"/>
                      </a:cubicBezTo>
                      <a:lnTo>
                        <a:pt x="1694" y="4083"/>
                      </a:lnTo>
                      <a:cubicBezTo>
                        <a:pt x="1752" y="4182"/>
                        <a:pt x="2076" y="4677"/>
                        <a:pt x="2141" y="4769"/>
                      </a:cubicBezTo>
                      <a:cubicBezTo>
                        <a:pt x="2192" y="4656"/>
                        <a:pt x="1776" y="4168"/>
                        <a:pt x="1728" y="4066"/>
                      </a:cubicBezTo>
                      <a:lnTo>
                        <a:pt x="1738" y="4042"/>
                      </a:lnTo>
                      <a:cubicBezTo>
                        <a:pt x="1789" y="3916"/>
                        <a:pt x="1841" y="3785"/>
                        <a:pt x="1888" y="3656"/>
                      </a:cubicBezTo>
                      <a:cubicBezTo>
                        <a:pt x="1912" y="3591"/>
                        <a:pt x="1933" y="3523"/>
                        <a:pt x="1953" y="3458"/>
                      </a:cubicBezTo>
                      <a:cubicBezTo>
                        <a:pt x="1977" y="3393"/>
                        <a:pt x="1994" y="3325"/>
                        <a:pt x="2022" y="3260"/>
                      </a:cubicBezTo>
                      <a:lnTo>
                        <a:pt x="2022" y="3260"/>
                      </a:lnTo>
                      <a:cubicBezTo>
                        <a:pt x="1970" y="3311"/>
                        <a:pt x="1940" y="3376"/>
                        <a:pt x="1902" y="3434"/>
                      </a:cubicBezTo>
                      <a:cubicBezTo>
                        <a:pt x="1868" y="3495"/>
                        <a:pt x="1830" y="3554"/>
                        <a:pt x="1800" y="3618"/>
                      </a:cubicBezTo>
                      <a:cubicBezTo>
                        <a:pt x="1752" y="3714"/>
                        <a:pt x="1704" y="3810"/>
                        <a:pt x="1663" y="3908"/>
                      </a:cubicBezTo>
                      <a:cubicBezTo>
                        <a:pt x="1653" y="3892"/>
                        <a:pt x="1646" y="3875"/>
                        <a:pt x="1639" y="3858"/>
                      </a:cubicBezTo>
                      <a:cubicBezTo>
                        <a:pt x="1564" y="3683"/>
                        <a:pt x="1499" y="3503"/>
                        <a:pt x="1438" y="3325"/>
                      </a:cubicBezTo>
                      <a:cubicBezTo>
                        <a:pt x="1424" y="3287"/>
                        <a:pt x="1414" y="3250"/>
                        <a:pt x="1400" y="3209"/>
                      </a:cubicBezTo>
                      <a:cubicBezTo>
                        <a:pt x="1411" y="3199"/>
                        <a:pt x="1421" y="3185"/>
                        <a:pt x="1428" y="3171"/>
                      </a:cubicBezTo>
                      <a:cubicBezTo>
                        <a:pt x="1537" y="3007"/>
                        <a:pt x="1633" y="2837"/>
                        <a:pt x="1725" y="2666"/>
                      </a:cubicBezTo>
                      <a:cubicBezTo>
                        <a:pt x="1817" y="2495"/>
                        <a:pt x="1902" y="2318"/>
                        <a:pt x="1977" y="2137"/>
                      </a:cubicBezTo>
                      <a:lnTo>
                        <a:pt x="1977" y="2137"/>
                      </a:lnTo>
                      <a:cubicBezTo>
                        <a:pt x="1858" y="2294"/>
                        <a:pt x="1745" y="2454"/>
                        <a:pt x="1639" y="2615"/>
                      </a:cubicBezTo>
                      <a:lnTo>
                        <a:pt x="1353" y="3059"/>
                      </a:lnTo>
                      <a:cubicBezTo>
                        <a:pt x="1267" y="2786"/>
                        <a:pt x="1189" y="2512"/>
                        <a:pt x="1121" y="2236"/>
                      </a:cubicBezTo>
                      <a:cubicBezTo>
                        <a:pt x="1100" y="2158"/>
                        <a:pt x="1083" y="2082"/>
                        <a:pt x="1066" y="2004"/>
                      </a:cubicBezTo>
                      <a:cubicBezTo>
                        <a:pt x="1247" y="1768"/>
                        <a:pt x="1424" y="1529"/>
                        <a:pt x="1598" y="1283"/>
                      </a:cubicBezTo>
                      <a:cubicBezTo>
                        <a:pt x="1776" y="1034"/>
                        <a:pt x="1950" y="779"/>
                        <a:pt x="2110" y="512"/>
                      </a:cubicBezTo>
                      <a:lnTo>
                        <a:pt x="2110" y="512"/>
                      </a:lnTo>
                      <a:cubicBezTo>
                        <a:pt x="1902" y="741"/>
                        <a:pt x="1704" y="976"/>
                        <a:pt x="1513" y="1219"/>
                      </a:cubicBezTo>
                      <a:cubicBezTo>
                        <a:pt x="1346" y="1423"/>
                        <a:pt x="1189" y="1635"/>
                        <a:pt x="1031" y="1847"/>
                      </a:cubicBezTo>
                      <a:cubicBezTo>
                        <a:pt x="1018" y="1792"/>
                        <a:pt x="1004" y="1737"/>
                        <a:pt x="994" y="1683"/>
                      </a:cubicBezTo>
                      <a:cubicBezTo>
                        <a:pt x="950" y="1499"/>
                        <a:pt x="926" y="1311"/>
                        <a:pt x="885" y="1127"/>
                      </a:cubicBezTo>
                      <a:cubicBezTo>
                        <a:pt x="817" y="754"/>
                        <a:pt x="768" y="376"/>
                        <a:pt x="711"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flipH="1">
                  <a:off x="4871090" y="4206968"/>
                  <a:ext cx="55733" cy="49059"/>
                </a:xfrm>
                <a:custGeom>
                  <a:avLst/>
                  <a:gdLst/>
                  <a:ahLst/>
                  <a:cxnLst/>
                  <a:rect l="l" t="t" r="r" b="b"/>
                  <a:pathLst>
                    <a:path w="977" h="860" extrusionOk="0">
                      <a:moveTo>
                        <a:pt x="487" y="1"/>
                      </a:moveTo>
                      <a:cubicBezTo>
                        <a:pt x="425" y="1"/>
                        <a:pt x="363" y="14"/>
                        <a:pt x="304" y="43"/>
                      </a:cubicBezTo>
                      <a:cubicBezTo>
                        <a:pt x="89" y="145"/>
                        <a:pt x="0" y="401"/>
                        <a:pt x="103" y="616"/>
                      </a:cubicBezTo>
                      <a:cubicBezTo>
                        <a:pt x="177" y="769"/>
                        <a:pt x="331" y="860"/>
                        <a:pt x="490" y="860"/>
                      </a:cubicBezTo>
                      <a:cubicBezTo>
                        <a:pt x="552" y="860"/>
                        <a:pt x="614" y="846"/>
                        <a:pt x="673" y="818"/>
                      </a:cubicBezTo>
                      <a:cubicBezTo>
                        <a:pt x="888" y="715"/>
                        <a:pt x="976" y="459"/>
                        <a:pt x="874" y="244"/>
                      </a:cubicBezTo>
                      <a:cubicBezTo>
                        <a:pt x="800" y="91"/>
                        <a:pt x="646" y="1"/>
                        <a:pt x="48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flipH="1">
                  <a:off x="4799440" y="4256598"/>
                  <a:ext cx="55733" cy="48945"/>
                </a:xfrm>
                <a:custGeom>
                  <a:avLst/>
                  <a:gdLst/>
                  <a:ahLst/>
                  <a:cxnLst/>
                  <a:rect l="l" t="t" r="r" b="b"/>
                  <a:pathLst>
                    <a:path w="977" h="858" extrusionOk="0">
                      <a:moveTo>
                        <a:pt x="490" y="0"/>
                      </a:moveTo>
                      <a:cubicBezTo>
                        <a:pt x="428" y="0"/>
                        <a:pt x="364" y="14"/>
                        <a:pt x="304" y="43"/>
                      </a:cubicBezTo>
                      <a:cubicBezTo>
                        <a:pt x="93" y="145"/>
                        <a:pt x="0" y="402"/>
                        <a:pt x="103" y="613"/>
                      </a:cubicBezTo>
                      <a:cubicBezTo>
                        <a:pt x="176" y="768"/>
                        <a:pt x="329" y="857"/>
                        <a:pt x="489" y="857"/>
                      </a:cubicBezTo>
                      <a:cubicBezTo>
                        <a:pt x="552" y="857"/>
                        <a:pt x="616" y="843"/>
                        <a:pt x="676" y="815"/>
                      </a:cubicBezTo>
                      <a:cubicBezTo>
                        <a:pt x="887" y="712"/>
                        <a:pt x="977" y="456"/>
                        <a:pt x="878" y="244"/>
                      </a:cubicBezTo>
                      <a:cubicBezTo>
                        <a:pt x="804" y="90"/>
                        <a:pt x="651" y="0"/>
                        <a:pt x="49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flipH="1">
                  <a:off x="4800410" y="4336234"/>
                  <a:ext cx="51112" cy="44894"/>
                </a:xfrm>
                <a:custGeom>
                  <a:avLst/>
                  <a:gdLst/>
                  <a:ahLst/>
                  <a:cxnLst/>
                  <a:rect l="l" t="t" r="r" b="b"/>
                  <a:pathLst>
                    <a:path w="896" h="787" extrusionOk="0">
                      <a:moveTo>
                        <a:pt x="449" y="1"/>
                      </a:moveTo>
                      <a:cubicBezTo>
                        <a:pt x="393" y="1"/>
                        <a:pt x="335" y="13"/>
                        <a:pt x="281" y="40"/>
                      </a:cubicBezTo>
                      <a:cubicBezTo>
                        <a:pt x="83" y="132"/>
                        <a:pt x="1" y="367"/>
                        <a:pt x="97" y="562"/>
                      </a:cubicBezTo>
                      <a:cubicBezTo>
                        <a:pt x="163" y="704"/>
                        <a:pt x="303" y="786"/>
                        <a:pt x="448" y="786"/>
                      </a:cubicBezTo>
                      <a:cubicBezTo>
                        <a:pt x="506" y="786"/>
                        <a:pt x="564" y="773"/>
                        <a:pt x="619" y="747"/>
                      </a:cubicBezTo>
                      <a:cubicBezTo>
                        <a:pt x="814" y="654"/>
                        <a:pt x="896" y="419"/>
                        <a:pt x="803" y="224"/>
                      </a:cubicBezTo>
                      <a:cubicBezTo>
                        <a:pt x="737" y="84"/>
                        <a:pt x="596" y="1"/>
                        <a:pt x="44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flipH="1">
                  <a:off x="4898928" y="4383525"/>
                  <a:ext cx="51283" cy="44894"/>
                </a:xfrm>
                <a:custGeom>
                  <a:avLst/>
                  <a:gdLst/>
                  <a:ahLst/>
                  <a:cxnLst/>
                  <a:rect l="l" t="t" r="r" b="b"/>
                  <a:pathLst>
                    <a:path w="899" h="787" extrusionOk="0">
                      <a:moveTo>
                        <a:pt x="451" y="0"/>
                      </a:moveTo>
                      <a:cubicBezTo>
                        <a:pt x="394" y="0"/>
                        <a:pt x="335" y="13"/>
                        <a:pt x="280" y="40"/>
                      </a:cubicBezTo>
                      <a:cubicBezTo>
                        <a:pt x="83" y="132"/>
                        <a:pt x="1" y="368"/>
                        <a:pt x="96" y="562"/>
                      </a:cubicBezTo>
                      <a:cubicBezTo>
                        <a:pt x="162" y="703"/>
                        <a:pt x="303" y="786"/>
                        <a:pt x="449" y="786"/>
                      </a:cubicBezTo>
                      <a:cubicBezTo>
                        <a:pt x="506" y="786"/>
                        <a:pt x="564" y="774"/>
                        <a:pt x="618" y="747"/>
                      </a:cubicBezTo>
                      <a:cubicBezTo>
                        <a:pt x="813" y="655"/>
                        <a:pt x="899" y="419"/>
                        <a:pt x="803" y="225"/>
                      </a:cubicBezTo>
                      <a:cubicBezTo>
                        <a:pt x="736" y="83"/>
                        <a:pt x="597" y="0"/>
                        <a:pt x="45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flipH="1">
                  <a:off x="4877137" y="4452893"/>
                  <a:ext cx="35140" cy="30975"/>
                </a:xfrm>
                <a:custGeom>
                  <a:avLst/>
                  <a:gdLst/>
                  <a:ahLst/>
                  <a:cxnLst/>
                  <a:rect l="l" t="t" r="r" b="b"/>
                  <a:pathLst>
                    <a:path w="616" h="543" extrusionOk="0">
                      <a:moveTo>
                        <a:pt x="306" y="1"/>
                      </a:moveTo>
                      <a:cubicBezTo>
                        <a:pt x="272" y="1"/>
                        <a:pt x="236" y="8"/>
                        <a:pt x="202" y="22"/>
                      </a:cubicBezTo>
                      <a:cubicBezTo>
                        <a:pt x="62" y="84"/>
                        <a:pt x="1" y="241"/>
                        <a:pt x="59" y="378"/>
                      </a:cubicBezTo>
                      <a:cubicBezTo>
                        <a:pt x="105" y="482"/>
                        <a:pt x="205" y="543"/>
                        <a:pt x="309" y="543"/>
                      </a:cubicBezTo>
                      <a:cubicBezTo>
                        <a:pt x="344" y="543"/>
                        <a:pt x="379" y="536"/>
                        <a:pt x="414" y="521"/>
                      </a:cubicBezTo>
                      <a:cubicBezTo>
                        <a:pt x="554" y="460"/>
                        <a:pt x="615" y="302"/>
                        <a:pt x="557" y="166"/>
                      </a:cubicBezTo>
                      <a:cubicBezTo>
                        <a:pt x="511" y="63"/>
                        <a:pt x="411" y="1"/>
                        <a:pt x="306"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flipH="1">
                  <a:off x="4809594" y="4411534"/>
                  <a:ext cx="35083" cy="30861"/>
                </a:xfrm>
                <a:custGeom>
                  <a:avLst/>
                  <a:gdLst/>
                  <a:ahLst/>
                  <a:cxnLst/>
                  <a:rect l="l" t="t" r="r" b="b"/>
                  <a:pathLst>
                    <a:path w="615" h="541" extrusionOk="0">
                      <a:moveTo>
                        <a:pt x="310" y="1"/>
                      </a:moveTo>
                      <a:cubicBezTo>
                        <a:pt x="274" y="1"/>
                        <a:pt x="237" y="8"/>
                        <a:pt x="202" y="24"/>
                      </a:cubicBezTo>
                      <a:cubicBezTo>
                        <a:pt x="65" y="82"/>
                        <a:pt x="1" y="243"/>
                        <a:pt x="62" y="379"/>
                      </a:cubicBezTo>
                      <a:cubicBezTo>
                        <a:pt x="105" y="480"/>
                        <a:pt x="205" y="541"/>
                        <a:pt x="310" y="541"/>
                      </a:cubicBezTo>
                      <a:cubicBezTo>
                        <a:pt x="346" y="541"/>
                        <a:pt x="382" y="534"/>
                        <a:pt x="417" y="519"/>
                      </a:cubicBezTo>
                      <a:cubicBezTo>
                        <a:pt x="554" y="461"/>
                        <a:pt x="615" y="300"/>
                        <a:pt x="557" y="164"/>
                      </a:cubicBezTo>
                      <a:cubicBezTo>
                        <a:pt x="514" y="62"/>
                        <a:pt x="415" y="1"/>
                        <a:pt x="31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flipH="1">
                  <a:off x="4918039" y="4291624"/>
                  <a:ext cx="55733" cy="48945"/>
                </a:xfrm>
                <a:custGeom>
                  <a:avLst/>
                  <a:gdLst/>
                  <a:ahLst/>
                  <a:cxnLst/>
                  <a:rect l="l" t="t" r="r" b="b"/>
                  <a:pathLst>
                    <a:path w="977" h="858" extrusionOk="0">
                      <a:moveTo>
                        <a:pt x="489" y="1"/>
                      </a:moveTo>
                      <a:cubicBezTo>
                        <a:pt x="426" y="1"/>
                        <a:pt x="363" y="15"/>
                        <a:pt x="304" y="43"/>
                      </a:cubicBezTo>
                      <a:cubicBezTo>
                        <a:pt x="89" y="146"/>
                        <a:pt x="1" y="402"/>
                        <a:pt x="103" y="613"/>
                      </a:cubicBezTo>
                      <a:cubicBezTo>
                        <a:pt x="177" y="768"/>
                        <a:pt x="329" y="858"/>
                        <a:pt x="488" y="858"/>
                      </a:cubicBezTo>
                      <a:cubicBezTo>
                        <a:pt x="550" y="858"/>
                        <a:pt x="613" y="844"/>
                        <a:pt x="673" y="815"/>
                      </a:cubicBezTo>
                      <a:cubicBezTo>
                        <a:pt x="888" y="713"/>
                        <a:pt x="976" y="456"/>
                        <a:pt x="874" y="245"/>
                      </a:cubicBezTo>
                      <a:cubicBezTo>
                        <a:pt x="800" y="90"/>
                        <a:pt x="648" y="1"/>
                        <a:pt x="48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flipH="1">
                  <a:off x="4812446" y="4416612"/>
                  <a:ext cx="16828" cy="14775"/>
                </a:xfrm>
                <a:custGeom>
                  <a:avLst/>
                  <a:gdLst/>
                  <a:ahLst/>
                  <a:cxnLst/>
                  <a:rect l="l" t="t" r="r" b="b"/>
                  <a:pathLst>
                    <a:path w="295" h="259" extrusionOk="0">
                      <a:moveTo>
                        <a:pt x="148" y="1"/>
                      </a:moveTo>
                      <a:cubicBezTo>
                        <a:pt x="130" y="1"/>
                        <a:pt x="111" y="5"/>
                        <a:pt x="93" y="13"/>
                      </a:cubicBezTo>
                      <a:cubicBezTo>
                        <a:pt x="28" y="44"/>
                        <a:pt x="0" y="122"/>
                        <a:pt x="31" y="184"/>
                      </a:cubicBezTo>
                      <a:cubicBezTo>
                        <a:pt x="53" y="231"/>
                        <a:pt x="100" y="258"/>
                        <a:pt x="148" y="258"/>
                      </a:cubicBezTo>
                      <a:cubicBezTo>
                        <a:pt x="166" y="258"/>
                        <a:pt x="185" y="254"/>
                        <a:pt x="202" y="245"/>
                      </a:cubicBezTo>
                      <a:cubicBezTo>
                        <a:pt x="266" y="215"/>
                        <a:pt x="294" y="140"/>
                        <a:pt x="263" y="75"/>
                      </a:cubicBezTo>
                      <a:cubicBezTo>
                        <a:pt x="241" y="28"/>
                        <a:pt x="196" y="1"/>
                        <a:pt x="148"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flipH="1">
                  <a:off x="4895391" y="4457399"/>
                  <a:ext cx="11751" cy="10325"/>
                </a:xfrm>
                <a:custGeom>
                  <a:avLst/>
                  <a:gdLst/>
                  <a:ahLst/>
                  <a:cxnLst/>
                  <a:rect l="l" t="t" r="r" b="b"/>
                  <a:pathLst>
                    <a:path w="206" h="181" extrusionOk="0">
                      <a:moveTo>
                        <a:pt x="99" y="0"/>
                      </a:moveTo>
                      <a:cubicBezTo>
                        <a:pt x="87" y="0"/>
                        <a:pt x="74" y="3"/>
                        <a:pt x="62" y="8"/>
                      </a:cubicBezTo>
                      <a:cubicBezTo>
                        <a:pt x="17" y="33"/>
                        <a:pt x="0" y="83"/>
                        <a:pt x="21" y="131"/>
                      </a:cubicBezTo>
                      <a:cubicBezTo>
                        <a:pt x="35" y="163"/>
                        <a:pt x="67" y="181"/>
                        <a:pt x="100" y="181"/>
                      </a:cubicBezTo>
                      <a:cubicBezTo>
                        <a:pt x="113" y="181"/>
                        <a:pt x="127" y="178"/>
                        <a:pt x="139" y="172"/>
                      </a:cubicBezTo>
                      <a:cubicBezTo>
                        <a:pt x="185" y="151"/>
                        <a:pt x="205" y="97"/>
                        <a:pt x="185" y="53"/>
                      </a:cubicBezTo>
                      <a:cubicBezTo>
                        <a:pt x="166" y="20"/>
                        <a:pt x="134" y="0"/>
                        <a:pt x="99"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flipH="1">
                  <a:off x="4924427" y="4390656"/>
                  <a:ext cx="19395" cy="16999"/>
                </a:xfrm>
                <a:custGeom>
                  <a:avLst/>
                  <a:gdLst/>
                  <a:ahLst/>
                  <a:cxnLst/>
                  <a:rect l="l" t="t" r="r" b="b"/>
                  <a:pathLst>
                    <a:path w="340" h="298" extrusionOk="0">
                      <a:moveTo>
                        <a:pt x="168" y="0"/>
                      </a:moveTo>
                      <a:cubicBezTo>
                        <a:pt x="146" y="0"/>
                        <a:pt x="124" y="5"/>
                        <a:pt x="103" y="15"/>
                      </a:cubicBezTo>
                      <a:cubicBezTo>
                        <a:pt x="32" y="51"/>
                        <a:pt x="1" y="141"/>
                        <a:pt x="35" y="212"/>
                      </a:cubicBezTo>
                      <a:cubicBezTo>
                        <a:pt x="60" y="267"/>
                        <a:pt x="114" y="298"/>
                        <a:pt x="170" y="298"/>
                      </a:cubicBezTo>
                      <a:cubicBezTo>
                        <a:pt x="191" y="298"/>
                        <a:pt x="213" y="293"/>
                        <a:pt x="234" y="284"/>
                      </a:cubicBezTo>
                      <a:cubicBezTo>
                        <a:pt x="308" y="246"/>
                        <a:pt x="339" y="158"/>
                        <a:pt x="302" y="86"/>
                      </a:cubicBezTo>
                      <a:cubicBezTo>
                        <a:pt x="277" y="31"/>
                        <a:pt x="224" y="0"/>
                        <a:pt x="16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flipH="1">
                  <a:off x="4944108" y="4297842"/>
                  <a:ext cx="22647" cy="19966"/>
                </a:xfrm>
                <a:custGeom>
                  <a:avLst/>
                  <a:gdLst/>
                  <a:ahLst/>
                  <a:cxnLst/>
                  <a:rect l="l" t="t" r="r" b="b"/>
                  <a:pathLst>
                    <a:path w="397" h="350" extrusionOk="0">
                      <a:moveTo>
                        <a:pt x="200" y="1"/>
                      </a:moveTo>
                      <a:cubicBezTo>
                        <a:pt x="174" y="1"/>
                        <a:pt x="148" y="7"/>
                        <a:pt x="124" y="19"/>
                      </a:cubicBezTo>
                      <a:cubicBezTo>
                        <a:pt x="34" y="60"/>
                        <a:pt x="1" y="163"/>
                        <a:pt x="42" y="252"/>
                      </a:cubicBezTo>
                      <a:cubicBezTo>
                        <a:pt x="71" y="313"/>
                        <a:pt x="131" y="349"/>
                        <a:pt x="196" y="349"/>
                      </a:cubicBezTo>
                      <a:cubicBezTo>
                        <a:pt x="221" y="349"/>
                        <a:pt x="248" y="343"/>
                        <a:pt x="273" y="331"/>
                      </a:cubicBezTo>
                      <a:cubicBezTo>
                        <a:pt x="359" y="290"/>
                        <a:pt x="396" y="187"/>
                        <a:pt x="355" y="98"/>
                      </a:cubicBezTo>
                      <a:cubicBezTo>
                        <a:pt x="326" y="37"/>
                        <a:pt x="264" y="1"/>
                        <a:pt x="200"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flipH="1">
                  <a:off x="4884724" y="4212900"/>
                  <a:ext cx="22076" cy="19281"/>
                </a:xfrm>
                <a:custGeom>
                  <a:avLst/>
                  <a:gdLst/>
                  <a:ahLst/>
                  <a:cxnLst/>
                  <a:rect l="l" t="t" r="r" b="b"/>
                  <a:pathLst>
                    <a:path w="387" h="338" extrusionOk="0">
                      <a:moveTo>
                        <a:pt x="196" y="0"/>
                      </a:moveTo>
                      <a:cubicBezTo>
                        <a:pt x="171" y="0"/>
                        <a:pt x="145" y="6"/>
                        <a:pt x="120" y="17"/>
                      </a:cubicBezTo>
                      <a:cubicBezTo>
                        <a:pt x="38" y="58"/>
                        <a:pt x="1" y="157"/>
                        <a:pt x="42" y="243"/>
                      </a:cubicBezTo>
                      <a:cubicBezTo>
                        <a:pt x="71" y="302"/>
                        <a:pt x="131" y="337"/>
                        <a:pt x="194" y="337"/>
                      </a:cubicBezTo>
                      <a:cubicBezTo>
                        <a:pt x="218" y="337"/>
                        <a:pt x="243" y="332"/>
                        <a:pt x="267" y="321"/>
                      </a:cubicBezTo>
                      <a:cubicBezTo>
                        <a:pt x="352" y="280"/>
                        <a:pt x="387" y="181"/>
                        <a:pt x="346" y="95"/>
                      </a:cubicBezTo>
                      <a:cubicBezTo>
                        <a:pt x="316" y="35"/>
                        <a:pt x="258" y="0"/>
                        <a:pt x="19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flipH="1">
                  <a:off x="4805087" y="4267094"/>
                  <a:ext cx="16999" cy="14889"/>
                </a:xfrm>
                <a:custGeom>
                  <a:avLst/>
                  <a:gdLst/>
                  <a:ahLst/>
                  <a:cxnLst/>
                  <a:rect l="l" t="t" r="r" b="b"/>
                  <a:pathLst>
                    <a:path w="298" h="261" extrusionOk="0">
                      <a:moveTo>
                        <a:pt x="148" y="0"/>
                      </a:moveTo>
                      <a:cubicBezTo>
                        <a:pt x="130" y="0"/>
                        <a:pt x="111" y="4"/>
                        <a:pt x="93" y="13"/>
                      </a:cubicBezTo>
                      <a:cubicBezTo>
                        <a:pt x="28" y="43"/>
                        <a:pt x="0" y="122"/>
                        <a:pt x="31" y="187"/>
                      </a:cubicBezTo>
                      <a:cubicBezTo>
                        <a:pt x="53" y="233"/>
                        <a:pt x="100" y="261"/>
                        <a:pt x="149" y="261"/>
                      </a:cubicBezTo>
                      <a:cubicBezTo>
                        <a:pt x="168" y="261"/>
                        <a:pt x="187" y="257"/>
                        <a:pt x="205" y="248"/>
                      </a:cubicBezTo>
                      <a:cubicBezTo>
                        <a:pt x="271" y="218"/>
                        <a:pt x="298" y="139"/>
                        <a:pt x="267" y="74"/>
                      </a:cubicBezTo>
                      <a:cubicBezTo>
                        <a:pt x="242" y="28"/>
                        <a:pt x="196" y="0"/>
                        <a:pt x="14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flipH="1">
                  <a:off x="4807255" y="4344163"/>
                  <a:ext cx="17570" cy="15630"/>
                </a:xfrm>
                <a:custGeom>
                  <a:avLst/>
                  <a:gdLst/>
                  <a:ahLst/>
                  <a:cxnLst/>
                  <a:rect l="l" t="t" r="r" b="b"/>
                  <a:pathLst>
                    <a:path w="308" h="274" extrusionOk="0">
                      <a:moveTo>
                        <a:pt x="153" y="1"/>
                      </a:moveTo>
                      <a:cubicBezTo>
                        <a:pt x="134" y="1"/>
                        <a:pt x="114" y="5"/>
                        <a:pt x="97" y="14"/>
                      </a:cubicBezTo>
                      <a:cubicBezTo>
                        <a:pt x="28" y="47"/>
                        <a:pt x="1" y="129"/>
                        <a:pt x="32" y="195"/>
                      </a:cubicBezTo>
                      <a:cubicBezTo>
                        <a:pt x="54" y="244"/>
                        <a:pt x="102" y="273"/>
                        <a:pt x="153" y="273"/>
                      </a:cubicBezTo>
                      <a:cubicBezTo>
                        <a:pt x="173" y="273"/>
                        <a:pt x="193" y="269"/>
                        <a:pt x="212" y="259"/>
                      </a:cubicBezTo>
                      <a:cubicBezTo>
                        <a:pt x="281" y="228"/>
                        <a:pt x="308" y="146"/>
                        <a:pt x="278" y="78"/>
                      </a:cubicBezTo>
                      <a:cubicBezTo>
                        <a:pt x="253" y="29"/>
                        <a:pt x="203" y="1"/>
                        <a:pt x="153"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flipH="1">
                  <a:off x="4630987" y="4519580"/>
                  <a:ext cx="240730" cy="158357"/>
                </a:xfrm>
                <a:custGeom>
                  <a:avLst/>
                  <a:gdLst/>
                  <a:ahLst/>
                  <a:cxnLst/>
                  <a:rect l="l" t="t" r="r" b="b"/>
                  <a:pathLst>
                    <a:path w="4220" h="2776" extrusionOk="0">
                      <a:moveTo>
                        <a:pt x="2045" y="0"/>
                      </a:moveTo>
                      <a:cubicBezTo>
                        <a:pt x="226" y="0"/>
                        <a:pt x="0" y="1530"/>
                        <a:pt x="7" y="2318"/>
                      </a:cubicBezTo>
                      <a:cubicBezTo>
                        <a:pt x="7" y="2571"/>
                        <a:pt x="212" y="2776"/>
                        <a:pt x="468" y="2776"/>
                      </a:cubicBezTo>
                      <a:lnTo>
                        <a:pt x="1929" y="2776"/>
                      </a:lnTo>
                      <a:cubicBezTo>
                        <a:pt x="2215" y="2763"/>
                        <a:pt x="2572" y="2759"/>
                        <a:pt x="2918" y="2759"/>
                      </a:cubicBezTo>
                      <a:cubicBezTo>
                        <a:pt x="3218" y="2759"/>
                        <a:pt x="3509" y="2762"/>
                        <a:pt x="3738" y="2765"/>
                      </a:cubicBezTo>
                      <a:cubicBezTo>
                        <a:pt x="3742" y="2765"/>
                        <a:pt x="3746" y="2765"/>
                        <a:pt x="3751" y="2765"/>
                      </a:cubicBezTo>
                      <a:cubicBezTo>
                        <a:pt x="4011" y="2765"/>
                        <a:pt x="4219" y="2546"/>
                        <a:pt x="4205" y="2284"/>
                      </a:cubicBezTo>
                      <a:cubicBezTo>
                        <a:pt x="4161" y="1486"/>
                        <a:pt x="3834" y="0"/>
                        <a:pt x="204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1"/>
                <p:cNvSpPr/>
                <p:nvPr/>
              </p:nvSpPr>
              <p:spPr>
                <a:xfrm flipH="1">
                  <a:off x="4698584" y="4676912"/>
                  <a:ext cx="102225" cy="79178"/>
                </a:xfrm>
                <a:custGeom>
                  <a:avLst/>
                  <a:gdLst/>
                  <a:ahLst/>
                  <a:cxnLst/>
                  <a:rect l="l" t="t" r="r" b="b"/>
                  <a:pathLst>
                    <a:path w="1792" h="1388" extrusionOk="0">
                      <a:moveTo>
                        <a:pt x="1546" y="1"/>
                      </a:moveTo>
                      <a:lnTo>
                        <a:pt x="259" y="18"/>
                      </a:lnTo>
                      <a:cubicBezTo>
                        <a:pt x="259" y="18"/>
                        <a:pt x="0" y="1387"/>
                        <a:pt x="871" y="1387"/>
                      </a:cubicBezTo>
                      <a:cubicBezTo>
                        <a:pt x="879" y="1387"/>
                        <a:pt x="886" y="1387"/>
                        <a:pt x="894" y="1387"/>
                      </a:cubicBezTo>
                      <a:cubicBezTo>
                        <a:pt x="1792" y="1366"/>
                        <a:pt x="1546" y="1"/>
                        <a:pt x="1546"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1"/>
                <p:cNvSpPr/>
                <p:nvPr/>
              </p:nvSpPr>
              <p:spPr>
                <a:xfrm flipH="1">
                  <a:off x="4749354" y="4603894"/>
                  <a:ext cx="36109" cy="36052"/>
                </a:xfrm>
                <a:custGeom>
                  <a:avLst/>
                  <a:gdLst/>
                  <a:ahLst/>
                  <a:cxnLst/>
                  <a:rect l="l" t="t" r="r" b="b"/>
                  <a:pathLst>
                    <a:path w="633" h="632" extrusionOk="0">
                      <a:moveTo>
                        <a:pt x="318" y="0"/>
                      </a:moveTo>
                      <a:cubicBezTo>
                        <a:pt x="144" y="0"/>
                        <a:pt x="1" y="144"/>
                        <a:pt x="1" y="318"/>
                      </a:cubicBezTo>
                      <a:cubicBezTo>
                        <a:pt x="1" y="488"/>
                        <a:pt x="144" y="632"/>
                        <a:pt x="318" y="632"/>
                      </a:cubicBezTo>
                      <a:cubicBezTo>
                        <a:pt x="489" y="632"/>
                        <a:pt x="632" y="488"/>
                        <a:pt x="632" y="318"/>
                      </a:cubicBezTo>
                      <a:cubicBezTo>
                        <a:pt x="632" y="144"/>
                        <a:pt x="489" y="0"/>
                        <a:pt x="31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flipH="1">
                  <a:off x="4820091" y="4582216"/>
                  <a:ext cx="37992" cy="35311"/>
                </a:xfrm>
                <a:custGeom>
                  <a:avLst/>
                  <a:gdLst/>
                  <a:ahLst/>
                  <a:cxnLst/>
                  <a:rect l="l" t="t" r="r" b="b"/>
                  <a:pathLst>
                    <a:path w="666" h="619" extrusionOk="0">
                      <a:moveTo>
                        <a:pt x="353" y="1"/>
                      </a:moveTo>
                      <a:cubicBezTo>
                        <a:pt x="238" y="1"/>
                        <a:pt x="123" y="73"/>
                        <a:pt x="68" y="193"/>
                      </a:cubicBezTo>
                      <a:cubicBezTo>
                        <a:pt x="0" y="353"/>
                        <a:pt x="62" y="534"/>
                        <a:pt x="205" y="596"/>
                      </a:cubicBezTo>
                      <a:cubicBezTo>
                        <a:pt x="241" y="611"/>
                        <a:pt x="278" y="619"/>
                        <a:pt x="315" y="619"/>
                      </a:cubicBezTo>
                      <a:cubicBezTo>
                        <a:pt x="430" y="619"/>
                        <a:pt x="542" y="547"/>
                        <a:pt x="594" y="429"/>
                      </a:cubicBezTo>
                      <a:cubicBezTo>
                        <a:pt x="666" y="268"/>
                        <a:pt x="604" y="87"/>
                        <a:pt x="458" y="22"/>
                      </a:cubicBezTo>
                      <a:cubicBezTo>
                        <a:pt x="424" y="8"/>
                        <a:pt x="388" y="1"/>
                        <a:pt x="35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flipH="1">
                  <a:off x="4735606" y="4537891"/>
                  <a:ext cx="36623" cy="28066"/>
                </a:xfrm>
                <a:custGeom>
                  <a:avLst/>
                  <a:gdLst/>
                  <a:ahLst/>
                  <a:cxnLst/>
                  <a:rect l="l" t="t" r="r" b="b"/>
                  <a:pathLst>
                    <a:path w="642" h="492" extrusionOk="0">
                      <a:moveTo>
                        <a:pt x="322" y="0"/>
                      </a:moveTo>
                      <a:cubicBezTo>
                        <a:pt x="144" y="0"/>
                        <a:pt x="0" y="109"/>
                        <a:pt x="0" y="246"/>
                      </a:cubicBezTo>
                      <a:cubicBezTo>
                        <a:pt x="0" y="383"/>
                        <a:pt x="144" y="492"/>
                        <a:pt x="322" y="492"/>
                      </a:cubicBezTo>
                      <a:cubicBezTo>
                        <a:pt x="499" y="492"/>
                        <a:pt x="642" y="383"/>
                        <a:pt x="642" y="246"/>
                      </a:cubicBezTo>
                      <a:cubicBezTo>
                        <a:pt x="642" y="109"/>
                        <a:pt x="499" y="0"/>
                        <a:pt x="322"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flipH="1">
                  <a:off x="4663728" y="4577025"/>
                  <a:ext cx="31603" cy="29492"/>
                </a:xfrm>
                <a:custGeom>
                  <a:avLst/>
                  <a:gdLst/>
                  <a:ahLst/>
                  <a:cxnLst/>
                  <a:rect l="l" t="t" r="r" b="b"/>
                  <a:pathLst>
                    <a:path w="554" h="517" extrusionOk="0">
                      <a:moveTo>
                        <a:pt x="277" y="0"/>
                      </a:moveTo>
                      <a:cubicBezTo>
                        <a:pt x="124" y="0"/>
                        <a:pt x="1" y="116"/>
                        <a:pt x="1" y="257"/>
                      </a:cubicBezTo>
                      <a:cubicBezTo>
                        <a:pt x="1" y="400"/>
                        <a:pt x="124" y="516"/>
                        <a:pt x="277" y="516"/>
                      </a:cubicBezTo>
                      <a:cubicBezTo>
                        <a:pt x="431" y="516"/>
                        <a:pt x="554" y="400"/>
                        <a:pt x="554" y="257"/>
                      </a:cubicBezTo>
                      <a:cubicBezTo>
                        <a:pt x="554" y="116"/>
                        <a:pt x="431" y="0"/>
                        <a:pt x="27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41"/>
              <p:cNvSpPr/>
              <p:nvPr/>
            </p:nvSpPr>
            <p:spPr>
              <a:xfrm>
                <a:off x="6251075" y="4004813"/>
                <a:ext cx="46975" cy="47075"/>
              </a:xfrm>
              <a:custGeom>
                <a:avLst/>
                <a:gdLst/>
                <a:ahLst/>
                <a:cxnLst/>
                <a:rect l="l" t="t" r="r" b="b"/>
                <a:pathLst>
                  <a:path w="1879" h="1883" extrusionOk="0">
                    <a:moveTo>
                      <a:pt x="939" y="0"/>
                    </a:moveTo>
                    <a:cubicBezTo>
                      <a:pt x="418" y="0"/>
                      <a:pt x="0" y="422"/>
                      <a:pt x="0" y="943"/>
                    </a:cubicBezTo>
                    <a:cubicBezTo>
                      <a:pt x="0" y="1460"/>
                      <a:pt x="418" y="1882"/>
                      <a:pt x="939" y="1882"/>
                    </a:cubicBezTo>
                    <a:cubicBezTo>
                      <a:pt x="1460" y="1882"/>
                      <a:pt x="1878" y="1460"/>
                      <a:pt x="1878" y="943"/>
                    </a:cubicBezTo>
                    <a:cubicBezTo>
                      <a:pt x="1878" y="422"/>
                      <a:pt x="1460" y="0"/>
                      <a:pt x="93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a:off x="6400975" y="3962563"/>
                <a:ext cx="53650" cy="46975"/>
              </a:xfrm>
              <a:custGeom>
                <a:avLst/>
                <a:gdLst/>
                <a:ahLst/>
                <a:cxnLst/>
                <a:rect l="l" t="t" r="r" b="b"/>
                <a:pathLst>
                  <a:path w="2146" h="1879" extrusionOk="0">
                    <a:moveTo>
                      <a:pt x="1071" y="0"/>
                    </a:moveTo>
                    <a:cubicBezTo>
                      <a:pt x="719" y="0"/>
                      <a:pt x="383" y="199"/>
                      <a:pt x="222" y="537"/>
                    </a:cubicBezTo>
                    <a:cubicBezTo>
                      <a:pt x="1" y="1009"/>
                      <a:pt x="202" y="1571"/>
                      <a:pt x="673" y="1789"/>
                    </a:cubicBezTo>
                    <a:cubicBezTo>
                      <a:pt x="802" y="1850"/>
                      <a:pt x="938" y="1879"/>
                      <a:pt x="1072" y="1879"/>
                    </a:cubicBezTo>
                    <a:cubicBezTo>
                      <a:pt x="1425" y="1879"/>
                      <a:pt x="1764" y="1679"/>
                      <a:pt x="1924" y="1341"/>
                    </a:cubicBezTo>
                    <a:cubicBezTo>
                      <a:pt x="2146" y="869"/>
                      <a:pt x="1945" y="312"/>
                      <a:pt x="1472" y="91"/>
                    </a:cubicBezTo>
                    <a:cubicBezTo>
                      <a:pt x="1342" y="29"/>
                      <a:pt x="1205" y="0"/>
                      <a:pt x="107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5" name="Google Shape;2315;p41"/>
            <p:cNvGrpSpPr/>
            <p:nvPr/>
          </p:nvGrpSpPr>
          <p:grpSpPr>
            <a:xfrm>
              <a:off x="3396925" y="1079700"/>
              <a:ext cx="1484469" cy="1304215"/>
              <a:chOff x="3396925" y="1079700"/>
              <a:chExt cx="1484469" cy="1304215"/>
            </a:xfrm>
          </p:grpSpPr>
          <p:sp>
            <p:nvSpPr>
              <p:cNvPr id="2316" name="Google Shape;2316;p41"/>
              <p:cNvSpPr/>
              <p:nvPr/>
            </p:nvSpPr>
            <p:spPr>
              <a:xfrm>
                <a:off x="3396925" y="1079700"/>
                <a:ext cx="1484469" cy="1304215"/>
              </a:xfrm>
              <a:custGeom>
                <a:avLst/>
                <a:gdLst/>
                <a:ahLst/>
                <a:cxnLst/>
                <a:rect l="l" t="t" r="r" b="b"/>
                <a:pathLst>
                  <a:path w="49322" h="43333" extrusionOk="0">
                    <a:moveTo>
                      <a:pt x="19367" y="0"/>
                    </a:moveTo>
                    <a:cubicBezTo>
                      <a:pt x="18773" y="0"/>
                      <a:pt x="18179" y="19"/>
                      <a:pt x="17583" y="55"/>
                    </a:cubicBezTo>
                    <a:cubicBezTo>
                      <a:pt x="17130" y="82"/>
                      <a:pt x="16663" y="48"/>
                      <a:pt x="16220" y="136"/>
                    </a:cubicBezTo>
                    <a:cubicBezTo>
                      <a:pt x="15125" y="356"/>
                      <a:pt x="14019" y="525"/>
                      <a:pt x="12940" y="859"/>
                    </a:cubicBezTo>
                    <a:cubicBezTo>
                      <a:pt x="10638" y="1580"/>
                      <a:pt x="8531" y="2672"/>
                      <a:pt x="6523" y="3977"/>
                    </a:cubicBezTo>
                    <a:cubicBezTo>
                      <a:pt x="6289" y="4129"/>
                      <a:pt x="6046" y="4292"/>
                      <a:pt x="5867" y="4501"/>
                    </a:cubicBezTo>
                    <a:cubicBezTo>
                      <a:pt x="5390" y="5063"/>
                      <a:pt x="4920" y="5631"/>
                      <a:pt x="4501" y="6232"/>
                    </a:cubicBezTo>
                    <a:cubicBezTo>
                      <a:pt x="3541" y="7611"/>
                      <a:pt x="2506" y="8954"/>
                      <a:pt x="2077" y="10628"/>
                    </a:cubicBezTo>
                    <a:cubicBezTo>
                      <a:pt x="2060" y="10695"/>
                      <a:pt x="2023" y="10759"/>
                      <a:pt x="1989" y="10820"/>
                    </a:cubicBezTo>
                    <a:cubicBezTo>
                      <a:pt x="1424" y="11882"/>
                      <a:pt x="1160" y="13052"/>
                      <a:pt x="782" y="14178"/>
                    </a:cubicBezTo>
                    <a:cubicBezTo>
                      <a:pt x="684" y="14479"/>
                      <a:pt x="623" y="14793"/>
                      <a:pt x="576" y="15105"/>
                    </a:cubicBezTo>
                    <a:cubicBezTo>
                      <a:pt x="447" y="15936"/>
                      <a:pt x="315" y="16764"/>
                      <a:pt x="220" y="17600"/>
                    </a:cubicBezTo>
                    <a:cubicBezTo>
                      <a:pt x="130" y="18367"/>
                      <a:pt x="0" y="19142"/>
                      <a:pt x="31" y="19909"/>
                    </a:cubicBezTo>
                    <a:cubicBezTo>
                      <a:pt x="163" y="23148"/>
                      <a:pt x="569" y="26339"/>
                      <a:pt x="1776" y="29390"/>
                    </a:cubicBezTo>
                    <a:cubicBezTo>
                      <a:pt x="2435" y="31057"/>
                      <a:pt x="3128" y="32693"/>
                      <a:pt x="4197" y="34160"/>
                    </a:cubicBezTo>
                    <a:cubicBezTo>
                      <a:pt x="5299" y="35679"/>
                      <a:pt x="6567" y="37027"/>
                      <a:pt x="7981" y="38241"/>
                    </a:cubicBezTo>
                    <a:cubicBezTo>
                      <a:pt x="9106" y="39212"/>
                      <a:pt x="10387" y="39945"/>
                      <a:pt x="11757" y="40514"/>
                    </a:cubicBezTo>
                    <a:cubicBezTo>
                      <a:pt x="12697" y="40905"/>
                      <a:pt x="13636" y="41295"/>
                      <a:pt x="14580" y="41673"/>
                    </a:cubicBezTo>
                    <a:cubicBezTo>
                      <a:pt x="15331" y="41971"/>
                      <a:pt x="16085" y="42248"/>
                      <a:pt x="16869" y="42447"/>
                    </a:cubicBezTo>
                    <a:cubicBezTo>
                      <a:pt x="18096" y="42762"/>
                      <a:pt x="19337" y="42971"/>
                      <a:pt x="20592" y="43151"/>
                    </a:cubicBezTo>
                    <a:cubicBezTo>
                      <a:pt x="21402" y="43269"/>
                      <a:pt x="22209" y="43333"/>
                      <a:pt x="23013" y="43333"/>
                    </a:cubicBezTo>
                    <a:cubicBezTo>
                      <a:pt x="24235" y="43333"/>
                      <a:pt x="25449" y="43185"/>
                      <a:pt x="26651" y="42857"/>
                    </a:cubicBezTo>
                    <a:cubicBezTo>
                      <a:pt x="28909" y="42238"/>
                      <a:pt x="31039" y="41359"/>
                      <a:pt x="32679" y="39584"/>
                    </a:cubicBezTo>
                    <a:cubicBezTo>
                      <a:pt x="32893" y="39354"/>
                      <a:pt x="33163" y="39175"/>
                      <a:pt x="33396" y="38962"/>
                    </a:cubicBezTo>
                    <a:cubicBezTo>
                      <a:pt x="34674" y="37792"/>
                      <a:pt x="35824" y="36528"/>
                      <a:pt x="36456" y="34867"/>
                    </a:cubicBezTo>
                    <a:cubicBezTo>
                      <a:pt x="36568" y="34573"/>
                      <a:pt x="36737" y="34302"/>
                      <a:pt x="36889" y="34025"/>
                    </a:cubicBezTo>
                    <a:cubicBezTo>
                      <a:pt x="37673" y="32602"/>
                      <a:pt x="38282" y="31104"/>
                      <a:pt x="38667" y="29532"/>
                    </a:cubicBezTo>
                    <a:cubicBezTo>
                      <a:pt x="38985" y="28237"/>
                      <a:pt x="39182" y="26915"/>
                      <a:pt x="39449" y="25606"/>
                    </a:cubicBezTo>
                    <a:cubicBezTo>
                      <a:pt x="39533" y="25197"/>
                      <a:pt x="39661" y="24791"/>
                      <a:pt x="39807" y="24396"/>
                    </a:cubicBezTo>
                    <a:cubicBezTo>
                      <a:pt x="39936" y="24041"/>
                      <a:pt x="40220" y="23848"/>
                      <a:pt x="40598" y="23783"/>
                    </a:cubicBezTo>
                    <a:cubicBezTo>
                      <a:pt x="41636" y="23605"/>
                      <a:pt x="42674" y="23435"/>
                      <a:pt x="43706" y="23232"/>
                    </a:cubicBezTo>
                    <a:cubicBezTo>
                      <a:pt x="44358" y="23104"/>
                      <a:pt x="48983" y="22073"/>
                      <a:pt x="49321" y="21988"/>
                    </a:cubicBezTo>
                    <a:cubicBezTo>
                      <a:pt x="49037" y="21779"/>
                      <a:pt x="48940" y="21673"/>
                      <a:pt x="48818" y="21623"/>
                    </a:cubicBezTo>
                    <a:cubicBezTo>
                      <a:pt x="47918" y="21227"/>
                      <a:pt x="47016" y="20842"/>
                      <a:pt x="46109" y="20460"/>
                    </a:cubicBezTo>
                    <a:cubicBezTo>
                      <a:pt x="45463" y="20186"/>
                      <a:pt x="44794" y="19963"/>
                      <a:pt x="44168" y="19649"/>
                    </a:cubicBezTo>
                    <a:cubicBezTo>
                      <a:pt x="42789" y="18955"/>
                      <a:pt x="41426" y="18229"/>
                      <a:pt x="39936" y="17792"/>
                    </a:cubicBezTo>
                    <a:cubicBezTo>
                      <a:pt x="39466" y="17657"/>
                      <a:pt x="39114" y="17383"/>
                      <a:pt x="38911" y="16947"/>
                    </a:cubicBezTo>
                    <a:cubicBezTo>
                      <a:pt x="38573" y="16216"/>
                      <a:pt x="38197" y="15493"/>
                      <a:pt x="37937" y="14735"/>
                    </a:cubicBezTo>
                    <a:cubicBezTo>
                      <a:pt x="37339" y="13001"/>
                      <a:pt x="36629" y="11324"/>
                      <a:pt x="35679" y="9755"/>
                    </a:cubicBezTo>
                    <a:cubicBezTo>
                      <a:pt x="35276" y="9089"/>
                      <a:pt x="34931" y="8403"/>
                      <a:pt x="34650" y="7683"/>
                    </a:cubicBezTo>
                    <a:cubicBezTo>
                      <a:pt x="34421" y="7087"/>
                      <a:pt x="34116" y="6543"/>
                      <a:pt x="33714" y="6043"/>
                    </a:cubicBezTo>
                    <a:cubicBezTo>
                      <a:pt x="33102" y="5278"/>
                      <a:pt x="32541" y="4467"/>
                      <a:pt x="31919" y="3710"/>
                    </a:cubicBezTo>
                    <a:cubicBezTo>
                      <a:pt x="31540" y="3250"/>
                      <a:pt x="31103" y="2851"/>
                      <a:pt x="30539" y="2594"/>
                    </a:cubicBezTo>
                    <a:cubicBezTo>
                      <a:pt x="28361" y="1603"/>
                      <a:pt x="26153" y="768"/>
                      <a:pt x="23767" y="362"/>
                    </a:cubicBezTo>
                    <a:cubicBezTo>
                      <a:pt x="22298" y="115"/>
                      <a:pt x="20835" y="0"/>
                      <a:pt x="193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1"/>
              <p:cNvSpPr txBox="1"/>
              <p:nvPr/>
            </p:nvSpPr>
            <p:spPr>
              <a:xfrm rot="-378820">
                <a:off x="3530765" y="1395261"/>
                <a:ext cx="930242" cy="6730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100" dirty="0" smtClean="0">
                    <a:solidFill>
                      <a:srgbClr val="FF7C3E"/>
                    </a:solidFill>
                    <a:latin typeface="Denk One"/>
                    <a:ea typeface="Denk One"/>
                    <a:cs typeface="Denk One"/>
                    <a:sym typeface="Denk One"/>
                  </a:rPr>
                  <a:t>Referensi</a:t>
                </a:r>
                <a:endParaRPr sz="1100" dirty="0">
                  <a:solidFill>
                    <a:srgbClr val="FF7C3E"/>
                  </a:solidFill>
                  <a:latin typeface="Denk One"/>
                  <a:ea typeface="Denk One"/>
                  <a:cs typeface="Denk One"/>
                  <a:sym typeface="Denk One"/>
                </a:endParaRPr>
              </a:p>
            </p:txBody>
          </p:sp>
        </p:grpSp>
      </p:grpSp>
      <p:sp>
        <p:nvSpPr>
          <p:cNvPr id="3" name="Rectangle 2"/>
          <p:cNvSpPr/>
          <p:nvPr/>
        </p:nvSpPr>
        <p:spPr>
          <a:xfrm>
            <a:off x="357533" y="868627"/>
            <a:ext cx="4765443" cy="646331"/>
          </a:xfrm>
          <a:prstGeom prst="rect">
            <a:avLst/>
          </a:prstGeom>
        </p:spPr>
        <p:txBody>
          <a:bodyPr wrap="square">
            <a:spAutoFit/>
          </a:bodyPr>
          <a:lstStyle/>
          <a:p>
            <a:r>
              <a:rPr lang="id-ID" sz="1200" dirty="0"/>
              <a:t>A. Adha, “PENERAPAN LOGIKA FUZZY PADA MESIN CUCI DAN MENENTUKAN LAMA WAKTU PENCUCIAN,” </a:t>
            </a:r>
            <a:r>
              <a:rPr lang="id-ID" sz="1200" i="1" dirty="0"/>
              <a:t>JIKO (Jurnal Informatika dan Komputer)</a:t>
            </a:r>
            <a:r>
              <a:rPr lang="id-ID" sz="1200" dirty="0"/>
              <a:t>, vol. 6, no. 1, p. 125, 2022.</a:t>
            </a:r>
          </a:p>
        </p:txBody>
      </p:sp>
      <p:sp>
        <p:nvSpPr>
          <p:cNvPr id="4" name="Rectangle 3"/>
          <p:cNvSpPr/>
          <p:nvPr/>
        </p:nvSpPr>
        <p:spPr>
          <a:xfrm>
            <a:off x="375649" y="1581570"/>
            <a:ext cx="4572000" cy="1015663"/>
          </a:xfrm>
          <a:prstGeom prst="rect">
            <a:avLst/>
          </a:prstGeom>
        </p:spPr>
        <p:txBody>
          <a:bodyPr>
            <a:spAutoFit/>
          </a:bodyPr>
          <a:lstStyle/>
          <a:p>
            <a:r>
              <a:rPr lang="id-ID" sz="1200" dirty="0">
                <a:latin typeface="Times New Roman" panose="02020603050405020304" pitchFamily="18" charset="0"/>
                <a:ea typeface="Times New Roman" panose="02020603050405020304" pitchFamily="18" charset="0"/>
              </a:rPr>
              <a:t>Y. Mz and E. Suryadi, “PENERAPAN LOGIKA FUZZY TSUKAMOTO MENENTUKAN LAMA WAKTU PENCUCIAN MESIN CUCI,” </a:t>
            </a:r>
            <a:r>
              <a:rPr lang="id-ID" sz="1200" i="1" dirty="0">
                <a:latin typeface="Times New Roman" panose="02020603050405020304" pitchFamily="18" charset="0"/>
                <a:ea typeface="Times New Roman" panose="02020603050405020304" pitchFamily="18" charset="0"/>
              </a:rPr>
              <a:t>Potensi-utama.ac.id</a:t>
            </a:r>
            <a:r>
              <a:rPr lang="id-ID" sz="1200" dirty="0">
                <a:latin typeface="Times New Roman" panose="02020603050405020304" pitchFamily="18" charset="0"/>
                <a:ea typeface="Times New Roman" panose="02020603050405020304" pitchFamily="18" charset="0"/>
              </a:rPr>
              <a:t>. [Online]. Available: https://</a:t>
            </a:r>
            <a:r>
              <a:rPr lang="id-ID" sz="1200" dirty="0" smtClean="0">
                <a:latin typeface="Times New Roman" panose="02020603050405020304" pitchFamily="18" charset="0"/>
                <a:ea typeface="Times New Roman" panose="02020603050405020304" pitchFamily="18" charset="0"/>
              </a:rPr>
              <a:t>e-journal.potensiutama.ac.id/ojs/index.php/SNIf/article/download/269/216</a:t>
            </a:r>
            <a:r>
              <a:rPr lang="id-ID" sz="1200" dirty="0">
                <a:latin typeface="Times New Roman" panose="02020603050405020304" pitchFamily="18" charset="0"/>
                <a:ea typeface="Times New Roman" panose="02020603050405020304" pitchFamily="18" charset="0"/>
              </a:rPr>
              <a:t>. [Accessed: 30-Sep-2022]</a:t>
            </a:r>
            <a:endParaRPr lang="id-ID" sz="1200" dirty="0"/>
          </a:p>
        </p:txBody>
      </p:sp>
      <p:sp>
        <p:nvSpPr>
          <p:cNvPr id="5" name="Rectangle 4"/>
          <p:cNvSpPr/>
          <p:nvPr/>
        </p:nvSpPr>
        <p:spPr>
          <a:xfrm>
            <a:off x="404160" y="2695085"/>
            <a:ext cx="4227059" cy="461665"/>
          </a:xfrm>
          <a:prstGeom prst="rect">
            <a:avLst/>
          </a:prstGeom>
        </p:spPr>
        <p:txBody>
          <a:bodyPr wrap="square">
            <a:spAutoFit/>
          </a:bodyPr>
          <a:lstStyle/>
          <a:p>
            <a:r>
              <a:rPr lang="id-ID" sz="1200" dirty="0">
                <a:latin typeface="Times New Roman" panose="02020603050405020304" pitchFamily="18" charset="0"/>
                <a:cs typeface="Times New Roman" panose="02020603050405020304" pitchFamily="18" charset="0"/>
              </a:rPr>
              <a:t>https://</a:t>
            </a:r>
            <a:r>
              <a:rPr lang="id-ID" sz="1200" dirty="0" smtClean="0">
                <a:latin typeface="Times New Roman" panose="02020603050405020304" pitchFamily="18" charset="0"/>
                <a:cs typeface="Times New Roman" panose="02020603050405020304" pitchFamily="18" charset="0"/>
              </a:rPr>
              <a:t>pythonhosted.org/scikitfuzzy/auto_examples/plot_tipping_problem_newapi.html#example-plot-tipping-problem-newapi-py</a:t>
            </a:r>
            <a:endParaRPr lang="id-ID"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4235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2094"/>
        <p:cNvGrpSpPr/>
        <p:nvPr/>
      </p:nvGrpSpPr>
      <p:grpSpPr>
        <a:xfrm>
          <a:off x="0" y="0"/>
          <a:ext cx="0" cy="0"/>
          <a:chOff x="0" y="0"/>
          <a:chExt cx="0" cy="0"/>
        </a:xfrm>
      </p:grpSpPr>
      <p:sp>
        <p:nvSpPr>
          <p:cNvPr id="2095" name="Google Shape;2095;p41"/>
          <p:cNvSpPr/>
          <p:nvPr/>
        </p:nvSpPr>
        <p:spPr>
          <a:xfrm>
            <a:off x="1715528" y="3617092"/>
            <a:ext cx="168686" cy="161095"/>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C3E"/>
              </a:solidFill>
            </a:endParaRPr>
          </a:p>
        </p:txBody>
      </p:sp>
      <p:sp>
        <p:nvSpPr>
          <p:cNvPr id="2096" name="Google Shape;2096;p41"/>
          <p:cNvSpPr/>
          <p:nvPr/>
        </p:nvSpPr>
        <p:spPr>
          <a:xfrm>
            <a:off x="1314712" y="3648862"/>
            <a:ext cx="187515" cy="129360"/>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C3E"/>
              </a:solidFill>
            </a:endParaRPr>
          </a:p>
        </p:txBody>
      </p:sp>
      <p:sp>
        <p:nvSpPr>
          <p:cNvPr id="2097" name="Google Shape;2097;p41"/>
          <p:cNvSpPr/>
          <p:nvPr/>
        </p:nvSpPr>
        <p:spPr>
          <a:xfrm>
            <a:off x="1014202" y="3590712"/>
            <a:ext cx="87196" cy="187515"/>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C3E"/>
              </a:solidFill>
            </a:endParaRPr>
          </a:p>
        </p:txBody>
      </p:sp>
      <p:sp>
        <p:nvSpPr>
          <p:cNvPr id="2318" name="Google Shape;2318;p41"/>
          <p:cNvSpPr txBox="1">
            <a:spLocks noGrp="1"/>
          </p:cNvSpPr>
          <p:nvPr>
            <p:ph type="ctrTitle"/>
          </p:nvPr>
        </p:nvSpPr>
        <p:spPr>
          <a:xfrm>
            <a:off x="387279" y="896286"/>
            <a:ext cx="4955100" cy="17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grpSp>
        <p:nvGrpSpPr>
          <p:cNvPr id="2099" name="Google Shape;2099;p41"/>
          <p:cNvGrpSpPr/>
          <p:nvPr/>
        </p:nvGrpSpPr>
        <p:grpSpPr>
          <a:xfrm>
            <a:off x="4066066" y="636015"/>
            <a:ext cx="5077934" cy="4275032"/>
            <a:chOff x="3396925" y="144238"/>
            <a:chExt cx="4990652" cy="4159625"/>
          </a:xfrm>
        </p:grpSpPr>
        <p:grpSp>
          <p:nvGrpSpPr>
            <p:cNvPr id="2100" name="Google Shape;2100;p41"/>
            <p:cNvGrpSpPr/>
            <p:nvPr/>
          </p:nvGrpSpPr>
          <p:grpSpPr>
            <a:xfrm>
              <a:off x="4912000" y="144238"/>
              <a:ext cx="3475577" cy="4159625"/>
              <a:chOff x="4986875" y="491938"/>
              <a:chExt cx="3475577" cy="4159625"/>
            </a:xfrm>
          </p:grpSpPr>
          <p:sp>
            <p:nvSpPr>
              <p:cNvPr id="2101" name="Google Shape;2101;p41"/>
              <p:cNvSpPr/>
              <p:nvPr/>
            </p:nvSpPr>
            <p:spPr>
              <a:xfrm>
                <a:off x="6851677" y="4094797"/>
                <a:ext cx="1560300" cy="373500"/>
              </a:xfrm>
              <a:prstGeom prst="ellipse">
                <a:avLst/>
              </a:pr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flipH="1">
                <a:off x="6148287" y="491938"/>
                <a:ext cx="2266540" cy="2171538"/>
              </a:xfrm>
              <a:custGeom>
                <a:avLst/>
                <a:gdLst/>
                <a:ahLst/>
                <a:cxnLst/>
                <a:rect l="l" t="t" r="r" b="b"/>
                <a:pathLst>
                  <a:path w="36240" h="34721" extrusionOk="0">
                    <a:moveTo>
                      <a:pt x="24356" y="0"/>
                    </a:moveTo>
                    <a:cubicBezTo>
                      <a:pt x="22590" y="0"/>
                      <a:pt x="20146" y="493"/>
                      <a:pt x="17912" y="1022"/>
                    </a:cubicBezTo>
                    <a:cubicBezTo>
                      <a:pt x="14993" y="1712"/>
                      <a:pt x="12897" y="4121"/>
                      <a:pt x="12330" y="7067"/>
                    </a:cubicBezTo>
                    <a:cubicBezTo>
                      <a:pt x="12218" y="7672"/>
                      <a:pt x="11863" y="8217"/>
                      <a:pt x="10975" y="8712"/>
                    </a:cubicBezTo>
                    <a:cubicBezTo>
                      <a:pt x="9453" y="9559"/>
                      <a:pt x="7599" y="9505"/>
                      <a:pt x="5940" y="10040"/>
                    </a:cubicBezTo>
                    <a:cubicBezTo>
                      <a:pt x="2202" y="11256"/>
                      <a:pt x="0" y="15895"/>
                      <a:pt x="1427" y="19558"/>
                    </a:cubicBezTo>
                    <a:cubicBezTo>
                      <a:pt x="1898" y="20766"/>
                      <a:pt x="2694" y="21858"/>
                      <a:pt x="2940" y="23136"/>
                    </a:cubicBezTo>
                    <a:cubicBezTo>
                      <a:pt x="3141" y="24180"/>
                      <a:pt x="2953" y="25258"/>
                      <a:pt x="3042" y="26320"/>
                    </a:cubicBezTo>
                    <a:cubicBezTo>
                      <a:pt x="3250" y="28877"/>
                      <a:pt x="5131" y="31123"/>
                      <a:pt x="7480" y="32164"/>
                    </a:cubicBezTo>
                    <a:cubicBezTo>
                      <a:pt x="8726" y="32716"/>
                      <a:pt x="10082" y="32960"/>
                      <a:pt x="11448" y="32960"/>
                    </a:cubicBezTo>
                    <a:cubicBezTo>
                      <a:pt x="12652" y="32960"/>
                      <a:pt x="13866" y="32770"/>
                      <a:pt x="15020" y="32434"/>
                    </a:cubicBezTo>
                    <a:cubicBezTo>
                      <a:pt x="15717" y="32230"/>
                      <a:pt x="16426" y="31972"/>
                      <a:pt x="17149" y="31972"/>
                    </a:cubicBezTo>
                    <a:cubicBezTo>
                      <a:pt x="17237" y="31972"/>
                      <a:pt x="17325" y="31975"/>
                      <a:pt x="17414" y="31984"/>
                    </a:cubicBezTo>
                    <a:cubicBezTo>
                      <a:pt x="17976" y="32031"/>
                      <a:pt x="18509" y="32260"/>
                      <a:pt x="19038" y="32468"/>
                    </a:cubicBezTo>
                    <a:cubicBezTo>
                      <a:pt x="21824" y="33577"/>
                      <a:pt x="24759" y="34314"/>
                      <a:pt x="27740" y="34649"/>
                    </a:cubicBezTo>
                    <a:cubicBezTo>
                      <a:pt x="28086" y="34688"/>
                      <a:pt x="28442" y="34721"/>
                      <a:pt x="28794" y="34721"/>
                    </a:cubicBezTo>
                    <a:cubicBezTo>
                      <a:pt x="29308" y="34721"/>
                      <a:pt x="29814" y="34651"/>
                      <a:pt x="30276" y="34431"/>
                    </a:cubicBezTo>
                    <a:cubicBezTo>
                      <a:pt x="31269" y="33960"/>
                      <a:pt x="31842" y="32871"/>
                      <a:pt x="32020" y="31785"/>
                    </a:cubicBezTo>
                    <a:cubicBezTo>
                      <a:pt x="32197" y="30700"/>
                      <a:pt x="32047" y="29591"/>
                      <a:pt x="31965" y="28494"/>
                    </a:cubicBezTo>
                    <a:cubicBezTo>
                      <a:pt x="31924" y="27969"/>
                      <a:pt x="31901" y="27426"/>
                      <a:pt x="32071" y="26925"/>
                    </a:cubicBezTo>
                    <a:cubicBezTo>
                      <a:pt x="32290" y="26290"/>
                      <a:pt x="32795" y="25798"/>
                      <a:pt x="33232" y="25286"/>
                    </a:cubicBezTo>
                    <a:cubicBezTo>
                      <a:pt x="36239" y="21722"/>
                      <a:pt x="35925" y="15827"/>
                      <a:pt x="32553" y="12604"/>
                    </a:cubicBezTo>
                    <a:cubicBezTo>
                      <a:pt x="31918" y="11997"/>
                      <a:pt x="31180" y="11464"/>
                      <a:pt x="30743" y="10699"/>
                    </a:cubicBezTo>
                    <a:cubicBezTo>
                      <a:pt x="30115" y="9604"/>
                      <a:pt x="30228" y="8255"/>
                      <a:pt x="30102" y="6999"/>
                    </a:cubicBezTo>
                    <a:cubicBezTo>
                      <a:pt x="29842" y="4436"/>
                      <a:pt x="28477" y="2005"/>
                      <a:pt x="26425" y="455"/>
                    </a:cubicBezTo>
                    <a:cubicBezTo>
                      <a:pt x="25997" y="131"/>
                      <a:pt x="25267" y="0"/>
                      <a:pt x="2435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3" name="Google Shape;2103;p41"/>
              <p:cNvGrpSpPr/>
              <p:nvPr/>
            </p:nvGrpSpPr>
            <p:grpSpPr>
              <a:xfrm>
                <a:off x="6195912" y="491938"/>
                <a:ext cx="2266540" cy="3776438"/>
                <a:chOff x="5784087" y="540000"/>
                <a:chExt cx="2266540" cy="3776438"/>
              </a:xfrm>
            </p:grpSpPr>
            <p:sp>
              <p:nvSpPr>
                <p:cNvPr id="2104" name="Google Shape;2104;p41"/>
                <p:cNvSpPr/>
                <p:nvPr/>
              </p:nvSpPr>
              <p:spPr>
                <a:xfrm flipH="1">
                  <a:off x="5784087" y="540000"/>
                  <a:ext cx="2266540" cy="2171538"/>
                </a:xfrm>
                <a:custGeom>
                  <a:avLst/>
                  <a:gdLst/>
                  <a:ahLst/>
                  <a:cxnLst/>
                  <a:rect l="l" t="t" r="r" b="b"/>
                  <a:pathLst>
                    <a:path w="36240" h="34721" extrusionOk="0">
                      <a:moveTo>
                        <a:pt x="24356" y="0"/>
                      </a:moveTo>
                      <a:cubicBezTo>
                        <a:pt x="22590" y="0"/>
                        <a:pt x="20146" y="493"/>
                        <a:pt x="17912" y="1022"/>
                      </a:cubicBezTo>
                      <a:cubicBezTo>
                        <a:pt x="14993" y="1712"/>
                        <a:pt x="12897" y="4121"/>
                        <a:pt x="12330" y="7067"/>
                      </a:cubicBezTo>
                      <a:cubicBezTo>
                        <a:pt x="12218" y="7672"/>
                        <a:pt x="11863" y="8217"/>
                        <a:pt x="10975" y="8712"/>
                      </a:cubicBezTo>
                      <a:cubicBezTo>
                        <a:pt x="9453" y="9559"/>
                        <a:pt x="7599" y="9505"/>
                        <a:pt x="5940" y="10040"/>
                      </a:cubicBezTo>
                      <a:cubicBezTo>
                        <a:pt x="2202" y="11256"/>
                        <a:pt x="0" y="15895"/>
                        <a:pt x="1427" y="19558"/>
                      </a:cubicBezTo>
                      <a:cubicBezTo>
                        <a:pt x="1898" y="20766"/>
                        <a:pt x="2694" y="21858"/>
                        <a:pt x="2940" y="23136"/>
                      </a:cubicBezTo>
                      <a:cubicBezTo>
                        <a:pt x="3141" y="24180"/>
                        <a:pt x="2953" y="25258"/>
                        <a:pt x="3042" y="26320"/>
                      </a:cubicBezTo>
                      <a:cubicBezTo>
                        <a:pt x="3250" y="28877"/>
                        <a:pt x="5131" y="31123"/>
                        <a:pt x="7480" y="32164"/>
                      </a:cubicBezTo>
                      <a:cubicBezTo>
                        <a:pt x="8726" y="32716"/>
                        <a:pt x="10082" y="32960"/>
                        <a:pt x="11448" y="32960"/>
                      </a:cubicBezTo>
                      <a:cubicBezTo>
                        <a:pt x="12652" y="32960"/>
                        <a:pt x="13866" y="32770"/>
                        <a:pt x="15020" y="32434"/>
                      </a:cubicBezTo>
                      <a:cubicBezTo>
                        <a:pt x="15717" y="32230"/>
                        <a:pt x="16426" y="31972"/>
                        <a:pt x="17149" y="31972"/>
                      </a:cubicBezTo>
                      <a:cubicBezTo>
                        <a:pt x="17237" y="31972"/>
                        <a:pt x="17325" y="31975"/>
                        <a:pt x="17414" y="31984"/>
                      </a:cubicBezTo>
                      <a:cubicBezTo>
                        <a:pt x="17976" y="32031"/>
                        <a:pt x="18509" y="32260"/>
                        <a:pt x="19038" y="32468"/>
                      </a:cubicBezTo>
                      <a:cubicBezTo>
                        <a:pt x="21824" y="33577"/>
                        <a:pt x="24759" y="34314"/>
                        <a:pt x="27740" y="34649"/>
                      </a:cubicBezTo>
                      <a:cubicBezTo>
                        <a:pt x="28086" y="34688"/>
                        <a:pt x="28442" y="34721"/>
                        <a:pt x="28794" y="34721"/>
                      </a:cubicBezTo>
                      <a:cubicBezTo>
                        <a:pt x="29308" y="34721"/>
                        <a:pt x="29814" y="34651"/>
                        <a:pt x="30276" y="34431"/>
                      </a:cubicBezTo>
                      <a:cubicBezTo>
                        <a:pt x="31269" y="33960"/>
                        <a:pt x="31842" y="32871"/>
                        <a:pt x="32020" y="31785"/>
                      </a:cubicBezTo>
                      <a:cubicBezTo>
                        <a:pt x="32197" y="30700"/>
                        <a:pt x="32047" y="29591"/>
                        <a:pt x="31965" y="28494"/>
                      </a:cubicBezTo>
                      <a:cubicBezTo>
                        <a:pt x="31924" y="27969"/>
                        <a:pt x="31901" y="27426"/>
                        <a:pt x="32071" y="26925"/>
                      </a:cubicBezTo>
                      <a:cubicBezTo>
                        <a:pt x="32290" y="26290"/>
                        <a:pt x="32795" y="25798"/>
                        <a:pt x="33232" y="25286"/>
                      </a:cubicBezTo>
                      <a:cubicBezTo>
                        <a:pt x="36239" y="21722"/>
                        <a:pt x="35925" y="15827"/>
                        <a:pt x="32553" y="12604"/>
                      </a:cubicBezTo>
                      <a:cubicBezTo>
                        <a:pt x="31918" y="11997"/>
                        <a:pt x="31180" y="11464"/>
                        <a:pt x="30743" y="10699"/>
                      </a:cubicBezTo>
                      <a:cubicBezTo>
                        <a:pt x="30115" y="9604"/>
                        <a:pt x="30228" y="8255"/>
                        <a:pt x="30102" y="6999"/>
                      </a:cubicBezTo>
                      <a:cubicBezTo>
                        <a:pt x="29842" y="4436"/>
                        <a:pt x="28477" y="2005"/>
                        <a:pt x="26425" y="455"/>
                      </a:cubicBezTo>
                      <a:cubicBezTo>
                        <a:pt x="25997" y="131"/>
                        <a:pt x="25267" y="0"/>
                        <a:pt x="24356" y="0"/>
                      </a:cubicBezTo>
                      <a:close/>
                    </a:path>
                  </a:pathLst>
                </a:custGeom>
                <a:solidFill>
                  <a:srgbClr val="EDB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flipH="1">
                  <a:off x="6352849" y="1208513"/>
                  <a:ext cx="878597" cy="3107924"/>
                </a:xfrm>
                <a:custGeom>
                  <a:avLst/>
                  <a:gdLst/>
                  <a:ahLst/>
                  <a:cxnLst/>
                  <a:rect l="l" t="t" r="r" b="b"/>
                  <a:pathLst>
                    <a:path w="14048" h="49693" extrusionOk="0">
                      <a:moveTo>
                        <a:pt x="6909" y="0"/>
                      </a:moveTo>
                      <a:cubicBezTo>
                        <a:pt x="7298" y="1963"/>
                        <a:pt x="7343" y="3970"/>
                        <a:pt x="7158" y="5946"/>
                      </a:cubicBezTo>
                      <a:cubicBezTo>
                        <a:pt x="6974" y="7927"/>
                        <a:pt x="6596" y="9879"/>
                        <a:pt x="6159" y="11821"/>
                      </a:cubicBezTo>
                      <a:cubicBezTo>
                        <a:pt x="5715" y="13767"/>
                        <a:pt x="5247" y="15710"/>
                        <a:pt x="4841" y="17676"/>
                      </a:cubicBezTo>
                      <a:cubicBezTo>
                        <a:pt x="4721" y="18263"/>
                        <a:pt x="4606" y="18850"/>
                        <a:pt x="4496" y="19441"/>
                      </a:cubicBezTo>
                      <a:cubicBezTo>
                        <a:pt x="4302" y="18806"/>
                        <a:pt x="4053" y="18191"/>
                        <a:pt x="3742" y="17608"/>
                      </a:cubicBezTo>
                      <a:cubicBezTo>
                        <a:pt x="3346" y="16857"/>
                        <a:pt x="2865" y="16174"/>
                        <a:pt x="2383" y="15505"/>
                      </a:cubicBezTo>
                      <a:cubicBezTo>
                        <a:pt x="1899" y="14835"/>
                        <a:pt x="1414" y="14177"/>
                        <a:pt x="987" y="13480"/>
                      </a:cubicBezTo>
                      <a:cubicBezTo>
                        <a:pt x="557" y="12787"/>
                        <a:pt x="205" y="12040"/>
                        <a:pt x="0" y="11241"/>
                      </a:cubicBezTo>
                      <a:lnTo>
                        <a:pt x="0" y="11241"/>
                      </a:lnTo>
                      <a:cubicBezTo>
                        <a:pt x="137" y="12053"/>
                        <a:pt x="427" y="12845"/>
                        <a:pt x="799" y="13583"/>
                      </a:cubicBezTo>
                      <a:cubicBezTo>
                        <a:pt x="1171" y="14327"/>
                        <a:pt x="1608" y="15034"/>
                        <a:pt x="2028" y="15737"/>
                      </a:cubicBezTo>
                      <a:cubicBezTo>
                        <a:pt x="2452" y="16440"/>
                        <a:pt x="2861" y="17147"/>
                        <a:pt x="3169" y="17881"/>
                      </a:cubicBezTo>
                      <a:cubicBezTo>
                        <a:pt x="3482" y="18615"/>
                        <a:pt x="3697" y="19382"/>
                        <a:pt x="3824" y="20168"/>
                      </a:cubicBezTo>
                      <a:cubicBezTo>
                        <a:pt x="3963" y="20983"/>
                        <a:pt x="4018" y="21810"/>
                        <a:pt x="4025" y="22642"/>
                      </a:cubicBezTo>
                      <a:cubicBezTo>
                        <a:pt x="3994" y="22990"/>
                        <a:pt x="3971" y="23343"/>
                        <a:pt x="3960" y="23704"/>
                      </a:cubicBezTo>
                      <a:lnTo>
                        <a:pt x="4015" y="23701"/>
                      </a:lnTo>
                      <a:lnTo>
                        <a:pt x="4015" y="23701"/>
                      </a:lnTo>
                      <a:cubicBezTo>
                        <a:pt x="4001" y="24128"/>
                        <a:pt x="3980" y="24551"/>
                        <a:pt x="3957" y="24977"/>
                      </a:cubicBezTo>
                      <a:lnTo>
                        <a:pt x="3636" y="29903"/>
                      </a:lnTo>
                      <a:lnTo>
                        <a:pt x="2332" y="49613"/>
                      </a:lnTo>
                      <a:lnTo>
                        <a:pt x="5715" y="49692"/>
                      </a:lnTo>
                      <a:lnTo>
                        <a:pt x="5326" y="29941"/>
                      </a:lnTo>
                      <a:lnTo>
                        <a:pt x="5227" y="24998"/>
                      </a:lnTo>
                      <a:cubicBezTo>
                        <a:pt x="5206" y="24271"/>
                        <a:pt x="5172" y="23534"/>
                        <a:pt x="5107" y="22800"/>
                      </a:cubicBezTo>
                      <a:cubicBezTo>
                        <a:pt x="5138" y="22138"/>
                        <a:pt x="5209" y="21458"/>
                        <a:pt x="5291" y="20786"/>
                      </a:cubicBezTo>
                      <a:cubicBezTo>
                        <a:pt x="5340" y="20386"/>
                        <a:pt x="5397" y="19987"/>
                        <a:pt x="5455" y="19591"/>
                      </a:cubicBezTo>
                      <a:cubicBezTo>
                        <a:pt x="6718" y="19004"/>
                        <a:pt x="7951" y="18358"/>
                        <a:pt x="9139" y="17645"/>
                      </a:cubicBezTo>
                      <a:cubicBezTo>
                        <a:pt x="9787" y="17256"/>
                        <a:pt x="10419" y="16860"/>
                        <a:pt x="11047" y="16427"/>
                      </a:cubicBezTo>
                      <a:cubicBezTo>
                        <a:pt x="11668" y="15990"/>
                        <a:pt x="12289" y="15478"/>
                        <a:pt x="12726" y="14798"/>
                      </a:cubicBezTo>
                      <a:cubicBezTo>
                        <a:pt x="13164" y="14122"/>
                        <a:pt x="13375" y="13361"/>
                        <a:pt x="13525" y="12623"/>
                      </a:cubicBezTo>
                      <a:cubicBezTo>
                        <a:pt x="13668" y="11880"/>
                        <a:pt x="13774" y="11142"/>
                        <a:pt x="13853" y="10394"/>
                      </a:cubicBezTo>
                      <a:cubicBezTo>
                        <a:pt x="14013" y="8906"/>
                        <a:pt x="14048" y="7408"/>
                        <a:pt x="13966" y="5919"/>
                      </a:cubicBezTo>
                      <a:lnTo>
                        <a:pt x="13966" y="5919"/>
                      </a:lnTo>
                      <a:cubicBezTo>
                        <a:pt x="13955" y="7411"/>
                        <a:pt x="13822" y="8896"/>
                        <a:pt x="13573" y="10357"/>
                      </a:cubicBezTo>
                      <a:cubicBezTo>
                        <a:pt x="13450" y="11087"/>
                        <a:pt x="13296" y="11815"/>
                        <a:pt x="13112" y="12528"/>
                      </a:cubicBezTo>
                      <a:cubicBezTo>
                        <a:pt x="12924" y="13235"/>
                        <a:pt x="12675" y="13921"/>
                        <a:pt x="12262" y="14477"/>
                      </a:cubicBezTo>
                      <a:cubicBezTo>
                        <a:pt x="11853" y="15034"/>
                        <a:pt x="11275" y="15461"/>
                        <a:pt x="10657" y="15836"/>
                      </a:cubicBezTo>
                      <a:cubicBezTo>
                        <a:pt x="10036" y="16211"/>
                        <a:pt x="9381" y="16570"/>
                        <a:pt x="8729" y="16904"/>
                      </a:cubicBezTo>
                      <a:cubicBezTo>
                        <a:pt x="7722" y="17424"/>
                        <a:pt x="6695" y="17898"/>
                        <a:pt x="5653" y="18325"/>
                      </a:cubicBezTo>
                      <a:cubicBezTo>
                        <a:pt x="5677" y="18164"/>
                        <a:pt x="5701" y="18004"/>
                        <a:pt x="5729" y="17843"/>
                      </a:cubicBezTo>
                      <a:cubicBezTo>
                        <a:pt x="6056" y="15880"/>
                        <a:pt x="6462" y="13924"/>
                        <a:pt x="6786" y="11948"/>
                      </a:cubicBezTo>
                      <a:cubicBezTo>
                        <a:pt x="7125" y="9971"/>
                        <a:pt x="7401" y="7974"/>
                        <a:pt x="7480" y="5967"/>
                      </a:cubicBezTo>
                      <a:cubicBezTo>
                        <a:pt x="7558" y="3960"/>
                        <a:pt x="7404" y="1935"/>
                        <a:pt x="690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41"/>
              <p:cNvSpPr/>
              <p:nvPr/>
            </p:nvSpPr>
            <p:spPr>
              <a:xfrm>
                <a:off x="6396925" y="4593388"/>
                <a:ext cx="1470700" cy="51400"/>
              </a:xfrm>
              <a:custGeom>
                <a:avLst/>
                <a:gdLst/>
                <a:ahLst/>
                <a:cxnLst/>
                <a:rect l="l" t="t" r="r" b="b"/>
                <a:pathLst>
                  <a:path w="58828" h="2056" extrusionOk="0">
                    <a:moveTo>
                      <a:pt x="29416" y="1"/>
                    </a:moveTo>
                    <a:cubicBezTo>
                      <a:pt x="13170" y="1"/>
                      <a:pt x="0" y="460"/>
                      <a:pt x="0" y="1030"/>
                    </a:cubicBezTo>
                    <a:cubicBezTo>
                      <a:pt x="0" y="1596"/>
                      <a:pt x="13170" y="2056"/>
                      <a:pt x="29416" y="2056"/>
                    </a:cubicBezTo>
                    <a:cubicBezTo>
                      <a:pt x="45658" y="2056"/>
                      <a:pt x="58827" y="1596"/>
                      <a:pt x="58827" y="1030"/>
                    </a:cubicBezTo>
                    <a:cubicBezTo>
                      <a:pt x="58827" y="460"/>
                      <a:pt x="45658" y="1"/>
                      <a:pt x="2941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5727300" y="4156963"/>
                <a:ext cx="1479750" cy="60425"/>
              </a:xfrm>
              <a:custGeom>
                <a:avLst/>
                <a:gdLst/>
                <a:ahLst/>
                <a:cxnLst/>
                <a:rect l="l" t="t" r="r" b="b"/>
                <a:pathLst>
                  <a:path w="59190" h="2417" extrusionOk="0">
                    <a:moveTo>
                      <a:pt x="29597" y="362"/>
                    </a:moveTo>
                    <a:cubicBezTo>
                      <a:pt x="45670" y="362"/>
                      <a:pt x="56630" y="784"/>
                      <a:pt x="58586" y="1210"/>
                    </a:cubicBezTo>
                    <a:cubicBezTo>
                      <a:pt x="56630" y="1633"/>
                      <a:pt x="45670" y="2055"/>
                      <a:pt x="29597" y="2055"/>
                    </a:cubicBezTo>
                    <a:cubicBezTo>
                      <a:pt x="13523" y="2055"/>
                      <a:pt x="2560" y="1633"/>
                      <a:pt x="607" y="1210"/>
                    </a:cubicBezTo>
                    <a:cubicBezTo>
                      <a:pt x="2560" y="784"/>
                      <a:pt x="13523" y="362"/>
                      <a:pt x="29597" y="362"/>
                    </a:cubicBezTo>
                    <a:close/>
                    <a:moveTo>
                      <a:pt x="29597" y="0"/>
                    </a:moveTo>
                    <a:cubicBezTo>
                      <a:pt x="21739" y="0"/>
                      <a:pt x="14348" y="111"/>
                      <a:pt x="8790" y="304"/>
                    </a:cubicBezTo>
                    <a:cubicBezTo>
                      <a:pt x="1" y="612"/>
                      <a:pt x="1" y="956"/>
                      <a:pt x="1" y="1210"/>
                    </a:cubicBezTo>
                    <a:cubicBezTo>
                      <a:pt x="1" y="1460"/>
                      <a:pt x="1" y="1805"/>
                      <a:pt x="8790" y="2113"/>
                    </a:cubicBezTo>
                    <a:cubicBezTo>
                      <a:pt x="14348" y="2306"/>
                      <a:pt x="21735" y="2416"/>
                      <a:pt x="29597" y="2416"/>
                    </a:cubicBezTo>
                    <a:cubicBezTo>
                      <a:pt x="37456" y="2416"/>
                      <a:pt x="44843" y="2306"/>
                      <a:pt x="50400" y="2113"/>
                    </a:cubicBezTo>
                    <a:cubicBezTo>
                      <a:pt x="59190" y="1805"/>
                      <a:pt x="59190" y="1460"/>
                      <a:pt x="59190" y="1210"/>
                    </a:cubicBezTo>
                    <a:cubicBezTo>
                      <a:pt x="59190" y="956"/>
                      <a:pt x="59190" y="612"/>
                      <a:pt x="50400" y="304"/>
                    </a:cubicBezTo>
                    <a:cubicBezTo>
                      <a:pt x="44843" y="111"/>
                      <a:pt x="37456" y="0"/>
                      <a:pt x="2959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6392400" y="4588888"/>
                <a:ext cx="1479750" cy="60425"/>
              </a:xfrm>
              <a:custGeom>
                <a:avLst/>
                <a:gdLst/>
                <a:ahLst/>
                <a:cxnLst/>
                <a:rect l="l" t="t" r="r" b="b"/>
                <a:pathLst>
                  <a:path w="59190" h="2417" extrusionOk="0">
                    <a:moveTo>
                      <a:pt x="29597" y="362"/>
                    </a:moveTo>
                    <a:cubicBezTo>
                      <a:pt x="45670" y="362"/>
                      <a:pt x="56630" y="784"/>
                      <a:pt x="58586" y="1210"/>
                    </a:cubicBezTo>
                    <a:cubicBezTo>
                      <a:pt x="56630" y="1633"/>
                      <a:pt x="45670" y="2055"/>
                      <a:pt x="29597" y="2055"/>
                    </a:cubicBezTo>
                    <a:cubicBezTo>
                      <a:pt x="13523" y="2055"/>
                      <a:pt x="2560" y="1633"/>
                      <a:pt x="607" y="1210"/>
                    </a:cubicBezTo>
                    <a:cubicBezTo>
                      <a:pt x="2560" y="784"/>
                      <a:pt x="13523" y="362"/>
                      <a:pt x="29597" y="362"/>
                    </a:cubicBezTo>
                    <a:close/>
                    <a:moveTo>
                      <a:pt x="29597" y="0"/>
                    </a:moveTo>
                    <a:cubicBezTo>
                      <a:pt x="21739" y="0"/>
                      <a:pt x="14348" y="111"/>
                      <a:pt x="8790" y="304"/>
                    </a:cubicBezTo>
                    <a:cubicBezTo>
                      <a:pt x="1" y="612"/>
                      <a:pt x="1" y="956"/>
                      <a:pt x="1" y="1210"/>
                    </a:cubicBezTo>
                    <a:cubicBezTo>
                      <a:pt x="1" y="1460"/>
                      <a:pt x="1" y="1805"/>
                      <a:pt x="8790" y="2113"/>
                    </a:cubicBezTo>
                    <a:cubicBezTo>
                      <a:pt x="14348" y="2306"/>
                      <a:pt x="21735" y="2416"/>
                      <a:pt x="29597" y="2416"/>
                    </a:cubicBezTo>
                    <a:cubicBezTo>
                      <a:pt x="37456" y="2416"/>
                      <a:pt x="44843" y="2306"/>
                      <a:pt x="50400" y="2113"/>
                    </a:cubicBezTo>
                    <a:cubicBezTo>
                      <a:pt x="59190" y="1805"/>
                      <a:pt x="59190" y="1460"/>
                      <a:pt x="59190" y="1210"/>
                    </a:cubicBezTo>
                    <a:cubicBezTo>
                      <a:pt x="59190" y="956"/>
                      <a:pt x="59190" y="612"/>
                      <a:pt x="50400" y="304"/>
                    </a:cubicBezTo>
                    <a:cubicBezTo>
                      <a:pt x="44843" y="111"/>
                      <a:pt x="37456" y="0"/>
                      <a:pt x="2959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5436325" y="2438438"/>
                <a:ext cx="70050" cy="54175"/>
              </a:xfrm>
              <a:custGeom>
                <a:avLst/>
                <a:gdLst/>
                <a:ahLst/>
                <a:cxnLst/>
                <a:rect l="l" t="t" r="r" b="b"/>
                <a:pathLst>
                  <a:path w="2802" h="2167" extrusionOk="0">
                    <a:moveTo>
                      <a:pt x="2653" y="1"/>
                    </a:moveTo>
                    <a:cubicBezTo>
                      <a:pt x="2645" y="1"/>
                      <a:pt x="2636" y="2"/>
                      <a:pt x="2628" y="4"/>
                    </a:cubicBezTo>
                    <a:cubicBezTo>
                      <a:pt x="1685" y="315"/>
                      <a:pt x="586" y="1116"/>
                      <a:pt x="57" y="1952"/>
                    </a:cubicBezTo>
                    <a:cubicBezTo>
                      <a:pt x="1" y="2041"/>
                      <a:pt x="87" y="2167"/>
                      <a:pt x="181" y="2167"/>
                    </a:cubicBezTo>
                    <a:cubicBezTo>
                      <a:pt x="204" y="2167"/>
                      <a:pt x="228" y="2159"/>
                      <a:pt x="250" y="2141"/>
                    </a:cubicBezTo>
                    <a:cubicBezTo>
                      <a:pt x="655" y="1801"/>
                      <a:pt x="1000" y="1394"/>
                      <a:pt x="1422" y="1063"/>
                    </a:cubicBezTo>
                    <a:cubicBezTo>
                      <a:pt x="1841" y="739"/>
                      <a:pt x="2296" y="480"/>
                      <a:pt x="2727" y="177"/>
                    </a:cubicBezTo>
                    <a:cubicBezTo>
                      <a:pt x="2802" y="120"/>
                      <a:pt x="2734" y="1"/>
                      <a:pt x="2653" y="1"/>
                    </a:cubicBezTo>
                    <a:close/>
                  </a:path>
                </a:pathLst>
              </a:custGeom>
              <a:solidFill>
                <a:srgbClr val="FC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5731825" y="4161463"/>
                <a:ext cx="1470700" cy="51400"/>
              </a:xfrm>
              <a:custGeom>
                <a:avLst/>
                <a:gdLst/>
                <a:ahLst/>
                <a:cxnLst/>
                <a:rect l="l" t="t" r="r" b="b"/>
                <a:pathLst>
                  <a:path w="58828" h="2056" extrusionOk="0">
                    <a:moveTo>
                      <a:pt x="29416" y="1"/>
                    </a:moveTo>
                    <a:cubicBezTo>
                      <a:pt x="13170" y="1"/>
                      <a:pt x="0" y="460"/>
                      <a:pt x="0" y="1030"/>
                    </a:cubicBezTo>
                    <a:cubicBezTo>
                      <a:pt x="0" y="1596"/>
                      <a:pt x="13170" y="2056"/>
                      <a:pt x="29416" y="2056"/>
                    </a:cubicBezTo>
                    <a:cubicBezTo>
                      <a:pt x="45658" y="2056"/>
                      <a:pt x="58827" y="1596"/>
                      <a:pt x="58827" y="1030"/>
                    </a:cubicBezTo>
                    <a:cubicBezTo>
                      <a:pt x="58827" y="460"/>
                      <a:pt x="45658" y="1"/>
                      <a:pt x="2941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5450950" y="3061613"/>
                <a:ext cx="441975" cy="1135800"/>
              </a:xfrm>
              <a:custGeom>
                <a:avLst/>
                <a:gdLst/>
                <a:ahLst/>
                <a:cxnLst/>
                <a:rect l="l" t="t" r="r" b="b"/>
                <a:pathLst>
                  <a:path w="17679" h="45432" extrusionOk="0">
                    <a:moveTo>
                      <a:pt x="5777" y="1601"/>
                    </a:moveTo>
                    <a:cubicBezTo>
                      <a:pt x="8796" y="1601"/>
                      <a:pt x="12527" y="10354"/>
                      <a:pt x="14245" y="21638"/>
                    </a:cubicBezTo>
                    <a:cubicBezTo>
                      <a:pt x="16021" y="33302"/>
                      <a:pt x="14976" y="43248"/>
                      <a:pt x="11907" y="43860"/>
                    </a:cubicBezTo>
                    <a:cubicBezTo>
                      <a:pt x="11808" y="43879"/>
                      <a:pt x="11708" y="43889"/>
                      <a:pt x="11607" y="43889"/>
                    </a:cubicBezTo>
                    <a:cubicBezTo>
                      <a:pt x="8589" y="43889"/>
                      <a:pt x="4857" y="35136"/>
                      <a:pt x="3139" y="23853"/>
                    </a:cubicBezTo>
                    <a:cubicBezTo>
                      <a:pt x="1363" y="12192"/>
                      <a:pt x="2412" y="2242"/>
                      <a:pt x="5477" y="1631"/>
                    </a:cubicBezTo>
                    <a:cubicBezTo>
                      <a:pt x="5576" y="1611"/>
                      <a:pt x="5676" y="1601"/>
                      <a:pt x="5777" y="1601"/>
                    </a:cubicBezTo>
                    <a:close/>
                    <a:moveTo>
                      <a:pt x="5865" y="0"/>
                    </a:moveTo>
                    <a:cubicBezTo>
                      <a:pt x="5719" y="0"/>
                      <a:pt x="5575" y="14"/>
                      <a:pt x="5431" y="43"/>
                    </a:cubicBezTo>
                    <a:cubicBezTo>
                      <a:pt x="1588" y="798"/>
                      <a:pt x="1" y="11564"/>
                      <a:pt x="1884" y="24086"/>
                    </a:cubicBezTo>
                    <a:cubicBezTo>
                      <a:pt x="3700" y="36140"/>
                      <a:pt x="8066" y="45432"/>
                      <a:pt x="11818" y="45432"/>
                    </a:cubicBezTo>
                    <a:cubicBezTo>
                      <a:pt x="11964" y="45432"/>
                      <a:pt x="12108" y="45418"/>
                      <a:pt x="12252" y="45389"/>
                    </a:cubicBezTo>
                    <a:cubicBezTo>
                      <a:pt x="16091" y="44634"/>
                      <a:pt x="17679" y="33868"/>
                      <a:pt x="15796" y="21346"/>
                    </a:cubicBezTo>
                    <a:cubicBezTo>
                      <a:pt x="13984" y="9292"/>
                      <a:pt x="9613" y="0"/>
                      <a:pt x="5865"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5502850" y="3283338"/>
                <a:ext cx="296850" cy="875500"/>
              </a:xfrm>
              <a:custGeom>
                <a:avLst/>
                <a:gdLst/>
                <a:ahLst/>
                <a:cxnLst/>
                <a:rect l="l" t="t" r="r" b="b"/>
                <a:pathLst>
                  <a:path w="11874" h="35020" extrusionOk="0">
                    <a:moveTo>
                      <a:pt x="390" y="1"/>
                    </a:moveTo>
                    <a:lnTo>
                      <a:pt x="390" y="1"/>
                    </a:lnTo>
                    <a:cubicBezTo>
                      <a:pt x="1" y="3991"/>
                      <a:pt x="194" y="9282"/>
                      <a:pt x="1063" y="14984"/>
                    </a:cubicBezTo>
                    <a:cubicBezTo>
                      <a:pt x="2781" y="26266"/>
                      <a:pt x="6513" y="35019"/>
                      <a:pt x="9532" y="35019"/>
                    </a:cubicBezTo>
                    <a:lnTo>
                      <a:pt x="9536" y="35019"/>
                    </a:lnTo>
                    <a:cubicBezTo>
                      <a:pt x="9638" y="35019"/>
                      <a:pt x="9733" y="35011"/>
                      <a:pt x="9831" y="34991"/>
                    </a:cubicBezTo>
                    <a:lnTo>
                      <a:pt x="9848" y="34991"/>
                    </a:lnTo>
                    <a:cubicBezTo>
                      <a:pt x="9848" y="34987"/>
                      <a:pt x="9852" y="34987"/>
                      <a:pt x="9852" y="34987"/>
                    </a:cubicBezTo>
                    <a:cubicBezTo>
                      <a:pt x="10681" y="34810"/>
                      <a:pt x="11357" y="33948"/>
                      <a:pt x="11874" y="32554"/>
                    </a:cubicBezTo>
                    <a:lnTo>
                      <a:pt x="11874" y="32554"/>
                    </a:lnTo>
                    <a:cubicBezTo>
                      <a:pt x="11764" y="32608"/>
                      <a:pt x="11652" y="32649"/>
                      <a:pt x="11533" y="32669"/>
                    </a:cubicBezTo>
                    <a:cubicBezTo>
                      <a:pt x="11435" y="32689"/>
                      <a:pt x="11333" y="32702"/>
                      <a:pt x="11234" y="32702"/>
                    </a:cubicBezTo>
                    <a:cubicBezTo>
                      <a:pt x="8216" y="32702"/>
                      <a:pt x="4483" y="23957"/>
                      <a:pt x="2765" y="12686"/>
                    </a:cubicBezTo>
                    <a:cubicBezTo>
                      <a:pt x="2318" y="9750"/>
                      <a:pt x="2051" y="6924"/>
                      <a:pt x="1949" y="4328"/>
                    </a:cubicBezTo>
                    <a:cubicBezTo>
                      <a:pt x="1637" y="3044"/>
                      <a:pt x="1350" y="1941"/>
                      <a:pt x="1116" y="1214"/>
                    </a:cubicBezTo>
                    <a:cubicBezTo>
                      <a:pt x="968" y="747"/>
                      <a:pt x="718" y="349"/>
                      <a:pt x="39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5741250" y="4157988"/>
                <a:ext cx="7925" cy="850"/>
              </a:xfrm>
              <a:custGeom>
                <a:avLst/>
                <a:gdLst/>
                <a:ahLst/>
                <a:cxnLst/>
                <a:rect l="l" t="t" r="r" b="b"/>
                <a:pathLst>
                  <a:path w="317" h="34" extrusionOk="0">
                    <a:moveTo>
                      <a:pt x="295" y="5"/>
                    </a:moveTo>
                    <a:cubicBezTo>
                      <a:pt x="197" y="25"/>
                      <a:pt x="102" y="33"/>
                      <a:pt x="0" y="33"/>
                    </a:cubicBezTo>
                    <a:cubicBezTo>
                      <a:pt x="102" y="33"/>
                      <a:pt x="197" y="25"/>
                      <a:pt x="295" y="5"/>
                    </a:cubicBezTo>
                    <a:close/>
                    <a:moveTo>
                      <a:pt x="304" y="5"/>
                    </a:moveTo>
                    <a:lnTo>
                      <a:pt x="299" y="5"/>
                    </a:lnTo>
                    <a:lnTo>
                      <a:pt x="304" y="5"/>
                    </a:lnTo>
                    <a:close/>
                    <a:moveTo>
                      <a:pt x="308" y="5"/>
                    </a:moveTo>
                    <a:lnTo>
                      <a:pt x="304" y="5"/>
                    </a:lnTo>
                    <a:lnTo>
                      <a:pt x="308" y="5"/>
                    </a:lnTo>
                    <a:close/>
                    <a:moveTo>
                      <a:pt x="312" y="5"/>
                    </a:moveTo>
                    <a:lnTo>
                      <a:pt x="312" y="5"/>
                    </a:lnTo>
                    <a:lnTo>
                      <a:pt x="312" y="5"/>
                    </a:lnTo>
                    <a:close/>
                    <a:moveTo>
                      <a:pt x="316" y="1"/>
                    </a:moveTo>
                    <a:lnTo>
                      <a:pt x="316" y="1"/>
                    </a:lnTo>
                    <a:close/>
                  </a:path>
                </a:pathLst>
              </a:custGeom>
              <a:solidFill>
                <a:srgbClr val="A1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5626950" y="3754113"/>
                <a:ext cx="359175" cy="227825"/>
              </a:xfrm>
              <a:custGeom>
                <a:avLst/>
                <a:gdLst/>
                <a:ahLst/>
                <a:cxnLst/>
                <a:rect l="l" t="t" r="r" b="b"/>
                <a:pathLst>
                  <a:path w="14367" h="9113" extrusionOk="0">
                    <a:moveTo>
                      <a:pt x="4139" y="1"/>
                    </a:moveTo>
                    <a:cubicBezTo>
                      <a:pt x="3932" y="1"/>
                      <a:pt x="3738" y="20"/>
                      <a:pt x="3559" y="61"/>
                    </a:cubicBezTo>
                    <a:cubicBezTo>
                      <a:pt x="3559" y="61"/>
                      <a:pt x="631" y="1054"/>
                      <a:pt x="315" y="2719"/>
                    </a:cubicBezTo>
                    <a:cubicBezTo>
                      <a:pt x="0" y="4376"/>
                      <a:pt x="7808" y="9113"/>
                      <a:pt x="9790" y="9113"/>
                    </a:cubicBezTo>
                    <a:cubicBezTo>
                      <a:pt x="9799" y="9113"/>
                      <a:pt x="9809" y="9113"/>
                      <a:pt x="9818" y="9113"/>
                    </a:cubicBezTo>
                    <a:cubicBezTo>
                      <a:pt x="11754" y="9068"/>
                      <a:pt x="14096" y="7719"/>
                      <a:pt x="14232" y="5918"/>
                    </a:cubicBezTo>
                    <a:cubicBezTo>
                      <a:pt x="14367" y="4113"/>
                      <a:pt x="12295" y="3305"/>
                      <a:pt x="10762" y="2538"/>
                    </a:cubicBezTo>
                    <a:cubicBezTo>
                      <a:pt x="9373" y="1846"/>
                      <a:pt x="6167" y="1"/>
                      <a:pt x="413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5651425" y="3807663"/>
                <a:ext cx="322625" cy="130300"/>
              </a:xfrm>
              <a:custGeom>
                <a:avLst/>
                <a:gdLst/>
                <a:ahLst/>
                <a:cxnLst/>
                <a:rect l="l" t="t" r="r" b="b"/>
                <a:pathLst>
                  <a:path w="12905" h="5212" extrusionOk="0">
                    <a:moveTo>
                      <a:pt x="194" y="1"/>
                    </a:moveTo>
                    <a:cubicBezTo>
                      <a:pt x="143" y="1"/>
                      <a:pt x="92" y="25"/>
                      <a:pt x="58" y="68"/>
                    </a:cubicBezTo>
                    <a:cubicBezTo>
                      <a:pt x="0" y="146"/>
                      <a:pt x="17" y="252"/>
                      <a:pt x="91" y="307"/>
                    </a:cubicBezTo>
                    <a:cubicBezTo>
                      <a:pt x="361" y="511"/>
                      <a:pt x="6629" y="5212"/>
                      <a:pt x="9052" y="5212"/>
                    </a:cubicBezTo>
                    <a:cubicBezTo>
                      <a:pt x="9109" y="5212"/>
                      <a:pt x="9164" y="5212"/>
                      <a:pt x="9217" y="5204"/>
                    </a:cubicBezTo>
                    <a:cubicBezTo>
                      <a:pt x="11513" y="4973"/>
                      <a:pt x="12793" y="3362"/>
                      <a:pt x="12846" y="3292"/>
                    </a:cubicBezTo>
                    <a:cubicBezTo>
                      <a:pt x="12904" y="3218"/>
                      <a:pt x="12891" y="3112"/>
                      <a:pt x="12814" y="3054"/>
                    </a:cubicBezTo>
                    <a:cubicBezTo>
                      <a:pt x="12782" y="3030"/>
                      <a:pt x="12745" y="3018"/>
                      <a:pt x="12709" y="3018"/>
                    </a:cubicBezTo>
                    <a:cubicBezTo>
                      <a:pt x="12658" y="3018"/>
                      <a:pt x="12609" y="3040"/>
                      <a:pt x="12575" y="3082"/>
                    </a:cubicBezTo>
                    <a:cubicBezTo>
                      <a:pt x="12564" y="3099"/>
                      <a:pt x="11329" y="4653"/>
                      <a:pt x="9183" y="4867"/>
                    </a:cubicBezTo>
                    <a:cubicBezTo>
                      <a:pt x="9141" y="4871"/>
                      <a:pt x="9098" y="4873"/>
                      <a:pt x="9053" y="4873"/>
                    </a:cubicBezTo>
                    <a:cubicBezTo>
                      <a:pt x="6767" y="4873"/>
                      <a:pt x="360" y="88"/>
                      <a:pt x="295" y="36"/>
                    </a:cubicBezTo>
                    <a:cubicBezTo>
                      <a:pt x="265" y="12"/>
                      <a:pt x="230"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5825325" y="3456213"/>
                <a:ext cx="172575" cy="112575"/>
              </a:xfrm>
              <a:custGeom>
                <a:avLst/>
                <a:gdLst/>
                <a:ahLst/>
                <a:cxnLst/>
                <a:rect l="l" t="t" r="r" b="b"/>
                <a:pathLst>
                  <a:path w="6903" h="4503" extrusionOk="0">
                    <a:moveTo>
                      <a:pt x="4865" y="1"/>
                    </a:moveTo>
                    <a:cubicBezTo>
                      <a:pt x="4865" y="1"/>
                      <a:pt x="2642" y="722"/>
                      <a:pt x="1322" y="722"/>
                    </a:cubicBezTo>
                    <a:cubicBezTo>
                      <a:pt x="1" y="722"/>
                      <a:pt x="120" y="2712"/>
                      <a:pt x="661" y="3704"/>
                    </a:cubicBezTo>
                    <a:cubicBezTo>
                      <a:pt x="1040" y="4398"/>
                      <a:pt x="2034" y="4503"/>
                      <a:pt x="3111" y="4503"/>
                    </a:cubicBezTo>
                    <a:cubicBezTo>
                      <a:pt x="3574" y="4503"/>
                      <a:pt x="4053" y="4484"/>
                      <a:pt x="4504" y="4484"/>
                    </a:cubicBezTo>
                    <a:cubicBezTo>
                      <a:pt x="6005" y="4484"/>
                      <a:pt x="6547" y="3348"/>
                      <a:pt x="6723" y="2142"/>
                    </a:cubicBezTo>
                    <a:cubicBezTo>
                      <a:pt x="6903" y="936"/>
                      <a:pt x="4865" y="1"/>
                      <a:pt x="4865"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5820825" y="3497063"/>
                <a:ext cx="168375" cy="33425"/>
              </a:xfrm>
              <a:custGeom>
                <a:avLst/>
                <a:gdLst/>
                <a:ahLst/>
                <a:cxnLst/>
                <a:rect l="l" t="t" r="r" b="b"/>
                <a:pathLst>
                  <a:path w="6735" h="1337" extrusionOk="0">
                    <a:moveTo>
                      <a:pt x="6544" y="0"/>
                    </a:moveTo>
                    <a:cubicBezTo>
                      <a:pt x="6495" y="0"/>
                      <a:pt x="6447" y="21"/>
                      <a:pt x="6415" y="61"/>
                    </a:cubicBezTo>
                    <a:cubicBezTo>
                      <a:pt x="6405" y="73"/>
                      <a:pt x="5591" y="997"/>
                      <a:pt x="2787" y="997"/>
                    </a:cubicBezTo>
                    <a:cubicBezTo>
                      <a:pt x="2065" y="997"/>
                      <a:pt x="1211" y="936"/>
                      <a:pt x="205" y="782"/>
                    </a:cubicBezTo>
                    <a:cubicBezTo>
                      <a:pt x="195" y="781"/>
                      <a:pt x="186" y="780"/>
                      <a:pt x="176" y="780"/>
                    </a:cubicBezTo>
                    <a:cubicBezTo>
                      <a:pt x="94" y="780"/>
                      <a:pt x="27" y="841"/>
                      <a:pt x="12" y="922"/>
                    </a:cubicBezTo>
                    <a:cubicBezTo>
                      <a:pt x="1" y="1017"/>
                      <a:pt x="62" y="1102"/>
                      <a:pt x="156" y="1119"/>
                    </a:cubicBezTo>
                    <a:cubicBezTo>
                      <a:pt x="1186" y="1275"/>
                      <a:pt x="2063" y="1337"/>
                      <a:pt x="2806" y="1337"/>
                    </a:cubicBezTo>
                    <a:cubicBezTo>
                      <a:pt x="5775" y="1337"/>
                      <a:pt x="6632" y="328"/>
                      <a:pt x="6677" y="273"/>
                    </a:cubicBezTo>
                    <a:cubicBezTo>
                      <a:pt x="6735" y="205"/>
                      <a:pt x="6723" y="97"/>
                      <a:pt x="6653" y="40"/>
                    </a:cubicBezTo>
                    <a:cubicBezTo>
                      <a:pt x="6621" y="13"/>
                      <a:pt x="6582" y="0"/>
                      <a:pt x="6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5109725" y="1918238"/>
                <a:ext cx="759300" cy="686875"/>
              </a:xfrm>
              <a:custGeom>
                <a:avLst/>
                <a:gdLst/>
                <a:ahLst/>
                <a:cxnLst/>
                <a:rect l="l" t="t" r="r" b="b"/>
                <a:pathLst>
                  <a:path w="30372" h="27475" extrusionOk="0">
                    <a:moveTo>
                      <a:pt x="18712" y="1"/>
                    </a:moveTo>
                    <a:cubicBezTo>
                      <a:pt x="17109" y="1"/>
                      <a:pt x="3679" y="2392"/>
                      <a:pt x="3679" y="2392"/>
                    </a:cubicBezTo>
                    <a:cubicBezTo>
                      <a:pt x="3679" y="2392"/>
                      <a:pt x="0" y="18729"/>
                      <a:pt x="1292" y="20184"/>
                    </a:cubicBezTo>
                    <a:cubicBezTo>
                      <a:pt x="2559" y="21607"/>
                      <a:pt x="10894" y="27474"/>
                      <a:pt x="12251" y="27474"/>
                    </a:cubicBezTo>
                    <a:cubicBezTo>
                      <a:pt x="12282" y="27474"/>
                      <a:pt x="12310" y="27471"/>
                      <a:pt x="12333" y="27465"/>
                    </a:cubicBezTo>
                    <a:cubicBezTo>
                      <a:pt x="13388" y="27182"/>
                      <a:pt x="22726" y="25000"/>
                      <a:pt x="23616" y="24475"/>
                    </a:cubicBezTo>
                    <a:cubicBezTo>
                      <a:pt x="24507" y="23946"/>
                      <a:pt x="30048" y="14607"/>
                      <a:pt x="30208" y="13918"/>
                    </a:cubicBezTo>
                    <a:cubicBezTo>
                      <a:pt x="30372" y="13229"/>
                      <a:pt x="19856" y="128"/>
                      <a:pt x="18806" y="5"/>
                    </a:cubicBezTo>
                    <a:cubicBezTo>
                      <a:pt x="18781" y="2"/>
                      <a:pt x="18750" y="1"/>
                      <a:pt x="18712"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5409725" y="2262788"/>
                <a:ext cx="459700" cy="341200"/>
              </a:xfrm>
              <a:custGeom>
                <a:avLst/>
                <a:gdLst/>
                <a:ahLst/>
                <a:cxnLst/>
                <a:rect l="l" t="t" r="r" b="b"/>
                <a:pathLst>
                  <a:path w="18388" h="13648" extrusionOk="0">
                    <a:moveTo>
                      <a:pt x="18239" y="1"/>
                    </a:moveTo>
                    <a:cubicBezTo>
                      <a:pt x="18222" y="1"/>
                      <a:pt x="18199" y="2"/>
                      <a:pt x="18171" y="4"/>
                    </a:cubicBezTo>
                    <a:lnTo>
                      <a:pt x="2844" y="3434"/>
                    </a:lnTo>
                    <a:lnTo>
                      <a:pt x="1" y="13613"/>
                    </a:lnTo>
                    <a:cubicBezTo>
                      <a:pt x="88" y="13635"/>
                      <a:pt x="164" y="13648"/>
                      <a:pt x="226" y="13648"/>
                    </a:cubicBezTo>
                    <a:cubicBezTo>
                      <a:pt x="258" y="13648"/>
                      <a:pt x="285" y="13644"/>
                      <a:pt x="309" y="13637"/>
                    </a:cubicBezTo>
                    <a:cubicBezTo>
                      <a:pt x="1363" y="13355"/>
                      <a:pt x="10702" y="11173"/>
                      <a:pt x="11592" y="10644"/>
                    </a:cubicBezTo>
                    <a:cubicBezTo>
                      <a:pt x="12482" y="10118"/>
                      <a:pt x="18023" y="780"/>
                      <a:pt x="18183" y="91"/>
                    </a:cubicBezTo>
                    <a:cubicBezTo>
                      <a:pt x="18186" y="72"/>
                      <a:pt x="18388" y="1"/>
                      <a:pt x="18239" y="1"/>
                    </a:cubicBezTo>
                    <a:close/>
                  </a:path>
                </a:pathLst>
              </a:custGeom>
              <a:solidFill>
                <a:srgbClr val="EA9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5202300" y="1876788"/>
                <a:ext cx="691475" cy="487600"/>
              </a:xfrm>
              <a:custGeom>
                <a:avLst/>
                <a:gdLst/>
                <a:ahLst/>
                <a:cxnLst/>
                <a:rect l="l" t="t" r="r" b="b"/>
                <a:pathLst>
                  <a:path w="27659" h="19504" extrusionOk="0">
                    <a:moveTo>
                      <a:pt x="23598" y="1"/>
                    </a:moveTo>
                    <a:cubicBezTo>
                      <a:pt x="23579" y="1"/>
                      <a:pt x="23559" y="1"/>
                      <a:pt x="23540" y="2"/>
                    </a:cubicBezTo>
                    <a:cubicBezTo>
                      <a:pt x="20021" y="162"/>
                      <a:pt x="407" y="2632"/>
                      <a:pt x="206" y="4005"/>
                    </a:cubicBezTo>
                    <a:cubicBezTo>
                      <a:pt x="1" y="5379"/>
                      <a:pt x="9952" y="19251"/>
                      <a:pt x="11366" y="19493"/>
                    </a:cubicBezTo>
                    <a:cubicBezTo>
                      <a:pt x="11407" y="19500"/>
                      <a:pt x="11458" y="19503"/>
                      <a:pt x="11518" y="19503"/>
                    </a:cubicBezTo>
                    <a:cubicBezTo>
                      <a:pt x="13562" y="19503"/>
                      <a:pt x="26529" y="15654"/>
                      <a:pt x="26529" y="15654"/>
                    </a:cubicBezTo>
                    <a:cubicBezTo>
                      <a:pt x="27659" y="14487"/>
                      <a:pt x="27065" y="1"/>
                      <a:pt x="2359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5872600" y="2252913"/>
                <a:ext cx="202625" cy="372700"/>
              </a:xfrm>
              <a:custGeom>
                <a:avLst/>
                <a:gdLst/>
                <a:ahLst/>
                <a:cxnLst/>
                <a:rect l="l" t="t" r="r" b="b"/>
                <a:pathLst>
                  <a:path w="8105" h="14908" extrusionOk="0">
                    <a:moveTo>
                      <a:pt x="2322" y="1"/>
                    </a:moveTo>
                    <a:cubicBezTo>
                      <a:pt x="456" y="1"/>
                      <a:pt x="693" y="2826"/>
                      <a:pt x="370" y="4370"/>
                    </a:cubicBezTo>
                    <a:cubicBezTo>
                      <a:pt x="1" y="6150"/>
                      <a:pt x="1260" y="14159"/>
                      <a:pt x="1260" y="14159"/>
                    </a:cubicBezTo>
                    <a:cubicBezTo>
                      <a:pt x="1260" y="14159"/>
                      <a:pt x="1985" y="14908"/>
                      <a:pt x="3390" y="14908"/>
                    </a:cubicBezTo>
                    <a:cubicBezTo>
                      <a:pt x="4526" y="14908"/>
                      <a:pt x="6106" y="14418"/>
                      <a:pt x="8105" y="12646"/>
                    </a:cubicBezTo>
                    <a:cubicBezTo>
                      <a:pt x="8105" y="12646"/>
                      <a:pt x="6304" y="1330"/>
                      <a:pt x="3339" y="215"/>
                    </a:cubicBezTo>
                    <a:cubicBezTo>
                      <a:pt x="2944" y="67"/>
                      <a:pt x="2608" y="1"/>
                      <a:pt x="2322"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5919550" y="2253013"/>
                <a:ext cx="155675" cy="335575"/>
              </a:xfrm>
              <a:custGeom>
                <a:avLst/>
                <a:gdLst/>
                <a:ahLst/>
                <a:cxnLst/>
                <a:rect l="l" t="t" r="r" b="b"/>
                <a:pathLst>
                  <a:path w="6227" h="13423" extrusionOk="0">
                    <a:moveTo>
                      <a:pt x="449" y="0"/>
                    </a:moveTo>
                    <a:cubicBezTo>
                      <a:pt x="284" y="0"/>
                      <a:pt x="135" y="22"/>
                      <a:pt x="1" y="63"/>
                    </a:cubicBezTo>
                    <a:cubicBezTo>
                      <a:pt x="1013" y="827"/>
                      <a:pt x="250" y="7327"/>
                      <a:pt x="2696" y="7327"/>
                    </a:cubicBezTo>
                    <a:cubicBezTo>
                      <a:pt x="2707" y="7327"/>
                      <a:pt x="2718" y="7327"/>
                      <a:pt x="2728" y="7327"/>
                    </a:cubicBezTo>
                    <a:cubicBezTo>
                      <a:pt x="2734" y="7327"/>
                      <a:pt x="2740" y="7327"/>
                      <a:pt x="2745" y="7327"/>
                    </a:cubicBezTo>
                    <a:cubicBezTo>
                      <a:pt x="3951" y="7327"/>
                      <a:pt x="4904" y="10380"/>
                      <a:pt x="5267" y="13422"/>
                    </a:cubicBezTo>
                    <a:cubicBezTo>
                      <a:pt x="5575" y="13192"/>
                      <a:pt x="5895" y="12938"/>
                      <a:pt x="6227" y="12642"/>
                    </a:cubicBezTo>
                    <a:cubicBezTo>
                      <a:pt x="6227" y="12642"/>
                      <a:pt x="4426" y="1326"/>
                      <a:pt x="1461" y="211"/>
                    </a:cubicBezTo>
                    <a:cubicBezTo>
                      <a:pt x="1067" y="65"/>
                      <a:pt x="733" y="0"/>
                      <a:pt x="44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5800400" y="3208288"/>
                <a:ext cx="193000" cy="290125"/>
              </a:xfrm>
              <a:custGeom>
                <a:avLst/>
                <a:gdLst/>
                <a:ahLst/>
                <a:cxnLst/>
                <a:rect l="l" t="t" r="r" b="b"/>
                <a:pathLst>
                  <a:path w="7720" h="11605" extrusionOk="0">
                    <a:moveTo>
                      <a:pt x="3339" y="0"/>
                    </a:moveTo>
                    <a:cubicBezTo>
                      <a:pt x="1683" y="61"/>
                      <a:pt x="1" y="415"/>
                      <a:pt x="55" y="1977"/>
                    </a:cubicBezTo>
                    <a:cubicBezTo>
                      <a:pt x="108" y="3540"/>
                      <a:pt x="1211" y="11529"/>
                      <a:pt x="3614" y="11599"/>
                    </a:cubicBezTo>
                    <a:cubicBezTo>
                      <a:pt x="3740" y="11603"/>
                      <a:pt x="3862" y="11605"/>
                      <a:pt x="3980" y="11605"/>
                    </a:cubicBezTo>
                    <a:cubicBezTo>
                      <a:pt x="6119" y="11605"/>
                      <a:pt x="7052" y="11002"/>
                      <a:pt x="7285" y="9696"/>
                    </a:cubicBezTo>
                    <a:cubicBezTo>
                      <a:pt x="7531" y="8314"/>
                      <a:pt x="6875" y="6751"/>
                      <a:pt x="7298" y="6272"/>
                    </a:cubicBezTo>
                    <a:cubicBezTo>
                      <a:pt x="7720" y="5795"/>
                      <a:pt x="3339" y="0"/>
                      <a:pt x="3339"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5821650" y="3208146"/>
                <a:ext cx="78350" cy="281375"/>
              </a:xfrm>
              <a:custGeom>
                <a:avLst/>
                <a:gdLst/>
                <a:ahLst/>
                <a:cxnLst/>
                <a:rect l="l" t="t" r="r" b="b"/>
                <a:pathLst>
                  <a:path w="3134" h="11255" extrusionOk="0">
                    <a:moveTo>
                      <a:pt x="2408" y="1"/>
                    </a:moveTo>
                    <a:cubicBezTo>
                      <a:pt x="1291" y="50"/>
                      <a:pt x="496" y="234"/>
                      <a:pt x="0" y="567"/>
                    </a:cubicBezTo>
                    <a:cubicBezTo>
                      <a:pt x="595" y="2244"/>
                      <a:pt x="1070" y="4122"/>
                      <a:pt x="1452" y="6017"/>
                    </a:cubicBezTo>
                    <a:cubicBezTo>
                      <a:pt x="1452" y="5328"/>
                      <a:pt x="1596" y="4754"/>
                      <a:pt x="1952" y="4426"/>
                    </a:cubicBezTo>
                    <a:cubicBezTo>
                      <a:pt x="2289" y="4118"/>
                      <a:pt x="2699" y="3851"/>
                      <a:pt x="3133" y="3622"/>
                    </a:cubicBezTo>
                    <a:cubicBezTo>
                      <a:pt x="2440" y="2195"/>
                      <a:pt x="2428" y="628"/>
                      <a:pt x="2448" y="54"/>
                    </a:cubicBezTo>
                    <a:cubicBezTo>
                      <a:pt x="2436" y="37"/>
                      <a:pt x="2424" y="21"/>
                      <a:pt x="2408" y="1"/>
                    </a:cubicBezTo>
                    <a:close/>
                    <a:moveTo>
                      <a:pt x="2010" y="9188"/>
                    </a:moveTo>
                    <a:lnTo>
                      <a:pt x="2010" y="9188"/>
                    </a:lnTo>
                    <a:cubicBezTo>
                      <a:pt x="2109" y="9840"/>
                      <a:pt x="2198" y="10484"/>
                      <a:pt x="2276" y="11107"/>
                    </a:cubicBezTo>
                    <a:cubicBezTo>
                      <a:pt x="2412" y="11190"/>
                      <a:pt x="2555" y="11239"/>
                      <a:pt x="2699" y="11255"/>
                    </a:cubicBezTo>
                    <a:cubicBezTo>
                      <a:pt x="2497" y="10722"/>
                      <a:pt x="2239" y="9984"/>
                      <a:pt x="2010" y="9188"/>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5897400" y="3353713"/>
                <a:ext cx="102750" cy="52900"/>
              </a:xfrm>
              <a:custGeom>
                <a:avLst/>
                <a:gdLst/>
                <a:ahLst/>
                <a:cxnLst/>
                <a:rect l="l" t="t" r="r" b="b"/>
                <a:pathLst>
                  <a:path w="4110" h="2116" extrusionOk="0">
                    <a:moveTo>
                      <a:pt x="701" y="0"/>
                    </a:moveTo>
                    <a:cubicBezTo>
                      <a:pt x="320" y="0"/>
                      <a:pt x="0" y="422"/>
                      <a:pt x="63" y="848"/>
                    </a:cubicBezTo>
                    <a:cubicBezTo>
                      <a:pt x="49" y="819"/>
                      <a:pt x="40" y="804"/>
                      <a:pt x="38" y="804"/>
                    </a:cubicBezTo>
                    <a:lnTo>
                      <a:pt x="38" y="804"/>
                    </a:lnTo>
                    <a:cubicBezTo>
                      <a:pt x="34" y="804"/>
                      <a:pt x="45" y="843"/>
                      <a:pt x="71" y="922"/>
                    </a:cubicBezTo>
                    <a:cubicBezTo>
                      <a:pt x="95" y="1025"/>
                      <a:pt x="141" y="1115"/>
                      <a:pt x="211" y="1197"/>
                    </a:cubicBezTo>
                    <a:cubicBezTo>
                      <a:pt x="272" y="1283"/>
                      <a:pt x="341" y="1369"/>
                      <a:pt x="423" y="1439"/>
                    </a:cubicBezTo>
                    <a:cubicBezTo>
                      <a:pt x="645" y="1619"/>
                      <a:pt x="915" y="1706"/>
                      <a:pt x="1186" y="1780"/>
                    </a:cubicBezTo>
                    <a:cubicBezTo>
                      <a:pt x="1814" y="1952"/>
                      <a:pt x="2466" y="2050"/>
                      <a:pt x="3118" y="2111"/>
                    </a:cubicBezTo>
                    <a:cubicBezTo>
                      <a:pt x="3148" y="2114"/>
                      <a:pt x="3177" y="2115"/>
                      <a:pt x="3204" y="2115"/>
                    </a:cubicBezTo>
                    <a:cubicBezTo>
                      <a:pt x="4109" y="2115"/>
                      <a:pt x="4072" y="727"/>
                      <a:pt x="3213" y="639"/>
                    </a:cubicBezTo>
                    <a:cubicBezTo>
                      <a:pt x="2839" y="602"/>
                      <a:pt x="2462" y="549"/>
                      <a:pt x="2093" y="479"/>
                    </a:cubicBezTo>
                    <a:cubicBezTo>
                      <a:pt x="1839" y="430"/>
                      <a:pt x="1330" y="397"/>
                      <a:pt x="1150" y="213"/>
                    </a:cubicBezTo>
                    <a:cubicBezTo>
                      <a:pt x="1003" y="63"/>
                      <a:pt x="848" y="0"/>
                      <a:pt x="701"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5909825" y="3410788"/>
                <a:ext cx="92200" cy="34250"/>
              </a:xfrm>
              <a:custGeom>
                <a:avLst/>
                <a:gdLst/>
                <a:ahLst/>
                <a:cxnLst/>
                <a:rect l="l" t="t" r="r" b="b"/>
                <a:pathLst>
                  <a:path w="3688" h="1370" extrusionOk="0">
                    <a:moveTo>
                      <a:pt x="742" y="0"/>
                    </a:moveTo>
                    <a:cubicBezTo>
                      <a:pt x="0" y="0"/>
                      <a:pt x="192" y="1289"/>
                      <a:pt x="870" y="1333"/>
                    </a:cubicBezTo>
                    <a:cubicBezTo>
                      <a:pt x="1227" y="1358"/>
                      <a:pt x="1582" y="1369"/>
                      <a:pt x="1938" y="1369"/>
                    </a:cubicBezTo>
                    <a:cubicBezTo>
                      <a:pt x="2239" y="1369"/>
                      <a:pt x="2540" y="1361"/>
                      <a:pt x="2843" y="1346"/>
                    </a:cubicBezTo>
                    <a:cubicBezTo>
                      <a:pt x="3687" y="1305"/>
                      <a:pt x="3363" y="38"/>
                      <a:pt x="2620" y="38"/>
                    </a:cubicBezTo>
                    <a:cubicBezTo>
                      <a:pt x="2616" y="38"/>
                      <a:pt x="2612" y="38"/>
                      <a:pt x="2609" y="38"/>
                    </a:cubicBezTo>
                    <a:cubicBezTo>
                      <a:pt x="2518" y="39"/>
                      <a:pt x="2427" y="40"/>
                      <a:pt x="2337" y="40"/>
                    </a:cubicBezTo>
                    <a:cubicBezTo>
                      <a:pt x="1813" y="40"/>
                      <a:pt x="1291" y="22"/>
                      <a:pt x="767" y="1"/>
                    </a:cubicBezTo>
                    <a:cubicBezTo>
                      <a:pt x="759" y="0"/>
                      <a:pt x="750" y="0"/>
                      <a:pt x="742"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5621375" y="3674613"/>
                <a:ext cx="368150" cy="227500"/>
              </a:xfrm>
              <a:custGeom>
                <a:avLst/>
                <a:gdLst/>
                <a:ahLst/>
                <a:cxnLst/>
                <a:rect l="l" t="t" r="r" b="b"/>
                <a:pathLst>
                  <a:path w="14726" h="9100" extrusionOk="0">
                    <a:moveTo>
                      <a:pt x="10086" y="1"/>
                    </a:moveTo>
                    <a:lnTo>
                      <a:pt x="763" y="1125"/>
                    </a:lnTo>
                    <a:cubicBezTo>
                      <a:pt x="763" y="1125"/>
                      <a:pt x="0" y="3331"/>
                      <a:pt x="403" y="4008"/>
                    </a:cubicBezTo>
                    <a:cubicBezTo>
                      <a:pt x="808" y="4685"/>
                      <a:pt x="7293" y="9053"/>
                      <a:pt x="10267" y="9098"/>
                    </a:cubicBezTo>
                    <a:cubicBezTo>
                      <a:pt x="10301" y="9099"/>
                      <a:pt x="10334" y="9099"/>
                      <a:pt x="10367" y="9099"/>
                    </a:cubicBezTo>
                    <a:cubicBezTo>
                      <a:pt x="13269" y="9099"/>
                      <a:pt x="14725" y="7194"/>
                      <a:pt x="14725" y="5989"/>
                    </a:cubicBezTo>
                    <a:cubicBezTo>
                      <a:pt x="14725" y="4775"/>
                      <a:pt x="10086" y="1"/>
                      <a:pt x="10086"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5661292" y="3692988"/>
                <a:ext cx="328375" cy="204800"/>
              </a:xfrm>
              <a:custGeom>
                <a:avLst/>
                <a:gdLst/>
                <a:ahLst/>
                <a:cxnLst/>
                <a:rect l="l" t="t" r="r" b="b"/>
                <a:pathLst>
                  <a:path w="13135" h="8192" extrusionOk="0">
                    <a:moveTo>
                      <a:pt x="9135" y="0"/>
                    </a:moveTo>
                    <a:cubicBezTo>
                      <a:pt x="8585" y="484"/>
                      <a:pt x="7347" y="1185"/>
                      <a:pt x="4718" y="1337"/>
                    </a:cubicBezTo>
                    <a:cubicBezTo>
                      <a:pt x="4459" y="1354"/>
                      <a:pt x="4213" y="1362"/>
                      <a:pt x="3971" y="1362"/>
                    </a:cubicBezTo>
                    <a:cubicBezTo>
                      <a:pt x="2285" y="1362"/>
                      <a:pt x="949" y="1017"/>
                      <a:pt x="1" y="652"/>
                    </a:cubicBezTo>
                    <a:lnTo>
                      <a:pt x="1" y="652"/>
                    </a:lnTo>
                    <a:cubicBezTo>
                      <a:pt x="661" y="1185"/>
                      <a:pt x="1666" y="1805"/>
                      <a:pt x="2991" y="2083"/>
                    </a:cubicBezTo>
                    <a:cubicBezTo>
                      <a:pt x="5551" y="2621"/>
                      <a:pt x="8815" y="2412"/>
                      <a:pt x="10340" y="3777"/>
                    </a:cubicBezTo>
                    <a:cubicBezTo>
                      <a:pt x="11546" y="4852"/>
                      <a:pt x="10849" y="7264"/>
                      <a:pt x="9061" y="8191"/>
                    </a:cubicBezTo>
                    <a:cubicBezTo>
                      <a:pt x="10357" y="8174"/>
                      <a:pt x="11501" y="7735"/>
                      <a:pt x="12285" y="6965"/>
                    </a:cubicBezTo>
                    <a:cubicBezTo>
                      <a:pt x="12818" y="6439"/>
                      <a:pt x="13134" y="5799"/>
                      <a:pt x="13134" y="5254"/>
                    </a:cubicBezTo>
                    <a:cubicBezTo>
                      <a:pt x="13134" y="4500"/>
                      <a:pt x="10923" y="1899"/>
                      <a:pt x="9135" y="0"/>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5793875" y="3696788"/>
                <a:ext cx="132925" cy="71825"/>
              </a:xfrm>
              <a:custGeom>
                <a:avLst/>
                <a:gdLst/>
                <a:ahLst/>
                <a:cxnLst/>
                <a:rect l="l" t="t" r="r" b="b"/>
                <a:pathLst>
                  <a:path w="5317" h="2873" extrusionOk="0">
                    <a:moveTo>
                      <a:pt x="4264" y="1"/>
                    </a:moveTo>
                    <a:cubicBezTo>
                      <a:pt x="4187" y="1"/>
                      <a:pt x="4106" y="15"/>
                      <a:pt x="4023" y="45"/>
                    </a:cubicBezTo>
                    <a:cubicBezTo>
                      <a:pt x="2904" y="460"/>
                      <a:pt x="1640" y="910"/>
                      <a:pt x="627" y="1542"/>
                    </a:cubicBezTo>
                    <a:cubicBezTo>
                      <a:pt x="1" y="1935"/>
                      <a:pt x="556" y="2873"/>
                      <a:pt x="1178" y="2873"/>
                    </a:cubicBezTo>
                    <a:cubicBezTo>
                      <a:pt x="1232" y="2873"/>
                      <a:pt x="1286" y="2866"/>
                      <a:pt x="1340" y="2851"/>
                    </a:cubicBezTo>
                    <a:cubicBezTo>
                      <a:pt x="2444" y="2546"/>
                      <a:pt x="3589" y="1965"/>
                      <a:pt x="4609" y="1448"/>
                    </a:cubicBezTo>
                    <a:cubicBezTo>
                      <a:pt x="5317" y="1086"/>
                      <a:pt x="4942" y="1"/>
                      <a:pt x="4264"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5842700" y="3723688"/>
                <a:ext cx="115775" cy="77400"/>
              </a:xfrm>
              <a:custGeom>
                <a:avLst/>
                <a:gdLst/>
                <a:ahLst/>
                <a:cxnLst/>
                <a:rect l="l" t="t" r="r" b="b"/>
                <a:pathLst>
                  <a:path w="4631" h="3096" extrusionOk="0">
                    <a:moveTo>
                      <a:pt x="3540" y="0"/>
                    </a:moveTo>
                    <a:cubicBezTo>
                      <a:pt x="3421" y="0"/>
                      <a:pt x="3297" y="37"/>
                      <a:pt x="3177" y="122"/>
                    </a:cubicBezTo>
                    <a:cubicBezTo>
                      <a:pt x="2287" y="749"/>
                      <a:pt x="1123" y="1032"/>
                      <a:pt x="405" y="1885"/>
                    </a:cubicBezTo>
                    <a:cubicBezTo>
                      <a:pt x="1" y="2364"/>
                      <a:pt x="519" y="3096"/>
                      <a:pt x="1065" y="3096"/>
                    </a:cubicBezTo>
                    <a:cubicBezTo>
                      <a:pt x="1179" y="3096"/>
                      <a:pt x="1294" y="3064"/>
                      <a:pt x="1401" y="2992"/>
                    </a:cubicBezTo>
                    <a:cubicBezTo>
                      <a:pt x="2267" y="2418"/>
                      <a:pt x="3260" y="2004"/>
                      <a:pt x="4067" y="1356"/>
                    </a:cubicBezTo>
                    <a:cubicBezTo>
                      <a:pt x="4631" y="906"/>
                      <a:pt x="4134" y="0"/>
                      <a:pt x="3540"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5021650" y="2672113"/>
                <a:ext cx="1370750" cy="1054875"/>
              </a:xfrm>
              <a:custGeom>
                <a:avLst/>
                <a:gdLst/>
                <a:ahLst/>
                <a:cxnLst/>
                <a:rect l="l" t="t" r="r" b="b"/>
                <a:pathLst>
                  <a:path w="54830" h="42195" extrusionOk="0">
                    <a:moveTo>
                      <a:pt x="31451" y="0"/>
                    </a:moveTo>
                    <a:lnTo>
                      <a:pt x="5746" y="870"/>
                    </a:lnTo>
                    <a:cubicBezTo>
                      <a:pt x="5746" y="870"/>
                      <a:pt x="0" y="11087"/>
                      <a:pt x="6628" y="16870"/>
                    </a:cubicBezTo>
                    <a:cubicBezTo>
                      <a:pt x="13256" y="22653"/>
                      <a:pt x="19281" y="22292"/>
                      <a:pt x="20364" y="25663"/>
                    </a:cubicBezTo>
                    <a:cubicBezTo>
                      <a:pt x="21451" y="29039"/>
                      <a:pt x="23739" y="40605"/>
                      <a:pt x="23739" y="40605"/>
                    </a:cubicBezTo>
                    <a:cubicBezTo>
                      <a:pt x="23739" y="40605"/>
                      <a:pt x="25750" y="42194"/>
                      <a:pt x="29376" y="42194"/>
                    </a:cubicBezTo>
                    <a:cubicBezTo>
                      <a:pt x="29619" y="42194"/>
                      <a:pt x="29869" y="42187"/>
                      <a:pt x="30126" y="42172"/>
                    </a:cubicBezTo>
                    <a:cubicBezTo>
                      <a:pt x="34223" y="41934"/>
                      <a:pt x="34945" y="40368"/>
                      <a:pt x="34945" y="40368"/>
                    </a:cubicBezTo>
                    <a:cubicBezTo>
                      <a:pt x="34945" y="40368"/>
                      <a:pt x="34338" y="23416"/>
                      <a:pt x="29719" y="17781"/>
                    </a:cubicBezTo>
                    <a:cubicBezTo>
                      <a:pt x="25914" y="13137"/>
                      <a:pt x="23493" y="10292"/>
                      <a:pt x="26750" y="9327"/>
                    </a:cubicBezTo>
                    <a:cubicBezTo>
                      <a:pt x="28324" y="8860"/>
                      <a:pt x="31537" y="8417"/>
                      <a:pt x="34672" y="8417"/>
                    </a:cubicBezTo>
                    <a:cubicBezTo>
                      <a:pt x="38015" y="8417"/>
                      <a:pt x="41270" y="8921"/>
                      <a:pt x="42356" y="10439"/>
                    </a:cubicBezTo>
                    <a:cubicBezTo>
                      <a:pt x="44464" y="13376"/>
                      <a:pt x="34465" y="21447"/>
                      <a:pt x="34465" y="21447"/>
                    </a:cubicBezTo>
                    <a:cubicBezTo>
                      <a:pt x="34465" y="21447"/>
                      <a:pt x="33862" y="27592"/>
                      <a:pt x="39403" y="27956"/>
                    </a:cubicBezTo>
                    <a:cubicBezTo>
                      <a:pt x="39403" y="27956"/>
                      <a:pt x="51937" y="19040"/>
                      <a:pt x="53381" y="10242"/>
                    </a:cubicBezTo>
                    <a:cubicBezTo>
                      <a:pt x="54829" y="1444"/>
                      <a:pt x="31451" y="0"/>
                      <a:pt x="31451"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5225175" y="2672113"/>
                <a:ext cx="611150" cy="125200"/>
              </a:xfrm>
              <a:custGeom>
                <a:avLst/>
                <a:gdLst/>
                <a:ahLst/>
                <a:cxnLst/>
                <a:rect l="l" t="t" r="r" b="b"/>
                <a:pathLst>
                  <a:path w="24446" h="5008" extrusionOk="0">
                    <a:moveTo>
                      <a:pt x="23310" y="0"/>
                    </a:moveTo>
                    <a:lnTo>
                      <a:pt x="11965" y="386"/>
                    </a:lnTo>
                    <a:lnTo>
                      <a:pt x="0" y="1715"/>
                    </a:lnTo>
                    <a:cubicBezTo>
                      <a:pt x="0" y="1715"/>
                      <a:pt x="12125" y="5008"/>
                      <a:pt x="17576" y="5008"/>
                    </a:cubicBezTo>
                    <a:cubicBezTo>
                      <a:pt x="18377" y="5008"/>
                      <a:pt x="19033" y="4937"/>
                      <a:pt x="19486" y="4774"/>
                    </a:cubicBezTo>
                    <a:cubicBezTo>
                      <a:pt x="21882" y="3918"/>
                      <a:pt x="23621" y="1542"/>
                      <a:pt x="24446" y="91"/>
                    </a:cubicBezTo>
                    <a:cubicBezTo>
                      <a:pt x="23728" y="25"/>
                      <a:pt x="23310" y="0"/>
                      <a:pt x="23310"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5714875" y="2819988"/>
                <a:ext cx="569500" cy="500800"/>
              </a:xfrm>
              <a:custGeom>
                <a:avLst/>
                <a:gdLst/>
                <a:ahLst/>
                <a:cxnLst/>
                <a:rect l="l" t="t" r="r" b="b"/>
                <a:pathLst>
                  <a:path w="22780" h="20032" extrusionOk="0">
                    <a:moveTo>
                      <a:pt x="7127" y="0"/>
                    </a:moveTo>
                    <a:cubicBezTo>
                      <a:pt x="4782" y="0"/>
                      <a:pt x="2452" y="249"/>
                      <a:pt x="453" y="742"/>
                    </a:cubicBezTo>
                    <a:cubicBezTo>
                      <a:pt x="1" y="852"/>
                      <a:pt x="2618" y="2670"/>
                      <a:pt x="2274" y="2797"/>
                    </a:cubicBezTo>
                    <a:cubicBezTo>
                      <a:pt x="3695" y="2619"/>
                      <a:pt x="5330" y="2501"/>
                      <a:pt x="6944" y="2501"/>
                    </a:cubicBezTo>
                    <a:cubicBezTo>
                      <a:pt x="10286" y="2501"/>
                      <a:pt x="13540" y="3005"/>
                      <a:pt x="14627" y="4524"/>
                    </a:cubicBezTo>
                    <a:cubicBezTo>
                      <a:pt x="16735" y="7461"/>
                      <a:pt x="6736" y="15532"/>
                      <a:pt x="6736" y="15532"/>
                    </a:cubicBezTo>
                    <a:cubicBezTo>
                      <a:pt x="6736" y="15532"/>
                      <a:pt x="6482" y="18116"/>
                      <a:pt x="7815" y="20032"/>
                    </a:cubicBezTo>
                    <a:cubicBezTo>
                      <a:pt x="10202" y="18141"/>
                      <a:pt x="17293" y="12178"/>
                      <a:pt x="19540" y="8301"/>
                    </a:cubicBezTo>
                    <a:cubicBezTo>
                      <a:pt x="22780" y="2711"/>
                      <a:pt x="14868" y="0"/>
                      <a:pt x="712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5416400" y="2916113"/>
                <a:ext cx="478900" cy="810625"/>
              </a:xfrm>
              <a:custGeom>
                <a:avLst/>
                <a:gdLst/>
                <a:ahLst/>
                <a:cxnLst/>
                <a:rect l="l" t="t" r="r" b="b"/>
                <a:pathLst>
                  <a:path w="19156" h="32425" extrusionOk="0">
                    <a:moveTo>
                      <a:pt x="9677" y="1"/>
                    </a:moveTo>
                    <a:cubicBezTo>
                      <a:pt x="5567" y="1"/>
                      <a:pt x="0" y="4158"/>
                      <a:pt x="5645" y="6930"/>
                    </a:cubicBezTo>
                    <a:cubicBezTo>
                      <a:pt x="12010" y="10059"/>
                      <a:pt x="14885" y="19263"/>
                      <a:pt x="14668" y="25082"/>
                    </a:cubicBezTo>
                    <a:cubicBezTo>
                      <a:pt x="14504" y="29402"/>
                      <a:pt x="14307" y="31391"/>
                      <a:pt x="13929" y="32425"/>
                    </a:cubicBezTo>
                    <a:cubicBezTo>
                      <a:pt x="14065" y="32420"/>
                      <a:pt x="14196" y="32420"/>
                      <a:pt x="14336" y="32412"/>
                    </a:cubicBezTo>
                    <a:cubicBezTo>
                      <a:pt x="18433" y="32174"/>
                      <a:pt x="19155" y="30608"/>
                      <a:pt x="19155" y="30608"/>
                    </a:cubicBezTo>
                    <a:cubicBezTo>
                      <a:pt x="19155" y="30608"/>
                      <a:pt x="18548" y="13656"/>
                      <a:pt x="13929" y="8021"/>
                    </a:cubicBezTo>
                    <a:cubicBezTo>
                      <a:pt x="10595" y="3952"/>
                      <a:pt x="8327" y="1265"/>
                      <a:pt x="10005" y="10"/>
                    </a:cubicBezTo>
                    <a:cubicBezTo>
                      <a:pt x="9897" y="4"/>
                      <a:pt x="9787" y="1"/>
                      <a:pt x="9677"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5131450" y="2763288"/>
                <a:ext cx="140975" cy="97175"/>
              </a:xfrm>
              <a:custGeom>
                <a:avLst/>
                <a:gdLst/>
                <a:ahLst/>
                <a:cxnLst/>
                <a:rect l="l" t="t" r="r" b="b"/>
                <a:pathLst>
                  <a:path w="5639" h="3887" extrusionOk="0">
                    <a:moveTo>
                      <a:pt x="5214" y="0"/>
                    </a:moveTo>
                    <a:cubicBezTo>
                      <a:pt x="5150" y="0"/>
                      <a:pt x="5084" y="19"/>
                      <a:pt x="5021" y="61"/>
                    </a:cubicBezTo>
                    <a:lnTo>
                      <a:pt x="263" y="3232"/>
                    </a:lnTo>
                    <a:cubicBezTo>
                      <a:pt x="1" y="3404"/>
                      <a:pt x="82" y="3814"/>
                      <a:pt x="394" y="3864"/>
                    </a:cubicBezTo>
                    <a:cubicBezTo>
                      <a:pt x="490" y="3878"/>
                      <a:pt x="601" y="3886"/>
                      <a:pt x="731" y="3886"/>
                    </a:cubicBezTo>
                    <a:cubicBezTo>
                      <a:pt x="1126" y="3886"/>
                      <a:pt x="1690" y="3809"/>
                      <a:pt x="2499" y="3584"/>
                    </a:cubicBezTo>
                    <a:cubicBezTo>
                      <a:pt x="4152" y="3120"/>
                      <a:pt x="5083" y="1542"/>
                      <a:pt x="5534" y="483"/>
                    </a:cubicBezTo>
                    <a:cubicBezTo>
                      <a:pt x="5639" y="237"/>
                      <a:pt x="5442" y="0"/>
                      <a:pt x="5214"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1"/>
              <p:cNvSpPr/>
              <p:nvPr/>
            </p:nvSpPr>
            <p:spPr>
              <a:xfrm>
                <a:off x="5165300" y="2243163"/>
                <a:ext cx="852625" cy="515275"/>
              </a:xfrm>
              <a:custGeom>
                <a:avLst/>
                <a:gdLst/>
                <a:ahLst/>
                <a:cxnLst/>
                <a:rect l="l" t="t" r="r" b="b"/>
                <a:pathLst>
                  <a:path w="34105" h="20611" extrusionOk="0">
                    <a:moveTo>
                      <a:pt x="28278" y="1"/>
                    </a:moveTo>
                    <a:cubicBezTo>
                      <a:pt x="26934" y="1"/>
                      <a:pt x="25301" y="236"/>
                      <a:pt x="23350" y="740"/>
                    </a:cubicBezTo>
                    <a:cubicBezTo>
                      <a:pt x="20310" y="1523"/>
                      <a:pt x="14794" y="2521"/>
                      <a:pt x="9094" y="6441"/>
                    </a:cubicBezTo>
                    <a:cubicBezTo>
                      <a:pt x="3388" y="10362"/>
                      <a:pt x="0" y="18028"/>
                      <a:pt x="0" y="18028"/>
                    </a:cubicBezTo>
                    <a:cubicBezTo>
                      <a:pt x="0" y="18028"/>
                      <a:pt x="6649" y="20610"/>
                      <a:pt x="14620" y="20610"/>
                    </a:cubicBezTo>
                    <a:cubicBezTo>
                      <a:pt x="16014" y="20610"/>
                      <a:pt x="17449" y="20531"/>
                      <a:pt x="18896" y="20345"/>
                    </a:cubicBezTo>
                    <a:cubicBezTo>
                      <a:pt x="28609" y="19098"/>
                      <a:pt x="32251" y="10986"/>
                      <a:pt x="33137" y="7056"/>
                    </a:cubicBezTo>
                    <a:cubicBezTo>
                      <a:pt x="34105" y="2778"/>
                      <a:pt x="32889" y="1"/>
                      <a:pt x="28278"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1"/>
              <p:cNvSpPr/>
              <p:nvPr/>
            </p:nvSpPr>
            <p:spPr>
              <a:xfrm>
                <a:off x="5539150" y="2297563"/>
                <a:ext cx="159775" cy="450850"/>
              </a:xfrm>
              <a:custGeom>
                <a:avLst/>
                <a:gdLst/>
                <a:ahLst/>
                <a:cxnLst/>
                <a:rect l="l" t="t" r="r" b="b"/>
                <a:pathLst>
                  <a:path w="6391" h="18034" extrusionOk="0">
                    <a:moveTo>
                      <a:pt x="2999" y="0"/>
                    </a:moveTo>
                    <a:cubicBezTo>
                      <a:pt x="2522" y="152"/>
                      <a:pt x="2034" y="315"/>
                      <a:pt x="1530" y="496"/>
                    </a:cubicBezTo>
                    <a:cubicBezTo>
                      <a:pt x="1547" y="733"/>
                      <a:pt x="1670" y="972"/>
                      <a:pt x="1953" y="1136"/>
                    </a:cubicBezTo>
                    <a:cubicBezTo>
                      <a:pt x="5070" y="2961"/>
                      <a:pt x="5012" y="6923"/>
                      <a:pt x="4377" y="10065"/>
                    </a:cubicBezTo>
                    <a:cubicBezTo>
                      <a:pt x="3774" y="13043"/>
                      <a:pt x="2424" y="15347"/>
                      <a:pt x="247" y="17427"/>
                    </a:cubicBezTo>
                    <a:cubicBezTo>
                      <a:pt x="66" y="17603"/>
                      <a:pt x="1" y="17821"/>
                      <a:pt x="25" y="18034"/>
                    </a:cubicBezTo>
                    <a:cubicBezTo>
                      <a:pt x="763" y="17882"/>
                      <a:pt x="1608" y="17726"/>
                      <a:pt x="2564" y="17526"/>
                    </a:cubicBezTo>
                    <a:cubicBezTo>
                      <a:pt x="4667" y="15409"/>
                      <a:pt x="5750" y="12259"/>
                      <a:pt x="6140" y="9384"/>
                    </a:cubicBezTo>
                    <a:cubicBezTo>
                      <a:pt x="6390" y="7555"/>
                      <a:pt x="6378" y="5581"/>
                      <a:pt x="5837" y="3839"/>
                    </a:cubicBezTo>
                    <a:cubicBezTo>
                      <a:pt x="5214" y="3498"/>
                      <a:pt x="4832" y="3109"/>
                      <a:pt x="4832" y="3109"/>
                    </a:cubicBezTo>
                    <a:lnTo>
                      <a:pt x="4565" y="1394"/>
                    </a:lnTo>
                    <a:cubicBezTo>
                      <a:pt x="4139" y="865"/>
                      <a:pt x="3622" y="394"/>
                      <a:pt x="2999" y="0"/>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1"/>
              <p:cNvSpPr/>
              <p:nvPr/>
            </p:nvSpPr>
            <p:spPr>
              <a:xfrm>
                <a:off x="5800925" y="2466113"/>
                <a:ext cx="119075" cy="106200"/>
              </a:xfrm>
              <a:custGeom>
                <a:avLst/>
                <a:gdLst/>
                <a:ahLst/>
                <a:cxnLst/>
                <a:rect l="l" t="t" r="r" b="b"/>
                <a:pathLst>
                  <a:path w="4763" h="4248" extrusionOk="0">
                    <a:moveTo>
                      <a:pt x="4323" y="1"/>
                    </a:moveTo>
                    <a:cubicBezTo>
                      <a:pt x="3188" y="603"/>
                      <a:pt x="1924" y="919"/>
                      <a:pt x="636" y="931"/>
                    </a:cubicBezTo>
                    <a:lnTo>
                      <a:pt x="431" y="931"/>
                    </a:lnTo>
                    <a:cubicBezTo>
                      <a:pt x="1" y="3380"/>
                      <a:pt x="613" y="4247"/>
                      <a:pt x="1793" y="4247"/>
                    </a:cubicBezTo>
                    <a:cubicBezTo>
                      <a:pt x="2122" y="4247"/>
                      <a:pt x="2494" y="4180"/>
                      <a:pt x="2900" y="4061"/>
                    </a:cubicBezTo>
                    <a:cubicBezTo>
                      <a:pt x="4762" y="3511"/>
                      <a:pt x="4324" y="1"/>
                      <a:pt x="432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1"/>
              <p:cNvSpPr/>
              <p:nvPr/>
            </p:nvSpPr>
            <p:spPr>
              <a:xfrm>
                <a:off x="5800400" y="2461838"/>
                <a:ext cx="123675" cy="114725"/>
              </a:xfrm>
              <a:custGeom>
                <a:avLst/>
                <a:gdLst/>
                <a:ahLst/>
                <a:cxnLst/>
                <a:rect l="l" t="t" r="r" b="b"/>
                <a:pathLst>
                  <a:path w="4947" h="4589" extrusionOk="0">
                    <a:moveTo>
                      <a:pt x="4344" y="1"/>
                    </a:moveTo>
                    <a:cubicBezTo>
                      <a:pt x="4318" y="1"/>
                      <a:pt x="4291" y="7"/>
                      <a:pt x="4267" y="19"/>
                    </a:cubicBezTo>
                    <a:cubicBezTo>
                      <a:pt x="3159" y="606"/>
                      <a:pt x="1908" y="922"/>
                      <a:pt x="657" y="930"/>
                    </a:cubicBezTo>
                    <a:lnTo>
                      <a:pt x="448" y="935"/>
                    </a:lnTo>
                    <a:cubicBezTo>
                      <a:pt x="366" y="935"/>
                      <a:pt x="296" y="992"/>
                      <a:pt x="284" y="1074"/>
                    </a:cubicBezTo>
                    <a:cubicBezTo>
                      <a:pt x="1" y="2677"/>
                      <a:pt x="144" y="3707"/>
                      <a:pt x="719" y="4224"/>
                    </a:cubicBezTo>
                    <a:cubicBezTo>
                      <a:pt x="994" y="4466"/>
                      <a:pt x="1354" y="4589"/>
                      <a:pt x="1810" y="4589"/>
                    </a:cubicBezTo>
                    <a:cubicBezTo>
                      <a:pt x="2141" y="4589"/>
                      <a:pt x="2527" y="4523"/>
                      <a:pt x="2966" y="4392"/>
                    </a:cubicBezTo>
                    <a:cubicBezTo>
                      <a:pt x="4947" y="3809"/>
                      <a:pt x="4533" y="299"/>
                      <a:pt x="4513" y="151"/>
                    </a:cubicBezTo>
                    <a:cubicBezTo>
                      <a:pt x="4509" y="93"/>
                      <a:pt x="4475" y="44"/>
                      <a:pt x="4422" y="19"/>
                    </a:cubicBezTo>
                    <a:cubicBezTo>
                      <a:pt x="4398" y="7"/>
                      <a:pt x="4371" y="1"/>
                      <a:pt x="4344"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1"/>
              <p:cNvSpPr/>
              <p:nvPr/>
            </p:nvSpPr>
            <p:spPr>
              <a:xfrm>
                <a:off x="5993700" y="2419238"/>
                <a:ext cx="125" cy="350"/>
              </a:xfrm>
              <a:custGeom>
                <a:avLst/>
                <a:gdLst/>
                <a:ahLst/>
                <a:cxnLst/>
                <a:rect l="l" t="t" r="r" b="b"/>
                <a:pathLst>
                  <a:path w="5" h="14" extrusionOk="0">
                    <a:moveTo>
                      <a:pt x="5" y="1"/>
                    </a:moveTo>
                    <a:cubicBezTo>
                      <a:pt x="5" y="6"/>
                      <a:pt x="5" y="10"/>
                      <a:pt x="1" y="13"/>
                    </a:cubicBezTo>
                    <a:cubicBezTo>
                      <a:pt x="5" y="10"/>
                      <a:pt x="5" y="6"/>
                      <a:pt x="5" y="1"/>
                    </a:cubicBezTo>
                    <a:close/>
                  </a:path>
                </a:pathLst>
              </a:custGeom>
              <a:solidFill>
                <a:srgbClr val="A7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1"/>
              <p:cNvSpPr/>
              <p:nvPr/>
            </p:nvSpPr>
            <p:spPr>
              <a:xfrm>
                <a:off x="5500400" y="2243188"/>
                <a:ext cx="517425" cy="515300"/>
              </a:xfrm>
              <a:custGeom>
                <a:avLst/>
                <a:gdLst/>
                <a:ahLst/>
                <a:cxnLst/>
                <a:rect l="l" t="t" r="r" b="b"/>
                <a:pathLst>
                  <a:path w="20697" h="20612" extrusionOk="0">
                    <a:moveTo>
                      <a:pt x="14872" y="1"/>
                    </a:moveTo>
                    <a:cubicBezTo>
                      <a:pt x="14412" y="1"/>
                      <a:pt x="13925" y="29"/>
                      <a:pt x="13403" y="83"/>
                    </a:cubicBezTo>
                    <a:lnTo>
                      <a:pt x="13359" y="698"/>
                    </a:lnTo>
                    <a:cubicBezTo>
                      <a:pt x="14343" y="1301"/>
                      <a:pt x="14728" y="2404"/>
                      <a:pt x="14995" y="3167"/>
                    </a:cubicBezTo>
                    <a:cubicBezTo>
                      <a:pt x="15421" y="4390"/>
                      <a:pt x="15680" y="6694"/>
                      <a:pt x="15352" y="9180"/>
                    </a:cubicBezTo>
                    <a:cubicBezTo>
                      <a:pt x="15663" y="9061"/>
                      <a:pt x="15971" y="8922"/>
                      <a:pt x="16267" y="8765"/>
                    </a:cubicBezTo>
                    <a:cubicBezTo>
                      <a:pt x="16291" y="8754"/>
                      <a:pt x="16320" y="8746"/>
                      <a:pt x="16344" y="8746"/>
                    </a:cubicBezTo>
                    <a:cubicBezTo>
                      <a:pt x="16373" y="8746"/>
                      <a:pt x="16398" y="8754"/>
                      <a:pt x="16422" y="8765"/>
                    </a:cubicBezTo>
                    <a:cubicBezTo>
                      <a:pt x="16475" y="8790"/>
                      <a:pt x="16509" y="8839"/>
                      <a:pt x="16513" y="8897"/>
                    </a:cubicBezTo>
                    <a:cubicBezTo>
                      <a:pt x="16533" y="9045"/>
                      <a:pt x="16947" y="12555"/>
                      <a:pt x="14966" y="13138"/>
                    </a:cubicBezTo>
                    <a:cubicBezTo>
                      <a:pt x="14688" y="13224"/>
                      <a:pt x="14425" y="13278"/>
                      <a:pt x="14187" y="13306"/>
                    </a:cubicBezTo>
                    <a:cubicBezTo>
                      <a:pt x="13149" y="15553"/>
                      <a:pt x="11390" y="17522"/>
                      <a:pt x="8568" y="18486"/>
                    </a:cubicBezTo>
                    <a:cubicBezTo>
                      <a:pt x="6891" y="19057"/>
                      <a:pt x="5405" y="19426"/>
                      <a:pt x="4114" y="19701"/>
                    </a:cubicBezTo>
                    <a:cubicBezTo>
                      <a:pt x="3806" y="20008"/>
                      <a:pt x="3474" y="20295"/>
                      <a:pt x="3122" y="20558"/>
                    </a:cubicBezTo>
                    <a:cubicBezTo>
                      <a:pt x="2654" y="20583"/>
                      <a:pt x="2186" y="20598"/>
                      <a:pt x="1723" y="20607"/>
                    </a:cubicBezTo>
                    <a:cubicBezTo>
                      <a:pt x="1640" y="20488"/>
                      <a:pt x="1591" y="20348"/>
                      <a:pt x="1575" y="20209"/>
                    </a:cubicBezTo>
                    <a:cubicBezTo>
                      <a:pt x="981" y="20328"/>
                      <a:pt x="455" y="20447"/>
                      <a:pt x="0" y="20590"/>
                    </a:cubicBezTo>
                    <a:cubicBezTo>
                      <a:pt x="406" y="20602"/>
                      <a:pt x="812" y="20611"/>
                      <a:pt x="1227" y="20611"/>
                    </a:cubicBezTo>
                    <a:cubicBezTo>
                      <a:pt x="2617" y="20611"/>
                      <a:pt x="4048" y="20528"/>
                      <a:pt x="5492" y="20344"/>
                    </a:cubicBezTo>
                    <a:cubicBezTo>
                      <a:pt x="15205" y="19097"/>
                      <a:pt x="18847" y="10985"/>
                      <a:pt x="19733" y="7055"/>
                    </a:cubicBezTo>
                    <a:cubicBezTo>
                      <a:pt x="19737" y="7052"/>
                      <a:pt x="19737" y="7048"/>
                      <a:pt x="19737" y="7043"/>
                    </a:cubicBezTo>
                    <a:cubicBezTo>
                      <a:pt x="20696" y="2774"/>
                      <a:pt x="19478" y="1"/>
                      <a:pt x="14872" y="1"/>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1"/>
              <p:cNvSpPr/>
              <p:nvPr/>
            </p:nvSpPr>
            <p:spPr>
              <a:xfrm>
                <a:off x="5539775" y="2735688"/>
                <a:ext cx="63475" cy="22700"/>
              </a:xfrm>
              <a:custGeom>
                <a:avLst/>
                <a:gdLst/>
                <a:ahLst/>
                <a:cxnLst/>
                <a:rect l="l" t="t" r="r" b="b"/>
                <a:pathLst>
                  <a:path w="2539" h="908" extrusionOk="0">
                    <a:moveTo>
                      <a:pt x="2539" y="1"/>
                    </a:moveTo>
                    <a:lnTo>
                      <a:pt x="2539" y="1"/>
                    </a:lnTo>
                    <a:cubicBezTo>
                      <a:pt x="1583" y="201"/>
                      <a:pt x="738" y="357"/>
                      <a:pt x="0" y="509"/>
                    </a:cubicBezTo>
                    <a:cubicBezTo>
                      <a:pt x="16" y="648"/>
                      <a:pt x="65" y="788"/>
                      <a:pt x="148" y="907"/>
                    </a:cubicBezTo>
                    <a:cubicBezTo>
                      <a:pt x="611" y="898"/>
                      <a:pt x="1079" y="883"/>
                      <a:pt x="1547" y="858"/>
                    </a:cubicBezTo>
                    <a:cubicBezTo>
                      <a:pt x="1899" y="595"/>
                      <a:pt x="2231" y="308"/>
                      <a:pt x="2539" y="1"/>
                    </a:cubicBezTo>
                    <a:close/>
                  </a:path>
                </a:pathLst>
              </a:custGeom>
              <a:solidFill>
                <a:srgbClr val="C8D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1"/>
              <p:cNvSpPr/>
              <p:nvPr/>
            </p:nvSpPr>
            <p:spPr>
              <a:xfrm>
                <a:off x="5855050" y="2461813"/>
                <a:ext cx="69025" cy="114050"/>
              </a:xfrm>
              <a:custGeom>
                <a:avLst/>
                <a:gdLst/>
                <a:ahLst/>
                <a:cxnLst/>
                <a:rect l="l" t="t" r="r" b="b"/>
                <a:pathLst>
                  <a:path w="2761" h="4562" extrusionOk="0">
                    <a:moveTo>
                      <a:pt x="2158" y="1"/>
                    </a:moveTo>
                    <a:cubicBezTo>
                      <a:pt x="2134" y="1"/>
                      <a:pt x="2105" y="9"/>
                      <a:pt x="2081" y="20"/>
                    </a:cubicBezTo>
                    <a:cubicBezTo>
                      <a:pt x="1785" y="177"/>
                      <a:pt x="1477" y="316"/>
                      <a:pt x="1166" y="435"/>
                    </a:cubicBezTo>
                    <a:cubicBezTo>
                      <a:pt x="1150" y="558"/>
                      <a:pt x="1129" y="685"/>
                      <a:pt x="1108" y="813"/>
                    </a:cubicBezTo>
                    <a:cubicBezTo>
                      <a:pt x="1416" y="705"/>
                      <a:pt x="1719" y="582"/>
                      <a:pt x="2015" y="435"/>
                    </a:cubicBezTo>
                    <a:lnTo>
                      <a:pt x="2015" y="435"/>
                    </a:lnTo>
                    <a:cubicBezTo>
                      <a:pt x="2068" y="1222"/>
                      <a:pt x="2121" y="3647"/>
                      <a:pt x="686" y="4069"/>
                    </a:cubicBezTo>
                    <a:cubicBezTo>
                      <a:pt x="502" y="4122"/>
                      <a:pt x="330" y="4163"/>
                      <a:pt x="165" y="4196"/>
                    </a:cubicBezTo>
                    <a:cubicBezTo>
                      <a:pt x="112" y="4319"/>
                      <a:pt x="59" y="4442"/>
                      <a:pt x="1" y="4561"/>
                    </a:cubicBezTo>
                    <a:cubicBezTo>
                      <a:pt x="239" y="4533"/>
                      <a:pt x="502" y="4479"/>
                      <a:pt x="780" y="4393"/>
                    </a:cubicBezTo>
                    <a:cubicBezTo>
                      <a:pt x="2761" y="3810"/>
                      <a:pt x="2347" y="300"/>
                      <a:pt x="2327" y="152"/>
                    </a:cubicBezTo>
                    <a:cubicBezTo>
                      <a:pt x="2323" y="94"/>
                      <a:pt x="2289" y="45"/>
                      <a:pt x="2236" y="20"/>
                    </a:cubicBezTo>
                    <a:cubicBezTo>
                      <a:pt x="2212" y="9"/>
                      <a:pt x="2187" y="1"/>
                      <a:pt x="215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1"/>
              <p:cNvSpPr/>
              <p:nvPr/>
            </p:nvSpPr>
            <p:spPr>
              <a:xfrm>
                <a:off x="5859175" y="2472663"/>
                <a:ext cx="48925" cy="94050"/>
              </a:xfrm>
              <a:custGeom>
                <a:avLst/>
                <a:gdLst/>
                <a:ahLst/>
                <a:cxnLst/>
                <a:rect l="l" t="t" r="r" b="b"/>
                <a:pathLst>
                  <a:path w="1957" h="3762" extrusionOk="0">
                    <a:moveTo>
                      <a:pt x="1850" y="1"/>
                    </a:moveTo>
                    <a:lnTo>
                      <a:pt x="1850" y="1"/>
                    </a:lnTo>
                    <a:cubicBezTo>
                      <a:pt x="1554" y="148"/>
                      <a:pt x="1251" y="271"/>
                      <a:pt x="943" y="379"/>
                    </a:cubicBezTo>
                    <a:cubicBezTo>
                      <a:pt x="767" y="1506"/>
                      <a:pt x="468" y="2662"/>
                      <a:pt x="0" y="3762"/>
                    </a:cubicBezTo>
                    <a:cubicBezTo>
                      <a:pt x="165" y="3729"/>
                      <a:pt x="337" y="3688"/>
                      <a:pt x="521" y="3635"/>
                    </a:cubicBezTo>
                    <a:cubicBezTo>
                      <a:pt x="1956" y="3213"/>
                      <a:pt x="1903" y="788"/>
                      <a:pt x="1850"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1"/>
              <p:cNvSpPr/>
              <p:nvPr/>
            </p:nvSpPr>
            <p:spPr>
              <a:xfrm>
                <a:off x="4986875" y="1329863"/>
                <a:ext cx="1702875" cy="966600"/>
              </a:xfrm>
              <a:custGeom>
                <a:avLst/>
                <a:gdLst/>
                <a:ahLst/>
                <a:cxnLst/>
                <a:rect l="l" t="t" r="r" b="b"/>
                <a:pathLst>
                  <a:path w="68115" h="38664" extrusionOk="0">
                    <a:moveTo>
                      <a:pt x="22519" y="1"/>
                    </a:moveTo>
                    <a:cubicBezTo>
                      <a:pt x="17627" y="1"/>
                      <a:pt x="14871" y="3420"/>
                      <a:pt x="14478" y="5801"/>
                    </a:cubicBezTo>
                    <a:cubicBezTo>
                      <a:pt x="14364" y="6495"/>
                      <a:pt x="13929" y="7089"/>
                      <a:pt x="13335" y="7458"/>
                    </a:cubicBezTo>
                    <a:cubicBezTo>
                      <a:pt x="10476" y="9230"/>
                      <a:pt x="3097" y="14242"/>
                      <a:pt x="1695" y="19549"/>
                    </a:cubicBezTo>
                    <a:cubicBezTo>
                      <a:pt x="0" y="25961"/>
                      <a:pt x="7451" y="38663"/>
                      <a:pt x="14490" y="38663"/>
                    </a:cubicBezTo>
                    <a:cubicBezTo>
                      <a:pt x="14710" y="38663"/>
                      <a:pt x="14929" y="38651"/>
                      <a:pt x="15148" y="38625"/>
                    </a:cubicBezTo>
                    <a:cubicBezTo>
                      <a:pt x="22226" y="37805"/>
                      <a:pt x="33106" y="32237"/>
                      <a:pt x="39041" y="32237"/>
                    </a:cubicBezTo>
                    <a:cubicBezTo>
                      <a:pt x="39158" y="32237"/>
                      <a:pt x="39274" y="32239"/>
                      <a:pt x="39388" y="32244"/>
                    </a:cubicBezTo>
                    <a:cubicBezTo>
                      <a:pt x="43559" y="32406"/>
                      <a:pt x="49917" y="36763"/>
                      <a:pt x="55798" y="36763"/>
                    </a:cubicBezTo>
                    <a:cubicBezTo>
                      <a:pt x="57647" y="36763"/>
                      <a:pt x="59449" y="36332"/>
                      <a:pt x="61121" y="35205"/>
                    </a:cubicBezTo>
                    <a:cubicBezTo>
                      <a:pt x="68114" y="30493"/>
                      <a:pt x="60743" y="16965"/>
                      <a:pt x="57093" y="15218"/>
                    </a:cubicBezTo>
                    <a:cubicBezTo>
                      <a:pt x="56630" y="14996"/>
                      <a:pt x="56130" y="14899"/>
                      <a:pt x="55611" y="14899"/>
                    </a:cubicBezTo>
                    <a:cubicBezTo>
                      <a:pt x="52037" y="14899"/>
                      <a:pt x="47521" y="19476"/>
                      <a:pt x="47521" y="19476"/>
                    </a:cubicBezTo>
                    <a:cubicBezTo>
                      <a:pt x="47521" y="19476"/>
                      <a:pt x="45088" y="4050"/>
                      <a:pt x="38173" y="3135"/>
                    </a:cubicBezTo>
                    <a:cubicBezTo>
                      <a:pt x="37597" y="3059"/>
                      <a:pt x="37060" y="3025"/>
                      <a:pt x="36558" y="3025"/>
                    </a:cubicBezTo>
                    <a:cubicBezTo>
                      <a:pt x="33226" y="3025"/>
                      <a:pt x="31462" y="4553"/>
                      <a:pt x="30586" y="5772"/>
                    </a:cubicBezTo>
                    <a:cubicBezTo>
                      <a:pt x="30457" y="5947"/>
                      <a:pt x="30268" y="6030"/>
                      <a:pt x="30082" y="6030"/>
                    </a:cubicBezTo>
                    <a:cubicBezTo>
                      <a:pt x="29824" y="6030"/>
                      <a:pt x="29570" y="5871"/>
                      <a:pt x="29486" y="5579"/>
                    </a:cubicBezTo>
                    <a:cubicBezTo>
                      <a:pt x="28908" y="3533"/>
                      <a:pt x="27341" y="280"/>
                      <a:pt x="23203" y="23"/>
                    </a:cubicBezTo>
                    <a:cubicBezTo>
                      <a:pt x="22970" y="8"/>
                      <a:pt x="22742" y="1"/>
                      <a:pt x="2251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1"/>
              <p:cNvSpPr/>
              <p:nvPr/>
            </p:nvSpPr>
            <p:spPr>
              <a:xfrm>
                <a:off x="6175600" y="1702338"/>
                <a:ext cx="327325" cy="246175"/>
              </a:xfrm>
              <a:custGeom>
                <a:avLst/>
                <a:gdLst/>
                <a:ahLst/>
                <a:cxnLst/>
                <a:rect l="l" t="t" r="r" b="b"/>
                <a:pathLst>
                  <a:path w="13093" h="9847" extrusionOk="0">
                    <a:moveTo>
                      <a:pt x="8061" y="0"/>
                    </a:moveTo>
                    <a:cubicBezTo>
                      <a:pt x="4645" y="0"/>
                      <a:pt x="367" y="4185"/>
                      <a:pt x="0" y="4548"/>
                    </a:cubicBezTo>
                    <a:lnTo>
                      <a:pt x="299" y="9847"/>
                    </a:lnTo>
                    <a:cubicBezTo>
                      <a:pt x="299" y="9847"/>
                      <a:pt x="4770" y="2949"/>
                      <a:pt x="9751" y="2949"/>
                    </a:cubicBezTo>
                    <a:cubicBezTo>
                      <a:pt x="10854" y="2949"/>
                      <a:pt x="11982" y="3287"/>
                      <a:pt x="13092" y="4113"/>
                    </a:cubicBezTo>
                    <a:cubicBezTo>
                      <a:pt x="11882" y="2227"/>
                      <a:pt x="10570" y="811"/>
                      <a:pt x="9544" y="319"/>
                    </a:cubicBezTo>
                    <a:cubicBezTo>
                      <a:pt x="9081" y="97"/>
                      <a:pt x="8581" y="0"/>
                      <a:pt x="8061"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1"/>
              <p:cNvSpPr/>
              <p:nvPr/>
            </p:nvSpPr>
            <p:spPr>
              <a:xfrm>
                <a:off x="5956675" y="1815613"/>
                <a:ext cx="264075" cy="349150"/>
              </a:xfrm>
              <a:custGeom>
                <a:avLst/>
                <a:gdLst/>
                <a:ahLst/>
                <a:cxnLst/>
                <a:rect l="l" t="t" r="r" b="b"/>
                <a:pathLst>
                  <a:path w="10563" h="13966" extrusionOk="0">
                    <a:moveTo>
                      <a:pt x="8745" y="0"/>
                    </a:moveTo>
                    <a:cubicBezTo>
                      <a:pt x="8745" y="1"/>
                      <a:pt x="8511" y="10862"/>
                      <a:pt x="0" y="13064"/>
                    </a:cubicBezTo>
                    <a:lnTo>
                      <a:pt x="1297" y="13662"/>
                    </a:lnTo>
                    <a:cubicBezTo>
                      <a:pt x="1754" y="13873"/>
                      <a:pt x="2210" y="13965"/>
                      <a:pt x="2662" y="13965"/>
                    </a:cubicBezTo>
                    <a:cubicBezTo>
                      <a:pt x="3844" y="13965"/>
                      <a:pt x="4999" y="13337"/>
                      <a:pt x="6067" y="12572"/>
                    </a:cubicBezTo>
                    <a:cubicBezTo>
                      <a:pt x="9705" y="9963"/>
                      <a:pt x="10562" y="4631"/>
                      <a:pt x="8745"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1"/>
              <p:cNvSpPr/>
              <p:nvPr/>
            </p:nvSpPr>
            <p:spPr>
              <a:xfrm>
                <a:off x="5364050" y="1345663"/>
                <a:ext cx="170625" cy="140125"/>
              </a:xfrm>
              <a:custGeom>
                <a:avLst/>
                <a:gdLst/>
                <a:ahLst/>
                <a:cxnLst/>
                <a:rect l="l" t="t" r="r" b="b"/>
                <a:pathLst>
                  <a:path w="6825" h="5605" extrusionOk="0">
                    <a:moveTo>
                      <a:pt x="6617" y="0"/>
                    </a:moveTo>
                    <a:cubicBezTo>
                      <a:pt x="6614" y="0"/>
                      <a:pt x="6610" y="1"/>
                      <a:pt x="6607" y="1"/>
                    </a:cubicBezTo>
                    <a:cubicBezTo>
                      <a:pt x="5093" y="108"/>
                      <a:pt x="3743" y="641"/>
                      <a:pt x="2550" y="1585"/>
                    </a:cubicBezTo>
                    <a:cubicBezTo>
                      <a:pt x="1409" y="2479"/>
                      <a:pt x="237" y="3889"/>
                      <a:pt x="16" y="5362"/>
                    </a:cubicBezTo>
                    <a:cubicBezTo>
                      <a:pt x="1" y="5470"/>
                      <a:pt x="114" y="5604"/>
                      <a:pt x="215" y="5604"/>
                    </a:cubicBezTo>
                    <a:cubicBezTo>
                      <a:pt x="256" y="5604"/>
                      <a:pt x="295" y="5583"/>
                      <a:pt x="323" y="5530"/>
                    </a:cubicBezTo>
                    <a:cubicBezTo>
                      <a:pt x="963" y="4312"/>
                      <a:pt x="1483" y="3192"/>
                      <a:pt x="2526" y="2245"/>
                    </a:cubicBezTo>
                    <a:cubicBezTo>
                      <a:pt x="3673" y="1207"/>
                      <a:pt x="5134" y="518"/>
                      <a:pt x="6660" y="264"/>
                    </a:cubicBezTo>
                    <a:cubicBezTo>
                      <a:pt x="6824" y="236"/>
                      <a:pt x="6762" y="0"/>
                      <a:pt x="6617"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1"/>
              <p:cNvSpPr/>
              <p:nvPr/>
            </p:nvSpPr>
            <p:spPr>
              <a:xfrm>
                <a:off x="5024925" y="1718463"/>
                <a:ext cx="83075" cy="267300"/>
              </a:xfrm>
              <a:custGeom>
                <a:avLst/>
                <a:gdLst/>
                <a:ahLst/>
                <a:cxnLst/>
                <a:rect l="l" t="t" r="r" b="b"/>
                <a:pathLst>
                  <a:path w="3323" h="10692" extrusionOk="0">
                    <a:moveTo>
                      <a:pt x="3129" y="0"/>
                    </a:moveTo>
                    <a:cubicBezTo>
                      <a:pt x="3107" y="0"/>
                      <a:pt x="3086" y="8"/>
                      <a:pt x="3069" y="27"/>
                    </a:cubicBezTo>
                    <a:cubicBezTo>
                      <a:pt x="451" y="2714"/>
                      <a:pt x="0" y="7089"/>
                      <a:pt x="1251" y="10544"/>
                    </a:cubicBezTo>
                    <a:cubicBezTo>
                      <a:pt x="1282" y="10630"/>
                      <a:pt x="1389" y="10691"/>
                      <a:pt x="1475" y="10691"/>
                    </a:cubicBezTo>
                    <a:cubicBezTo>
                      <a:pt x="1548" y="10691"/>
                      <a:pt x="1607" y="10648"/>
                      <a:pt x="1596" y="10540"/>
                    </a:cubicBezTo>
                    <a:cubicBezTo>
                      <a:pt x="1395" y="8620"/>
                      <a:pt x="956" y="6819"/>
                      <a:pt x="1218" y="4863"/>
                    </a:cubicBezTo>
                    <a:cubicBezTo>
                      <a:pt x="1452" y="3161"/>
                      <a:pt x="2088" y="1491"/>
                      <a:pt x="3253" y="208"/>
                    </a:cubicBezTo>
                    <a:cubicBezTo>
                      <a:pt x="3322" y="132"/>
                      <a:pt x="3219" y="0"/>
                      <a:pt x="3129"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1"/>
              <p:cNvSpPr/>
              <p:nvPr/>
            </p:nvSpPr>
            <p:spPr>
              <a:xfrm>
                <a:off x="5394425" y="1570113"/>
                <a:ext cx="157475" cy="176800"/>
              </a:xfrm>
              <a:custGeom>
                <a:avLst/>
                <a:gdLst/>
                <a:ahLst/>
                <a:cxnLst/>
                <a:rect l="l" t="t" r="r" b="b"/>
                <a:pathLst>
                  <a:path w="6299" h="7072" extrusionOk="0">
                    <a:moveTo>
                      <a:pt x="133" y="0"/>
                    </a:moveTo>
                    <a:cubicBezTo>
                      <a:pt x="63" y="0"/>
                      <a:pt x="0" y="90"/>
                      <a:pt x="56" y="177"/>
                    </a:cubicBezTo>
                    <a:cubicBezTo>
                      <a:pt x="1618" y="2696"/>
                      <a:pt x="3378" y="5646"/>
                      <a:pt x="6101" y="7056"/>
                    </a:cubicBezTo>
                    <a:cubicBezTo>
                      <a:pt x="6121" y="7067"/>
                      <a:pt x="6140" y="7071"/>
                      <a:pt x="6157" y="7071"/>
                    </a:cubicBezTo>
                    <a:cubicBezTo>
                      <a:pt x="6261" y="7071"/>
                      <a:pt x="6298" y="6904"/>
                      <a:pt x="6204" y="6831"/>
                    </a:cubicBezTo>
                    <a:cubicBezTo>
                      <a:pt x="4944" y="5879"/>
                      <a:pt x="3804" y="4911"/>
                      <a:pt x="2803" y="3681"/>
                    </a:cubicBezTo>
                    <a:cubicBezTo>
                      <a:pt x="1864" y="2532"/>
                      <a:pt x="1036" y="1290"/>
                      <a:pt x="215" y="50"/>
                    </a:cubicBezTo>
                    <a:cubicBezTo>
                      <a:pt x="192" y="15"/>
                      <a:pt x="162" y="0"/>
                      <a:pt x="133"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1"/>
              <p:cNvSpPr/>
              <p:nvPr/>
            </p:nvSpPr>
            <p:spPr>
              <a:xfrm>
                <a:off x="5770300" y="1427613"/>
                <a:ext cx="89925" cy="74725"/>
              </a:xfrm>
              <a:custGeom>
                <a:avLst/>
                <a:gdLst/>
                <a:ahLst/>
                <a:cxnLst/>
                <a:rect l="l" t="t" r="r" b="b"/>
                <a:pathLst>
                  <a:path w="3597" h="2989" extrusionOk="0">
                    <a:moveTo>
                      <a:pt x="3390" y="0"/>
                    </a:moveTo>
                    <a:cubicBezTo>
                      <a:pt x="3386" y="0"/>
                      <a:pt x="3383" y="0"/>
                      <a:pt x="3379" y="1"/>
                    </a:cubicBezTo>
                    <a:cubicBezTo>
                      <a:pt x="2022" y="107"/>
                      <a:pt x="237" y="1362"/>
                      <a:pt x="15" y="2786"/>
                    </a:cubicBezTo>
                    <a:cubicBezTo>
                      <a:pt x="1" y="2883"/>
                      <a:pt x="86" y="2988"/>
                      <a:pt x="172" y="2988"/>
                    </a:cubicBezTo>
                    <a:cubicBezTo>
                      <a:pt x="206" y="2988"/>
                      <a:pt x="241" y="2972"/>
                      <a:pt x="269" y="2933"/>
                    </a:cubicBezTo>
                    <a:cubicBezTo>
                      <a:pt x="704" y="2334"/>
                      <a:pt x="1000" y="1719"/>
                      <a:pt x="1574" y="1222"/>
                    </a:cubicBezTo>
                    <a:cubicBezTo>
                      <a:pt x="2140" y="734"/>
                      <a:pt x="2776" y="497"/>
                      <a:pt x="3461" y="247"/>
                    </a:cubicBezTo>
                    <a:cubicBezTo>
                      <a:pt x="3596" y="199"/>
                      <a:pt x="3508" y="0"/>
                      <a:pt x="3390"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1"/>
              <p:cNvSpPr/>
              <p:nvPr/>
            </p:nvSpPr>
            <p:spPr>
              <a:xfrm>
                <a:off x="5609575" y="1341588"/>
                <a:ext cx="120000" cy="150250"/>
              </a:xfrm>
              <a:custGeom>
                <a:avLst/>
                <a:gdLst/>
                <a:ahLst/>
                <a:cxnLst/>
                <a:rect l="l" t="t" r="r" b="b"/>
                <a:pathLst>
                  <a:path w="4800" h="6010" extrusionOk="0">
                    <a:moveTo>
                      <a:pt x="1" y="0"/>
                    </a:moveTo>
                    <a:cubicBezTo>
                      <a:pt x="485" y="455"/>
                      <a:pt x="973" y="1013"/>
                      <a:pt x="1424" y="1714"/>
                    </a:cubicBezTo>
                    <a:cubicBezTo>
                      <a:pt x="3040" y="4216"/>
                      <a:pt x="3482" y="6009"/>
                      <a:pt x="4167" y="6009"/>
                    </a:cubicBezTo>
                    <a:cubicBezTo>
                      <a:pt x="4351" y="6009"/>
                      <a:pt x="4553" y="5879"/>
                      <a:pt x="4800" y="5599"/>
                    </a:cubicBezTo>
                    <a:cubicBezTo>
                      <a:pt x="4652" y="5525"/>
                      <a:pt x="4529" y="5398"/>
                      <a:pt x="4480" y="5214"/>
                    </a:cubicBezTo>
                    <a:cubicBezTo>
                      <a:pt x="3991" y="3495"/>
                      <a:pt x="2806" y="940"/>
                      <a:pt x="1"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1"/>
              <p:cNvSpPr/>
              <p:nvPr/>
            </p:nvSpPr>
            <p:spPr>
              <a:xfrm>
                <a:off x="5898125" y="1410088"/>
                <a:ext cx="273175" cy="488925"/>
              </a:xfrm>
              <a:custGeom>
                <a:avLst/>
                <a:gdLst/>
                <a:ahLst/>
                <a:cxnLst/>
                <a:rect l="l" t="t" r="r" b="b"/>
                <a:pathLst>
                  <a:path w="10927" h="19557" extrusionOk="0">
                    <a:moveTo>
                      <a:pt x="496" y="1"/>
                    </a:moveTo>
                    <a:cubicBezTo>
                      <a:pt x="333" y="1"/>
                      <a:pt x="168" y="7"/>
                      <a:pt x="0" y="21"/>
                    </a:cubicBezTo>
                    <a:cubicBezTo>
                      <a:pt x="1342" y="1120"/>
                      <a:pt x="4447" y="1600"/>
                      <a:pt x="6870" y="7642"/>
                    </a:cubicBezTo>
                    <a:cubicBezTo>
                      <a:pt x="8913" y="12740"/>
                      <a:pt x="10488" y="19556"/>
                      <a:pt x="10488" y="19556"/>
                    </a:cubicBezTo>
                    <a:lnTo>
                      <a:pt x="10927" y="16115"/>
                    </a:lnTo>
                    <a:cubicBezTo>
                      <a:pt x="10602" y="14272"/>
                      <a:pt x="8060" y="1"/>
                      <a:pt x="496"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1"/>
              <p:cNvSpPr/>
              <p:nvPr/>
            </p:nvSpPr>
            <p:spPr>
              <a:xfrm>
                <a:off x="5043800" y="1570363"/>
                <a:ext cx="327725" cy="571050"/>
              </a:xfrm>
              <a:custGeom>
                <a:avLst/>
                <a:gdLst/>
                <a:ahLst/>
                <a:cxnLst/>
                <a:rect l="l" t="t" r="r" b="b"/>
                <a:pathLst>
                  <a:path w="13109" h="22842" extrusionOk="0">
                    <a:moveTo>
                      <a:pt x="13108" y="0"/>
                    </a:moveTo>
                    <a:cubicBezTo>
                      <a:pt x="13108" y="0"/>
                      <a:pt x="3757" y="3564"/>
                      <a:pt x="1878" y="10073"/>
                    </a:cubicBezTo>
                    <a:cubicBezTo>
                      <a:pt x="0" y="16582"/>
                      <a:pt x="4385" y="22841"/>
                      <a:pt x="4385" y="22841"/>
                    </a:cubicBezTo>
                    <a:lnTo>
                      <a:pt x="13108" y="0"/>
                    </a:ln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1"/>
              <p:cNvSpPr/>
              <p:nvPr/>
            </p:nvSpPr>
            <p:spPr>
              <a:xfrm>
                <a:off x="5905825" y="1784663"/>
                <a:ext cx="239250" cy="257075"/>
              </a:xfrm>
              <a:custGeom>
                <a:avLst/>
                <a:gdLst/>
                <a:ahLst/>
                <a:cxnLst/>
                <a:rect l="l" t="t" r="r" b="b"/>
                <a:pathLst>
                  <a:path w="9570" h="10283" extrusionOk="0">
                    <a:moveTo>
                      <a:pt x="4292" y="1"/>
                    </a:moveTo>
                    <a:cubicBezTo>
                      <a:pt x="1192" y="1"/>
                      <a:pt x="1" y="3019"/>
                      <a:pt x="1" y="3019"/>
                    </a:cubicBezTo>
                    <a:lnTo>
                      <a:pt x="1235" y="10283"/>
                    </a:lnTo>
                    <a:cubicBezTo>
                      <a:pt x="1235" y="10283"/>
                      <a:pt x="1236" y="10283"/>
                      <a:pt x="1239" y="10283"/>
                    </a:cubicBezTo>
                    <a:cubicBezTo>
                      <a:pt x="1385" y="10283"/>
                      <a:pt x="5245" y="10259"/>
                      <a:pt x="7522" y="7764"/>
                    </a:cubicBezTo>
                    <a:cubicBezTo>
                      <a:pt x="9569" y="5529"/>
                      <a:pt x="8302" y="390"/>
                      <a:pt x="4815" y="28"/>
                    </a:cubicBezTo>
                    <a:cubicBezTo>
                      <a:pt x="4635" y="10"/>
                      <a:pt x="4461" y="1"/>
                      <a:pt x="429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1"/>
              <p:cNvSpPr/>
              <p:nvPr/>
            </p:nvSpPr>
            <p:spPr>
              <a:xfrm>
                <a:off x="5947350" y="1819813"/>
                <a:ext cx="258225" cy="344325"/>
              </a:xfrm>
              <a:custGeom>
                <a:avLst/>
                <a:gdLst/>
                <a:ahLst/>
                <a:cxnLst/>
                <a:rect l="l" t="t" r="r" b="b"/>
                <a:pathLst>
                  <a:path w="10329" h="13773" extrusionOk="0">
                    <a:moveTo>
                      <a:pt x="9036" y="1"/>
                    </a:moveTo>
                    <a:cubicBezTo>
                      <a:pt x="9036" y="2"/>
                      <a:pt x="8523" y="10714"/>
                      <a:pt x="0" y="12871"/>
                    </a:cubicBezTo>
                    <a:lnTo>
                      <a:pt x="1297" y="13478"/>
                    </a:lnTo>
                    <a:cubicBezTo>
                      <a:pt x="1733" y="13683"/>
                      <a:pt x="2167" y="13773"/>
                      <a:pt x="2594" y="13773"/>
                    </a:cubicBezTo>
                    <a:cubicBezTo>
                      <a:pt x="3778" y="13773"/>
                      <a:pt x="4916" y="13084"/>
                      <a:pt x="5944" y="12231"/>
                    </a:cubicBezTo>
                    <a:cubicBezTo>
                      <a:pt x="9278" y="9463"/>
                      <a:pt x="10328" y="4779"/>
                      <a:pt x="9036"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1"/>
              <p:cNvSpPr/>
              <p:nvPr/>
            </p:nvSpPr>
            <p:spPr>
              <a:xfrm>
                <a:off x="5942925" y="1815588"/>
                <a:ext cx="268275" cy="352800"/>
              </a:xfrm>
              <a:custGeom>
                <a:avLst/>
                <a:gdLst/>
                <a:ahLst/>
                <a:cxnLst/>
                <a:rect l="l" t="t" r="r" b="b"/>
                <a:pathLst>
                  <a:path w="10731" h="14112" extrusionOk="0">
                    <a:moveTo>
                      <a:pt x="9279" y="1171"/>
                    </a:moveTo>
                    <a:cubicBezTo>
                      <a:pt x="10210" y="5674"/>
                      <a:pt x="9021" y="9775"/>
                      <a:pt x="6013" y="12269"/>
                    </a:cubicBezTo>
                    <a:cubicBezTo>
                      <a:pt x="4800" y="13278"/>
                      <a:pt x="3744" y="13770"/>
                      <a:pt x="2772" y="13770"/>
                    </a:cubicBezTo>
                    <a:cubicBezTo>
                      <a:pt x="2348" y="13770"/>
                      <a:pt x="1941" y="13677"/>
                      <a:pt x="1543" y="13491"/>
                    </a:cubicBezTo>
                    <a:lnTo>
                      <a:pt x="665" y="13081"/>
                    </a:lnTo>
                    <a:cubicBezTo>
                      <a:pt x="7289" y="11109"/>
                      <a:pt x="8905" y="3840"/>
                      <a:pt x="9279" y="1171"/>
                    </a:cubicBezTo>
                    <a:close/>
                    <a:moveTo>
                      <a:pt x="9214" y="0"/>
                    </a:moveTo>
                    <a:cubicBezTo>
                      <a:pt x="9208" y="0"/>
                      <a:pt x="9203" y="1"/>
                      <a:pt x="9197" y="1"/>
                    </a:cubicBezTo>
                    <a:cubicBezTo>
                      <a:pt x="9114" y="10"/>
                      <a:pt x="9049" y="75"/>
                      <a:pt x="9045" y="162"/>
                    </a:cubicBezTo>
                    <a:cubicBezTo>
                      <a:pt x="9040" y="268"/>
                      <a:pt x="8442" y="10772"/>
                      <a:pt x="137" y="12876"/>
                    </a:cubicBezTo>
                    <a:cubicBezTo>
                      <a:pt x="67" y="12892"/>
                      <a:pt x="18" y="12954"/>
                      <a:pt x="9" y="13023"/>
                    </a:cubicBezTo>
                    <a:cubicBezTo>
                      <a:pt x="1" y="13093"/>
                      <a:pt x="42" y="13163"/>
                      <a:pt x="107" y="13192"/>
                    </a:cubicBezTo>
                    <a:lnTo>
                      <a:pt x="1400" y="13799"/>
                    </a:lnTo>
                    <a:cubicBezTo>
                      <a:pt x="1871" y="14021"/>
                      <a:pt x="2331" y="14111"/>
                      <a:pt x="2778" y="14111"/>
                    </a:cubicBezTo>
                    <a:cubicBezTo>
                      <a:pt x="4131" y="14111"/>
                      <a:pt x="5349" y="13262"/>
                      <a:pt x="6227" y="12531"/>
                    </a:cubicBezTo>
                    <a:cubicBezTo>
                      <a:pt x="9553" y="9771"/>
                      <a:pt x="10730" y="5133"/>
                      <a:pt x="9377" y="124"/>
                    </a:cubicBezTo>
                    <a:cubicBezTo>
                      <a:pt x="9358" y="48"/>
                      <a:pt x="9289" y="0"/>
                      <a:pt x="9214"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1"/>
              <p:cNvSpPr/>
              <p:nvPr/>
            </p:nvSpPr>
            <p:spPr>
              <a:xfrm>
                <a:off x="6085050" y="1819188"/>
                <a:ext cx="113950" cy="261600"/>
              </a:xfrm>
              <a:custGeom>
                <a:avLst/>
                <a:gdLst/>
                <a:ahLst/>
                <a:cxnLst/>
                <a:rect l="l" t="t" r="r" b="b"/>
                <a:pathLst>
                  <a:path w="4558" h="10464" extrusionOk="0">
                    <a:moveTo>
                      <a:pt x="3491" y="1"/>
                    </a:moveTo>
                    <a:cubicBezTo>
                      <a:pt x="3491" y="2"/>
                      <a:pt x="3257" y="5497"/>
                      <a:pt x="1" y="9426"/>
                    </a:cubicBezTo>
                    <a:lnTo>
                      <a:pt x="2109" y="10464"/>
                    </a:lnTo>
                    <a:cubicBezTo>
                      <a:pt x="4086" y="7675"/>
                      <a:pt x="4557" y="3865"/>
                      <a:pt x="3491"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1"/>
              <p:cNvSpPr/>
              <p:nvPr/>
            </p:nvSpPr>
            <p:spPr>
              <a:xfrm>
                <a:off x="6080650" y="1814963"/>
                <a:ext cx="122975" cy="270150"/>
              </a:xfrm>
              <a:custGeom>
                <a:avLst/>
                <a:gdLst/>
                <a:ahLst/>
                <a:cxnLst/>
                <a:rect l="l" t="t" r="r" b="b"/>
                <a:pathLst>
                  <a:path w="4919" h="10806" extrusionOk="0">
                    <a:moveTo>
                      <a:pt x="3737" y="1179"/>
                    </a:moveTo>
                    <a:lnTo>
                      <a:pt x="3737" y="1179"/>
                    </a:lnTo>
                    <a:cubicBezTo>
                      <a:pt x="4459" y="4628"/>
                      <a:pt x="3925" y="7946"/>
                      <a:pt x="2227" y="10420"/>
                    </a:cubicBezTo>
                    <a:lnTo>
                      <a:pt x="443" y="9538"/>
                    </a:lnTo>
                    <a:cubicBezTo>
                      <a:pt x="2761" y="6638"/>
                      <a:pt x="3507" y="2930"/>
                      <a:pt x="3737" y="1179"/>
                    </a:cubicBezTo>
                    <a:close/>
                    <a:moveTo>
                      <a:pt x="3666" y="1"/>
                    </a:moveTo>
                    <a:cubicBezTo>
                      <a:pt x="3661" y="1"/>
                      <a:pt x="3656" y="1"/>
                      <a:pt x="3650" y="2"/>
                    </a:cubicBezTo>
                    <a:cubicBezTo>
                      <a:pt x="3565" y="11"/>
                      <a:pt x="3503" y="79"/>
                      <a:pt x="3499" y="166"/>
                    </a:cubicBezTo>
                    <a:cubicBezTo>
                      <a:pt x="3495" y="219"/>
                      <a:pt x="3228" y="5646"/>
                      <a:pt x="46" y="9485"/>
                    </a:cubicBezTo>
                    <a:cubicBezTo>
                      <a:pt x="12" y="9525"/>
                      <a:pt x="0" y="9579"/>
                      <a:pt x="8" y="9628"/>
                    </a:cubicBezTo>
                    <a:cubicBezTo>
                      <a:pt x="21" y="9682"/>
                      <a:pt x="54" y="9722"/>
                      <a:pt x="99" y="9747"/>
                    </a:cubicBezTo>
                    <a:lnTo>
                      <a:pt x="2207" y="10789"/>
                    </a:lnTo>
                    <a:cubicBezTo>
                      <a:pt x="2232" y="10797"/>
                      <a:pt x="2257" y="10805"/>
                      <a:pt x="2285" y="10805"/>
                    </a:cubicBezTo>
                    <a:cubicBezTo>
                      <a:pt x="2338" y="10805"/>
                      <a:pt x="2387" y="10780"/>
                      <a:pt x="2420" y="10731"/>
                    </a:cubicBezTo>
                    <a:cubicBezTo>
                      <a:pt x="4405" y="7939"/>
                      <a:pt x="4918" y="4071"/>
                      <a:pt x="3832" y="125"/>
                    </a:cubicBezTo>
                    <a:cubicBezTo>
                      <a:pt x="3812" y="52"/>
                      <a:pt x="3739" y="1"/>
                      <a:pt x="3666"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1"/>
              <p:cNvSpPr/>
              <p:nvPr/>
            </p:nvSpPr>
            <p:spPr>
              <a:xfrm>
                <a:off x="5548175" y="1415663"/>
                <a:ext cx="205825" cy="83525"/>
              </a:xfrm>
              <a:custGeom>
                <a:avLst/>
                <a:gdLst/>
                <a:ahLst/>
                <a:cxnLst/>
                <a:rect l="l" t="t" r="r" b="b"/>
                <a:pathLst>
                  <a:path w="8233" h="3341" extrusionOk="0">
                    <a:moveTo>
                      <a:pt x="4951" y="1"/>
                    </a:moveTo>
                    <a:cubicBezTo>
                      <a:pt x="4883" y="1"/>
                      <a:pt x="4820" y="88"/>
                      <a:pt x="4872" y="175"/>
                    </a:cubicBezTo>
                    <a:cubicBezTo>
                      <a:pt x="4967" y="331"/>
                      <a:pt x="5041" y="503"/>
                      <a:pt x="5094" y="684"/>
                    </a:cubicBezTo>
                    <a:cubicBezTo>
                      <a:pt x="5086" y="704"/>
                      <a:pt x="5086" y="729"/>
                      <a:pt x="5090" y="753"/>
                    </a:cubicBezTo>
                    <a:cubicBezTo>
                      <a:pt x="5135" y="954"/>
                      <a:pt x="5168" y="1180"/>
                      <a:pt x="5168" y="1401"/>
                    </a:cubicBezTo>
                    <a:cubicBezTo>
                      <a:pt x="5131" y="1754"/>
                      <a:pt x="4971" y="2078"/>
                      <a:pt x="4643" y="2304"/>
                    </a:cubicBezTo>
                    <a:cubicBezTo>
                      <a:pt x="3847" y="2165"/>
                      <a:pt x="3029" y="2103"/>
                      <a:pt x="2222" y="2103"/>
                    </a:cubicBezTo>
                    <a:cubicBezTo>
                      <a:pt x="1521" y="2103"/>
                      <a:pt x="828" y="2150"/>
                      <a:pt x="164" y="2234"/>
                    </a:cubicBezTo>
                    <a:cubicBezTo>
                      <a:pt x="0" y="2254"/>
                      <a:pt x="66" y="2492"/>
                      <a:pt x="206" y="2492"/>
                    </a:cubicBezTo>
                    <a:cubicBezTo>
                      <a:pt x="210" y="2492"/>
                      <a:pt x="214" y="2492"/>
                      <a:pt x="217" y="2492"/>
                    </a:cubicBezTo>
                    <a:cubicBezTo>
                      <a:pt x="680" y="2460"/>
                      <a:pt x="1144" y="2443"/>
                      <a:pt x="1609" y="2443"/>
                    </a:cubicBezTo>
                    <a:cubicBezTo>
                      <a:pt x="2284" y="2443"/>
                      <a:pt x="2959" y="2479"/>
                      <a:pt x="3630" y="2562"/>
                    </a:cubicBezTo>
                    <a:cubicBezTo>
                      <a:pt x="4779" y="2702"/>
                      <a:pt x="5857" y="3046"/>
                      <a:pt x="6973" y="3309"/>
                    </a:cubicBezTo>
                    <a:cubicBezTo>
                      <a:pt x="7003" y="3317"/>
                      <a:pt x="7055" y="3325"/>
                      <a:pt x="7095" y="3325"/>
                    </a:cubicBezTo>
                    <a:cubicBezTo>
                      <a:pt x="7116" y="3325"/>
                      <a:pt x="7133" y="3322"/>
                      <a:pt x="7141" y="3317"/>
                    </a:cubicBezTo>
                    <a:cubicBezTo>
                      <a:pt x="7245" y="3332"/>
                      <a:pt x="7345" y="3341"/>
                      <a:pt x="7443" y="3341"/>
                    </a:cubicBezTo>
                    <a:cubicBezTo>
                      <a:pt x="7680" y="3341"/>
                      <a:pt x="7901" y="3290"/>
                      <a:pt x="8113" y="3165"/>
                    </a:cubicBezTo>
                    <a:cubicBezTo>
                      <a:pt x="8232" y="3099"/>
                      <a:pt x="8101" y="2948"/>
                      <a:pt x="8011" y="2944"/>
                    </a:cubicBezTo>
                    <a:cubicBezTo>
                      <a:pt x="7965" y="2944"/>
                      <a:pt x="7920" y="2948"/>
                      <a:pt x="7875" y="2952"/>
                    </a:cubicBezTo>
                    <a:cubicBezTo>
                      <a:pt x="7863" y="2910"/>
                      <a:pt x="7838" y="2870"/>
                      <a:pt x="7789" y="2861"/>
                    </a:cubicBezTo>
                    <a:cubicBezTo>
                      <a:pt x="7395" y="2779"/>
                      <a:pt x="7100" y="2709"/>
                      <a:pt x="6759" y="2644"/>
                    </a:cubicBezTo>
                    <a:cubicBezTo>
                      <a:pt x="6750" y="2642"/>
                      <a:pt x="6740" y="2641"/>
                      <a:pt x="6732" y="2641"/>
                    </a:cubicBezTo>
                    <a:cubicBezTo>
                      <a:pt x="6634" y="2641"/>
                      <a:pt x="6599" y="2762"/>
                      <a:pt x="6649" y="2841"/>
                    </a:cubicBezTo>
                    <a:cubicBezTo>
                      <a:pt x="6485" y="2775"/>
                      <a:pt x="6313" y="2726"/>
                      <a:pt x="6144" y="2669"/>
                    </a:cubicBezTo>
                    <a:cubicBezTo>
                      <a:pt x="6173" y="2648"/>
                      <a:pt x="6201" y="2620"/>
                      <a:pt x="6197" y="2575"/>
                    </a:cubicBezTo>
                    <a:cubicBezTo>
                      <a:pt x="6189" y="2185"/>
                      <a:pt x="6083" y="1861"/>
                      <a:pt x="5866" y="1537"/>
                    </a:cubicBezTo>
                    <a:cubicBezTo>
                      <a:pt x="5866" y="1537"/>
                      <a:pt x="5866" y="1532"/>
                      <a:pt x="5862" y="1532"/>
                    </a:cubicBezTo>
                    <a:cubicBezTo>
                      <a:pt x="5853" y="1520"/>
                      <a:pt x="5849" y="1512"/>
                      <a:pt x="5841" y="1500"/>
                    </a:cubicBezTo>
                    <a:cubicBezTo>
                      <a:pt x="5812" y="1459"/>
                      <a:pt x="5772" y="1442"/>
                      <a:pt x="5735" y="1442"/>
                    </a:cubicBezTo>
                    <a:cubicBezTo>
                      <a:pt x="5723" y="1442"/>
                      <a:pt x="5712" y="1443"/>
                      <a:pt x="5701" y="1446"/>
                    </a:cubicBezTo>
                    <a:cubicBezTo>
                      <a:pt x="5673" y="1331"/>
                      <a:pt x="5623" y="1221"/>
                      <a:pt x="5546" y="1119"/>
                    </a:cubicBezTo>
                    <a:cubicBezTo>
                      <a:pt x="5496" y="958"/>
                      <a:pt x="5423" y="803"/>
                      <a:pt x="5320" y="659"/>
                    </a:cubicBezTo>
                    <a:cubicBezTo>
                      <a:pt x="5311" y="646"/>
                      <a:pt x="5304" y="642"/>
                      <a:pt x="5291" y="634"/>
                    </a:cubicBezTo>
                    <a:cubicBezTo>
                      <a:pt x="5230" y="434"/>
                      <a:pt x="5143" y="241"/>
                      <a:pt x="5029" y="52"/>
                    </a:cubicBezTo>
                    <a:cubicBezTo>
                      <a:pt x="5007" y="16"/>
                      <a:pt x="4979" y="1"/>
                      <a:pt x="4951"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1"/>
              <p:cNvSpPr/>
              <p:nvPr/>
            </p:nvSpPr>
            <p:spPr>
              <a:xfrm>
                <a:off x="5950650" y="1551388"/>
                <a:ext cx="169775" cy="121775"/>
              </a:xfrm>
              <a:custGeom>
                <a:avLst/>
                <a:gdLst/>
                <a:ahLst/>
                <a:cxnLst/>
                <a:rect l="l" t="t" r="r" b="b"/>
                <a:pathLst>
                  <a:path w="6791" h="4871" extrusionOk="0">
                    <a:moveTo>
                      <a:pt x="532" y="0"/>
                    </a:moveTo>
                    <a:cubicBezTo>
                      <a:pt x="429" y="0"/>
                      <a:pt x="328" y="8"/>
                      <a:pt x="229" y="25"/>
                    </a:cubicBezTo>
                    <a:cubicBezTo>
                      <a:pt x="205" y="29"/>
                      <a:pt x="188" y="41"/>
                      <a:pt x="180" y="53"/>
                    </a:cubicBezTo>
                    <a:cubicBezTo>
                      <a:pt x="160" y="49"/>
                      <a:pt x="139" y="45"/>
                      <a:pt x="123" y="41"/>
                    </a:cubicBezTo>
                    <a:cubicBezTo>
                      <a:pt x="115" y="39"/>
                      <a:pt x="108" y="38"/>
                      <a:pt x="101" y="38"/>
                    </a:cubicBezTo>
                    <a:cubicBezTo>
                      <a:pt x="1" y="38"/>
                      <a:pt x="11" y="195"/>
                      <a:pt x="106" y="222"/>
                    </a:cubicBezTo>
                    <a:cubicBezTo>
                      <a:pt x="1009" y="480"/>
                      <a:pt x="1899" y="812"/>
                      <a:pt x="2747" y="1218"/>
                    </a:cubicBezTo>
                    <a:cubicBezTo>
                      <a:pt x="3486" y="1743"/>
                      <a:pt x="4245" y="2231"/>
                      <a:pt x="4934" y="2830"/>
                    </a:cubicBezTo>
                    <a:cubicBezTo>
                      <a:pt x="5340" y="3187"/>
                      <a:pt x="5623" y="3510"/>
                      <a:pt x="5840" y="4023"/>
                    </a:cubicBezTo>
                    <a:cubicBezTo>
                      <a:pt x="5971" y="4335"/>
                      <a:pt x="6033" y="4581"/>
                      <a:pt x="6287" y="4815"/>
                    </a:cubicBezTo>
                    <a:cubicBezTo>
                      <a:pt x="6329" y="4853"/>
                      <a:pt x="6379" y="4870"/>
                      <a:pt x="6424" y="4870"/>
                    </a:cubicBezTo>
                    <a:cubicBezTo>
                      <a:pt x="6526" y="4870"/>
                      <a:pt x="6608" y="4784"/>
                      <a:pt x="6546" y="4651"/>
                    </a:cubicBezTo>
                    <a:cubicBezTo>
                      <a:pt x="6365" y="4273"/>
                      <a:pt x="6270" y="3851"/>
                      <a:pt x="6070" y="3486"/>
                    </a:cubicBezTo>
                    <a:cubicBezTo>
                      <a:pt x="6070" y="3466"/>
                      <a:pt x="6062" y="3442"/>
                      <a:pt x="6049" y="3421"/>
                    </a:cubicBezTo>
                    <a:cubicBezTo>
                      <a:pt x="6029" y="3392"/>
                      <a:pt x="6009" y="3359"/>
                      <a:pt x="5988" y="3326"/>
                    </a:cubicBezTo>
                    <a:lnTo>
                      <a:pt x="5988" y="3326"/>
                    </a:lnTo>
                    <a:cubicBezTo>
                      <a:pt x="6156" y="3457"/>
                      <a:pt x="6325" y="3593"/>
                      <a:pt x="6488" y="3724"/>
                    </a:cubicBezTo>
                    <a:cubicBezTo>
                      <a:pt x="6518" y="3748"/>
                      <a:pt x="6551" y="3758"/>
                      <a:pt x="6583" y="3758"/>
                    </a:cubicBezTo>
                    <a:cubicBezTo>
                      <a:pt x="6694" y="3758"/>
                      <a:pt x="6791" y="3635"/>
                      <a:pt x="6718" y="3523"/>
                    </a:cubicBezTo>
                    <a:cubicBezTo>
                      <a:pt x="6488" y="3158"/>
                      <a:pt x="6164" y="2793"/>
                      <a:pt x="5787" y="2518"/>
                    </a:cubicBezTo>
                    <a:cubicBezTo>
                      <a:pt x="5857" y="2465"/>
                      <a:pt x="5852" y="2329"/>
                      <a:pt x="5766" y="2255"/>
                    </a:cubicBezTo>
                    <a:cubicBezTo>
                      <a:pt x="5570" y="2083"/>
                      <a:pt x="5340" y="1948"/>
                      <a:pt x="5098" y="1825"/>
                    </a:cubicBezTo>
                    <a:cubicBezTo>
                      <a:pt x="5212" y="1751"/>
                      <a:pt x="5217" y="1547"/>
                      <a:pt x="5069" y="1448"/>
                    </a:cubicBezTo>
                    <a:cubicBezTo>
                      <a:pt x="4298" y="943"/>
                      <a:pt x="3408" y="730"/>
                      <a:pt x="2526" y="483"/>
                    </a:cubicBezTo>
                    <a:cubicBezTo>
                      <a:pt x="1926" y="317"/>
                      <a:pt x="1194" y="0"/>
                      <a:pt x="532"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1"/>
              <p:cNvSpPr/>
              <p:nvPr/>
            </p:nvSpPr>
            <p:spPr>
              <a:xfrm>
                <a:off x="5975775" y="1505863"/>
                <a:ext cx="87675" cy="62100"/>
              </a:xfrm>
              <a:custGeom>
                <a:avLst/>
                <a:gdLst/>
                <a:ahLst/>
                <a:cxnLst/>
                <a:rect l="l" t="t" r="r" b="b"/>
                <a:pathLst>
                  <a:path w="3507" h="2484" extrusionOk="0">
                    <a:moveTo>
                      <a:pt x="108" y="1"/>
                    </a:moveTo>
                    <a:cubicBezTo>
                      <a:pt x="32" y="1"/>
                      <a:pt x="0" y="125"/>
                      <a:pt x="69" y="180"/>
                    </a:cubicBezTo>
                    <a:cubicBezTo>
                      <a:pt x="1082" y="981"/>
                      <a:pt x="2170" y="1862"/>
                      <a:pt x="3309" y="2465"/>
                    </a:cubicBezTo>
                    <a:cubicBezTo>
                      <a:pt x="3334" y="2478"/>
                      <a:pt x="3356" y="2484"/>
                      <a:pt x="3375" y="2484"/>
                    </a:cubicBezTo>
                    <a:cubicBezTo>
                      <a:pt x="3482" y="2484"/>
                      <a:pt x="3507" y="2307"/>
                      <a:pt x="3416" y="2227"/>
                    </a:cubicBezTo>
                    <a:cubicBezTo>
                      <a:pt x="2456" y="1378"/>
                      <a:pt x="1250" y="676"/>
                      <a:pt x="156" y="16"/>
                    </a:cubicBezTo>
                    <a:cubicBezTo>
                      <a:pt x="138" y="5"/>
                      <a:pt x="122" y="1"/>
                      <a:pt x="108"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1"/>
              <p:cNvSpPr/>
              <p:nvPr/>
            </p:nvSpPr>
            <p:spPr>
              <a:xfrm>
                <a:off x="6130100" y="2123738"/>
                <a:ext cx="408275" cy="79750"/>
              </a:xfrm>
              <a:custGeom>
                <a:avLst/>
                <a:gdLst/>
                <a:ahLst/>
                <a:cxnLst/>
                <a:rect l="l" t="t" r="r" b="b"/>
                <a:pathLst>
                  <a:path w="16331" h="3190" extrusionOk="0">
                    <a:moveTo>
                      <a:pt x="15941" y="0"/>
                    </a:moveTo>
                    <a:cubicBezTo>
                      <a:pt x="15886" y="0"/>
                      <a:pt x="15834" y="21"/>
                      <a:pt x="15794" y="70"/>
                    </a:cubicBezTo>
                    <a:cubicBezTo>
                      <a:pt x="14092" y="2162"/>
                      <a:pt x="11500" y="2666"/>
                      <a:pt x="8920" y="2675"/>
                    </a:cubicBezTo>
                    <a:cubicBezTo>
                      <a:pt x="8902" y="2675"/>
                      <a:pt x="8883" y="2675"/>
                      <a:pt x="8864" y="2675"/>
                    </a:cubicBezTo>
                    <a:cubicBezTo>
                      <a:pt x="5913" y="2675"/>
                      <a:pt x="2952" y="2056"/>
                      <a:pt x="233" y="919"/>
                    </a:cubicBezTo>
                    <a:cubicBezTo>
                      <a:pt x="208" y="908"/>
                      <a:pt x="186" y="903"/>
                      <a:pt x="165" y="903"/>
                    </a:cubicBezTo>
                    <a:cubicBezTo>
                      <a:pt x="23" y="903"/>
                      <a:pt x="0" y="1139"/>
                      <a:pt x="156" y="1210"/>
                    </a:cubicBezTo>
                    <a:cubicBezTo>
                      <a:pt x="2932" y="2497"/>
                      <a:pt x="5915" y="3190"/>
                      <a:pt x="8969" y="3190"/>
                    </a:cubicBezTo>
                    <a:cubicBezTo>
                      <a:pt x="9226" y="3190"/>
                      <a:pt x="9483" y="3185"/>
                      <a:pt x="9740" y="3175"/>
                    </a:cubicBezTo>
                    <a:cubicBezTo>
                      <a:pt x="12099" y="3084"/>
                      <a:pt x="14838" y="2490"/>
                      <a:pt x="16220" y="386"/>
                    </a:cubicBezTo>
                    <a:cubicBezTo>
                      <a:pt x="16330" y="220"/>
                      <a:pt x="16121" y="0"/>
                      <a:pt x="15941"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1"/>
              <p:cNvSpPr/>
              <p:nvPr/>
            </p:nvSpPr>
            <p:spPr>
              <a:xfrm>
                <a:off x="5099975" y="1570363"/>
                <a:ext cx="1002575" cy="835325"/>
              </a:xfrm>
              <a:custGeom>
                <a:avLst/>
                <a:gdLst/>
                <a:ahLst/>
                <a:cxnLst/>
                <a:rect l="l" t="t" r="r" b="b"/>
                <a:pathLst>
                  <a:path w="40103" h="33413" extrusionOk="0">
                    <a:moveTo>
                      <a:pt x="10861" y="0"/>
                    </a:moveTo>
                    <a:cubicBezTo>
                      <a:pt x="10861" y="0"/>
                      <a:pt x="1530" y="7128"/>
                      <a:pt x="751" y="12570"/>
                    </a:cubicBezTo>
                    <a:cubicBezTo>
                      <a:pt x="0" y="17849"/>
                      <a:pt x="1921" y="29325"/>
                      <a:pt x="9470" y="29325"/>
                    </a:cubicBezTo>
                    <a:cubicBezTo>
                      <a:pt x="9712" y="29325"/>
                      <a:pt x="9960" y="29313"/>
                      <a:pt x="10213" y="29289"/>
                    </a:cubicBezTo>
                    <a:cubicBezTo>
                      <a:pt x="18380" y="28513"/>
                      <a:pt x="21747" y="27996"/>
                      <a:pt x="21747" y="27996"/>
                    </a:cubicBezTo>
                    <a:lnTo>
                      <a:pt x="22399" y="32197"/>
                    </a:lnTo>
                    <a:cubicBezTo>
                      <a:pt x="22399" y="32197"/>
                      <a:pt x="23580" y="33413"/>
                      <a:pt x="25191" y="33413"/>
                    </a:cubicBezTo>
                    <a:cubicBezTo>
                      <a:pt x="25495" y="33413"/>
                      <a:pt x="25814" y="33370"/>
                      <a:pt x="26143" y="33267"/>
                    </a:cubicBezTo>
                    <a:cubicBezTo>
                      <a:pt x="28214" y="32619"/>
                      <a:pt x="29134" y="30847"/>
                      <a:pt x="29134" y="30847"/>
                    </a:cubicBezTo>
                    <a:lnTo>
                      <a:pt x="29655" y="23846"/>
                    </a:lnTo>
                    <a:cubicBezTo>
                      <a:pt x="29655" y="23846"/>
                      <a:pt x="31336" y="19441"/>
                      <a:pt x="33929" y="18793"/>
                    </a:cubicBezTo>
                    <a:cubicBezTo>
                      <a:pt x="36520" y="18145"/>
                      <a:pt x="39892" y="16721"/>
                      <a:pt x="40019" y="13350"/>
                    </a:cubicBezTo>
                    <a:cubicBezTo>
                      <a:pt x="40102" y="11206"/>
                      <a:pt x="38298" y="8801"/>
                      <a:pt x="35973" y="8801"/>
                    </a:cubicBezTo>
                    <a:cubicBezTo>
                      <a:pt x="34642" y="8801"/>
                      <a:pt x="33141" y="9589"/>
                      <a:pt x="31726" y="11665"/>
                    </a:cubicBezTo>
                    <a:cubicBezTo>
                      <a:pt x="31726" y="11665"/>
                      <a:pt x="31041" y="11761"/>
                      <a:pt x="29899" y="11761"/>
                    </a:cubicBezTo>
                    <a:cubicBezTo>
                      <a:pt x="25902" y="11761"/>
                      <a:pt x="16304" y="10585"/>
                      <a:pt x="10861"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1"/>
              <p:cNvSpPr/>
              <p:nvPr/>
            </p:nvSpPr>
            <p:spPr>
              <a:xfrm>
                <a:off x="5598600" y="1957913"/>
                <a:ext cx="210850" cy="156950"/>
              </a:xfrm>
              <a:custGeom>
                <a:avLst/>
                <a:gdLst/>
                <a:ahLst/>
                <a:cxnLst/>
                <a:rect l="l" t="t" r="r" b="b"/>
                <a:pathLst>
                  <a:path w="8434" h="6278" extrusionOk="0">
                    <a:moveTo>
                      <a:pt x="5118" y="1"/>
                    </a:moveTo>
                    <a:cubicBezTo>
                      <a:pt x="4404" y="1"/>
                      <a:pt x="3632" y="183"/>
                      <a:pt x="2893" y="563"/>
                    </a:cubicBezTo>
                    <a:cubicBezTo>
                      <a:pt x="965" y="1552"/>
                      <a:pt x="1" y="3508"/>
                      <a:pt x="731" y="4932"/>
                    </a:cubicBezTo>
                    <a:cubicBezTo>
                      <a:pt x="1181" y="5808"/>
                      <a:pt x="2170" y="6277"/>
                      <a:pt x="3315" y="6277"/>
                    </a:cubicBezTo>
                    <a:cubicBezTo>
                      <a:pt x="4028" y="6277"/>
                      <a:pt x="4802" y="6095"/>
                      <a:pt x="5543" y="5715"/>
                    </a:cubicBezTo>
                    <a:cubicBezTo>
                      <a:pt x="7466" y="4727"/>
                      <a:pt x="8434" y="2770"/>
                      <a:pt x="7703" y="1346"/>
                    </a:cubicBezTo>
                    <a:cubicBezTo>
                      <a:pt x="7252" y="470"/>
                      <a:pt x="6261" y="1"/>
                      <a:pt x="5118" y="1"/>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1"/>
              <p:cNvSpPr/>
              <p:nvPr/>
            </p:nvSpPr>
            <p:spPr>
              <a:xfrm>
                <a:off x="5159750" y="2111338"/>
                <a:ext cx="194625" cy="164700"/>
              </a:xfrm>
              <a:custGeom>
                <a:avLst/>
                <a:gdLst/>
                <a:ahLst/>
                <a:cxnLst/>
                <a:rect l="l" t="t" r="r" b="b"/>
                <a:pathLst>
                  <a:path w="7785" h="6588" extrusionOk="0">
                    <a:moveTo>
                      <a:pt x="3858" y="1"/>
                    </a:moveTo>
                    <a:cubicBezTo>
                      <a:pt x="3567" y="1"/>
                      <a:pt x="3270" y="28"/>
                      <a:pt x="2970" y="86"/>
                    </a:cubicBezTo>
                    <a:cubicBezTo>
                      <a:pt x="1592" y="357"/>
                      <a:pt x="501" y="1198"/>
                      <a:pt x="1" y="2240"/>
                    </a:cubicBezTo>
                    <a:cubicBezTo>
                      <a:pt x="813" y="4044"/>
                      <a:pt x="1933" y="5607"/>
                      <a:pt x="3409" y="6588"/>
                    </a:cubicBezTo>
                    <a:cubicBezTo>
                      <a:pt x="3671" y="6583"/>
                      <a:pt x="3942" y="6554"/>
                      <a:pt x="4213" y="6505"/>
                    </a:cubicBezTo>
                    <a:cubicBezTo>
                      <a:pt x="6342" y="6091"/>
                      <a:pt x="7785" y="4324"/>
                      <a:pt x="7440" y="2552"/>
                    </a:cubicBezTo>
                    <a:cubicBezTo>
                      <a:pt x="7144" y="1030"/>
                      <a:pt x="5629" y="1"/>
                      <a:pt x="3858" y="1"/>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1"/>
              <p:cNvSpPr/>
              <p:nvPr/>
            </p:nvSpPr>
            <p:spPr>
              <a:xfrm>
                <a:off x="5214300" y="1854788"/>
                <a:ext cx="678300" cy="403700"/>
              </a:xfrm>
              <a:custGeom>
                <a:avLst/>
                <a:gdLst/>
                <a:ahLst/>
                <a:cxnLst/>
                <a:rect l="l" t="t" r="r" b="b"/>
                <a:pathLst>
                  <a:path w="27132" h="16148" extrusionOk="0">
                    <a:moveTo>
                      <a:pt x="27132" y="0"/>
                    </a:moveTo>
                    <a:lnTo>
                      <a:pt x="20758" y="189"/>
                    </a:lnTo>
                    <a:cubicBezTo>
                      <a:pt x="20758" y="189"/>
                      <a:pt x="21103" y="2448"/>
                      <a:pt x="21230" y="3080"/>
                    </a:cubicBezTo>
                    <a:cubicBezTo>
                      <a:pt x="21358" y="3708"/>
                      <a:pt x="21481" y="8544"/>
                      <a:pt x="16989" y="9861"/>
                    </a:cubicBezTo>
                    <a:cubicBezTo>
                      <a:pt x="16621" y="9969"/>
                      <a:pt x="16262" y="10019"/>
                      <a:pt x="15913" y="10019"/>
                    </a:cubicBezTo>
                    <a:cubicBezTo>
                      <a:pt x="12013" y="10019"/>
                      <a:pt x="9393" y="3802"/>
                      <a:pt x="9393" y="3802"/>
                    </a:cubicBezTo>
                    <a:lnTo>
                      <a:pt x="4431" y="6062"/>
                    </a:lnTo>
                    <a:cubicBezTo>
                      <a:pt x="4431" y="6062"/>
                      <a:pt x="5936" y="11181"/>
                      <a:pt x="4304" y="13912"/>
                    </a:cubicBezTo>
                    <a:cubicBezTo>
                      <a:pt x="3363" y="15486"/>
                      <a:pt x="2078" y="15820"/>
                      <a:pt x="1158" y="15820"/>
                    </a:cubicBezTo>
                    <a:cubicBezTo>
                      <a:pt x="481" y="15820"/>
                      <a:pt x="1" y="15639"/>
                      <a:pt x="1" y="15639"/>
                    </a:cubicBezTo>
                    <a:lnTo>
                      <a:pt x="1" y="15639"/>
                    </a:lnTo>
                    <a:lnTo>
                      <a:pt x="1178" y="16148"/>
                    </a:lnTo>
                    <a:cubicBezTo>
                      <a:pt x="7138" y="15767"/>
                      <a:pt x="5964" y="8843"/>
                      <a:pt x="5517" y="6899"/>
                    </a:cubicBezTo>
                    <a:cubicBezTo>
                      <a:pt x="5447" y="6600"/>
                      <a:pt x="5599" y="6300"/>
                      <a:pt x="5879" y="6173"/>
                    </a:cubicBezTo>
                    <a:lnTo>
                      <a:pt x="9245" y="4672"/>
                    </a:lnTo>
                    <a:cubicBezTo>
                      <a:pt x="9245" y="4672"/>
                      <a:pt x="10655" y="10376"/>
                      <a:pt x="15796" y="10376"/>
                    </a:cubicBezTo>
                    <a:cubicBezTo>
                      <a:pt x="16276" y="10376"/>
                      <a:pt x="16790" y="10326"/>
                      <a:pt x="17338" y="10217"/>
                    </a:cubicBezTo>
                    <a:cubicBezTo>
                      <a:pt x="22411" y="9204"/>
                      <a:pt x="22325" y="4398"/>
                      <a:pt x="22066" y="2437"/>
                    </a:cubicBezTo>
                    <a:cubicBezTo>
                      <a:pt x="22005" y="1961"/>
                      <a:pt x="22321" y="1518"/>
                      <a:pt x="22793" y="1415"/>
                    </a:cubicBezTo>
                    <a:lnTo>
                      <a:pt x="27083" y="480"/>
                    </a:lnTo>
                    <a:lnTo>
                      <a:pt x="27132"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1"/>
              <p:cNvSpPr/>
              <p:nvPr/>
            </p:nvSpPr>
            <p:spPr>
              <a:xfrm>
                <a:off x="5108913" y="1570700"/>
                <a:ext cx="259525" cy="494375"/>
              </a:xfrm>
              <a:custGeom>
                <a:avLst/>
                <a:gdLst/>
                <a:ahLst/>
                <a:cxnLst/>
                <a:rect l="l" t="t" r="r" b="b"/>
                <a:pathLst>
                  <a:path w="10381" h="19775" extrusionOk="0">
                    <a:moveTo>
                      <a:pt x="10381" y="0"/>
                    </a:moveTo>
                    <a:cubicBezTo>
                      <a:pt x="7559" y="2506"/>
                      <a:pt x="845" y="7744"/>
                      <a:pt x="242" y="12452"/>
                    </a:cubicBezTo>
                    <a:cubicBezTo>
                      <a:pt x="1" y="14364"/>
                      <a:pt x="50" y="17079"/>
                      <a:pt x="620" y="19774"/>
                    </a:cubicBezTo>
                    <a:cubicBezTo>
                      <a:pt x="385" y="11559"/>
                      <a:pt x="2511" y="7806"/>
                      <a:pt x="10381"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1"/>
              <p:cNvSpPr/>
              <p:nvPr/>
            </p:nvSpPr>
            <p:spPr>
              <a:xfrm>
                <a:off x="5369450" y="1570363"/>
                <a:ext cx="518050" cy="309450"/>
              </a:xfrm>
              <a:custGeom>
                <a:avLst/>
                <a:gdLst/>
                <a:ahLst/>
                <a:cxnLst/>
                <a:rect l="l" t="t" r="r" b="b"/>
                <a:pathLst>
                  <a:path w="20722" h="12378" extrusionOk="0">
                    <a:moveTo>
                      <a:pt x="82" y="0"/>
                    </a:moveTo>
                    <a:cubicBezTo>
                      <a:pt x="82" y="0"/>
                      <a:pt x="50" y="25"/>
                      <a:pt x="0" y="65"/>
                    </a:cubicBezTo>
                    <a:cubicBezTo>
                      <a:pt x="485" y="2727"/>
                      <a:pt x="2842" y="9174"/>
                      <a:pt x="11603" y="11480"/>
                    </a:cubicBezTo>
                    <a:cubicBezTo>
                      <a:pt x="14067" y="12128"/>
                      <a:pt x="15645" y="12378"/>
                      <a:pt x="16920" y="12378"/>
                    </a:cubicBezTo>
                    <a:cubicBezTo>
                      <a:pt x="18298" y="12378"/>
                      <a:pt x="19321" y="12086"/>
                      <a:pt x="20721" y="11689"/>
                    </a:cubicBezTo>
                    <a:lnTo>
                      <a:pt x="20721" y="11689"/>
                    </a:lnTo>
                    <a:cubicBezTo>
                      <a:pt x="20432" y="11718"/>
                      <a:pt x="19875" y="11760"/>
                      <a:pt x="19117" y="11760"/>
                    </a:cubicBezTo>
                    <a:cubicBezTo>
                      <a:pt x="15118" y="11760"/>
                      <a:pt x="5523" y="10582"/>
                      <a:pt x="82"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1"/>
              <p:cNvSpPr/>
              <p:nvPr/>
            </p:nvSpPr>
            <p:spPr>
              <a:xfrm>
                <a:off x="5954625" y="1863538"/>
                <a:ext cx="90775" cy="86025"/>
              </a:xfrm>
              <a:custGeom>
                <a:avLst/>
                <a:gdLst/>
                <a:ahLst/>
                <a:cxnLst/>
                <a:rect l="l" t="t" r="r" b="b"/>
                <a:pathLst>
                  <a:path w="3631" h="3441" extrusionOk="0">
                    <a:moveTo>
                      <a:pt x="1682" y="1"/>
                    </a:moveTo>
                    <a:cubicBezTo>
                      <a:pt x="1653" y="1"/>
                      <a:pt x="1623" y="1"/>
                      <a:pt x="1592" y="3"/>
                    </a:cubicBezTo>
                    <a:cubicBezTo>
                      <a:pt x="254" y="65"/>
                      <a:pt x="1" y="2997"/>
                      <a:pt x="1" y="2997"/>
                    </a:cubicBezTo>
                    <a:cubicBezTo>
                      <a:pt x="1" y="2997"/>
                      <a:pt x="756" y="2190"/>
                      <a:pt x="1416" y="2190"/>
                    </a:cubicBezTo>
                    <a:cubicBezTo>
                      <a:pt x="1499" y="2190"/>
                      <a:pt x="1579" y="2202"/>
                      <a:pt x="1657" y="2230"/>
                    </a:cubicBezTo>
                    <a:cubicBezTo>
                      <a:pt x="2359" y="2484"/>
                      <a:pt x="1657" y="3440"/>
                      <a:pt x="1657" y="3440"/>
                    </a:cubicBezTo>
                    <a:cubicBezTo>
                      <a:pt x="1657" y="3440"/>
                      <a:pt x="2486" y="2423"/>
                      <a:pt x="2105" y="2041"/>
                    </a:cubicBezTo>
                    <a:cubicBezTo>
                      <a:pt x="1942" y="1877"/>
                      <a:pt x="1686" y="1829"/>
                      <a:pt x="1445" y="1829"/>
                    </a:cubicBezTo>
                    <a:cubicBezTo>
                      <a:pt x="1123" y="1829"/>
                      <a:pt x="829" y="1914"/>
                      <a:pt x="829" y="1914"/>
                    </a:cubicBezTo>
                    <a:cubicBezTo>
                      <a:pt x="829" y="1914"/>
                      <a:pt x="1096" y="646"/>
                      <a:pt x="2113" y="646"/>
                    </a:cubicBezTo>
                    <a:cubicBezTo>
                      <a:pt x="2500" y="646"/>
                      <a:pt x="2998" y="831"/>
                      <a:pt x="3631" y="1341"/>
                    </a:cubicBezTo>
                    <a:cubicBezTo>
                      <a:pt x="3631" y="1341"/>
                      <a:pt x="2964" y="1"/>
                      <a:pt x="168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1"/>
              <p:cNvSpPr/>
              <p:nvPr/>
            </p:nvSpPr>
            <p:spPr>
              <a:xfrm>
                <a:off x="5211625" y="2008788"/>
                <a:ext cx="43600" cy="84100"/>
              </a:xfrm>
              <a:custGeom>
                <a:avLst/>
                <a:gdLst/>
                <a:ahLst/>
                <a:cxnLst/>
                <a:rect l="l" t="t" r="r" b="b"/>
                <a:pathLst>
                  <a:path w="1744" h="3364" extrusionOk="0">
                    <a:moveTo>
                      <a:pt x="661" y="1"/>
                    </a:moveTo>
                    <a:cubicBezTo>
                      <a:pt x="645" y="1"/>
                      <a:pt x="628" y="2"/>
                      <a:pt x="612" y="4"/>
                    </a:cubicBezTo>
                    <a:cubicBezTo>
                      <a:pt x="210" y="66"/>
                      <a:pt x="1" y="871"/>
                      <a:pt x="144" y="1797"/>
                    </a:cubicBezTo>
                    <a:cubicBezTo>
                      <a:pt x="282" y="2686"/>
                      <a:pt x="695" y="3364"/>
                      <a:pt x="1083" y="3364"/>
                    </a:cubicBezTo>
                    <a:cubicBezTo>
                      <a:pt x="1100" y="3364"/>
                      <a:pt x="1116" y="3363"/>
                      <a:pt x="1133" y="3360"/>
                    </a:cubicBezTo>
                    <a:cubicBezTo>
                      <a:pt x="1535" y="3298"/>
                      <a:pt x="1744" y="2499"/>
                      <a:pt x="1600" y="1572"/>
                    </a:cubicBezTo>
                    <a:cubicBezTo>
                      <a:pt x="1463" y="682"/>
                      <a:pt x="1050" y="1"/>
                      <a:pt x="661"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1"/>
              <p:cNvSpPr/>
              <p:nvPr/>
            </p:nvSpPr>
            <p:spPr>
              <a:xfrm>
                <a:off x="5209300" y="2004563"/>
                <a:ext cx="48400" cy="92650"/>
              </a:xfrm>
              <a:custGeom>
                <a:avLst/>
                <a:gdLst/>
                <a:ahLst/>
                <a:cxnLst/>
                <a:rect l="l" t="t" r="r" b="b"/>
                <a:pathLst>
                  <a:path w="1936" h="3706" extrusionOk="0">
                    <a:moveTo>
                      <a:pt x="754" y="338"/>
                    </a:moveTo>
                    <a:cubicBezTo>
                      <a:pt x="873" y="338"/>
                      <a:pt x="1017" y="461"/>
                      <a:pt x="1152" y="674"/>
                    </a:cubicBezTo>
                    <a:cubicBezTo>
                      <a:pt x="1329" y="953"/>
                      <a:pt x="1460" y="1339"/>
                      <a:pt x="1526" y="1765"/>
                    </a:cubicBezTo>
                    <a:cubicBezTo>
                      <a:pt x="1591" y="2191"/>
                      <a:pt x="1583" y="2598"/>
                      <a:pt x="1501" y="2914"/>
                    </a:cubicBezTo>
                    <a:cubicBezTo>
                      <a:pt x="1431" y="3176"/>
                      <a:pt x="1320" y="3344"/>
                      <a:pt x="1201" y="3361"/>
                    </a:cubicBezTo>
                    <a:cubicBezTo>
                      <a:pt x="1193" y="3362"/>
                      <a:pt x="1186" y="3363"/>
                      <a:pt x="1178" y="3363"/>
                    </a:cubicBezTo>
                    <a:cubicBezTo>
                      <a:pt x="941" y="3363"/>
                      <a:pt x="549" y="2842"/>
                      <a:pt x="406" y="1937"/>
                    </a:cubicBezTo>
                    <a:cubicBezTo>
                      <a:pt x="340" y="1511"/>
                      <a:pt x="349" y="1105"/>
                      <a:pt x="430" y="789"/>
                    </a:cubicBezTo>
                    <a:cubicBezTo>
                      <a:pt x="500" y="527"/>
                      <a:pt x="610" y="359"/>
                      <a:pt x="730" y="342"/>
                    </a:cubicBezTo>
                    <a:cubicBezTo>
                      <a:pt x="738" y="342"/>
                      <a:pt x="746" y="338"/>
                      <a:pt x="754" y="338"/>
                    </a:cubicBezTo>
                    <a:close/>
                    <a:moveTo>
                      <a:pt x="758" y="0"/>
                    </a:moveTo>
                    <a:cubicBezTo>
                      <a:pt x="732" y="0"/>
                      <a:pt x="706" y="2"/>
                      <a:pt x="680" y="6"/>
                    </a:cubicBezTo>
                    <a:cubicBezTo>
                      <a:pt x="414" y="46"/>
                      <a:pt x="209" y="293"/>
                      <a:pt x="103" y="703"/>
                    </a:cubicBezTo>
                    <a:cubicBezTo>
                      <a:pt x="8" y="1064"/>
                      <a:pt x="0" y="1519"/>
                      <a:pt x="69" y="1991"/>
                    </a:cubicBezTo>
                    <a:cubicBezTo>
                      <a:pt x="226" y="2992"/>
                      <a:pt x="693" y="3705"/>
                      <a:pt x="1176" y="3705"/>
                    </a:cubicBezTo>
                    <a:cubicBezTo>
                      <a:pt x="1201" y="3705"/>
                      <a:pt x="1226" y="3701"/>
                      <a:pt x="1255" y="3697"/>
                    </a:cubicBezTo>
                    <a:cubicBezTo>
                      <a:pt x="1517" y="3656"/>
                      <a:pt x="1723" y="3410"/>
                      <a:pt x="1829" y="3000"/>
                    </a:cubicBezTo>
                    <a:cubicBezTo>
                      <a:pt x="1924" y="2643"/>
                      <a:pt x="1935" y="2184"/>
                      <a:pt x="1862" y="1712"/>
                    </a:cubicBezTo>
                    <a:cubicBezTo>
                      <a:pt x="1788" y="1240"/>
                      <a:pt x="1640" y="809"/>
                      <a:pt x="1439" y="493"/>
                    </a:cubicBezTo>
                    <a:cubicBezTo>
                      <a:pt x="1236" y="172"/>
                      <a:pt x="999" y="0"/>
                      <a:pt x="758" y="0"/>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1"/>
              <p:cNvSpPr/>
              <p:nvPr/>
            </p:nvSpPr>
            <p:spPr>
              <a:xfrm>
                <a:off x="5595525" y="1884013"/>
                <a:ext cx="43525" cy="84100"/>
              </a:xfrm>
              <a:custGeom>
                <a:avLst/>
                <a:gdLst/>
                <a:ahLst/>
                <a:cxnLst/>
                <a:rect l="l" t="t" r="r" b="b"/>
                <a:pathLst>
                  <a:path w="1741" h="3364" extrusionOk="0">
                    <a:moveTo>
                      <a:pt x="658" y="1"/>
                    </a:moveTo>
                    <a:cubicBezTo>
                      <a:pt x="641" y="1"/>
                      <a:pt x="625" y="2"/>
                      <a:pt x="608" y="5"/>
                    </a:cubicBezTo>
                    <a:cubicBezTo>
                      <a:pt x="210" y="66"/>
                      <a:pt x="1" y="870"/>
                      <a:pt x="144" y="1796"/>
                    </a:cubicBezTo>
                    <a:cubicBezTo>
                      <a:pt x="282" y="2686"/>
                      <a:pt x="695" y="3363"/>
                      <a:pt x="1083" y="3363"/>
                    </a:cubicBezTo>
                    <a:cubicBezTo>
                      <a:pt x="1100" y="3363"/>
                      <a:pt x="1116" y="3362"/>
                      <a:pt x="1133" y="3359"/>
                    </a:cubicBezTo>
                    <a:cubicBezTo>
                      <a:pt x="1531" y="3297"/>
                      <a:pt x="1740" y="2498"/>
                      <a:pt x="1596" y="1571"/>
                    </a:cubicBezTo>
                    <a:cubicBezTo>
                      <a:pt x="1459" y="683"/>
                      <a:pt x="1046" y="1"/>
                      <a:pt x="658"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1"/>
              <p:cNvSpPr/>
              <p:nvPr/>
            </p:nvSpPr>
            <p:spPr>
              <a:xfrm>
                <a:off x="5593075" y="1879763"/>
                <a:ext cx="48425" cy="92650"/>
              </a:xfrm>
              <a:custGeom>
                <a:avLst/>
                <a:gdLst/>
                <a:ahLst/>
                <a:cxnLst/>
                <a:rect l="l" t="t" r="r" b="b"/>
                <a:pathLst>
                  <a:path w="1937" h="3706" extrusionOk="0">
                    <a:moveTo>
                      <a:pt x="755" y="338"/>
                    </a:moveTo>
                    <a:cubicBezTo>
                      <a:pt x="993" y="338"/>
                      <a:pt x="1387" y="859"/>
                      <a:pt x="1526" y="1765"/>
                    </a:cubicBezTo>
                    <a:cubicBezTo>
                      <a:pt x="1592" y="2193"/>
                      <a:pt x="1584" y="2598"/>
                      <a:pt x="1501" y="2918"/>
                    </a:cubicBezTo>
                    <a:cubicBezTo>
                      <a:pt x="1436" y="3177"/>
                      <a:pt x="1321" y="3344"/>
                      <a:pt x="1202" y="3361"/>
                    </a:cubicBezTo>
                    <a:cubicBezTo>
                      <a:pt x="1194" y="3362"/>
                      <a:pt x="1186" y="3363"/>
                      <a:pt x="1178" y="3363"/>
                    </a:cubicBezTo>
                    <a:cubicBezTo>
                      <a:pt x="938" y="3363"/>
                      <a:pt x="550" y="2842"/>
                      <a:pt x="411" y="1938"/>
                    </a:cubicBezTo>
                    <a:cubicBezTo>
                      <a:pt x="341" y="1511"/>
                      <a:pt x="354" y="1105"/>
                      <a:pt x="435" y="790"/>
                    </a:cubicBezTo>
                    <a:cubicBezTo>
                      <a:pt x="501" y="527"/>
                      <a:pt x="615" y="359"/>
                      <a:pt x="735" y="342"/>
                    </a:cubicBezTo>
                    <a:cubicBezTo>
                      <a:pt x="743" y="342"/>
                      <a:pt x="751" y="338"/>
                      <a:pt x="755" y="338"/>
                    </a:cubicBezTo>
                    <a:close/>
                    <a:moveTo>
                      <a:pt x="756" y="1"/>
                    </a:moveTo>
                    <a:cubicBezTo>
                      <a:pt x="731" y="1"/>
                      <a:pt x="706" y="3"/>
                      <a:pt x="681" y="6"/>
                    </a:cubicBezTo>
                    <a:cubicBezTo>
                      <a:pt x="415" y="47"/>
                      <a:pt x="214" y="293"/>
                      <a:pt x="108" y="703"/>
                    </a:cubicBezTo>
                    <a:cubicBezTo>
                      <a:pt x="13" y="1065"/>
                      <a:pt x="0" y="1519"/>
                      <a:pt x="74" y="1991"/>
                    </a:cubicBezTo>
                    <a:cubicBezTo>
                      <a:pt x="231" y="2992"/>
                      <a:pt x="694" y="3706"/>
                      <a:pt x="1178" y="3706"/>
                    </a:cubicBezTo>
                    <a:cubicBezTo>
                      <a:pt x="1206" y="3706"/>
                      <a:pt x="1231" y="3702"/>
                      <a:pt x="1255" y="3698"/>
                    </a:cubicBezTo>
                    <a:cubicBezTo>
                      <a:pt x="1522" y="3656"/>
                      <a:pt x="1723" y="3410"/>
                      <a:pt x="1830" y="3000"/>
                    </a:cubicBezTo>
                    <a:cubicBezTo>
                      <a:pt x="1925" y="2644"/>
                      <a:pt x="1937" y="2184"/>
                      <a:pt x="1863" y="1712"/>
                    </a:cubicBezTo>
                    <a:cubicBezTo>
                      <a:pt x="1706" y="713"/>
                      <a:pt x="1239" y="1"/>
                      <a:pt x="756"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1"/>
              <p:cNvSpPr/>
              <p:nvPr/>
            </p:nvSpPr>
            <p:spPr>
              <a:xfrm>
                <a:off x="5455675" y="2188863"/>
                <a:ext cx="42900" cy="20225"/>
              </a:xfrm>
              <a:custGeom>
                <a:avLst/>
                <a:gdLst/>
                <a:ahLst/>
                <a:cxnLst/>
                <a:rect l="l" t="t" r="r" b="b"/>
                <a:pathLst>
                  <a:path w="1716" h="809" extrusionOk="0">
                    <a:moveTo>
                      <a:pt x="1715" y="0"/>
                    </a:moveTo>
                    <a:lnTo>
                      <a:pt x="1" y="361"/>
                    </a:lnTo>
                    <a:lnTo>
                      <a:pt x="722" y="808"/>
                    </a:lnTo>
                    <a:lnTo>
                      <a:pt x="1715"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1"/>
              <p:cNvSpPr/>
              <p:nvPr/>
            </p:nvSpPr>
            <p:spPr>
              <a:xfrm>
                <a:off x="5568550" y="1825538"/>
                <a:ext cx="68275" cy="27600"/>
              </a:xfrm>
              <a:custGeom>
                <a:avLst/>
                <a:gdLst/>
                <a:ahLst/>
                <a:cxnLst/>
                <a:rect l="l" t="t" r="r" b="b"/>
                <a:pathLst>
                  <a:path w="2731" h="1104" extrusionOk="0">
                    <a:moveTo>
                      <a:pt x="1226" y="0"/>
                    </a:moveTo>
                    <a:cubicBezTo>
                      <a:pt x="761" y="0"/>
                      <a:pt x="333" y="123"/>
                      <a:pt x="199" y="415"/>
                    </a:cubicBezTo>
                    <a:cubicBezTo>
                      <a:pt x="0" y="846"/>
                      <a:pt x="883" y="1104"/>
                      <a:pt x="1653" y="1104"/>
                    </a:cubicBezTo>
                    <a:cubicBezTo>
                      <a:pt x="2190" y="1104"/>
                      <a:pt x="2673" y="978"/>
                      <a:pt x="2696" y="699"/>
                    </a:cubicBezTo>
                    <a:cubicBezTo>
                      <a:pt x="2731" y="287"/>
                      <a:pt x="1935" y="0"/>
                      <a:pt x="122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1"/>
              <p:cNvSpPr/>
              <p:nvPr/>
            </p:nvSpPr>
            <p:spPr>
              <a:xfrm>
                <a:off x="5567650" y="1821163"/>
                <a:ext cx="73225" cy="36200"/>
              </a:xfrm>
              <a:custGeom>
                <a:avLst/>
                <a:gdLst/>
                <a:ahLst/>
                <a:cxnLst/>
                <a:rect l="l" t="t" r="r" b="b"/>
                <a:pathLst>
                  <a:path w="2929" h="1448" extrusionOk="0">
                    <a:moveTo>
                      <a:pt x="1259" y="344"/>
                    </a:moveTo>
                    <a:cubicBezTo>
                      <a:pt x="1481" y="344"/>
                      <a:pt x="1715" y="373"/>
                      <a:pt x="1928" y="431"/>
                    </a:cubicBezTo>
                    <a:cubicBezTo>
                      <a:pt x="2318" y="533"/>
                      <a:pt x="2576" y="709"/>
                      <a:pt x="2564" y="857"/>
                    </a:cubicBezTo>
                    <a:cubicBezTo>
                      <a:pt x="2560" y="914"/>
                      <a:pt x="2474" y="976"/>
                      <a:pt x="2338" y="1025"/>
                    </a:cubicBezTo>
                    <a:cubicBezTo>
                      <a:pt x="2166" y="1083"/>
                      <a:pt x="1939" y="1109"/>
                      <a:pt x="1701" y="1109"/>
                    </a:cubicBezTo>
                    <a:cubicBezTo>
                      <a:pt x="1173" y="1109"/>
                      <a:pt x="589" y="981"/>
                      <a:pt x="411" y="783"/>
                    </a:cubicBezTo>
                    <a:cubicBezTo>
                      <a:pt x="366" y="734"/>
                      <a:pt x="370" y="702"/>
                      <a:pt x="390" y="660"/>
                    </a:cubicBezTo>
                    <a:cubicBezTo>
                      <a:pt x="489" y="443"/>
                      <a:pt x="854" y="344"/>
                      <a:pt x="1259" y="344"/>
                    </a:cubicBezTo>
                    <a:close/>
                    <a:moveTo>
                      <a:pt x="1253" y="1"/>
                    </a:moveTo>
                    <a:cubicBezTo>
                      <a:pt x="727" y="1"/>
                      <a:pt x="247" y="154"/>
                      <a:pt x="78" y="517"/>
                    </a:cubicBezTo>
                    <a:cubicBezTo>
                      <a:pt x="0" y="689"/>
                      <a:pt x="29" y="865"/>
                      <a:pt x="161" y="1009"/>
                    </a:cubicBezTo>
                    <a:cubicBezTo>
                      <a:pt x="415" y="1296"/>
                      <a:pt x="1087" y="1448"/>
                      <a:pt x="1691" y="1448"/>
                    </a:cubicBezTo>
                    <a:cubicBezTo>
                      <a:pt x="1973" y="1448"/>
                      <a:pt x="2244" y="1415"/>
                      <a:pt x="2450" y="1345"/>
                    </a:cubicBezTo>
                    <a:cubicBezTo>
                      <a:pt x="2802" y="1226"/>
                      <a:pt x="2892" y="1029"/>
                      <a:pt x="2904" y="886"/>
                    </a:cubicBezTo>
                    <a:cubicBezTo>
                      <a:pt x="2929" y="550"/>
                      <a:pt x="2601" y="255"/>
                      <a:pt x="2018" y="102"/>
                    </a:cubicBezTo>
                    <a:cubicBezTo>
                      <a:pt x="1772" y="37"/>
                      <a:pt x="1507" y="1"/>
                      <a:pt x="1253"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1"/>
              <p:cNvSpPr/>
              <p:nvPr/>
            </p:nvSpPr>
            <p:spPr>
              <a:xfrm>
                <a:off x="5159000" y="1915263"/>
                <a:ext cx="86675" cy="48150"/>
              </a:xfrm>
              <a:custGeom>
                <a:avLst/>
                <a:gdLst/>
                <a:ahLst/>
                <a:cxnLst/>
                <a:rect l="l" t="t" r="r" b="b"/>
                <a:pathLst>
                  <a:path w="3467" h="1926" extrusionOk="0">
                    <a:moveTo>
                      <a:pt x="2458" y="0"/>
                    </a:moveTo>
                    <a:cubicBezTo>
                      <a:pt x="1532" y="0"/>
                      <a:pt x="0" y="1141"/>
                      <a:pt x="498" y="1777"/>
                    </a:cubicBezTo>
                    <a:cubicBezTo>
                      <a:pt x="580" y="1880"/>
                      <a:pt x="728" y="1925"/>
                      <a:pt x="915" y="1925"/>
                    </a:cubicBezTo>
                    <a:cubicBezTo>
                      <a:pt x="1782" y="1925"/>
                      <a:pt x="3466" y="945"/>
                      <a:pt x="3000" y="243"/>
                    </a:cubicBezTo>
                    <a:cubicBezTo>
                      <a:pt x="2886" y="73"/>
                      <a:pt x="2691" y="0"/>
                      <a:pt x="2458"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1"/>
              <p:cNvSpPr/>
              <p:nvPr/>
            </p:nvSpPr>
            <p:spPr>
              <a:xfrm>
                <a:off x="5163025" y="1911013"/>
                <a:ext cx="81050" cy="56575"/>
              </a:xfrm>
              <a:custGeom>
                <a:avLst/>
                <a:gdLst/>
                <a:ahLst/>
                <a:cxnLst/>
                <a:rect l="l" t="t" r="r" b="b"/>
                <a:pathLst>
                  <a:path w="3242" h="2263" extrusionOk="0">
                    <a:moveTo>
                      <a:pt x="2298" y="339"/>
                    </a:moveTo>
                    <a:cubicBezTo>
                      <a:pt x="2491" y="339"/>
                      <a:pt x="2622" y="396"/>
                      <a:pt x="2696" y="508"/>
                    </a:cubicBezTo>
                    <a:cubicBezTo>
                      <a:pt x="2909" y="828"/>
                      <a:pt x="2393" y="1242"/>
                      <a:pt x="2228" y="1361"/>
                    </a:cubicBezTo>
                    <a:cubicBezTo>
                      <a:pt x="1724" y="1724"/>
                      <a:pt x="1107" y="1929"/>
                      <a:pt x="747" y="1929"/>
                    </a:cubicBezTo>
                    <a:cubicBezTo>
                      <a:pt x="615" y="1929"/>
                      <a:pt x="518" y="1902"/>
                      <a:pt x="473" y="1844"/>
                    </a:cubicBezTo>
                    <a:cubicBezTo>
                      <a:pt x="444" y="1808"/>
                      <a:pt x="362" y="1701"/>
                      <a:pt x="456" y="1479"/>
                    </a:cubicBezTo>
                    <a:cubicBezTo>
                      <a:pt x="670" y="987"/>
                      <a:pt x="1564" y="401"/>
                      <a:pt x="2200" y="343"/>
                    </a:cubicBezTo>
                    <a:cubicBezTo>
                      <a:pt x="2232" y="343"/>
                      <a:pt x="2265" y="339"/>
                      <a:pt x="2298" y="339"/>
                    </a:cubicBezTo>
                    <a:close/>
                    <a:moveTo>
                      <a:pt x="2302" y="1"/>
                    </a:moveTo>
                    <a:cubicBezTo>
                      <a:pt x="2259" y="1"/>
                      <a:pt x="2214" y="3"/>
                      <a:pt x="2166" y="8"/>
                    </a:cubicBezTo>
                    <a:cubicBezTo>
                      <a:pt x="1408" y="76"/>
                      <a:pt x="407" y="737"/>
                      <a:pt x="144" y="1344"/>
                    </a:cubicBezTo>
                    <a:cubicBezTo>
                      <a:pt x="1" y="1681"/>
                      <a:pt x="99" y="1914"/>
                      <a:pt x="206" y="2054"/>
                    </a:cubicBezTo>
                    <a:cubicBezTo>
                      <a:pt x="320" y="2202"/>
                      <a:pt x="517" y="2263"/>
                      <a:pt x="756" y="2263"/>
                    </a:cubicBezTo>
                    <a:cubicBezTo>
                      <a:pt x="1264" y="2263"/>
                      <a:pt x="1961" y="1971"/>
                      <a:pt x="2425" y="1636"/>
                    </a:cubicBezTo>
                    <a:cubicBezTo>
                      <a:pt x="3040" y="1189"/>
                      <a:pt x="3241" y="712"/>
                      <a:pt x="2978" y="319"/>
                    </a:cubicBezTo>
                    <a:cubicBezTo>
                      <a:pt x="2879" y="172"/>
                      <a:pt x="2684" y="1"/>
                      <a:pt x="2302"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1"/>
              <p:cNvSpPr/>
              <p:nvPr/>
            </p:nvSpPr>
            <p:spPr>
              <a:xfrm>
                <a:off x="5426475" y="2141788"/>
                <a:ext cx="377350" cy="189725"/>
              </a:xfrm>
              <a:custGeom>
                <a:avLst/>
                <a:gdLst/>
                <a:ahLst/>
                <a:cxnLst/>
                <a:rect l="l" t="t" r="r" b="b"/>
                <a:pathLst>
                  <a:path w="15094" h="7589" extrusionOk="0">
                    <a:moveTo>
                      <a:pt x="15093" y="0"/>
                    </a:moveTo>
                    <a:lnTo>
                      <a:pt x="15090" y="4"/>
                    </a:lnTo>
                    <a:lnTo>
                      <a:pt x="15090" y="4"/>
                    </a:lnTo>
                    <a:cubicBezTo>
                      <a:pt x="15092" y="1"/>
                      <a:pt x="15093" y="0"/>
                      <a:pt x="15093" y="0"/>
                    </a:cubicBezTo>
                    <a:close/>
                    <a:moveTo>
                      <a:pt x="15090" y="4"/>
                    </a:moveTo>
                    <a:cubicBezTo>
                      <a:pt x="15050" y="53"/>
                      <a:pt x="14572" y="589"/>
                      <a:pt x="12210" y="1608"/>
                    </a:cubicBezTo>
                    <a:cubicBezTo>
                      <a:pt x="9729" y="2682"/>
                      <a:pt x="0" y="6103"/>
                      <a:pt x="0" y="6103"/>
                    </a:cubicBezTo>
                    <a:lnTo>
                      <a:pt x="180" y="6137"/>
                    </a:lnTo>
                    <a:cubicBezTo>
                      <a:pt x="6160" y="5525"/>
                      <a:pt x="8687" y="5139"/>
                      <a:pt x="8687" y="5139"/>
                    </a:cubicBezTo>
                    <a:lnTo>
                      <a:pt x="9040" y="7588"/>
                    </a:lnTo>
                    <a:lnTo>
                      <a:pt x="15090" y="4"/>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1"/>
              <p:cNvSpPr/>
              <p:nvPr/>
            </p:nvSpPr>
            <p:spPr>
              <a:xfrm>
                <a:off x="5210725" y="2026638"/>
                <a:ext cx="25050" cy="25050"/>
              </a:xfrm>
              <a:custGeom>
                <a:avLst/>
                <a:gdLst/>
                <a:ahLst/>
                <a:cxnLst/>
                <a:rect l="l" t="t" r="r" b="b"/>
                <a:pathLst>
                  <a:path w="1002" h="1002" extrusionOk="0">
                    <a:moveTo>
                      <a:pt x="500" y="0"/>
                    </a:moveTo>
                    <a:cubicBezTo>
                      <a:pt x="222" y="0"/>
                      <a:pt x="0" y="226"/>
                      <a:pt x="0" y="501"/>
                    </a:cubicBezTo>
                    <a:cubicBezTo>
                      <a:pt x="0" y="776"/>
                      <a:pt x="222" y="1001"/>
                      <a:pt x="500" y="1001"/>
                    </a:cubicBezTo>
                    <a:cubicBezTo>
                      <a:pt x="775" y="1001"/>
                      <a:pt x="1001" y="776"/>
                      <a:pt x="1001" y="501"/>
                    </a:cubicBezTo>
                    <a:cubicBezTo>
                      <a:pt x="1001" y="226"/>
                      <a:pt x="775"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1"/>
              <p:cNvSpPr/>
              <p:nvPr/>
            </p:nvSpPr>
            <p:spPr>
              <a:xfrm>
                <a:off x="5594525" y="1904613"/>
                <a:ext cx="25025" cy="25050"/>
              </a:xfrm>
              <a:custGeom>
                <a:avLst/>
                <a:gdLst/>
                <a:ahLst/>
                <a:cxnLst/>
                <a:rect l="l" t="t" r="r" b="b"/>
                <a:pathLst>
                  <a:path w="1001" h="1002" extrusionOk="0">
                    <a:moveTo>
                      <a:pt x="500" y="1"/>
                    </a:moveTo>
                    <a:cubicBezTo>
                      <a:pt x="226" y="1"/>
                      <a:pt x="0" y="222"/>
                      <a:pt x="0" y="501"/>
                    </a:cubicBezTo>
                    <a:cubicBezTo>
                      <a:pt x="0" y="775"/>
                      <a:pt x="226" y="1002"/>
                      <a:pt x="500" y="1002"/>
                    </a:cubicBezTo>
                    <a:cubicBezTo>
                      <a:pt x="779" y="1002"/>
                      <a:pt x="1000" y="775"/>
                      <a:pt x="1000" y="501"/>
                    </a:cubicBezTo>
                    <a:cubicBezTo>
                      <a:pt x="1000" y="222"/>
                      <a:pt x="779"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1"/>
              <p:cNvSpPr/>
              <p:nvPr/>
            </p:nvSpPr>
            <p:spPr>
              <a:xfrm>
                <a:off x="5421650" y="1746213"/>
                <a:ext cx="350700" cy="368800"/>
              </a:xfrm>
              <a:custGeom>
                <a:avLst/>
                <a:gdLst/>
                <a:ahLst/>
                <a:cxnLst/>
                <a:rect l="l" t="t" r="r" b="b"/>
                <a:pathLst>
                  <a:path w="14028" h="14752" extrusionOk="0">
                    <a:moveTo>
                      <a:pt x="6445" y="842"/>
                    </a:moveTo>
                    <a:cubicBezTo>
                      <a:pt x="8942" y="842"/>
                      <a:pt x="11379" y="2884"/>
                      <a:pt x="12235" y="5902"/>
                    </a:cubicBezTo>
                    <a:cubicBezTo>
                      <a:pt x="13227" y="9413"/>
                      <a:pt x="11697" y="12924"/>
                      <a:pt x="8814" y="13740"/>
                    </a:cubicBezTo>
                    <a:cubicBezTo>
                      <a:pt x="8407" y="13855"/>
                      <a:pt x="7994" y="13911"/>
                      <a:pt x="7583" y="13911"/>
                    </a:cubicBezTo>
                    <a:cubicBezTo>
                      <a:pt x="5086" y="13911"/>
                      <a:pt x="2648" y="11870"/>
                      <a:pt x="1793" y="8855"/>
                    </a:cubicBezTo>
                    <a:cubicBezTo>
                      <a:pt x="800" y="5340"/>
                      <a:pt x="2329" y="1829"/>
                      <a:pt x="5213" y="1013"/>
                    </a:cubicBezTo>
                    <a:cubicBezTo>
                      <a:pt x="5621" y="898"/>
                      <a:pt x="6034" y="842"/>
                      <a:pt x="6445" y="842"/>
                    </a:cubicBezTo>
                    <a:close/>
                    <a:moveTo>
                      <a:pt x="6370" y="1"/>
                    </a:moveTo>
                    <a:cubicBezTo>
                      <a:pt x="5907" y="1"/>
                      <a:pt x="5442" y="63"/>
                      <a:pt x="4983" y="192"/>
                    </a:cubicBezTo>
                    <a:cubicBezTo>
                      <a:pt x="1727" y="1116"/>
                      <a:pt x="0" y="5078"/>
                      <a:pt x="1119" y="9044"/>
                    </a:cubicBezTo>
                    <a:cubicBezTo>
                      <a:pt x="2085" y="12450"/>
                      <a:pt x="4838" y="14752"/>
                      <a:pt x="7657" y="14752"/>
                    </a:cubicBezTo>
                    <a:cubicBezTo>
                      <a:pt x="8120" y="14752"/>
                      <a:pt x="8585" y="14690"/>
                      <a:pt x="9044" y="14560"/>
                    </a:cubicBezTo>
                    <a:cubicBezTo>
                      <a:pt x="12301" y="13638"/>
                      <a:pt x="14027" y="9676"/>
                      <a:pt x="12907" y="5709"/>
                    </a:cubicBezTo>
                    <a:cubicBezTo>
                      <a:pt x="11943" y="2302"/>
                      <a:pt x="9189" y="1"/>
                      <a:pt x="6370"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1"/>
              <p:cNvSpPr/>
              <p:nvPr/>
            </p:nvSpPr>
            <p:spPr>
              <a:xfrm>
                <a:off x="5431775" y="1742013"/>
                <a:ext cx="330400" cy="377250"/>
              </a:xfrm>
              <a:custGeom>
                <a:avLst/>
                <a:gdLst/>
                <a:ahLst/>
                <a:cxnLst/>
                <a:rect l="l" t="t" r="r" b="b"/>
                <a:pathLst>
                  <a:path w="13216" h="15090" extrusionOk="0">
                    <a:moveTo>
                      <a:pt x="6043" y="1181"/>
                    </a:moveTo>
                    <a:cubicBezTo>
                      <a:pt x="7027" y="1181"/>
                      <a:pt x="8019" y="1505"/>
                      <a:pt x="8930" y="2141"/>
                    </a:cubicBezTo>
                    <a:cubicBezTo>
                      <a:pt x="10222" y="3043"/>
                      <a:pt x="11194" y="4454"/>
                      <a:pt x="11665" y="6115"/>
                    </a:cubicBezTo>
                    <a:cubicBezTo>
                      <a:pt x="12629" y="9532"/>
                      <a:pt x="11149" y="12956"/>
                      <a:pt x="8360" y="13744"/>
                    </a:cubicBezTo>
                    <a:cubicBezTo>
                      <a:pt x="7970" y="13854"/>
                      <a:pt x="7574" y="13907"/>
                      <a:pt x="7180" y="13907"/>
                    </a:cubicBezTo>
                    <a:cubicBezTo>
                      <a:pt x="4760" y="13907"/>
                      <a:pt x="2384" y="11915"/>
                      <a:pt x="1551" y="8973"/>
                    </a:cubicBezTo>
                    <a:cubicBezTo>
                      <a:pt x="584" y="5557"/>
                      <a:pt x="2068" y="2132"/>
                      <a:pt x="4853" y="1345"/>
                    </a:cubicBezTo>
                    <a:cubicBezTo>
                      <a:pt x="5246" y="1234"/>
                      <a:pt x="5645" y="1181"/>
                      <a:pt x="6043" y="1181"/>
                    </a:cubicBezTo>
                    <a:close/>
                    <a:moveTo>
                      <a:pt x="6043" y="840"/>
                    </a:moveTo>
                    <a:cubicBezTo>
                      <a:pt x="5612" y="840"/>
                      <a:pt x="5183" y="899"/>
                      <a:pt x="4763" y="1017"/>
                    </a:cubicBezTo>
                    <a:cubicBezTo>
                      <a:pt x="1793" y="1858"/>
                      <a:pt x="206" y="5467"/>
                      <a:pt x="1223" y="9068"/>
                    </a:cubicBezTo>
                    <a:cubicBezTo>
                      <a:pt x="2096" y="12157"/>
                      <a:pt x="4612" y="14249"/>
                      <a:pt x="7183" y="14249"/>
                    </a:cubicBezTo>
                    <a:cubicBezTo>
                      <a:pt x="7609" y="14249"/>
                      <a:pt x="8032" y="14191"/>
                      <a:pt x="8454" y="14071"/>
                    </a:cubicBezTo>
                    <a:cubicBezTo>
                      <a:pt x="11423" y="13231"/>
                      <a:pt x="13011" y="9622"/>
                      <a:pt x="11989" y="6020"/>
                    </a:cubicBezTo>
                    <a:cubicBezTo>
                      <a:pt x="11502" y="4286"/>
                      <a:pt x="10480" y="2809"/>
                      <a:pt x="9123" y="1861"/>
                    </a:cubicBezTo>
                    <a:cubicBezTo>
                      <a:pt x="8154" y="1187"/>
                      <a:pt x="7093" y="840"/>
                      <a:pt x="6043" y="840"/>
                    </a:cubicBezTo>
                    <a:close/>
                    <a:moveTo>
                      <a:pt x="5973" y="340"/>
                    </a:moveTo>
                    <a:cubicBezTo>
                      <a:pt x="7084" y="340"/>
                      <a:pt x="8208" y="709"/>
                      <a:pt x="9242" y="1427"/>
                    </a:cubicBezTo>
                    <a:cubicBezTo>
                      <a:pt x="10706" y="2448"/>
                      <a:pt x="11805" y="4044"/>
                      <a:pt x="12339" y="5926"/>
                    </a:cubicBezTo>
                    <a:cubicBezTo>
                      <a:pt x="12867" y="7805"/>
                      <a:pt x="12769" y="9740"/>
                      <a:pt x="12055" y="11377"/>
                    </a:cubicBezTo>
                    <a:cubicBezTo>
                      <a:pt x="11346" y="13001"/>
                      <a:pt x="10119" y="14134"/>
                      <a:pt x="8593" y="14564"/>
                    </a:cubicBezTo>
                    <a:cubicBezTo>
                      <a:pt x="8150" y="14689"/>
                      <a:pt x="7701" y="14749"/>
                      <a:pt x="7253" y="14749"/>
                    </a:cubicBezTo>
                    <a:cubicBezTo>
                      <a:pt x="4510" y="14749"/>
                      <a:pt x="1820" y="12491"/>
                      <a:pt x="879" y="9166"/>
                    </a:cubicBezTo>
                    <a:cubicBezTo>
                      <a:pt x="345" y="7284"/>
                      <a:pt x="448" y="5348"/>
                      <a:pt x="1161" y="3711"/>
                    </a:cubicBezTo>
                    <a:cubicBezTo>
                      <a:pt x="1871" y="2087"/>
                      <a:pt x="3098" y="955"/>
                      <a:pt x="4623" y="525"/>
                    </a:cubicBezTo>
                    <a:cubicBezTo>
                      <a:pt x="5066" y="402"/>
                      <a:pt x="5517" y="340"/>
                      <a:pt x="5973" y="340"/>
                    </a:cubicBezTo>
                    <a:close/>
                    <a:moveTo>
                      <a:pt x="5974" y="0"/>
                    </a:moveTo>
                    <a:cubicBezTo>
                      <a:pt x="5488" y="0"/>
                      <a:pt x="5003" y="67"/>
                      <a:pt x="4529" y="201"/>
                    </a:cubicBezTo>
                    <a:cubicBezTo>
                      <a:pt x="2905" y="660"/>
                      <a:pt x="1600" y="1858"/>
                      <a:pt x="850" y="3576"/>
                    </a:cubicBezTo>
                    <a:cubicBezTo>
                      <a:pt x="103" y="5282"/>
                      <a:pt x="1" y="7300"/>
                      <a:pt x="555" y="9257"/>
                    </a:cubicBezTo>
                    <a:cubicBezTo>
                      <a:pt x="1535" y="12735"/>
                      <a:pt x="4365" y="15089"/>
                      <a:pt x="7256" y="15089"/>
                    </a:cubicBezTo>
                    <a:cubicBezTo>
                      <a:pt x="7732" y="15089"/>
                      <a:pt x="8212" y="15023"/>
                      <a:pt x="8688" y="14892"/>
                    </a:cubicBezTo>
                    <a:cubicBezTo>
                      <a:pt x="10308" y="14433"/>
                      <a:pt x="11616" y="13231"/>
                      <a:pt x="12367" y="11512"/>
                    </a:cubicBezTo>
                    <a:cubicBezTo>
                      <a:pt x="13113" y="9806"/>
                      <a:pt x="13216" y="7788"/>
                      <a:pt x="12663" y="5832"/>
                    </a:cubicBezTo>
                    <a:cubicBezTo>
                      <a:pt x="12108" y="3875"/>
                      <a:pt x="10965" y="2210"/>
                      <a:pt x="9435" y="1148"/>
                    </a:cubicBezTo>
                    <a:cubicBezTo>
                      <a:pt x="8346" y="390"/>
                      <a:pt x="7154" y="0"/>
                      <a:pt x="5974"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1"/>
              <p:cNvSpPr/>
              <p:nvPr/>
            </p:nvSpPr>
            <p:spPr>
              <a:xfrm>
                <a:off x="5065625" y="1888513"/>
                <a:ext cx="302000" cy="365875"/>
              </a:xfrm>
              <a:custGeom>
                <a:avLst/>
                <a:gdLst/>
                <a:ahLst/>
                <a:cxnLst/>
                <a:rect l="l" t="t" r="r" b="b"/>
                <a:pathLst>
                  <a:path w="12080" h="14635" extrusionOk="0">
                    <a:moveTo>
                      <a:pt x="5086" y="717"/>
                    </a:moveTo>
                    <a:cubicBezTo>
                      <a:pt x="7294" y="717"/>
                      <a:pt x="9583" y="2908"/>
                      <a:pt x="10476" y="6063"/>
                    </a:cubicBezTo>
                    <a:cubicBezTo>
                      <a:pt x="11489" y="9639"/>
                      <a:pt x="10320" y="13101"/>
                      <a:pt x="7871" y="13794"/>
                    </a:cubicBezTo>
                    <a:cubicBezTo>
                      <a:pt x="7581" y="13876"/>
                      <a:pt x="7286" y="13915"/>
                      <a:pt x="6990" y="13915"/>
                    </a:cubicBezTo>
                    <a:cubicBezTo>
                      <a:pt x="4783" y="13915"/>
                      <a:pt x="2497" y="11725"/>
                      <a:pt x="1604" y="8573"/>
                    </a:cubicBezTo>
                    <a:cubicBezTo>
                      <a:pt x="591" y="4993"/>
                      <a:pt x="1760" y="1531"/>
                      <a:pt x="4209" y="838"/>
                    </a:cubicBezTo>
                    <a:cubicBezTo>
                      <a:pt x="4497" y="756"/>
                      <a:pt x="4791" y="717"/>
                      <a:pt x="5086" y="717"/>
                    </a:cubicBezTo>
                    <a:close/>
                    <a:moveTo>
                      <a:pt x="4988" y="0"/>
                    </a:moveTo>
                    <a:cubicBezTo>
                      <a:pt x="4658" y="0"/>
                      <a:pt x="4330" y="44"/>
                      <a:pt x="4008" y="136"/>
                    </a:cubicBezTo>
                    <a:cubicBezTo>
                      <a:pt x="1293" y="903"/>
                      <a:pt x="0" y="4742"/>
                      <a:pt x="1121" y="8709"/>
                    </a:cubicBezTo>
                    <a:cubicBezTo>
                      <a:pt x="2111" y="12205"/>
                      <a:pt x="4649" y="14634"/>
                      <a:pt x="7096" y="14634"/>
                    </a:cubicBezTo>
                    <a:cubicBezTo>
                      <a:pt x="7424" y="14634"/>
                      <a:pt x="7751" y="14590"/>
                      <a:pt x="8072" y="14500"/>
                    </a:cubicBezTo>
                    <a:cubicBezTo>
                      <a:pt x="10787" y="13733"/>
                      <a:pt x="12080" y="9894"/>
                      <a:pt x="10959" y="5928"/>
                    </a:cubicBezTo>
                    <a:cubicBezTo>
                      <a:pt x="9970" y="2428"/>
                      <a:pt x="7434" y="0"/>
                      <a:pt x="4988"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1"/>
              <p:cNvSpPr/>
              <p:nvPr/>
            </p:nvSpPr>
            <p:spPr>
              <a:xfrm>
                <a:off x="5060900" y="1884213"/>
                <a:ext cx="311450" cy="374375"/>
              </a:xfrm>
              <a:custGeom>
                <a:avLst/>
                <a:gdLst/>
                <a:ahLst/>
                <a:cxnLst/>
                <a:rect l="l" t="t" r="r" b="b"/>
                <a:pathLst>
                  <a:path w="12458" h="14975" extrusionOk="0">
                    <a:moveTo>
                      <a:pt x="5284" y="1059"/>
                    </a:moveTo>
                    <a:cubicBezTo>
                      <a:pt x="6169" y="1059"/>
                      <a:pt x="7097" y="1432"/>
                      <a:pt x="7962" y="2153"/>
                    </a:cubicBezTo>
                    <a:cubicBezTo>
                      <a:pt x="9119" y="3117"/>
                      <a:pt x="10021" y="4582"/>
                      <a:pt x="10501" y="6280"/>
                    </a:cubicBezTo>
                    <a:cubicBezTo>
                      <a:pt x="10981" y="7978"/>
                      <a:pt x="10981" y="9701"/>
                      <a:pt x="10501" y="11128"/>
                    </a:cubicBezTo>
                    <a:cubicBezTo>
                      <a:pt x="10025" y="12535"/>
                      <a:pt x="9143" y="13482"/>
                      <a:pt x="8015" y="13802"/>
                    </a:cubicBezTo>
                    <a:cubicBezTo>
                      <a:pt x="7741" y="13880"/>
                      <a:pt x="7461" y="13917"/>
                      <a:pt x="7180" y="13917"/>
                    </a:cubicBezTo>
                    <a:cubicBezTo>
                      <a:pt x="5050" y="13917"/>
                      <a:pt x="2827" y="11772"/>
                      <a:pt x="1957" y="8696"/>
                    </a:cubicBezTo>
                    <a:cubicBezTo>
                      <a:pt x="1477" y="6998"/>
                      <a:pt x="1477" y="5279"/>
                      <a:pt x="1957" y="3851"/>
                    </a:cubicBezTo>
                    <a:cubicBezTo>
                      <a:pt x="2433" y="2445"/>
                      <a:pt x="3315" y="1493"/>
                      <a:pt x="4443" y="1173"/>
                    </a:cubicBezTo>
                    <a:cubicBezTo>
                      <a:pt x="4718" y="1095"/>
                      <a:pt x="4996" y="1059"/>
                      <a:pt x="5284" y="1059"/>
                    </a:cubicBezTo>
                    <a:close/>
                    <a:moveTo>
                      <a:pt x="5287" y="719"/>
                    </a:moveTo>
                    <a:cubicBezTo>
                      <a:pt x="4969" y="719"/>
                      <a:pt x="4655" y="762"/>
                      <a:pt x="4348" y="849"/>
                    </a:cubicBezTo>
                    <a:cubicBezTo>
                      <a:pt x="3110" y="1198"/>
                      <a:pt x="2146" y="2227"/>
                      <a:pt x="1637" y="3741"/>
                    </a:cubicBezTo>
                    <a:cubicBezTo>
                      <a:pt x="1132" y="5234"/>
                      <a:pt x="1132" y="7026"/>
                      <a:pt x="1630" y="8790"/>
                    </a:cubicBezTo>
                    <a:cubicBezTo>
                      <a:pt x="2544" y="12014"/>
                      <a:pt x="4903" y="14257"/>
                      <a:pt x="7186" y="14257"/>
                    </a:cubicBezTo>
                    <a:cubicBezTo>
                      <a:pt x="7494" y="14257"/>
                      <a:pt x="7806" y="14216"/>
                      <a:pt x="8106" y="14130"/>
                    </a:cubicBezTo>
                    <a:cubicBezTo>
                      <a:pt x="9348" y="13778"/>
                      <a:pt x="10312" y="12752"/>
                      <a:pt x="10821" y="11234"/>
                    </a:cubicBezTo>
                    <a:cubicBezTo>
                      <a:pt x="11326" y="9742"/>
                      <a:pt x="11326" y="7949"/>
                      <a:pt x="10828" y="6189"/>
                    </a:cubicBezTo>
                    <a:cubicBezTo>
                      <a:pt x="10328" y="4426"/>
                      <a:pt x="9389" y="2901"/>
                      <a:pt x="8180" y="1892"/>
                    </a:cubicBezTo>
                    <a:cubicBezTo>
                      <a:pt x="7253" y="1119"/>
                      <a:pt x="6254" y="719"/>
                      <a:pt x="5287" y="719"/>
                    </a:cubicBezTo>
                    <a:close/>
                    <a:moveTo>
                      <a:pt x="5181" y="341"/>
                    </a:moveTo>
                    <a:cubicBezTo>
                      <a:pt x="6169" y="341"/>
                      <a:pt x="7199" y="755"/>
                      <a:pt x="8163" y="1555"/>
                    </a:cubicBezTo>
                    <a:cubicBezTo>
                      <a:pt x="9446" y="2630"/>
                      <a:pt x="10451" y="4258"/>
                      <a:pt x="10985" y="6144"/>
                    </a:cubicBezTo>
                    <a:cubicBezTo>
                      <a:pt x="12080" y="10013"/>
                      <a:pt x="10837" y="13765"/>
                      <a:pt x="8216" y="14507"/>
                    </a:cubicBezTo>
                    <a:cubicBezTo>
                      <a:pt x="7909" y="14594"/>
                      <a:pt x="7597" y="14636"/>
                      <a:pt x="7283" y="14636"/>
                    </a:cubicBezTo>
                    <a:cubicBezTo>
                      <a:pt x="4911" y="14636"/>
                      <a:pt x="2441" y="12251"/>
                      <a:pt x="1473" y="8835"/>
                    </a:cubicBezTo>
                    <a:cubicBezTo>
                      <a:pt x="378" y="4963"/>
                      <a:pt x="1621" y="1210"/>
                      <a:pt x="4242" y="468"/>
                    </a:cubicBezTo>
                    <a:cubicBezTo>
                      <a:pt x="4549" y="382"/>
                      <a:pt x="4861" y="341"/>
                      <a:pt x="5181" y="341"/>
                    </a:cubicBezTo>
                    <a:close/>
                    <a:moveTo>
                      <a:pt x="5186" y="1"/>
                    </a:moveTo>
                    <a:cubicBezTo>
                      <a:pt x="4836" y="1"/>
                      <a:pt x="4490" y="48"/>
                      <a:pt x="4152" y="144"/>
                    </a:cubicBezTo>
                    <a:cubicBezTo>
                      <a:pt x="1350" y="936"/>
                      <a:pt x="0" y="4877"/>
                      <a:pt x="1145" y="8925"/>
                    </a:cubicBezTo>
                    <a:cubicBezTo>
                      <a:pt x="2154" y="12493"/>
                      <a:pt x="4767" y="14975"/>
                      <a:pt x="7290" y="14975"/>
                    </a:cubicBezTo>
                    <a:cubicBezTo>
                      <a:pt x="7634" y="14975"/>
                      <a:pt x="7974" y="14930"/>
                      <a:pt x="8307" y="14836"/>
                    </a:cubicBezTo>
                    <a:cubicBezTo>
                      <a:pt x="11108" y="14044"/>
                      <a:pt x="12458" y="10102"/>
                      <a:pt x="11309" y="6051"/>
                    </a:cubicBezTo>
                    <a:cubicBezTo>
                      <a:pt x="10760" y="4102"/>
                      <a:pt x="9717" y="2412"/>
                      <a:pt x="8380" y="1296"/>
                    </a:cubicBezTo>
                    <a:cubicBezTo>
                      <a:pt x="7358" y="443"/>
                      <a:pt x="6254" y="1"/>
                      <a:pt x="5186"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1"/>
              <p:cNvSpPr/>
              <p:nvPr/>
            </p:nvSpPr>
            <p:spPr>
              <a:xfrm>
                <a:off x="5309250" y="1935588"/>
                <a:ext cx="143475" cy="78975"/>
              </a:xfrm>
              <a:custGeom>
                <a:avLst/>
                <a:gdLst/>
                <a:ahLst/>
                <a:cxnLst/>
                <a:rect l="l" t="t" r="r" b="b"/>
                <a:pathLst>
                  <a:path w="5739" h="3159" extrusionOk="0">
                    <a:moveTo>
                      <a:pt x="5509" y="0"/>
                    </a:moveTo>
                    <a:lnTo>
                      <a:pt x="1" y="2330"/>
                    </a:lnTo>
                    <a:lnTo>
                      <a:pt x="644" y="3159"/>
                    </a:lnTo>
                    <a:lnTo>
                      <a:pt x="5738" y="566"/>
                    </a:lnTo>
                    <a:lnTo>
                      <a:pt x="5509" y="0"/>
                    </a:ln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1"/>
              <p:cNvSpPr/>
              <p:nvPr/>
            </p:nvSpPr>
            <p:spPr>
              <a:xfrm>
                <a:off x="5304850" y="1931288"/>
                <a:ext cx="152600" cy="87600"/>
              </a:xfrm>
              <a:custGeom>
                <a:avLst/>
                <a:gdLst/>
                <a:ahLst/>
                <a:cxnLst/>
                <a:rect l="l" t="t" r="r" b="b"/>
                <a:pathLst>
                  <a:path w="6104" h="3504" extrusionOk="0">
                    <a:moveTo>
                      <a:pt x="5591" y="394"/>
                    </a:moveTo>
                    <a:lnTo>
                      <a:pt x="5697" y="660"/>
                    </a:lnTo>
                    <a:lnTo>
                      <a:pt x="870" y="3117"/>
                    </a:lnTo>
                    <a:lnTo>
                      <a:pt x="447" y="2572"/>
                    </a:lnTo>
                    <a:lnTo>
                      <a:pt x="5591" y="394"/>
                    </a:lnTo>
                    <a:close/>
                    <a:moveTo>
                      <a:pt x="5685" y="1"/>
                    </a:moveTo>
                    <a:cubicBezTo>
                      <a:pt x="5662" y="1"/>
                      <a:pt x="5640" y="6"/>
                      <a:pt x="5619" y="17"/>
                    </a:cubicBezTo>
                    <a:lnTo>
                      <a:pt x="111" y="2342"/>
                    </a:lnTo>
                    <a:cubicBezTo>
                      <a:pt x="61" y="2362"/>
                      <a:pt x="25" y="2408"/>
                      <a:pt x="12" y="2457"/>
                    </a:cubicBezTo>
                    <a:cubicBezTo>
                      <a:pt x="0" y="2510"/>
                      <a:pt x="8" y="2563"/>
                      <a:pt x="42" y="2604"/>
                    </a:cubicBezTo>
                    <a:lnTo>
                      <a:pt x="686" y="3437"/>
                    </a:lnTo>
                    <a:cubicBezTo>
                      <a:pt x="718" y="3479"/>
                      <a:pt x="771" y="3503"/>
                      <a:pt x="820" y="3503"/>
                    </a:cubicBezTo>
                    <a:cubicBezTo>
                      <a:pt x="845" y="3503"/>
                      <a:pt x="874" y="3494"/>
                      <a:pt x="898" y="3482"/>
                    </a:cubicBezTo>
                    <a:lnTo>
                      <a:pt x="5988" y="890"/>
                    </a:lnTo>
                    <a:cubicBezTo>
                      <a:pt x="6066" y="849"/>
                      <a:pt x="6103" y="759"/>
                      <a:pt x="6071" y="677"/>
                    </a:cubicBezTo>
                    <a:lnTo>
                      <a:pt x="5845" y="107"/>
                    </a:lnTo>
                    <a:cubicBezTo>
                      <a:pt x="5825" y="66"/>
                      <a:pt x="5791" y="33"/>
                      <a:pt x="5751" y="17"/>
                    </a:cubicBezTo>
                    <a:cubicBezTo>
                      <a:pt x="5730" y="6"/>
                      <a:pt x="5708" y="1"/>
                      <a:pt x="5685"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1"/>
              <p:cNvSpPr/>
              <p:nvPr/>
            </p:nvSpPr>
            <p:spPr>
              <a:xfrm>
                <a:off x="5725250" y="1846063"/>
                <a:ext cx="174750" cy="28425"/>
              </a:xfrm>
              <a:custGeom>
                <a:avLst/>
                <a:gdLst/>
                <a:ahLst/>
                <a:cxnLst/>
                <a:rect l="l" t="t" r="r" b="b"/>
                <a:pathLst>
                  <a:path w="6990" h="1137" extrusionOk="0">
                    <a:moveTo>
                      <a:pt x="0" y="1"/>
                    </a:moveTo>
                    <a:lnTo>
                      <a:pt x="456" y="1137"/>
                    </a:lnTo>
                    <a:lnTo>
                      <a:pt x="6476" y="628"/>
                    </a:lnTo>
                    <a:lnTo>
                      <a:pt x="6989" y="1"/>
                    </a:ln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1"/>
              <p:cNvSpPr/>
              <p:nvPr/>
            </p:nvSpPr>
            <p:spPr>
              <a:xfrm>
                <a:off x="5720850" y="1841863"/>
                <a:ext cx="183675" cy="36950"/>
              </a:xfrm>
              <a:custGeom>
                <a:avLst/>
                <a:gdLst/>
                <a:ahLst/>
                <a:cxnLst/>
                <a:rect l="l" t="t" r="r" b="b"/>
                <a:pathLst>
                  <a:path w="7347" h="1478" extrusionOk="0">
                    <a:moveTo>
                      <a:pt x="6809" y="341"/>
                    </a:moveTo>
                    <a:lnTo>
                      <a:pt x="6567" y="633"/>
                    </a:lnTo>
                    <a:lnTo>
                      <a:pt x="742" y="1125"/>
                    </a:lnTo>
                    <a:lnTo>
                      <a:pt x="431" y="341"/>
                    </a:lnTo>
                    <a:close/>
                    <a:moveTo>
                      <a:pt x="176" y="1"/>
                    </a:moveTo>
                    <a:cubicBezTo>
                      <a:pt x="123" y="1"/>
                      <a:pt x="70" y="29"/>
                      <a:pt x="37" y="74"/>
                    </a:cubicBezTo>
                    <a:cubicBezTo>
                      <a:pt x="8" y="120"/>
                      <a:pt x="0" y="181"/>
                      <a:pt x="21" y="234"/>
                    </a:cubicBezTo>
                    <a:lnTo>
                      <a:pt x="476" y="1371"/>
                    </a:lnTo>
                    <a:cubicBezTo>
                      <a:pt x="500" y="1432"/>
                      <a:pt x="562" y="1477"/>
                      <a:pt x="632" y="1477"/>
                    </a:cubicBezTo>
                    <a:cubicBezTo>
                      <a:pt x="636" y="1477"/>
                      <a:pt x="644" y="1477"/>
                      <a:pt x="648" y="1473"/>
                    </a:cubicBezTo>
                    <a:lnTo>
                      <a:pt x="6669" y="964"/>
                    </a:lnTo>
                    <a:cubicBezTo>
                      <a:pt x="6714" y="960"/>
                      <a:pt x="6756" y="940"/>
                      <a:pt x="6784" y="903"/>
                    </a:cubicBezTo>
                    <a:lnTo>
                      <a:pt x="7297" y="275"/>
                    </a:lnTo>
                    <a:cubicBezTo>
                      <a:pt x="7338" y="226"/>
                      <a:pt x="7346" y="156"/>
                      <a:pt x="7317" y="99"/>
                    </a:cubicBezTo>
                    <a:cubicBezTo>
                      <a:pt x="7288" y="37"/>
                      <a:pt x="7231" y="1"/>
                      <a:pt x="7165"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1"/>
              <p:cNvSpPr/>
              <p:nvPr/>
            </p:nvSpPr>
            <p:spPr>
              <a:xfrm>
                <a:off x="5550525" y="1771538"/>
                <a:ext cx="150750" cy="73225"/>
              </a:xfrm>
              <a:custGeom>
                <a:avLst/>
                <a:gdLst/>
                <a:ahLst/>
                <a:cxnLst/>
                <a:rect l="l" t="t" r="r" b="b"/>
                <a:pathLst>
                  <a:path w="6030" h="2929" extrusionOk="0">
                    <a:moveTo>
                      <a:pt x="1293" y="0"/>
                    </a:moveTo>
                    <a:cubicBezTo>
                      <a:pt x="895" y="0"/>
                      <a:pt x="496" y="53"/>
                      <a:pt x="103" y="164"/>
                    </a:cubicBezTo>
                    <a:cubicBezTo>
                      <a:pt x="70" y="173"/>
                      <a:pt x="38" y="184"/>
                      <a:pt x="0" y="197"/>
                    </a:cubicBezTo>
                    <a:cubicBezTo>
                      <a:pt x="2039" y="1559"/>
                      <a:pt x="4123" y="2407"/>
                      <a:pt x="6030" y="2929"/>
                    </a:cubicBezTo>
                    <a:cubicBezTo>
                      <a:pt x="5537" y="2141"/>
                      <a:pt x="4910" y="1468"/>
                      <a:pt x="4180" y="960"/>
                    </a:cubicBezTo>
                    <a:cubicBezTo>
                      <a:pt x="3269" y="324"/>
                      <a:pt x="2277" y="0"/>
                      <a:pt x="129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1"/>
              <p:cNvSpPr/>
              <p:nvPr/>
            </p:nvSpPr>
            <p:spPr>
              <a:xfrm>
                <a:off x="5463150" y="1793463"/>
                <a:ext cx="267650" cy="296275"/>
              </a:xfrm>
              <a:custGeom>
                <a:avLst/>
                <a:gdLst/>
                <a:ahLst/>
                <a:cxnLst/>
                <a:rect l="l" t="t" r="r" b="b"/>
                <a:pathLst>
                  <a:path w="10706" h="11851" extrusionOk="0">
                    <a:moveTo>
                      <a:pt x="5952" y="3454"/>
                    </a:moveTo>
                    <a:cubicBezTo>
                      <a:pt x="6437" y="3454"/>
                      <a:pt x="6904" y="4163"/>
                      <a:pt x="7060" y="5164"/>
                    </a:cubicBezTo>
                    <a:cubicBezTo>
                      <a:pt x="7134" y="5636"/>
                      <a:pt x="7122" y="6096"/>
                      <a:pt x="7027" y="6452"/>
                    </a:cubicBezTo>
                    <a:cubicBezTo>
                      <a:pt x="6920" y="6862"/>
                      <a:pt x="6719" y="7108"/>
                      <a:pt x="6452" y="7150"/>
                    </a:cubicBezTo>
                    <a:cubicBezTo>
                      <a:pt x="6428" y="7154"/>
                      <a:pt x="6403" y="7158"/>
                      <a:pt x="6375" y="7158"/>
                    </a:cubicBezTo>
                    <a:cubicBezTo>
                      <a:pt x="5891" y="7158"/>
                      <a:pt x="5428" y="6444"/>
                      <a:pt x="5271" y="5443"/>
                    </a:cubicBezTo>
                    <a:cubicBezTo>
                      <a:pt x="5197" y="4971"/>
                      <a:pt x="5210" y="4517"/>
                      <a:pt x="5305" y="4155"/>
                    </a:cubicBezTo>
                    <a:cubicBezTo>
                      <a:pt x="5411" y="3745"/>
                      <a:pt x="5612" y="3499"/>
                      <a:pt x="5878" y="3458"/>
                    </a:cubicBezTo>
                    <a:cubicBezTo>
                      <a:pt x="5903" y="3454"/>
                      <a:pt x="5928" y="3454"/>
                      <a:pt x="5952" y="3454"/>
                    </a:cubicBezTo>
                    <a:close/>
                    <a:moveTo>
                      <a:pt x="2162" y="0"/>
                    </a:moveTo>
                    <a:cubicBezTo>
                      <a:pt x="805" y="1022"/>
                      <a:pt x="1" y="2823"/>
                      <a:pt x="1" y="4816"/>
                    </a:cubicBezTo>
                    <a:cubicBezTo>
                      <a:pt x="1" y="5501"/>
                      <a:pt x="95" y="6211"/>
                      <a:pt x="296" y="6915"/>
                    </a:cubicBezTo>
                    <a:cubicBezTo>
                      <a:pt x="1129" y="9857"/>
                      <a:pt x="3504" y="11850"/>
                      <a:pt x="5924" y="11850"/>
                    </a:cubicBezTo>
                    <a:cubicBezTo>
                      <a:pt x="6067" y="11850"/>
                      <a:pt x="6211" y="11841"/>
                      <a:pt x="6350" y="11829"/>
                    </a:cubicBezTo>
                    <a:cubicBezTo>
                      <a:pt x="6276" y="11731"/>
                      <a:pt x="6206" y="11625"/>
                      <a:pt x="6149" y="11510"/>
                    </a:cubicBezTo>
                    <a:cubicBezTo>
                      <a:pt x="5419" y="10086"/>
                      <a:pt x="6383" y="8130"/>
                      <a:pt x="8311" y="7141"/>
                    </a:cubicBezTo>
                    <a:cubicBezTo>
                      <a:pt x="9049" y="6760"/>
                      <a:pt x="9820" y="6580"/>
                      <a:pt x="10533" y="6580"/>
                    </a:cubicBezTo>
                    <a:cubicBezTo>
                      <a:pt x="10587" y="6580"/>
                      <a:pt x="10641" y="6580"/>
                      <a:pt x="10694" y="6584"/>
                    </a:cubicBezTo>
                    <a:cubicBezTo>
                      <a:pt x="10702" y="6440"/>
                      <a:pt x="10706" y="6300"/>
                      <a:pt x="10706" y="6157"/>
                    </a:cubicBezTo>
                    <a:cubicBezTo>
                      <a:pt x="10706" y="5472"/>
                      <a:pt x="10611" y="4763"/>
                      <a:pt x="10410" y="4057"/>
                    </a:cubicBezTo>
                    <a:cubicBezTo>
                      <a:pt x="10316" y="3720"/>
                      <a:pt x="10198" y="3392"/>
                      <a:pt x="10066" y="3080"/>
                    </a:cubicBezTo>
                    <a:cubicBezTo>
                      <a:pt x="9414" y="2946"/>
                      <a:pt x="8684" y="2773"/>
                      <a:pt x="7855" y="2556"/>
                    </a:cubicBezTo>
                    <a:cubicBezTo>
                      <a:pt x="7540" y="2474"/>
                      <a:pt x="7232" y="2383"/>
                      <a:pt x="6929" y="2289"/>
                    </a:cubicBezTo>
                    <a:cubicBezTo>
                      <a:pt x="6863" y="2351"/>
                      <a:pt x="6764" y="2408"/>
                      <a:pt x="6630" y="2453"/>
                    </a:cubicBezTo>
                    <a:cubicBezTo>
                      <a:pt x="6424" y="2523"/>
                      <a:pt x="6153" y="2556"/>
                      <a:pt x="5871" y="2556"/>
                    </a:cubicBezTo>
                    <a:cubicBezTo>
                      <a:pt x="5267" y="2556"/>
                      <a:pt x="4595" y="2404"/>
                      <a:pt x="4341" y="2117"/>
                    </a:cubicBezTo>
                    <a:cubicBezTo>
                      <a:pt x="4209" y="1973"/>
                      <a:pt x="4180" y="1797"/>
                      <a:pt x="4258" y="1625"/>
                    </a:cubicBezTo>
                    <a:cubicBezTo>
                      <a:pt x="4311" y="1514"/>
                      <a:pt x="4394" y="1420"/>
                      <a:pt x="4500" y="1346"/>
                    </a:cubicBezTo>
                    <a:cubicBezTo>
                      <a:pt x="3635" y="939"/>
                      <a:pt x="2859" y="485"/>
                      <a:pt x="2162" y="0"/>
                    </a:cubicBezTo>
                    <a:close/>
                  </a:path>
                </a:pathLst>
              </a:custGeom>
              <a:solidFill>
                <a:srgbClr val="D6D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1"/>
              <p:cNvSpPr/>
              <p:nvPr/>
            </p:nvSpPr>
            <p:spPr>
              <a:xfrm>
                <a:off x="5598600" y="1957938"/>
                <a:ext cx="131900" cy="131275"/>
              </a:xfrm>
              <a:custGeom>
                <a:avLst/>
                <a:gdLst/>
                <a:ahLst/>
                <a:cxnLst/>
                <a:rect l="l" t="t" r="r" b="b"/>
                <a:pathLst>
                  <a:path w="5276" h="5251" extrusionOk="0">
                    <a:moveTo>
                      <a:pt x="5115" y="1"/>
                    </a:moveTo>
                    <a:cubicBezTo>
                      <a:pt x="4402" y="1"/>
                      <a:pt x="3631" y="181"/>
                      <a:pt x="2893" y="562"/>
                    </a:cubicBezTo>
                    <a:cubicBezTo>
                      <a:pt x="965" y="1551"/>
                      <a:pt x="1" y="3507"/>
                      <a:pt x="731" y="4931"/>
                    </a:cubicBezTo>
                    <a:cubicBezTo>
                      <a:pt x="788" y="5046"/>
                      <a:pt x="858" y="5152"/>
                      <a:pt x="932" y="5250"/>
                    </a:cubicBezTo>
                    <a:cubicBezTo>
                      <a:pt x="1187" y="5226"/>
                      <a:pt x="1437" y="5181"/>
                      <a:pt x="1687" y="5107"/>
                    </a:cubicBezTo>
                    <a:cubicBezTo>
                      <a:pt x="3779" y="4516"/>
                      <a:pt x="5136" y="2445"/>
                      <a:pt x="5276" y="5"/>
                    </a:cubicBezTo>
                    <a:cubicBezTo>
                      <a:pt x="5223" y="1"/>
                      <a:pt x="5169" y="1"/>
                      <a:pt x="5115" y="1"/>
                    </a:cubicBezTo>
                    <a:close/>
                  </a:path>
                </a:pathLst>
              </a:custGeom>
              <a:solidFill>
                <a:srgbClr val="D8B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1"/>
              <p:cNvSpPr/>
              <p:nvPr/>
            </p:nvSpPr>
            <p:spPr>
              <a:xfrm>
                <a:off x="5517200" y="1776463"/>
                <a:ext cx="197600" cy="94025"/>
              </a:xfrm>
              <a:custGeom>
                <a:avLst/>
                <a:gdLst/>
                <a:ahLst/>
                <a:cxnLst/>
                <a:rect l="l" t="t" r="r" b="b"/>
                <a:pathLst>
                  <a:path w="7904" h="3761" extrusionOk="0">
                    <a:moveTo>
                      <a:pt x="1333" y="0"/>
                    </a:moveTo>
                    <a:cubicBezTo>
                      <a:pt x="845" y="148"/>
                      <a:pt x="398" y="381"/>
                      <a:pt x="0" y="680"/>
                    </a:cubicBezTo>
                    <a:cubicBezTo>
                      <a:pt x="697" y="1165"/>
                      <a:pt x="1473" y="1619"/>
                      <a:pt x="2338" y="2026"/>
                    </a:cubicBezTo>
                    <a:cubicBezTo>
                      <a:pt x="2568" y="1862"/>
                      <a:pt x="2912" y="1788"/>
                      <a:pt x="3273" y="1788"/>
                    </a:cubicBezTo>
                    <a:cubicBezTo>
                      <a:pt x="3527" y="1788"/>
                      <a:pt x="3790" y="1825"/>
                      <a:pt x="4036" y="1890"/>
                    </a:cubicBezTo>
                    <a:cubicBezTo>
                      <a:pt x="4619" y="2043"/>
                      <a:pt x="4947" y="2338"/>
                      <a:pt x="4922" y="2674"/>
                    </a:cubicBezTo>
                    <a:cubicBezTo>
                      <a:pt x="4914" y="2764"/>
                      <a:pt x="4877" y="2871"/>
                      <a:pt x="4767" y="2969"/>
                    </a:cubicBezTo>
                    <a:cubicBezTo>
                      <a:pt x="5070" y="3063"/>
                      <a:pt x="5378" y="3154"/>
                      <a:pt x="5693" y="3236"/>
                    </a:cubicBezTo>
                    <a:cubicBezTo>
                      <a:pt x="6522" y="3453"/>
                      <a:pt x="7252" y="3626"/>
                      <a:pt x="7904" y="3760"/>
                    </a:cubicBezTo>
                    <a:cubicBezTo>
                      <a:pt x="7748" y="3400"/>
                      <a:pt x="7568" y="3056"/>
                      <a:pt x="7363" y="2732"/>
                    </a:cubicBezTo>
                    <a:cubicBezTo>
                      <a:pt x="5456" y="2210"/>
                      <a:pt x="3372" y="1362"/>
                      <a:pt x="1333" y="0"/>
                    </a:cubicBezTo>
                    <a:close/>
                  </a:path>
                </a:pathLst>
              </a:custGeom>
              <a:solidFill>
                <a:srgbClr val="D4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1"/>
              <p:cNvSpPr/>
              <p:nvPr/>
            </p:nvSpPr>
            <p:spPr>
              <a:xfrm>
                <a:off x="5602825" y="1888213"/>
                <a:ext cx="30050" cy="75700"/>
              </a:xfrm>
              <a:custGeom>
                <a:avLst/>
                <a:gdLst/>
                <a:ahLst/>
                <a:cxnLst/>
                <a:rect l="l" t="t" r="r" b="b"/>
                <a:pathLst>
                  <a:path w="1202" h="3028" extrusionOk="0">
                    <a:moveTo>
                      <a:pt x="365" y="0"/>
                    </a:moveTo>
                    <a:cubicBezTo>
                      <a:pt x="361" y="0"/>
                      <a:pt x="353" y="4"/>
                      <a:pt x="345" y="4"/>
                    </a:cubicBezTo>
                    <a:cubicBezTo>
                      <a:pt x="225" y="21"/>
                      <a:pt x="111" y="189"/>
                      <a:pt x="45" y="452"/>
                    </a:cubicBezTo>
                    <a:cubicBezTo>
                      <a:pt x="25" y="526"/>
                      <a:pt x="9" y="604"/>
                      <a:pt x="0" y="685"/>
                    </a:cubicBezTo>
                    <a:cubicBezTo>
                      <a:pt x="53" y="665"/>
                      <a:pt x="111" y="657"/>
                      <a:pt x="168" y="657"/>
                    </a:cubicBezTo>
                    <a:cubicBezTo>
                      <a:pt x="447" y="657"/>
                      <a:pt x="668" y="878"/>
                      <a:pt x="668" y="1157"/>
                    </a:cubicBezTo>
                    <a:cubicBezTo>
                      <a:pt x="668" y="1431"/>
                      <a:pt x="447" y="1658"/>
                      <a:pt x="168" y="1658"/>
                    </a:cubicBezTo>
                    <a:cubicBezTo>
                      <a:pt x="119" y="1658"/>
                      <a:pt x="70" y="1649"/>
                      <a:pt x="25" y="1637"/>
                    </a:cubicBezTo>
                    <a:lnTo>
                      <a:pt x="25" y="1637"/>
                    </a:lnTo>
                    <a:cubicBezTo>
                      <a:pt x="168" y="2519"/>
                      <a:pt x="550" y="3027"/>
                      <a:pt x="788" y="3027"/>
                    </a:cubicBezTo>
                    <a:cubicBezTo>
                      <a:pt x="796" y="3027"/>
                      <a:pt x="804" y="3027"/>
                      <a:pt x="812" y="3023"/>
                    </a:cubicBezTo>
                    <a:cubicBezTo>
                      <a:pt x="931" y="3006"/>
                      <a:pt x="1046" y="2839"/>
                      <a:pt x="1111" y="2580"/>
                    </a:cubicBezTo>
                    <a:cubicBezTo>
                      <a:pt x="1194" y="2260"/>
                      <a:pt x="1202" y="1855"/>
                      <a:pt x="1136" y="1427"/>
                    </a:cubicBezTo>
                    <a:cubicBezTo>
                      <a:pt x="997" y="521"/>
                      <a:pt x="603" y="0"/>
                      <a:pt x="36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1"/>
              <p:cNvSpPr/>
              <p:nvPr/>
            </p:nvSpPr>
            <p:spPr>
              <a:xfrm>
                <a:off x="5593075" y="1879813"/>
                <a:ext cx="48425" cy="92600"/>
              </a:xfrm>
              <a:custGeom>
                <a:avLst/>
                <a:gdLst/>
                <a:ahLst/>
                <a:cxnLst/>
                <a:rect l="l" t="t" r="r" b="b"/>
                <a:pathLst>
                  <a:path w="1937" h="3704" extrusionOk="0">
                    <a:moveTo>
                      <a:pt x="755" y="336"/>
                    </a:moveTo>
                    <a:cubicBezTo>
                      <a:pt x="993" y="336"/>
                      <a:pt x="1387" y="857"/>
                      <a:pt x="1526" y="1763"/>
                    </a:cubicBezTo>
                    <a:cubicBezTo>
                      <a:pt x="1592" y="2191"/>
                      <a:pt x="1584" y="2596"/>
                      <a:pt x="1501" y="2916"/>
                    </a:cubicBezTo>
                    <a:cubicBezTo>
                      <a:pt x="1436" y="3175"/>
                      <a:pt x="1321" y="3342"/>
                      <a:pt x="1202" y="3359"/>
                    </a:cubicBezTo>
                    <a:cubicBezTo>
                      <a:pt x="1194" y="3363"/>
                      <a:pt x="1186" y="3363"/>
                      <a:pt x="1178" y="3363"/>
                    </a:cubicBezTo>
                    <a:cubicBezTo>
                      <a:pt x="940" y="3363"/>
                      <a:pt x="558" y="2855"/>
                      <a:pt x="415" y="1973"/>
                    </a:cubicBezTo>
                    <a:cubicBezTo>
                      <a:pt x="210" y="1907"/>
                      <a:pt x="58" y="1718"/>
                      <a:pt x="58" y="1493"/>
                    </a:cubicBezTo>
                    <a:cubicBezTo>
                      <a:pt x="58" y="1275"/>
                      <a:pt x="197" y="1091"/>
                      <a:pt x="390" y="1021"/>
                    </a:cubicBezTo>
                    <a:cubicBezTo>
                      <a:pt x="399" y="940"/>
                      <a:pt x="415" y="862"/>
                      <a:pt x="435" y="788"/>
                    </a:cubicBezTo>
                    <a:cubicBezTo>
                      <a:pt x="501" y="525"/>
                      <a:pt x="615" y="357"/>
                      <a:pt x="735" y="340"/>
                    </a:cubicBezTo>
                    <a:cubicBezTo>
                      <a:pt x="743" y="340"/>
                      <a:pt x="751" y="336"/>
                      <a:pt x="755" y="336"/>
                    </a:cubicBezTo>
                    <a:close/>
                    <a:moveTo>
                      <a:pt x="755" y="0"/>
                    </a:moveTo>
                    <a:cubicBezTo>
                      <a:pt x="731" y="0"/>
                      <a:pt x="706" y="0"/>
                      <a:pt x="681" y="4"/>
                    </a:cubicBezTo>
                    <a:cubicBezTo>
                      <a:pt x="415" y="45"/>
                      <a:pt x="214" y="291"/>
                      <a:pt x="108" y="701"/>
                    </a:cubicBezTo>
                    <a:cubicBezTo>
                      <a:pt x="13" y="1063"/>
                      <a:pt x="0" y="1517"/>
                      <a:pt x="74" y="1989"/>
                    </a:cubicBezTo>
                    <a:cubicBezTo>
                      <a:pt x="231" y="2990"/>
                      <a:pt x="694" y="3704"/>
                      <a:pt x="1178" y="3704"/>
                    </a:cubicBezTo>
                    <a:cubicBezTo>
                      <a:pt x="1206" y="3704"/>
                      <a:pt x="1231" y="3700"/>
                      <a:pt x="1255" y="3696"/>
                    </a:cubicBezTo>
                    <a:cubicBezTo>
                      <a:pt x="1522" y="3654"/>
                      <a:pt x="1723" y="3408"/>
                      <a:pt x="1830" y="2998"/>
                    </a:cubicBezTo>
                    <a:cubicBezTo>
                      <a:pt x="1925" y="2642"/>
                      <a:pt x="1937" y="2182"/>
                      <a:pt x="1863" y="1710"/>
                    </a:cubicBezTo>
                    <a:cubicBezTo>
                      <a:pt x="1707" y="709"/>
                      <a:pt x="1240" y="0"/>
                      <a:pt x="75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1"/>
              <p:cNvSpPr/>
              <p:nvPr/>
            </p:nvSpPr>
            <p:spPr>
              <a:xfrm>
                <a:off x="5567650" y="1821138"/>
                <a:ext cx="73225" cy="36225"/>
              </a:xfrm>
              <a:custGeom>
                <a:avLst/>
                <a:gdLst/>
                <a:ahLst/>
                <a:cxnLst/>
                <a:rect l="l" t="t" r="r" b="b"/>
                <a:pathLst>
                  <a:path w="2929" h="1449" extrusionOk="0">
                    <a:moveTo>
                      <a:pt x="1259" y="345"/>
                    </a:moveTo>
                    <a:cubicBezTo>
                      <a:pt x="1481" y="345"/>
                      <a:pt x="1715" y="374"/>
                      <a:pt x="1928" y="432"/>
                    </a:cubicBezTo>
                    <a:cubicBezTo>
                      <a:pt x="2318" y="534"/>
                      <a:pt x="2576" y="710"/>
                      <a:pt x="2564" y="858"/>
                    </a:cubicBezTo>
                    <a:cubicBezTo>
                      <a:pt x="2560" y="915"/>
                      <a:pt x="2474" y="977"/>
                      <a:pt x="2338" y="1026"/>
                    </a:cubicBezTo>
                    <a:cubicBezTo>
                      <a:pt x="2166" y="1084"/>
                      <a:pt x="1937" y="1108"/>
                      <a:pt x="1698" y="1108"/>
                    </a:cubicBezTo>
                    <a:cubicBezTo>
                      <a:pt x="1170" y="1108"/>
                      <a:pt x="587" y="981"/>
                      <a:pt x="411" y="784"/>
                    </a:cubicBezTo>
                    <a:cubicBezTo>
                      <a:pt x="366" y="735"/>
                      <a:pt x="370" y="703"/>
                      <a:pt x="390" y="661"/>
                    </a:cubicBezTo>
                    <a:cubicBezTo>
                      <a:pt x="489" y="444"/>
                      <a:pt x="854" y="345"/>
                      <a:pt x="1259" y="345"/>
                    </a:cubicBezTo>
                    <a:close/>
                    <a:moveTo>
                      <a:pt x="1255" y="1"/>
                    </a:moveTo>
                    <a:cubicBezTo>
                      <a:pt x="894" y="1"/>
                      <a:pt x="550" y="75"/>
                      <a:pt x="320" y="239"/>
                    </a:cubicBezTo>
                    <a:cubicBezTo>
                      <a:pt x="214" y="313"/>
                      <a:pt x="131" y="407"/>
                      <a:pt x="78" y="518"/>
                    </a:cubicBezTo>
                    <a:cubicBezTo>
                      <a:pt x="0" y="690"/>
                      <a:pt x="29" y="866"/>
                      <a:pt x="161" y="1010"/>
                    </a:cubicBezTo>
                    <a:cubicBezTo>
                      <a:pt x="415" y="1297"/>
                      <a:pt x="1087" y="1449"/>
                      <a:pt x="1691" y="1449"/>
                    </a:cubicBezTo>
                    <a:cubicBezTo>
                      <a:pt x="1973" y="1449"/>
                      <a:pt x="2244" y="1416"/>
                      <a:pt x="2450" y="1346"/>
                    </a:cubicBezTo>
                    <a:cubicBezTo>
                      <a:pt x="2584" y="1301"/>
                      <a:pt x="2683" y="1244"/>
                      <a:pt x="2749" y="1182"/>
                    </a:cubicBezTo>
                    <a:cubicBezTo>
                      <a:pt x="2859" y="1084"/>
                      <a:pt x="2896" y="977"/>
                      <a:pt x="2904" y="887"/>
                    </a:cubicBezTo>
                    <a:cubicBezTo>
                      <a:pt x="2929" y="551"/>
                      <a:pt x="2601" y="256"/>
                      <a:pt x="2018" y="103"/>
                    </a:cubicBezTo>
                    <a:cubicBezTo>
                      <a:pt x="1772" y="38"/>
                      <a:pt x="1509" y="1"/>
                      <a:pt x="12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1"/>
              <p:cNvSpPr/>
              <p:nvPr/>
            </p:nvSpPr>
            <p:spPr>
              <a:xfrm>
                <a:off x="5594525" y="1904613"/>
                <a:ext cx="25025" cy="25050"/>
              </a:xfrm>
              <a:custGeom>
                <a:avLst/>
                <a:gdLst/>
                <a:ahLst/>
                <a:cxnLst/>
                <a:rect l="l" t="t" r="r" b="b"/>
                <a:pathLst>
                  <a:path w="1001" h="1002" extrusionOk="0">
                    <a:moveTo>
                      <a:pt x="500" y="1"/>
                    </a:moveTo>
                    <a:cubicBezTo>
                      <a:pt x="443" y="1"/>
                      <a:pt x="385" y="9"/>
                      <a:pt x="332" y="29"/>
                    </a:cubicBezTo>
                    <a:cubicBezTo>
                      <a:pt x="139" y="99"/>
                      <a:pt x="0" y="283"/>
                      <a:pt x="0" y="501"/>
                    </a:cubicBezTo>
                    <a:cubicBezTo>
                      <a:pt x="0" y="726"/>
                      <a:pt x="152" y="915"/>
                      <a:pt x="357" y="981"/>
                    </a:cubicBezTo>
                    <a:cubicBezTo>
                      <a:pt x="402" y="993"/>
                      <a:pt x="451" y="1002"/>
                      <a:pt x="500" y="1002"/>
                    </a:cubicBezTo>
                    <a:cubicBezTo>
                      <a:pt x="779" y="1002"/>
                      <a:pt x="1000" y="775"/>
                      <a:pt x="1000" y="501"/>
                    </a:cubicBezTo>
                    <a:cubicBezTo>
                      <a:pt x="1000" y="222"/>
                      <a:pt x="779" y="1"/>
                      <a:pt x="500" y="1"/>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1"/>
              <p:cNvSpPr/>
              <p:nvPr/>
            </p:nvSpPr>
            <p:spPr>
              <a:xfrm>
                <a:off x="5454650" y="1763013"/>
                <a:ext cx="284675" cy="335225"/>
              </a:xfrm>
              <a:custGeom>
                <a:avLst/>
                <a:gdLst/>
                <a:ahLst/>
                <a:cxnLst/>
                <a:rect l="l" t="t" r="r" b="b"/>
                <a:pathLst>
                  <a:path w="11387" h="13409" extrusionOk="0">
                    <a:moveTo>
                      <a:pt x="5128" y="341"/>
                    </a:moveTo>
                    <a:cubicBezTo>
                      <a:pt x="6112" y="341"/>
                      <a:pt x="7104" y="665"/>
                      <a:pt x="8015" y="1301"/>
                    </a:cubicBezTo>
                    <a:cubicBezTo>
                      <a:pt x="9307" y="2203"/>
                      <a:pt x="10279" y="3614"/>
                      <a:pt x="10750" y="5275"/>
                    </a:cubicBezTo>
                    <a:cubicBezTo>
                      <a:pt x="10951" y="5981"/>
                      <a:pt x="11046" y="6690"/>
                      <a:pt x="11046" y="7375"/>
                    </a:cubicBezTo>
                    <a:cubicBezTo>
                      <a:pt x="11046" y="7518"/>
                      <a:pt x="11042" y="7658"/>
                      <a:pt x="11034" y="7802"/>
                    </a:cubicBezTo>
                    <a:cubicBezTo>
                      <a:pt x="10894" y="10242"/>
                      <a:pt x="9537" y="12313"/>
                      <a:pt x="7445" y="12904"/>
                    </a:cubicBezTo>
                    <a:cubicBezTo>
                      <a:pt x="7195" y="12978"/>
                      <a:pt x="6945" y="13023"/>
                      <a:pt x="6690" y="13047"/>
                    </a:cubicBezTo>
                    <a:cubicBezTo>
                      <a:pt x="6551" y="13059"/>
                      <a:pt x="6407" y="13068"/>
                      <a:pt x="6264" y="13068"/>
                    </a:cubicBezTo>
                    <a:cubicBezTo>
                      <a:pt x="3844" y="13068"/>
                      <a:pt x="1469" y="11075"/>
                      <a:pt x="636" y="8133"/>
                    </a:cubicBezTo>
                    <a:cubicBezTo>
                      <a:pt x="435" y="7429"/>
                      <a:pt x="341" y="6719"/>
                      <a:pt x="341" y="6034"/>
                    </a:cubicBezTo>
                    <a:cubicBezTo>
                      <a:pt x="341" y="3412"/>
                      <a:pt x="1728" y="1133"/>
                      <a:pt x="3938" y="505"/>
                    </a:cubicBezTo>
                    <a:cubicBezTo>
                      <a:pt x="4331" y="394"/>
                      <a:pt x="4730" y="341"/>
                      <a:pt x="5128" y="341"/>
                    </a:cubicBezTo>
                    <a:close/>
                    <a:moveTo>
                      <a:pt x="5132" y="1"/>
                    </a:moveTo>
                    <a:cubicBezTo>
                      <a:pt x="4697" y="1"/>
                      <a:pt x="4270" y="58"/>
                      <a:pt x="3848" y="177"/>
                    </a:cubicBezTo>
                    <a:cubicBezTo>
                      <a:pt x="1490" y="845"/>
                      <a:pt x="0" y="3265"/>
                      <a:pt x="0" y="6038"/>
                    </a:cubicBezTo>
                    <a:cubicBezTo>
                      <a:pt x="0" y="6751"/>
                      <a:pt x="104" y="7490"/>
                      <a:pt x="308" y="8228"/>
                    </a:cubicBezTo>
                    <a:cubicBezTo>
                      <a:pt x="1181" y="11317"/>
                      <a:pt x="3697" y="13409"/>
                      <a:pt x="6268" y="13409"/>
                    </a:cubicBezTo>
                    <a:cubicBezTo>
                      <a:pt x="6694" y="13409"/>
                      <a:pt x="7117" y="13351"/>
                      <a:pt x="7539" y="13231"/>
                    </a:cubicBezTo>
                    <a:cubicBezTo>
                      <a:pt x="9898" y="12563"/>
                      <a:pt x="11386" y="10144"/>
                      <a:pt x="11386" y="7375"/>
                    </a:cubicBezTo>
                    <a:cubicBezTo>
                      <a:pt x="11386" y="6657"/>
                      <a:pt x="11284" y="5919"/>
                      <a:pt x="11074" y="5180"/>
                    </a:cubicBezTo>
                    <a:cubicBezTo>
                      <a:pt x="10587" y="3446"/>
                      <a:pt x="9565" y="1969"/>
                      <a:pt x="8208" y="1021"/>
                    </a:cubicBezTo>
                    <a:cubicBezTo>
                      <a:pt x="7240" y="349"/>
                      <a:pt x="6182" y="1"/>
                      <a:pt x="5132"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1"/>
              <p:cNvSpPr/>
              <p:nvPr/>
            </p:nvSpPr>
            <p:spPr>
              <a:xfrm>
                <a:off x="5129400" y="2149988"/>
                <a:ext cx="30175" cy="41350"/>
              </a:xfrm>
              <a:custGeom>
                <a:avLst/>
                <a:gdLst/>
                <a:ahLst/>
                <a:cxnLst/>
                <a:rect l="l" t="t" r="r" b="b"/>
                <a:pathLst>
                  <a:path w="1207" h="1654" extrusionOk="0">
                    <a:moveTo>
                      <a:pt x="1" y="1"/>
                    </a:moveTo>
                    <a:lnTo>
                      <a:pt x="1" y="1"/>
                    </a:lnTo>
                    <a:cubicBezTo>
                      <a:pt x="342" y="628"/>
                      <a:pt x="743" y="1186"/>
                      <a:pt x="1182" y="1654"/>
                    </a:cubicBezTo>
                    <a:cubicBezTo>
                      <a:pt x="1190" y="1604"/>
                      <a:pt x="1198" y="1559"/>
                      <a:pt x="1207" y="1510"/>
                    </a:cubicBezTo>
                    <a:cubicBezTo>
                      <a:pt x="788" y="1030"/>
                      <a:pt x="386" y="525"/>
                      <a:pt x="1" y="1"/>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1"/>
              <p:cNvSpPr/>
              <p:nvPr/>
            </p:nvSpPr>
            <p:spPr>
              <a:xfrm>
                <a:off x="5158950" y="2187713"/>
                <a:ext cx="22875" cy="23725"/>
              </a:xfrm>
              <a:custGeom>
                <a:avLst/>
                <a:gdLst/>
                <a:ahLst/>
                <a:cxnLst/>
                <a:rect l="l" t="t" r="r" b="b"/>
                <a:pathLst>
                  <a:path w="915" h="949" extrusionOk="0">
                    <a:moveTo>
                      <a:pt x="25" y="1"/>
                    </a:moveTo>
                    <a:cubicBezTo>
                      <a:pt x="16" y="50"/>
                      <a:pt x="8" y="95"/>
                      <a:pt x="0" y="145"/>
                    </a:cubicBezTo>
                    <a:cubicBezTo>
                      <a:pt x="292" y="452"/>
                      <a:pt x="595" y="718"/>
                      <a:pt x="915" y="949"/>
                    </a:cubicBezTo>
                    <a:cubicBezTo>
                      <a:pt x="611" y="645"/>
                      <a:pt x="316" y="329"/>
                      <a:pt x="25" y="1"/>
                    </a:cubicBezTo>
                    <a:close/>
                  </a:path>
                </a:pathLst>
              </a:custGeom>
              <a:solidFill>
                <a:srgbClr val="D9D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1"/>
              <p:cNvSpPr/>
              <p:nvPr/>
            </p:nvSpPr>
            <p:spPr>
              <a:xfrm>
                <a:off x="5100800" y="2032588"/>
                <a:ext cx="84000" cy="180900"/>
              </a:xfrm>
              <a:custGeom>
                <a:avLst/>
                <a:gdLst/>
                <a:ahLst/>
                <a:cxnLst/>
                <a:rect l="l" t="t" r="r" b="b"/>
                <a:pathLst>
                  <a:path w="3360" h="7236" extrusionOk="0">
                    <a:moveTo>
                      <a:pt x="4" y="0"/>
                    </a:moveTo>
                    <a:cubicBezTo>
                      <a:pt x="0" y="78"/>
                      <a:pt x="0" y="156"/>
                      <a:pt x="0" y="239"/>
                    </a:cubicBezTo>
                    <a:cubicBezTo>
                      <a:pt x="0" y="964"/>
                      <a:pt x="95" y="1719"/>
                      <a:pt x="284" y="2473"/>
                    </a:cubicBezTo>
                    <a:cubicBezTo>
                      <a:pt x="308" y="2568"/>
                      <a:pt x="333" y="2666"/>
                      <a:pt x="361" y="2761"/>
                    </a:cubicBezTo>
                    <a:cubicBezTo>
                      <a:pt x="558" y="3457"/>
                      <a:pt x="825" y="4110"/>
                      <a:pt x="1145" y="4697"/>
                    </a:cubicBezTo>
                    <a:cubicBezTo>
                      <a:pt x="1530" y="5221"/>
                      <a:pt x="1932" y="5726"/>
                      <a:pt x="2351" y="6206"/>
                    </a:cubicBezTo>
                    <a:cubicBezTo>
                      <a:pt x="2642" y="6534"/>
                      <a:pt x="2937" y="6850"/>
                      <a:pt x="3241" y="7154"/>
                    </a:cubicBezTo>
                    <a:cubicBezTo>
                      <a:pt x="3277" y="7182"/>
                      <a:pt x="3318" y="7211"/>
                      <a:pt x="3360" y="7235"/>
                    </a:cubicBezTo>
                    <a:cubicBezTo>
                      <a:pt x="2679" y="6198"/>
                      <a:pt x="2141" y="5004"/>
                      <a:pt x="1723" y="3749"/>
                    </a:cubicBezTo>
                    <a:cubicBezTo>
                      <a:pt x="1293" y="3027"/>
                      <a:pt x="575" y="1694"/>
                      <a:pt x="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1"/>
              <p:cNvSpPr/>
              <p:nvPr/>
            </p:nvSpPr>
            <p:spPr>
              <a:xfrm>
                <a:off x="5100900" y="1966238"/>
                <a:ext cx="42975" cy="160075"/>
              </a:xfrm>
              <a:custGeom>
                <a:avLst/>
                <a:gdLst/>
                <a:ahLst/>
                <a:cxnLst/>
                <a:rect l="l" t="t" r="r" b="b"/>
                <a:pathLst>
                  <a:path w="1719" h="6403" extrusionOk="0">
                    <a:moveTo>
                      <a:pt x="583" y="1"/>
                    </a:moveTo>
                    <a:cubicBezTo>
                      <a:pt x="501" y="181"/>
                      <a:pt x="423" y="370"/>
                      <a:pt x="357" y="570"/>
                    </a:cubicBezTo>
                    <a:cubicBezTo>
                      <a:pt x="140" y="1214"/>
                      <a:pt x="21" y="1920"/>
                      <a:pt x="0" y="2654"/>
                    </a:cubicBezTo>
                    <a:cubicBezTo>
                      <a:pt x="571" y="4348"/>
                      <a:pt x="1289" y="5681"/>
                      <a:pt x="1719" y="6403"/>
                    </a:cubicBezTo>
                    <a:cubicBezTo>
                      <a:pt x="1018" y="4299"/>
                      <a:pt x="664" y="2018"/>
                      <a:pt x="583"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1"/>
              <p:cNvSpPr/>
              <p:nvPr/>
            </p:nvSpPr>
            <p:spPr>
              <a:xfrm>
                <a:off x="5115450" y="1910663"/>
                <a:ext cx="217000" cy="302925"/>
              </a:xfrm>
              <a:custGeom>
                <a:avLst/>
                <a:gdLst/>
                <a:ahLst/>
                <a:cxnLst/>
                <a:rect l="l" t="t" r="r" b="b"/>
                <a:pathLst>
                  <a:path w="8680" h="12117" extrusionOk="0">
                    <a:moveTo>
                      <a:pt x="4508" y="3757"/>
                    </a:moveTo>
                    <a:cubicBezTo>
                      <a:pt x="4750" y="3757"/>
                      <a:pt x="4989" y="3929"/>
                      <a:pt x="5193" y="4249"/>
                    </a:cubicBezTo>
                    <a:cubicBezTo>
                      <a:pt x="5394" y="4565"/>
                      <a:pt x="5542" y="4996"/>
                      <a:pt x="5616" y="5468"/>
                    </a:cubicBezTo>
                    <a:cubicBezTo>
                      <a:pt x="5689" y="5940"/>
                      <a:pt x="5678" y="6399"/>
                      <a:pt x="5583" y="6756"/>
                    </a:cubicBezTo>
                    <a:cubicBezTo>
                      <a:pt x="5477" y="7166"/>
                      <a:pt x="5271" y="7412"/>
                      <a:pt x="5009" y="7453"/>
                    </a:cubicBezTo>
                    <a:cubicBezTo>
                      <a:pt x="4980" y="7457"/>
                      <a:pt x="4955" y="7461"/>
                      <a:pt x="4930" y="7461"/>
                    </a:cubicBezTo>
                    <a:cubicBezTo>
                      <a:pt x="4447" y="7461"/>
                      <a:pt x="3980" y="6748"/>
                      <a:pt x="3823" y="5747"/>
                    </a:cubicBezTo>
                    <a:cubicBezTo>
                      <a:pt x="3754" y="5275"/>
                      <a:pt x="3762" y="4820"/>
                      <a:pt x="3857" y="4459"/>
                    </a:cubicBezTo>
                    <a:cubicBezTo>
                      <a:pt x="3963" y="4049"/>
                      <a:pt x="4168" y="3802"/>
                      <a:pt x="4434" y="3762"/>
                    </a:cubicBezTo>
                    <a:cubicBezTo>
                      <a:pt x="4459" y="3757"/>
                      <a:pt x="4484" y="3757"/>
                      <a:pt x="4508" y="3757"/>
                    </a:cubicBezTo>
                    <a:close/>
                    <a:moveTo>
                      <a:pt x="3102" y="1"/>
                    </a:moveTo>
                    <a:cubicBezTo>
                      <a:pt x="2814" y="1"/>
                      <a:pt x="2536" y="37"/>
                      <a:pt x="2261" y="115"/>
                    </a:cubicBezTo>
                    <a:cubicBezTo>
                      <a:pt x="2159" y="145"/>
                      <a:pt x="2056" y="181"/>
                      <a:pt x="1958" y="222"/>
                    </a:cubicBezTo>
                    <a:cubicBezTo>
                      <a:pt x="1523" y="395"/>
                      <a:pt x="1133" y="665"/>
                      <a:pt x="792" y="1026"/>
                    </a:cubicBezTo>
                    <a:cubicBezTo>
                      <a:pt x="530" y="2597"/>
                      <a:pt x="452" y="4311"/>
                      <a:pt x="510" y="6280"/>
                    </a:cubicBezTo>
                    <a:cubicBezTo>
                      <a:pt x="214" y="4885"/>
                      <a:pt x="58" y="3491"/>
                      <a:pt x="14" y="2199"/>
                    </a:cubicBezTo>
                    <a:cubicBezTo>
                      <a:pt x="9" y="2207"/>
                      <a:pt x="5" y="2216"/>
                      <a:pt x="1" y="2224"/>
                    </a:cubicBezTo>
                    <a:cubicBezTo>
                      <a:pt x="82" y="4241"/>
                      <a:pt x="436" y="6522"/>
                      <a:pt x="1137" y="8626"/>
                    </a:cubicBezTo>
                    <a:cubicBezTo>
                      <a:pt x="1324" y="9188"/>
                      <a:pt x="1535" y="9738"/>
                      <a:pt x="1773" y="10267"/>
                    </a:cubicBezTo>
                    <a:lnTo>
                      <a:pt x="1773" y="10267"/>
                    </a:lnTo>
                    <a:cubicBezTo>
                      <a:pt x="2273" y="9225"/>
                      <a:pt x="3364" y="8384"/>
                      <a:pt x="4742" y="8113"/>
                    </a:cubicBezTo>
                    <a:cubicBezTo>
                      <a:pt x="5046" y="8056"/>
                      <a:pt x="5341" y="8027"/>
                      <a:pt x="5636" y="8027"/>
                    </a:cubicBezTo>
                    <a:cubicBezTo>
                      <a:pt x="6810" y="8027"/>
                      <a:pt x="7872" y="8482"/>
                      <a:pt x="8540" y="9233"/>
                    </a:cubicBezTo>
                    <a:cubicBezTo>
                      <a:pt x="8631" y="8758"/>
                      <a:pt x="8680" y="8257"/>
                      <a:pt x="8680" y="7749"/>
                    </a:cubicBezTo>
                    <a:cubicBezTo>
                      <a:pt x="8680" y="6924"/>
                      <a:pt x="8561" y="6070"/>
                      <a:pt x="8319" y="5222"/>
                    </a:cubicBezTo>
                    <a:cubicBezTo>
                      <a:pt x="7839" y="3524"/>
                      <a:pt x="6937" y="2059"/>
                      <a:pt x="5780" y="1095"/>
                    </a:cubicBezTo>
                    <a:cubicBezTo>
                      <a:pt x="5517" y="874"/>
                      <a:pt x="5246" y="686"/>
                      <a:pt x="4972" y="533"/>
                    </a:cubicBezTo>
                    <a:lnTo>
                      <a:pt x="4972" y="533"/>
                    </a:lnTo>
                    <a:cubicBezTo>
                      <a:pt x="5066" y="883"/>
                      <a:pt x="4841" y="1277"/>
                      <a:pt x="4328" y="1650"/>
                    </a:cubicBezTo>
                    <a:cubicBezTo>
                      <a:pt x="3864" y="1985"/>
                      <a:pt x="3167" y="2277"/>
                      <a:pt x="2659" y="2277"/>
                    </a:cubicBezTo>
                    <a:cubicBezTo>
                      <a:pt x="2420" y="2277"/>
                      <a:pt x="2223" y="2216"/>
                      <a:pt x="2109" y="2068"/>
                    </a:cubicBezTo>
                    <a:cubicBezTo>
                      <a:pt x="2002" y="1928"/>
                      <a:pt x="1904" y="1695"/>
                      <a:pt x="2047" y="1358"/>
                    </a:cubicBezTo>
                    <a:cubicBezTo>
                      <a:pt x="2278" y="829"/>
                      <a:pt x="3073" y="251"/>
                      <a:pt x="3779" y="71"/>
                    </a:cubicBezTo>
                    <a:cubicBezTo>
                      <a:pt x="3552" y="25"/>
                      <a:pt x="3323" y="1"/>
                      <a:pt x="3102" y="1"/>
                    </a:cubicBezTo>
                    <a:close/>
                    <a:moveTo>
                      <a:pt x="1773" y="10267"/>
                    </a:moveTo>
                    <a:cubicBezTo>
                      <a:pt x="1773" y="10267"/>
                      <a:pt x="1773" y="10267"/>
                      <a:pt x="1773" y="10267"/>
                    </a:cubicBezTo>
                    <a:cubicBezTo>
                      <a:pt x="1775" y="10271"/>
                      <a:pt x="1776" y="10275"/>
                      <a:pt x="1778" y="10280"/>
                    </a:cubicBezTo>
                    <a:lnTo>
                      <a:pt x="1778" y="10280"/>
                    </a:lnTo>
                    <a:cubicBezTo>
                      <a:pt x="1776" y="10275"/>
                      <a:pt x="1775" y="10271"/>
                      <a:pt x="1773" y="10267"/>
                    </a:cubicBezTo>
                    <a:close/>
                    <a:moveTo>
                      <a:pt x="1778" y="10280"/>
                    </a:moveTo>
                    <a:cubicBezTo>
                      <a:pt x="2070" y="10927"/>
                      <a:pt x="2400" y="11543"/>
                      <a:pt x="2774" y="12112"/>
                    </a:cubicBezTo>
                    <a:lnTo>
                      <a:pt x="2778" y="12116"/>
                    </a:lnTo>
                    <a:cubicBezTo>
                      <a:pt x="2403" y="11546"/>
                      <a:pt x="2072" y="10927"/>
                      <a:pt x="1778" y="10280"/>
                    </a:cubicBezTo>
                    <a:close/>
                  </a:path>
                </a:pathLst>
              </a:custGeom>
              <a:solidFill>
                <a:srgbClr val="D6D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1"/>
              <p:cNvSpPr/>
              <p:nvPr/>
            </p:nvSpPr>
            <p:spPr>
              <a:xfrm>
                <a:off x="5159750" y="2111338"/>
                <a:ext cx="169225" cy="120800"/>
              </a:xfrm>
              <a:custGeom>
                <a:avLst/>
                <a:gdLst/>
                <a:ahLst/>
                <a:cxnLst/>
                <a:rect l="l" t="t" r="r" b="b"/>
                <a:pathLst>
                  <a:path w="6769" h="4832" extrusionOk="0">
                    <a:moveTo>
                      <a:pt x="3864" y="0"/>
                    </a:moveTo>
                    <a:cubicBezTo>
                      <a:pt x="3569" y="0"/>
                      <a:pt x="3274" y="29"/>
                      <a:pt x="2970" y="86"/>
                    </a:cubicBezTo>
                    <a:cubicBezTo>
                      <a:pt x="1592" y="357"/>
                      <a:pt x="501" y="1198"/>
                      <a:pt x="1" y="2240"/>
                    </a:cubicBezTo>
                    <a:cubicBezTo>
                      <a:pt x="296" y="2891"/>
                      <a:pt x="629" y="3516"/>
                      <a:pt x="1006" y="4089"/>
                    </a:cubicBezTo>
                    <a:cubicBezTo>
                      <a:pt x="1715" y="4565"/>
                      <a:pt x="2474" y="4832"/>
                      <a:pt x="3224" y="4832"/>
                    </a:cubicBezTo>
                    <a:cubicBezTo>
                      <a:pt x="3508" y="4832"/>
                      <a:pt x="3786" y="4795"/>
                      <a:pt x="4061" y="4717"/>
                    </a:cubicBezTo>
                    <a:cubicBezTo>
                      <a:pt x="5189" y="4397"/>
                      <a:pt x="6071" y="3450"/>
                      <a:pt x="6547" y="2043"/>
                    </a:cubicBezTo>
                    <a:cubicBezTo>
                      <a:pt x="6637" y="1772"/>
                      <a:pt x="6711" y="1494"/>
                      <a:pt x="6768" y="1206"/>
                    </a:cubicBezTo>
                    <a:cubicBezTo>
                      <a:pt x="6100" y="455"/>
                      <a:pt x="5038" y="0"/>
                      <a:pt x="3864" y="0"/>
                    </a:cubicBezTo>
                    <a:close/>
                  </a:path>
                </a:pathLst>
              </a:custGeom>
              <a:solidFill>
                <a:srgbClr val="D8B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1"/>
              <p:cNvSpPr/>
              <p:nvPr/>
            </p:nvSpPr>
            <p:spPr>
              <a:xfrm>
                <a:off x="5115775" y="1936288"/>
                <a:ext cx="19500" cy="131400"/>
              </a:xfrm>
              <a:custGeom>
                <a:avLst/>
                <a:gdLst/>
                <a:ahLst/>
                <a:cxnLst/>
                <a:rect l="l" t="t" r="r" b="b"/>
                <a:pathLst>
                  <a:path w="780" h="5256" extrusionOk="0">
                    <a:moveTo>
                      <a:pt x="779" y="1"/>
                    </a:moveTo>
                    <a:cubicBezTo>
                      <a:pt x="476" y="325"/>
                      <a:pt x="209" y="719"/>
                      <a:pt x="1" y="1174"/>
                    </a:cubicBezTo>
                    <a:cubicBezTo>
                      <a:pt x="45" y="2466"/>
                      <a:pt x="201" y="3860"/>
                      <a:pt x="497" y="5255"/>
                    </a:cubicBezTo>
                    <a:cubicBezTo>
                      <a:pt x="439" y="3286"/>
                      <a:pt x="517" y="1572"/>
                      <a:pt x="779" y="1"/>
                    </a:cubicBezTo>
                    <a:close/>
                  </a:path>
                </a:pathLst>
              </a:custGeom>
              <a:solidFill>
                <a:srgbClr val="D4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1"/>
              <p:cNvSpPr/>
              <p:nvPr/>
            </p:nvSpPr>
            <p:spPr>
              <a:xfrm>
                <a:off x="5219125" y="2012988"/>
                <a:ext cx="29950" cy="75700"/>
              </a:xfrm>
              <a:custGeom>
                <a:avLst/>
                <a:gdLst/>
                <a:ahLst/>
                <a:cxnLst/>
                <a:rect l="l" t="t" r="r" b="b"/>
                <a:pathLst>
                  <a:path w="1198" h="3028" extrusionOk="0">
                    <a:moveTo>
                      <a:pt x="361" y="1"/>
                    </a:moveTo>
                    <a:cubicBezTo>
                      <a:pt x="353" y="1"/>
                      <a:pt x="345" y="5"/>
                      <a:pt x="337" y="5"/>
                    </a:cubicBezTo>
                    <a:cubicBezTo>
                      <a:pt x="217" y="22"/>
                      <a:pt x="107" y="190"/>
                      <a:pt x="37" y="452"/>
                    </a:cubicBezTo>
                    <a:cubicBezTo>
                      <a:pt x="29" y="489"/>
                      <a:pt x="21" y="530"/>
                      <a:pt x="13" y="567"/>
                    </a:cubicBezTo>
                    <a:cubicBezTo>
                      <a:pt x="62" y="555"/>
                      <a:pt x="111" y="546"/>
                      <a:pt x="164" y="546"/>
                    </a:cubicBezTo>
                    <a:cubicBezTo>
                      <a:pt x="439" y="546"/>
                      <a:pt x="665" y="772"/>
                      <a:pt x="665" y="1047"/>
                    </a:cubicBezTo>
                    <a:cubicBezTo>
                      <a:pt x="665" y="1322"/>
                      <a:pt x="439" y="1547"/>
                      <a:pt x="164" y="1547"/>
                    </a:cubicBezTo>
                    <a:cubicBezTo>
                      <a:pt x="107" y="1547"/>
                      <a:pt x="54" y="1539"/>
                      <a:pt x="1" y="1523"/>
                    </a:cubicBezTo>
                    <a:lnTo>
                      <a:pt x="1" y="1523"/>
                    </a:lnTo>
                    <a:cubicBezTo>
                      <a:pt x="5" y="1547"/>
                      <a:pt x="9" y="1576"/>
                      <a:pt x="13" y="1600"/>
                    </a:cubicBezTo>
                    <a:cubicBezTo>
                      <a:pt x="156" y="2507"/>
                      <a:pt x="546" y="3028"/>
                      <a:pt x="783" y="3028"/>
                    </a:cubicBezTo>
                    <a:cubicBezTo>
                      <a:pt x="792" y="3028"/>
                      <a:pt x="800" y="3028"/>
                      <a:pt x="808" y="3024"/>
                    </a:cubicBezTo>
                    <a:cubicBezTo>
                      <a:pt x="927" y="3007"/>
                      <a:pt x="1038" y="2839"/>
                      <a:pt x="1108" y="2577"/>
                    </a:cubicBezTo>
                    <a:cubicBezTo>
                      <a:pt x="1190" y="2261"/>
                      <a:pt x="1198" y="1854"/>
                      <a:pt x="1133" y="1428"/>
                    </a:cubicBezTo>
                    <a:cubicBezTo>
                      <a:pt x="1067" y="1002"/>
                      <a:pt x="936" y="616"/>
                      <a:pt x="759" y="337"/>
                    </a:cubicBezTo>
                    <a:cubicBezTo>
                      <a:pt x="624" y="124"/>
                      <a:pt x="480" y="1"/>
                      <a:pt x="36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1"/>
              <p:cNvSpPr/>
              <p:nvPr/>
            </p:nvSpPr>
            <p:spPr>
              <a:xfrm>
                <a:off x="5209300" y="2004588"/>
                <a:ext cx="48400" cy="92625"/>
              </a:xfrm>
              <a:custGeom>
                <a:avLst/>
                <a:gdLst/>
                <a:ahLst/>
                <a:cxnLst/>
                <a:rect l="l" t="t" r="r" b="b"/>
                <a:pathLst>
                  <a:path w="1936" h="3705" extrusionOk="0">
                    <a:moveTo>
                      <a:pt x="754" y="337"/>
                    </a:moveTo>
                    <a:cubicBezTo>
                      <a:pt x="873" y="337"/>
                      <a:pt x="1017" y="460"/>
                      <a:pt x="1152" y="673"/>
                    </a:cubicBezTo>
                    <a:cubicBezTo>
                      <a:pt x="1329" y="952"/>
                      <a:pt x="1460" y="1338"/>
                      <a:pt x="1526" y="1764"/>
                    </a:cubicBezTo>
                    <a:cubicBezTo>
                      <a:pt x="1591" y="2190"/>
                      <a:pt x="1583" y="2597"/>
                      <a:pt x="1501" y="2913"/>
                    </a:cubicBezTo>
                    <a:cubicBezTo>
                      <a:pt x="1431" y="3175"/>
                      <a:pt x="1320" y="3343"/>
                      <a:pt x="1201" y="3360"/>
                    </a:cubicBezTo>
                    <a:cubicBezTo>
                      <a:pt x="1193" y="3364"/>
                      <a:pt x="1185" y="3364"/>
                      <a:pt x="1176" y="3364"/>
                    </a:cubicBezTo>
                    <a:cubicBezTo>
                      <a:pt x="939" y="3364"/>
                      <a:pt x="549" y="2843"/>
                      <a:pt x="406" y="1936"/>
                    </a:cubicBezTo>
                    <a:cubicBezTo>
                      <a:pt x="402" y="1912"/>
                      <a:pt x="398" y="1883"/>
                      <a:pt x="394" y="1859"/>
                    </a:cubicBezTo>
                    <a:cubicBezTo>
                      <a:pt x="197" y="1789"/>
                      <a:pt x="57" y="1605"/>
                      <a:pt x="57" y="1383"/>
                    </a:cubicBezTo>
                    <a:cubicBezTo>
                      <a:pt x="57" y="1157"/>
                      <a:pt x="201" y="969"/>
                      <a:pt x="406" y="903"/>
                    </a:cubicBezTo>
                    <a:cubicBezTo>
                      <a:pt x="414" y="866"/>
                      <a:pt x="422" y="825"/>
                      <a:pt x="430" y="788"/>
                    </a:cubicBezTo>
                    <a:cubicBezTo>
                      <a:pt x="500" y="526"/>
                      <a:pt x="610" y="358"/>
                      <a:pt x="730" y="341"/>
                    </a:cubicBezTo>
                    <a:cubicBezTo>
                      <a:pt x="738" y="341"/>
                      <a:pt x="746" y="337"/>
                      <a:pt x="754" y="337"/>
                    </a:cubicBezTo>
                    <a:close/>
                    <a:moveTo>
                      <a:pt x="754" y="0"/>
                    </a:moveTo>
                    <a:cubicBezTo>
                      <a:pt x="730" y="0"/>
                      <a:pt x="705" y="0"/>
                      <a:pt x="680" y="5"/>
                    </a:cubicBezTo>
                    <a:cubicBezTo>
                      <a:pt x="414" y="45"/>
                      <a:pt x="209" y="292"/>
                      <a:pt x="103" y="702"/>
                    </a:cubicBezTo>
                    <a:cubicBezTo>
                      <a:pt x="8" y="1063"/>
                      <a:pt x="0" y="1518"/>
                      <a:pt x="69" y="1990"/>
                    </a:cubicBezTo>
                    <a:cubicBezTo>
                      <a:pt x="226" y="2991"/>
                      <a:pt x="693" y="3704"/>
                      <a:pt x="1176" y="3704"/>
                    </a:cubicBezTo>
                    <a:cubicBezTo>
                      <a:pt x="1201" y="3704"/>
                      <a:pt x="1226" y="3700"/>
                      <a:pt x="1255" y="3696"/>
                    </a:cubicBezTo>
                    <a:cubicBezTo>
                      <a:pt x="1517" y="3655"/>
                      <a:pt x="1723" y="3409"/>
                      <a:pt x="1829" y="2999"/>
                    </a:cubicBezTo>
                    <a:cubicBezTo>
                      <a:pt x="1924" y="2642"/>
                      <a:pt x="1935" y="2183"/>
                      <a:pt x="1862" y="1711"/>
                    </a:cubicBezTo>
                    <a:cubicBezTo>
                      <a:pt x="1788" y="1239"/>
                      <a:pt x="1640" y="808"/>
                      <a:pt x="1439" y="492"/>
                    </a:cubicBezTo>
                    <a:cubicBezTo>
                      <a:pt x="1235" y="172"/>
                      <a:pt x="996" y="0"/>
                      <a:pt x="75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1"/>
              <p:cNvSpPr/>
              <p:nvPr/>
            </p:nvSpPr>
            <p:spPr>
              <a:xfrm>
                <a:off x="5210725" y="2026638"/>
                <a:ext cx="25050" cy="25050"/>
              </a:xfrm>
              <a:custGeom>
                <a:avLst/>
                <a:gdLst/>
                <a:ahLst/>
                <a:cxnLst/>
                <a:rect l="l" t="t" r="r" b="b"/>
                <a:pathLst>
                  <a:path w="1002" h="1002" extrusionOk="0">
                    <a:moveTo>
                      <a:pt x="500" y="0"/>
                    </a:moveTo>
                    <a:cubicBezTo>
                      <a:pt x="447" y="0"/>
                      <a:pt x="398" y="9"/>
                      <a:pt x="349" y="21"/>
                    </a:cubicBezTo>
                    <a:cubicBezTo>
                      <a:pt x="144" y="87"/>
                      <a:pt x="0" y="275"/>
                      <a:pt x="0" y="501"/>
                    </a:cubicBezTo>
                    <a:cubicBezTo>
                      <a:pt x="0" y="723"/>
                      <a:pt x="140" y="907"/>
                      <a:pt x="337" y="977"/>
                    </a:cubicBezTo>
                    <a:cubicBezTo>
                      <a:pt x="390" y="993"/>
                      <a:pt x="443" y="1001"/>
                      <a:pt x="500" y="1001"/>
                    </a:cubicBezTo>
                    <a:cubicBezTo>
                      <a:pt x="775" y="1001"/>
                      <a:pt x="1001" y="776"/>
                      <a:pt x="1001" y="501"/>
                    </a:cubicBezTo>
                    <a:cubicBezTo>
                      <a:pt x="1001" y="226"/>
                      <a:pt x="775" y="0"/>
                      <a:pt x="500" y="0"/>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1"/>
              <p:cNvSpPr/>
              <p:nvPr/>
            </p:nvSpPr>
            <p:spPr>
              <a:xfrm>
                <a:off x="5100800" y="2038538"/>
                <a:ext cx="7100" cy="55900"/>
              </a:xfrm>
              <a:custGeom>
                <a:avLst/>
                <a:gdLst/>
                <a:ahLst/>
                <a:cxnLst/>
                <a:rect l="l" t="t" r="r" b="b"/>
                <a:pathLst>
                  <a:path w="284" h="2236" extrusionOk="0">
                    <a:moveTo>
                      <a:pt x="0" y="1"/>
                    </a:moveTo>
                    <a:cubicBezTo>
                      <a:pt x="0" y="726"/>
                      <a:pt x="95" y="1481"/>
                      <a:pt x="284" y="2235"/>
                    </a:cubicBezTo>
                    <a:cubicBezTo>
                      <a:pt x="95" y="1481"/>
                      <a:pt x="0" y="726"/>
                      <a:pt x="0"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1"/>
              <p:cNvSpPr/>
              <p:nvPr/>
            </p:nvSpPr>
            <p:spPr>
              <a:xfrm>
                <a:off x="5100800" y="2032588"/>
                <a:ext cx="125" cy="5975"/>
              </a:xfrm>
              <a:custGeom>
                <a:avLst/>
                <a:gdLst/>
                <a:ahLst/>
                <a:cxnLst/>
                <a:rect l="l" t="t" r="r" b="b"/>
                <a:pathLst>
                  <a:path w="5" h="239" extrusionOk="0">
                    <a:moveTo>
                      <a:pt x="4" y="0"/>
                    </a:moveTo>
                    <a:cubicBezTo>
                      <a:pt x="0" y="78"/>
                      <a:pt x="0" y="156"/>
                      <a:pt x="0" y="239"/>
                    </a:cubicBezTo>
                    <a:cubicBezTo>
                      <a:pt x="0" y="156"/>
                      <a:pt x="0" y="78"/>
                      <a:pt x="4" y="0"/>
                    </a:cubicBezTo>
                    <a:close/>
                  </a:path>
                </a:pathLst>
              </a:custGeom>
              <a:solidFill>
                <a:srgbClr val="A37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1"/>
              <p:cNvSpPr/>
              <p:nvPr/>
            </p:nvSpPr>
            <p:spPr>
              <a:xfrm>
                <a:off x="5100900" y="1966238"/>
                <a:ext cx="14575" cy="66375"/>
              </a:xfrm>
              <a:custGeom>
                <a:avLst/>
                <a:gdLst/>
                <a:ahLst/>
                <a:cxnLst/>
                <a:rect l="l" t="t" r="r" b="b"/>
                <a:pathLst>
                  <a:path w="583" h="2655" extrusionOk="0">
                    <a:moveTo>
                      <a:pt x="583" y="1"/>
                    </a:moveTo>
                    <a:cubicBezTo>
                      <a:pt x="501" y="181"/>
                      <a:pt x="423" y="370"/>
                      <a:pt x="357" y="570"/>
                    </a:cubicBezTo>
                    <a:cubicBezTo>
                      <a:pt x="140" y="1214"/>
                      <a:pt x="21" y="1920"/>
                      <a:pt x="0" y="2654"/>
                    </a:cubicBezTo>
                    <a:lnTo>
                      <a:pt x="0" y="2654"/>
                    </a:lnTo>
                    <a:cubicBezTo>
                      <a:pt x="21" y="1920"/>
                      <a:pt x="140" y="1214"/>
                      <a:pt x="357" y="570"/>
                    </a:cubicBezTo>
                    <a:cubicBezTo>
                      <a:pt x="423" y="370"/>
                      <a:pt x="501" y="181"/>
                      <a:pt x="583" y="1"/>
                    </a:cubicBezTo>
                    <a:close/>
                  </a:path>
                </a:pathLst>
              </a:custGeom>
              <a:solidFill>
                <a:srgbClr val="824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1"/>
              <p:cNvSpPr/>
              <p:nvPr/>
            </p:nvSpPr>
            <p:spPr>
              <a:xfrm>
                <a:off x="5115450" y="1916213"/>
                <a:ext cx="48950" cy="50050"/>
              </a:xfrm>
              <a:custGeom>
                <a:avLst/>
                <a:gdLst/>
                <a:ahLst/>
                <a:cxnLst/>
                <a:rect l="l" t="t" r="r" b="b"/>
                <a:pathLst>
                  <a:path w="1958" h="2002" extrusionOk="0">
                    <a:moveTo>
                      <a:pt x="14" y="1977"/>
                    </a:moveTo>
                    <a:cubicBezTo>
                      <a:pt x="9" y="1985"/>
                      <a:pt x="5" y="1994"/>
                      <a:pt x="1" y="2002"/>
                    </a:cubicBezTo>
                    <a:lnTo>
                      <a:pt x="1" y="2002"/>
                    </a:lnTo>
                    <a:cubicBezTo>
                      <a:pt x="5" y="1994"/>
                      <a:pt x="9" y="1985"/>
                      <a:pt x="14" y="1977"/>
                    </a:cubicBezTo>
                    <a:lnTo>
                      <a:pt x="14" y="1977"/>
                    </a:lnTo>
                    <a:close/>
                    <a:moveTo>
                      <a:pt x="1958" y="0"/>
                    </a:moveTo>
                    <a:cubicBezTo>
                      <a:pt x="1523" y="173"/>
                      <a:pt x="1133" y="443"/>
                      <a:pt x="792" y="804"/>
                    </a:cubicBezTo>
                    <a:lnTo>
                      <a:pt x="792" y="804"/>
                    </a:lnTo>
                    <a:cubicBezTo>
                      <a:pt x="1133" y="443"/>
                      <a:pt x="1523" y="173"/>
                      <a:pt x="1958" y="0"/>
                    </a:cubicBezTo>
                    <a:close/>
                  </a:path>
                </a:pathLst>
              </a:custGeom>
              <a:solidFill>
                <a:srgbClr val="A6B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1"/>
              <p:cNvSpPr/>
              <p:nvPr/>
            </p:nvSpPr>
            <p:spPr>
              <a:xfrm>
                <a:off x="5115775" y="1936288"/>
                <a:ext cx="19500" cy="29350"/>
              </a:xfrm>
              <a:custGeom>
                <a:avLst/>
                <a:gdLst/>
                <a:ahLst/>
                <a:cxnLst/>
                <a:rect l="l" t="t" r="r" b="b"/>
                <a:pathLst>
                  <a:path w="780" h="1174" extrusionOk="0">
                    <a:moveTo>
                      <a:pt x="779" y="1"/>
                    </a:moveTo>
                    <a:cubicBezTo>
                      <a:pt x="476" y="325"/>
                      <a:pt x="209" y="719"/>
                      <a:pt x="1" y="1174"/>
                    </a:cubicBezTo>
                    <a:lnTo>
                      <a:pt x="1" y="1174"/>
                    </a:lnTo>
                    <a:cubicBezTo>
                      <a:pt x="209" y="719"/>
                      <a:pt x="476" y="325"/>
                      <a:pt x="779" y="1"/>
                    </a:cubicBezTo>
                    <a:close/>
                  </a:path>
                </a:pathLst>
              </a:custGeom>
              <a:solidFill>
                <a:srgbClr val="A4A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1"/>
              <p:cNvSpPr/>
              <p:nvPr/>
            </p:nvSpPr>
            <p:spPr>
              <a:xfrm>
                <a:off x="5092275" y="1902163"/>
                <a:ext cx="248700" cy="338500"/>
              </a:xfrm>
              <a:custGeom>
                <a:avLst/>
                <a:gdLst/>
                <a:ahLst/>
                <a:cxnLst/>
                <a:rect l="l" t="t" r="r" b="b"/>
                <a:pathLst>
                  <a:path w="9948" h="13540" extrusionOk="0">
                    <a:moveTo>
                      <a:pt x="4029" y="341"/>
                    </a:moveTo>
                    <a:cubicBezTo>
                      <a:pt x="4914" y="341"/>
                      <a:pt x="5842" y="714"/>
                      <a:pt x="6707" y="1435"/>
                    </a:cubicBezTo>
                    <a:cubicBezTo>
                      <a:pt x="7864" y="2399"/>
                      <a:pt x="8766" y="3864"/>
                      <a:pt x="9246" y="5562"/>
                    </a:cubicBezTo>
                    <a:cubicBezTo>
                      <a:pt x="9488" y="6410"/>
                      <a:pt x="9607" y="7264"/>
                      <a:pt x="9607" y="8089"/>
                    </a:cubicBezTo>
                    <a:cubicBezTo>
                      <a:pt x="9607" y="8597"/>
                      <a:pt x="9558" y="9098"/>
                      <a:pt x="9467" y="9573"/>
                    </a:cubicBezTo>
                    <a:cubicBezTo>
                      <a:pt x="9410" y="9861"/>
                      <a:pt x="9336" y="10139"/>
                      <a:pt x="9246" y="10410"/>
                    </a:cubicBezTo>
                    <a:cubicBezTo>
                      <a:pt x="8770" y="11817"/>
                      <a:pt x="7888" y="12764"/>
                      <a:pt x="6760" y="13084"/>
                    </a:cubicBezTo>
                    <a:cubicBezTo>
                      <a:pt x="6485" y="13162"/>
                      <a:pt x="6207" y="13199"/>
                      <a:pt x="5923" y="13199"/>
                    </a:cubicBezTo>
                    <a:cubicBezTo>
                      <a:pt x="5173" y="13199"/>
                      <a:pt x="4414" y="12932"/>
                      <a:pt x="3705" y="12456"/>
                    </a:cubicBezTo>
                    <a:lnTo>
                      <a:pt x="3701" y="12452"/>
                    </a:lnTo>
                    <a:cubicBezTo>
                      <a:pt x="3659" y="12428"/>
                      <a:pt x="3618" y="12399"/>
                      <a:pt x="3582" y="12371"/>
                    </a:cubicBezTo>
                    <a:cubicBezTo>
                      <a:pt x="3262" y="12140"/>
                      <a:pt x="2959" y="11874"/>
                      <a:pt x="2667" y="11567"/>
                    </a:cubicBezTo>
                    <a:cubicBezTo>
                      <a:pt x="1814" y="10660"/>
                      <a:pt x="1108" y="9422"/>
                      <a:pt x="702" y="7978"/>
                    </a:cubicBezTo>
                    <a:cubicBezTo>
                      <a:pt x="674" y="7883"/>
                      <a:pt x="649" y="7785"/>
                      <a:pt x="625" y="7690"/>
                    </a:cubicBezTo>
                    <a:cubicBezTo>
                      <a:pt x="436" y="6936"/>
                      <a:pt x="341" y="6181"/>
                      <a:pt x="341" y="5456"/>
                    </a:cubicBezTo>
                    <a:cubicBezTo>
                      <a:pt x="341" y="5373"/>
                      <a:pt x="341" y="5295"/>
                      <a:pt x="345" y="5217"/>
                    </a:cubicBezTo>
                    <a:cubicBezTo>
                      <a:pt x="366" y="4483"/>
                      <a:pt x="485" y="3777"/>
                      <a:pt x="702" y="3133"/>
                    </a:cubicBezTo>
                    <a:cubicBezTo>
                      <a:pt x="768" y="2933"/>
                      <a:pt x="846" y="2744"/>
                      <a:pt x="928" y="2564"/>
                    </a:cubicBezTo>
                    <a:cubicBezTo>
                      <a:pt x="932" y="2556"/>
                      <a:pt x="936" y="2547"/>
                      <a:pt x="941" y="2539"/>
                    </a:cubicBezTo>
                    <a:cubicBezTo>
                      <a:pt x="1149" y="2084"/>
                      <a:pt x="1416" y="1690"/>
                      <a:pt x="1719" y="1366"/>
                    </a:cubicBezTo>
                    <a:cubicBezTo>
                      <a:pt x="2060" y="1005"/>
                      <a:pt x="2450" y="735"/>
                      <a:pt x="2885" y="562"/>
                    </a:cubicBezTo>
                    <a:cubicBezTo>
                      <a:pt x="2983" y="521"/>
                      <a:pt x="3086" y="485"/>
                      <a:pt x="3188" y="455"/>
                    </a:cubicBezTo>
                    <a:cubicBezTo>
                      <a:pt x="3463" y="377"/>
                      <a:pt x="3741" y="341"/>
                      <a:pt x="4029" y="341"/>
                    </a:cubicBezTo>
                    <a:close/>
                    <a:moveTo>
                      <a:pt x="4029" y="0"/>
                    </a:moveTo>
                    <a:cubicBezTo>
                      <a:pt x="3713" y="0"/>
                      <a:pt x="3401" y="46"/>
                      <a:pt x="3093" y="131"/>
                    </a:cubicBezTo>
                    <a:cubicBezTo>
                      <a:pt x="1855" y="480"/>
                      <a:pt x="891" y="1509"/>
                      <a:pt x="382" y="3023"/>
                    </a:cubicBezTo>
                    <a:cubicBezTo>
                      <a:pt x="128" y="3773"/>
                      <a:pt x="1" y="4598"/>
                      <a:pt x="1" y="5456"/>
                    </a:cubicBezTo>
                    <a:cubicBezTo>
                      <a:pt x="1" y="6308"/>
                      <a:pt x="128" y="7194"/>
                      <a:pt x="375" y="8072"/>
                    </a:cubicBezTo>
                    <a:cubicBezTo>
                      <a:pt x="1289" y="11296"/>
                      <a:pt x="3648" y="13539"/>
                      <a:pt x="5931" y="13539"/>
                    </a:cubicBezTo>
                    <a:cubicBezTo>
                      <a:pt x="6239" y="13539"/>
                      <a:pt x="6551" y="13498"/>
                      <a:pt x="6851" y="13412"/>
                    </a:cubicBezTo>
                    <a:cubicBezTo>
                      <a:pt x="8093" y="13060"/>
                      <a:pt x="9057" y="12034"/>
                      <a:pt x="9566" y="10516"/>
                    </a:cubicBezTo>
                    <a:cubicBezTo>
                      <a:pt x="9820" y="9770"/>
                      <a:pt x="9943" y="8945"/>
                      <a:pt x="9947" y="8084"/>
                    </a:cubicBezTo>
                    <a:cubicBezTo>
                      <a:pt x="9947" y="7235"/>
                      <a:pt x="9820" y="6349"/>
                      <a:pt x="9573" y="5471"/>
                    </a:cubicBezTo>
                    <a:cubicBezTo>
                      <a:pt x="9496" y="5197"/>
                      <a:pt x="9406" y="4926"/>
                      <a:pt x="9308" y="4668"/>
                    </a:cubicBezTo>
                    <a:cubicBezTo>
                      <a:pt x="9262" y="4663"/>
                      <a:pt x="9221" y="4639"/>
                      <a:pt x="9189" y="4602"/>
                    </a:cubicBezTo>
                    <a:lnTo>
                      <a:pt x="8545" y="3769"/>
                    </a:lnTo>
                    <a:cubicBezTo>
                      <a:pt x="8511" y="3728"/>
                      <a:pt x="8503" y="3675"/>
                      <a:pt x="8515" y="3622"/>
                    </a:cubicBezTo>
                    <a:cubicBezTo>
                      <a:pt x="8528" y="3573"/>
                      <a:pt x="8564" y="3527"/>
                      <a:pt x="8614" y="3507"/>
                    </a:cubicBezTo>
                    <a:lnTo>
                      <a:pt x="8753" y="3449"/>
                    </a:lnTo>
                    <a:cubicBezTo>
                      <a:pt x="8261" y="2547"/>
                      <a:pt x="7638" y="1768"/>
                      <a:pt x="6925" y="1174"/>
                    </a:cubicBezTo>
                    <a:cubicBezTo>
                      <a:pt x="5997" y="402"/>
                      <a:pt x="4996" y="0"/>
                      <a:pt x="4029"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1"/>
              <p:cNvSpPr/>
              <p:nvPr/>
            </p:nvSpPr>
            <p:spPr>
              <a:xfrm>
                <a:off x="5304850" y="1988388"/>
                <a:ext cx="20125" cy="30500"/>
              </a:xfrm>
              <a:custGeom>
                <a:avLst/>
                <a:gdLst/>
                <a:ahLst/>
                <a:cxnLst/>
                <a:rect l="l" t="t" r="r" b="b"/>
                <a:pathLst>
                  <a:path w="805" h="1220" extrusionOk="0">
                    <a:moveTo>
                      <a:pt x="250" y="0"/>
                    </a:moveTo>
                    <a:lnTo>
                      <a:pt x="111" y="58"/>
                    </a:lnTo>
                    <a:cubicBezTo>
                      <a:pt x="61" y="78"/>
                      <a:pt x="25" y="124"/>
                      <a:pt x="12" y="173"/>
                    </a:cubicBezTo>
                    <a:cubicBezTo>
                      <a:pt x="0" y="226"/>
                      <a:pt x="8" y="279"/>
                      <a:pt x="42" y="320"/>
                    </a:cubicBezTo>
                    <a:lnTo>
                      <a:pt x="686" y="1153"/>
                    </a:lnTo>
                    <a:cubicBezTo>
                      <a:pt x="718" y="1190"/>
                      <a:pt x="759" y="1214"/>
                      <a:pt x="805" y="1219"/>
                    </a:cubicBezTo>
                    <a:cubicBezTo>
                      <a:pt x="644" y="792"/>
                      <a:pt x="460" y="386"/>
                      <a:pt x="250"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1"/>
              <p:cNvSpPr/>
              <p:nvPr/>
            </p:nvSpPr>
            <p:spPr>
              <a:xfrm>
                <a:off x="5126850" y="2000363"/>
                <a:ext cx="73775" cy="151625"/>
              </a:xfrm>
              <a:custGeom>
                <a:avLst/>
                <a:gdLst/>
                <a:ahLst/>
                <a:cxnLst/>
                <a:rect l="l" t="t" r="r" b="b"/>
                <a:pathLst>
                  <a:path w="2951" h="6065" extrusionOk="0">
                    <a:moveTo>
                      <a:pt x="672" y="0"/>
                    </a:moveTo>
                    <a:cubicBezTo>
                      <a:pt x="403" y="0"/>
                      <a:pt x="169" y="164"/>
                      <a:pt x="139" y="559"/>
                    </a:cubicBezTo>
                    <a:cubicBezTo>
                      <a:pt x="1" y="2429"/>
                      <a:pt x="181" y="4259"/>
                      <a:pt x="1448" y="5744"/>
                    </a:cubicBezTo>
                    <a:cubicBezTo>
                      <a:pt x="1640" y="5970"/>
                      <a:pt x="1858" y="6064"/>
                      <a:pt x="2057" y="6064"/>
                    </a:cubicBezTo>
                    <a:cubicBezTo>
                      <a:pt x="2560" y="6064"/>
                      <a:pt x="2950" y="5466"/>
                      <a:pt x="2551" y="4862"/>
                    </a:cubicBezTo>
                    <a:cubicBezTo>
                      <a:pt x="1718" y="3611"/>
                      <a:pt x="1497" y="2376"/>
                      <a:pt x="1542" y="875"/>
                    </a:cubicBezTo>
                    <a:cubicBezTo>
                      <a:pt x="1557" y="368"/>
                      <a:pt x="1075" y="0"/>
                      <a:pt x="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1"/>
              <p:cNvSpPr/>
              <p:nvPr/>
            </p:nvSpPr>
            <p:spPr>
              <a:xfrm>
                <a:off x="5197700" y="2161263"/>
                <a:ext cx="40525" cy="38175"/>
              </a:xfrm>
              <a:custGeom>
                <a:avLst/>
                <a:gdLst/>
                <a:ahLst/>
                <a:cxnLst/>
                <a:rect l="l" t="t" r="r" b="b"/>
                <a:pathLst>
                  <a:path w="1621" h="1527" extrusionOk="0">
                    <a:moveTo>
                      <a:pt x="661" y="1"/>
                    </a:moveTo>
                    <a:cubicBezTo>
                      <a:pt x="258" y="1"/>
                      <a:pt x="1" y="460"/>
                      <a:pt x="86" y="821"/>
                    </a:cubicBezTo>
                    <a:cubicBezTo>
                      <a:pt x="189" y="1239"/>
                      <a:pt x="533" y="1526"/>
                      <a:pt x="964" y="1526"/>
                    </a:cubicBezTo>
                    <a:cubicBezTo>
                      <a:pt x="1366" y="1526"/>
                      <a:pt x="1621" y="1072"/>
                      <a:pt x="1534" y="710"/>
                    </a:cubicBezTo>
                    <a:cubicBezTo>
                      <a:pt x="1436" y="288"/>
                      <a:pt x="1091"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1"/>
              <p:cNvSpPr/>
              <p:nvPr/>
            </p:nvSpPr>
            <p:spPr>
              <a:xfrm>
                <a:off x="5485100" y="1876788"/>
                <a:ext cx="81450" cy="154675"/>
              </a:xfrm>
              <a:custGeom>
                <a:avLst/>
                <a:gdLst/>
                <a:ahLst/>
                <a:cxnLst/>
                <a:rect l="l" t="t" r="r" b="b"/>
                <a:pathLst>
                  <a:path w="3258" h="6187" extrusionOk="0">
                    <a:moveTo>
                      <a:pt x="845" y="0"/>
                    </a:moveTo>
                    <a:cubicBezTo>
                      <a:pt x="616" y="0"/>
                      <a:pt x="411" y="117"/>
                      <a:pt x="333" y="404"/>
                    </a:cubicBezTo>
                    <a:cubicBezTo>
                      <a:pt x="1" y="1606"/>
                      <a:pt x="67" y="2500"/>
                      <a:pt x="526" y="3660"/>
                    </a:cubicBezTo>
                    <a:cubicBezTo>
                      <a:pt x="899" y="4600"/>
                      <a:pt x="1223" y="5585"/>
                      <a:pt x="2154" y="6093"/>
                    </a:cubicBezTo>
                    <a:cubicBezTo>
                      <a:pt x="2274" y="6158"/>
                      <a:pt x="2387" y="6186"/>
                      <a:pt x="2490" y="6186"/>
                    </a:cubicBezTo>
                    <a:cubicBezTo>
                      <a:pt x="3007" y="6186"/>
                      <a:pt x="3258" y="5456"/>
                      <a:pt x="2929" y="4998"/>
                    </a:cubicBezTo>
                    <a:cubicBezTo>
                      <a:pt x="2068" y="3796"/>
                      <a:pt x="1420" y="2397"/>
                      <a:pt x="1707" y="896"/>
                    </a:cubicBezTo>
                    <a:cubicBezTo>
                      <a:pt x="1798" y="418"/>
                      <a:pt x="1279" y="0"/>
                      <a:pt x="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1"/>
              <p:cNvSpPr/>
              <p:nvPr/>
            </p:nvSpPr>
            <p:spPr>
              <a:xfrm>
                <a:off x="5570200" y="2033613"/>
                <a:ext cx="41250" cy="38575"/>
              </a:xfrm>
              <a:custGeom>
                <a:avLst/>
                <a:gdLst/>
                <a:ahLst/>
                <a:cxnLst/>
                <a:rect l="l" t="t" r="r" b="b"/>
                <a:pathLst>
                  <a:path w="1650" h="1543" extrusionOk="0">
                    <a:moveTo>
                      <a:pt x="661" y="1"/>
                    </a:moveTo>
                    <a:cubicBezTo>
                      <a:pt x="256" y="1"/>
                      <a:pt x="1" y="472"/>
                      <a:pt x="91" y="833"/>
                    </a:cubicBezTo>
                    <a:cubicBezTo>
                      <a:pt x="198" y="1264"/>
                      <a:pt x="551" y="1542"/>
                      <a:pt x="985" y="1542"/>
                    </a:cubicBezTo>
                    <a:cubicBezTo>
                      <a:pt x="1396" y="1542"/>
                      <a:pt x="1650" y="1067"/>
                      <a:pt x="1560" y="706"/>
                    </a:cubicBezTo>
                    <a:cubicBezTo>
                      <a:pt x="1449" y="279"/>
                      <a:pt x="1100"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1"/>
              <p:cNvSpPr/>
              <p:nvPr/>
            </p:nvSpPr>
            <p:spPr>
              <a:xfrm>
                <a:off x="5337000" y="1964188"/>
                <a:ext cx="55300" cy="23750"/>
              </a:xfrm>
              <a:custGeom>
                <a:avLst/>
                <a:gdLst/>
                <a:ahLst/>
                <a:cxnLst/>
                <a:rect l="l" t="t" r="r" b="b"/>
                <a:pathLst>
                  <a:path w="2212" h="950" extrusionOk="0">
                    <a:moveTo>
                      <a:pt x="2093" y="1"/>
                    </a:moveTo>
                    <a:cubicBezTo>
                      <a:pt x="2092" y="1"/>
                      <a:pt x="2091" y="1"/>
                      <a:pt x="2090" y="1"/>
                    </a:cubicBezTo>
                    <a:cubicBezTo>
                      <a:pt x="1409" y="75"/>
                      <a:pt x="695" y="472"/>
                      <a:pt x="89" y="772"/>
                    </a:cubicBezTo>
                    <a:cubicBezTo>
                      <a:pt x="0" y="816"/>
                      <a:pt x="47" y="949"/>
                      <a:pt x="129" y="949"/>
                    </a:cubicBezTo>
                    <a:cubicBezTo>
                      <a:pt x="139" y="949"/>
                      <a:pt x="148" y="948"/>
                      <a:pt x="158" y="944"/>
                    </a:cubicBezTo>
                    <a:cubicBezTo>
                      <a:pt x="798" y="690"/>
                      <a:pt x="1569" y="518"/>
                      <a:pt x="2152" y="148"/>
                    </a:cubicBezTo>
                    <a:cubicBezTo>
                      <a:pt x="2212" y="108"/>
                      <a:pt x="2162" y="1"/>
                      <a:pt x="2093" y="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1"/>
              <p:cNvSpPr/>
              <p:nvPr/>
            </p:nvSpPr>
            <p:spPr>
              <a:xfrm>
                <a:off x="5087975" y="1928463"/>
                <a:ext cx="36975" cy="61500"/>
              </a:xfrm>
              <a:custGeom>
                <a:avLst/>
                <a:gdLst/>
                <a:ahLst/>
                <a:cxnLst/>
                <a:rect l="l" t="t" r="r" b="b"/>
                <a:pathLst>
                  <a:path w="1479" h="2460" extrusionOk="0">
                    <a:moveTo>
                      <a:pt x="1379" y="1"/>
                    </a:moveTo>
                    <a:cubicBezTo>
                      <a:pt x="1367" y="1"/>
                      <a:pt x="1354" y="5"/>
                      <a:pt x="1342" y="14"/>
                    </a:cubicBezTo>
                    <a:cubicBezTo>
                      <a:pt x="653" y="527"/>
                      <a:pt x="0" y="1500"/>
                      <a:pt x="79" y="2386"/>
                    </a:cubicBezTo>
                    <a:cubicBezTo>
                      <a:pt x="82" y="2423"/>
                      <a:pt x="124" y="2459"/>
                      <a:pt x="162" y="2459"/>
                    </a:cubicBezTo>
                    <a:cubicBezTo>
                      <a:pt x="179" y="2459"/>
                      <a:pt x="195" y="2452"/>
                      <a:pt x="206" y="2435"/>
                    </a:cubicBezTo>
                    <a:cubicBezTo>
                      <a:pt x="431" y="2057"/>
                      <a:pt x="473" y="1602"/>
                      <a:pt x="689" y="1212"/>
                    </a:cubicBezTo>
                    <a:cubicBezTo>
                      <a:pt x="891" y="839"/>
                      <a:pt x="1113" y="425"/>
                      <a:pt x="1428" y="137"/>
                    </a:cubicBezTo>
                    <a:cubicBezTo>
                      <a:pt x="1479" y="90"/>
                      <a:pt x="1435" y="1"/>
                      <a:pt x="1379" y="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1"/>
              <p:cNvSpPr/>
              <p:nvPr/>
            </p:nvSpPr>
            <p:spPr>
              <a:xfrm>
                <a:off x="5464575" y="1778213"/>
                <a:ext cx="43075" cy="55000"/>
              </a:xfrm>
              <a:custGeom>
                <a:avLst/>
                <a:gdLst/>
                <a:ahLst/>
                <a:cxnLst/>
                <a:rect l="l" t="t" r="r" b="b"/>
                <a:pathLst>
                  <a:path w="1723" h="2200" extrusionOk="0">
                    <a:moveTo>
                      <a:pt x="1609" y="0"/>
                    </a:moveTo>
                    <a:cubicBezTo>
                      <a:pt x="1598" y="0"/>
                      <a:pt x="1587" y="3"/>
                      <a:pt x="1577" y="8"/>
                    </a:cubicBezTo>
                    <a:cubicBezTo>
                      <a:pt x="781" y="442"/>
                      <a:pt x="211" y="1234"/>
                      <a:pt x="10" y="2115"/>
                    </a:cubicBezTo>
                    <a:cubicBezTo>
                      <a:pt x="1" y="2160"/>
                      <a:pt x="44" y="2199"/>
                      <a:pt x="83" y="2199"/>
                    </a:cubicBezTo>
                    <a:cubicBezTo>
                      <a:pt x="99" y="2199"/>
                      <a:pt x="114" y="2193"/>
                      <a:pt x="125" y="2177"/>
                    </a:cubicBezTo>
                    <a:cubicBezTo>
                      <a:pt x="396" y="1825"/>
                      <a:pt x="502" y="1377"/>
                      <a:pt x="769" y="1025"/>
                    </a:cubicBezTo>
                    <a:cubicBezTo>
                      <a:pt x="1011" y="701"/>
                      <a:pt x="1343" y="373"/>
                      <a:pt x="1663" y="131"/>
                    </a:cubicBezTo>
                    <a:cubicBezTo>
                      <a:pt x="1722" y="85"/>
                      <a:pt x="1671" y="0"/>
                      <a:pt x="160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1"/>
              <p:cNvSpPr/>
              <p:nvPr/>
            </p:nvSpPr>
            <p:spPr>
              <a:xfrm>
                <a:off x="5378800" y="2084063"/>
                <a:ext cx="129625" cy="101525"/>
              </a:xfrm>
              <a:custGeom>
                <a:avLst/>
                <a:gdLst/>
                <a:ahLst/>
                <a:cxnLst/>
                <a:rect l="l" t="t" r="r" b="b"/>
                <a:pathLst>
                  <a:path w="5185" h="4061" extrusionOk="0">
                    <a:moveTo>
                      <a:pt x="3590" y="0"/>
                    </a:moveTo>
                    <a:cubicBezTo>
                      <a:pt x="2993" y="0"/>
                      <a:pt x="2963" y="1522"/>
                      <a:pt x="2288" y="1841"/>
                    </a:cubicBezTo>
                    <a:cubicBezTo>
                      <a:pt x="1574" y="2182"/>
                      <a:pt x="463" y="1699"/>
                      <a:pt x="200" y="2412"/>
                    </a:cubicBezTo>
                    <a:cubicBezTo>
                      <a:pt x="1" y="2952"/>
                      <a:pt x="1344" y="4061"/>
                      <a:pt x="2625" y="4061"/>
                    </a:cubicBezTo>
                    <a:cubicBezTo>
                      <a:pt x="3026" y="4061"/>
                      <a:pt x="3421" y="3952"/>
                      <a:pt x="3761" y="3683"/>
                    </a:cubicBezTo>
                    <a:cubicBezTo>
                      <a:pt x="5184" y="2560"/>
                      <a:pt x="4134" y="124"/>
                      <a:pt x="3687" y="12"/>
                    </a:cubicBezTo>
                    <a:cubicBezTo>
                      <a:pt x="3653" y="4"/>
                      <a:pt x="3621" y="0"/>
                      <a:pt x="3590"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1"/>
              <p:cNvSpPr/>
              <p:nvPr/>
            </p:nvSpPr>
            <p:spPr>
              <a:xfrm>
                <a:off x="5376025" y="2079763"/>
                <a:ext cx="122750" cy="110150"/>
              </a:xfrm>
              <a:custGeom>
                <a:avLst/>
                <a:gdLst/>
                <a:ahLst/>
                <a:cxnLst/>
                <a:rect l="l" t="t" r="r" b="b"/>
                <a:pathLst>
                  <a:path w="4910" h="4406" extrusionOk="0">
                    <a:moveTo>
                      <a:pt x="3707" y="340"/>
                    </a:moveTo>
                    <a:cubicBezTo>
                      <a:pt x="3724" y="340"/>
                      <a:pt x="3741" y="345"/>
                      <a:pt x="3757" y="349"/>
                    </a:cubicBezTo>
                    <a:cubicBezTo>
                      <a:pt x="3868" y="385"/>
                      <a:pt x="4224" y="890"/>
                      <a:pt x="4368" y="1665"/>
                    </a:cubicBezTo>
                    <a:cubicBezTo>
                      <a:pt x="4466" y="2182"/>
                      <a:pt x="4515" y="3134"/>
                      <a:pt x="3765" y="3724"/>
                    </a:cubicBezTo>
                    <a:cubicBezTo>
                      <a:pt x="3466" y="3962"/>
                      <a:pt x="3107" y="4060"/>
                      <a:pt x="2736" y="4060"/>
                    </a:cubicBezTo>
                    <a:cubicBezTo>
                      <a:pt x="2151" y="4060"/>
                      <a:pt x="1537" y="3816"/>
                      <a:pt x="1078" y="3482"/>
                    </a:cubicBezTo>
                    <a:cubicBezTo>
                      <a:pt x="607" y="3142"/>
                      <a:pt x="414" y="2793"/>
                      <a:pt x="468" y="2641"/>
                    </a:cubicBezTo>
                    <a:cubicBezTo>
                      <a:pt x="578" y="2346"/>
                      <a:pt x="898" y="2329"/>
                      <a:pt x="1415" y="2325"/>
                    </a:cubicBezTo>
                    <a:cubicBezTo>
                      <a:pt x="1759" y="2325"/>
                      <a:pt x="2145" y="2322"/>
                      <a:pt x="2469" y="2170"/>
                    </a:cubicBezTo>
                    <a:cubicBezTo>
                      <a:pt x="2863" y="1985"/>
                      <a:pt x="3056" y="1493"/>
                      <a:pt x="3228" y="1059"/>
                    </a:cubicBezTo>
                    <a:cubicBezTo>
                      <a:pt x="3400" y="620"/>
                      <a:pt x="3527" y="340"/>
                      <a:pt x="3707" y="340"/>
                    </a:cubicBezTo>
                    <a:close/>
                    <a:moveTo>
                      <a:pt x="3693" y="1"/>
                    </a:moveTo>
                    <a:cubicBezTo>
                      <a:pt x="3282" y="1"/>
                      <a:pt x="3085" y="496"/>
                      <a:pt x="2912" y="936"/>
                    </a:cubicBezTo>
                    <a:cubicBezTo>
                      <a:pt x="2764" y="1309"/>
                      <a:pt x="2596" y="1735"/>
                      <a:pt x="2325" y="1862"/>
                    </a:cubicBezTo>
                    <a:cubicBezTo>
                      <a:pt x="2071" y="1985"/>
                      <a:pt x="1735" y="1985"/>
                      <a:pt x="1415" y="1985"/>
                    </a:cubicBezTo>
                    <a:cubicBezTo>
                      <a:pt x="915" y="1989"/>
                      <a:pt x="349" y="1989"/>
                      <a:pt x="152" y="2522"/>
                    </a:cubicBezTo>
                    <a:cubicBezTo>
                      <a:pt x="0" y="2933"/>
                      <a:pt x="426" y="3429"/>
                      <a:pt x="877" y="3757"/>
                    </a:cubicBezTo>
                    <a:cubicBezTo>
                      <a:pt x="1403" y="4139"/>
                      <a:pt x="2079" y="4405"/>
                      <a:pt x="2732" y="4405"/>
                    </a:cubicBezTo>
                    <a:cubicBezTo>
                      <a:pt x="3175" y="4405"/>
                      <a:pt x="3605" y="4282"/>
                      <a:pt x="3978" y="3991"/>
                    </a:cubicBezTo>
                    <a:cubicBezTo>
                      <a:pt x="4651" y="3457"/>
                      <a:pt x="4909" y="2551"/>
                      <a:pt x="4684" y="1502"/>
                    </a:cubicBezTo>
                    <a:cubicBezTo>
                      <a:pt x="4540" y="841"/>
                      <a:pt x="4188" y="107"/>
                      <a:pt x="3839" y="20"/>
                    </a:cubicBezTo>
                    <a:cubicBezTo>
                      <a:pt x="3788" y="7"/>
                      <a:pt x="3739" y="1"/>
                      <a:pt x="3693"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1"/>
              <p:cNvSpPr/>
              <p:nvPr/>
            </p:nvSpPr>
            <p:spPr>
              <a:xfrm>
                <a:off x="5433525" y="2132438"/>
                <a:ext cx="57350" cy="53125"/>
              </a:xfrm>
              <a:custGeom>
                <a:avLst/>
                <a:gdLst/>
                <a:ahLst/>
                <a:cxnLst/>
                <a:rect l="l" t="t" r="r" b="b"/>
                <a:pathLst>
                  <a:path w="2294" h="2125" extrusionOk="0">
                    <a:moveTo>
                      <a:pt x="1885" y="0"/>
                    </a:moveTo>
                    <a:cubicBezTo>
                      <a:pt x="1624" y="0"/>
                      <a:pt x="1402" y="28"/>
                      <a:pt x="1280" y="99"/>
                    </a:cubicBezTo>
                    <a:cubicBezTo>
                      <a:pt x="1010" y="264"/>
                      <a:pt x="993" y="518"/>
                      <a:pt x="1030" y="703"/>
                    </a:cubicBezTo>
                    <a:cubicBezTo>
                      <a:pt x="1055" y="817"/>
                      <a:pt x="968" y="928"/>
                      <a:pt x="850" y="940"/>
                    </a:cubicBezTo>
                    <a:cubicBezTo>
                      <a:pt x="710" y="957"/>
                      <a:pt x="521" y="998"/>
                      <a:pt x="313" y="1088"/>
                    </a:cubicBezTo>
                    <a:cubicBezTo>
                      <a:pt x="67" y="1191"/>
                      <a:pt x="9" y="1568"/>
                      <a:pt x="1" y="1896"/>
                    </a:cubicBezTo>
                    <a:cubicBezTo>
                      <a:pt x="1" y="2003"/>
                      <a:pt x="78" y="2097"/>
                      <a:pt x="186" y="2109"/>
                    </a:cubicBezTo>
                    <a:cubicBezTo>
                      <a:pt x="272" y="2119"/>
                      <a:pt x="359" y="2124"/>
                      <a:pt x="446" y="2124"/>
                    </a:cubicBezTo>
                    <a:cubicBezTo>
                      <a:pt x="843" y="2124"/>
                      <a:pt x="1235" y="2018"/>
                      <a:pt x="1572" y="1748"/>
                    </a:cubicBezTo>
                    <a:cubicBezTo>
                      <a:pt x="2076" y="1354"/>
                      <a:pt x="2265" y="792"/>
                      <a:pt x="2285" y="226"/>
                    </a:cubicBezTo>
                    <a:cubicBezTo>
                      <a:pt x="2293" y="112"/>
                      <a:pt x="2204" y="10"/>
                      <a:pt x="2085" y="5"/>
                    </a:cubicBezTo>
                    <a:cubicBezTo>
                      <a:pt x="2016" y="2"/>
                      <a:pt x="1949" y="0"/>
                      <a:pt x="1885" y="0"/>
                    </a:cubicBezTo>
                    <a:close/>
                  </a:path>
                </a:pathLst>
              </a:custGeom>
              <a:solidFill>
                <a:srgbClr val="F7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1"/>
              <p:cNvSpPr/>
              <p:nvPr/>
            </p:nvSpPr>
            <p:spPr>
              <a:xfrm>
                <a:off x="5429225" y="2128163"/>
                <a:ext cx="65950" cy="61625"/>
              </a:xfrm>
              <a:custGeom>
                <a:avLst/>
                <a:gdLst/>
                <a:ahLst/>
                <a:cxnLst/>
                <a:rect l="l" t="t" r="r" b="b"/>
                <a:pathLst>
                  <a:path w="2638" h="2465" extrusionOk="0">
                    <a:moveTo>
                      <a:pt x="2064" y="340"/>
                    </a:moveTo>
                    <a:cubicBezTo>
                      <a:pt x="2117" y="340"/>
                      <a:pt x="2179" y="340"/>
                      <a:pt x="2248" y="344"/>
                    </a:cubicBezTo>
                    <a:cubicBezTo>
                      <a:pt x="2272" y="344"/>
                      <a:pt x="2289" y="365"/>
                      <a:pt x="2289" y="393"/>
                    </a:cubicBezTo>
                    <a:cubicBezTo>
                      <a:pt x="2268" y="997"/>
                      <a:pt x="2047" y="1464"/>
                      <a:pt x="1637" y="1788"/>
                    </a:cubicBezTo>
                    <a:cubicBezTo>
                      <a:pt x="1353" y="2014"/>
                      <a:pt x="1009" y="2125"/>
                      <a:pt x="615" y="2125"/>
                    </a:cubicBezTo>
                    <a:cubicBezTo>
                      <a:pt x="537" y="2125"/>
                      <a:pt x="456" y="2121"/>
                      <a:pt x="373" y="2112"/>
                    </a:cubicBezTo>
                    <a:cubicBezTo>
                      <a:pt x="358" y="2112"/>
                      <a:pt x="345" y="2091"/>
                      <a:pt x="345" y="2071"/>
                    </a:cubicBezTo>
                    <a:cubicBezTo>
                      <a:pt x="349" y="1710"/>
                      <a:pt x="427" y="1468"/>
                      <a:pt x="550" y="1415"/>
                    </a:cubicBezTo>
                    <a:cubicBezTo>
                      <a:pt x="714" y="1345"/>
                      <a:pt x="878" y="1300"/>
                      <a:pt x="1042" y="1279"/>
                    </a:cubicBezTo>
                    <a:cubicBezTo>
                      <a:pt x="1149" y="1268"/>
                      <a:pt x="1244" y="1209"/>
                      <a:pt x="1305" y="1128"/>
                    </a:cubicBezTo>
                    <a:cubicBezTo>
                      <a:pt x="1367" y="1042"/>
                      <a:pt x="1386" y="939"/>
                      <a:pt x="1371" y="840"/>
                    </a:cubicBezTo>
                    <a:cubicBezTo>
                      <a:pt x="1313" y="550"/>
                      <a:pt x="1481" y="451"/>
                      <a:pt x="1539" y="418"/>
                    </a:cubicBezTo>
                    <a:cubicBezTo>
                      <a:pt x="1592" y="386"/>
                      <a:pt x="1723" y="340"/>
                      <a:pt x="2064" y="340"/>
                    </a:cubicBezTo>
                    <a:close/>
                    <a:moveTo>
                      <a:pt x="2075" y="0"/>
                    </a:moveTo>
                    <a:cubicBezTo>
                      <a:pt x="1739" y="0"/>
                      <a:pt x="1509" y="39"/>
                      <a:pt x="1367" y="127"/>
                    </a:cubicBezTo>
                    <a:cubicBezTo>
                      <a:pt x="1087" y="291"/>
                      <a:pt x="968" y="566"/>
                      <a:pt x="1034" y="906"/>
                    </a:cubicBezTo>
                    <a:lnTo>
                      <a:pt x="1001" y="944"/>
                    </a:lnTo>
                    <a:cubicBezTo>
                      <a:pt x="805" y="968"/>
                      <a:pt x="608" y="1021"/>
                      <a:pt x="419" y="1103"/>
                    </a:cubicBezTo>
                    <a:cubicBezTo>
                      <a:pt x="152" y="1214"/>
                      <a:pt x="13" y="1538"/>
                      <a:pt x="4" y="2067"/>
                    </a:cubicBezTo>
                    <a:cubicBezTo>
                      <a:pt x="0" y="2260"/>
                      <a:pt x="148" y="2428"/>
                      <a:pt x="337" y="2449"/>
                    </a:cubicBezTo>
                    <a:cubicBezTo>
                      <a:pt x="432" y="2461"/>
                      <a:pt x="521" y="2465"/>
                      <a:pt x="612" y="2465"/>
                    </a:cubicBezTo>
                    <a:cubicBezTo>
                      <a:pt x="1083" y="2465"/>
                      <a:pt x="1505" y="2326"/>
                      <a:pt x="1850" y="2055"/>
                    </a:cubicBezTo>
                    <a:cubicBezTo>
                      <a:pt x="2334" y="1673"/>
                      <a:pt x="2605" y="1103"/>
                      <a:pt x="2630" y="406"/>
                    </a:cubicBezTo>
                    <a:cubicBezTo>
                      <a:pt x="2637" y="193"/>
                      <a:pt x="2474" y="12"/>
                      <a:pt x="2260" y="4"/>
                    </a:cubicBezTo>
                    <a:cubicBezTo>
                      <a:pt x="2195" y="1"/>
                      <a:pt x="2134" y="0"/>
                      <a:pt x="207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1"/>
              <p:cNvSpPr/>
              <p:nvPr/>
            </p:nvSpPr>
            <p:spPr>
              <a:xfrm>
                <a:off x="5451175" y="2180413"/>
                <a:ext cx="35550" cy="16775"/>
              </a:xfrm>
              <a:custGeom>
                <a:avLst/>
                <a:gdLst/>
                <a:ahLst/>
                <a:cxnLst/>
                <a:rect l="l" t="t" r="r" b="b"/>
                <a:pathLst>
                  <a:path w="1422" h="671" extrusionOk="0">
                    <a:moveTo>
                      <a:pt x="1231" y="1"/>
                    </a:moveTo>
                    <a:cubicBezTo>
                      <a:pt x="1226" y="1"/>
                      <a:pt x="1220" y="1"/>
                      <a:pt x="1214" y="1"/>
                    </a:cubicBezTo>
                    <a:cubicBezTo>
                      <a:pt x="1046" y="14"/>
                      <a:pt x="886" y="117"/>
                      <a:pt x="726" y="178"/>
                    </a:cubicBezTo>
                    <a:cubicBezTo>
                      <a:pt x="554" y="244"/>
                      <a:pt x="374" y="301"/>
                      <a:pt x="193" y="334"/>
                    </a:cubicBezTo>
                    <a:cubicBezTo>
                      <a:pt x="12" y="371"/>
                      <a:pt x="0" y="670"/>
                      <a:pt x="197" y="670"/>
                    </a:cubicBezTo>
                    <a:cubicBezTo>
                      <a:pt x="209" y="670"/>
                      <a:pt x="221" y="670"/>
                      <a:pt x="233" y="670"/>
                    </a:cubicBezTo>
                    <a:cubicBezTo>
                      <a:pt x="607" y="670"/>
                      <a:pt x="1163" y="593"/>
                      <a:pt x="1358" y="240"/>
                    </a:cubicBezTo>
                    <a:cubicBezTo>
                      <a:pt x="1421" y="129"/>
                      <a:pt x="1359" y="1"/>
                      <a:pt x="1231"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1"/>
              <p:cNvSpPr/>
              <p:nvPr/>
            </p:nvSpPr>
            <p:spPr>
              <a:xfrm>
                <a:off x="6147900" y="2661388"/>
                <a:ext cx="287150" cy="202450"/>
              </a:xfrm>
              <a:custGeom>
                <a:avLst/>
                <a:gdLst/>
                <a:ahLst/>
                <a:cxnLst/>
                <a:rect l="l" t="t" r="r" b="b"/>
                <a:pathLst>
                  <a:path w="11486" h="8098" extrusionOk="0">
                    <a:moveTo>
                      <a:pt x="8038" y="1"/>
                    </a:moveTo>
                    <a:cubicBezTo>
                      <a:pt x="7632" y="1"/>
                      <a:pt x="7218" y="83"/>
                      <a:pt x="6821" y="257"/>
                    </a:cubicBezTo>
                    <a:lnTo>
                      <a:pt x="2166" y="2299"/>
                    </a:lnTo>
                    <a:cubicBezTo>
                      <a:pt x="678" y="2952"/>
                      <a:pt x="1" y="4686"/>
                      <a:pt x="653" y="6176"/>
                    </a:cubicBezTo>
                    <a:lnTo>
                      <a:pt x="723" y="6335"/>
                    </a:lnTo>
                    <a:cubicBezTo>
                      <a:pt x="1207" y="7440"/>
                      <a:pt x="2288" y="8097"/>
                      <a:pt x="3420" y="8097"/>
                    </a:cubicBezTo>
                    <a:cubicBezTo>
                      <a:pt x="3815" y="8097"/>
                      <a:pt x="4215" y="8017"/>
                      <a:pt x="4599" y="7849"/>
                    </a:cubicBezTo>
                    <a:lnTo>
                      <a:pt x="9258" y="5807"/>
                    </a:lnTo>
                    <a:cubicBezTo>
                      <a:pt x="10788" y="5134"/>
                      <a:pt x="11485" y="3346"/>
                      <a:pt x="10813" y="1812"/>
                    </a:cubicBezTo>
                    <a:cubicBezTo>
                      <a:pt x="10314" y="677"/>
                      <a:pt x="9204" y="1"/>
                      <a:pt x="8038"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1"/>
              <p:cNvSpPr/>
              <p:nvPr/>
            </p:nvSpPr>
            <p:spPr>
              <a:xfrm>
                <a:off x="6174775" y="2661388"/>
                <a:ext cx="260275" cy="202425"/>
              </a:xfrm>
              <a:custGeom>
                <a:avLst/>
                <a:gdLst/>
                <a:ahLst/>
                <a:cxnLst/>
                <a:rect l="l" t="t" r="r" b="b"/>
                <a:pathLst>
                  <a:path w="10411" h="8097" extrusionOk="0">
                    <a:moveTo>
                      <a:pt x="6964" y="0"/>
                    </a:moveTo>
                    <a:cubicBezTo>
                      <a:pt x="6567" y="0"/>
                      <a:pt x="6164" y="79"/>
                      <a:pt x="5776" y="245"/>
                    </a:cubicBezTo>
                    <a:cubicBezTo>
                      <a:pt x="6785" y="470"/>
                      <a:pt x="8237" y="1061"/>
                      <a:pt x="8064" y="2603"/>
                    </a:cubicBezTo>
                    <a:cubicBezTo>
                      <a:pt x="7859" y="4396"/>
                      <a:pt x="2494" y="6188"/>
                      <a:pt x="1" y="6931"/>
                    </a:cubicBezTo>
                    <a:cubicBezTo>
                      <a:pt x="562" y="7670"/>
                      <a:pt x="1438" y="8097"/>
                      <a:pt x="2348" y="8097"/>
                    </a:cubicBezTo>
                    <a:cubicBezTo>
                      <a:pt x="2741" y="8097"/>
                      <a:pt x="3140" y="8017"/>
                      <a:pt x="3524" y="7849"/>
                    </a:cubicBezTo>
                    <a:lnTo>
                      <a:pt x="8183" y="5807"/>
                    </a:lnTo>
                    <a:cubicBezTo>
                      <a:pt x="9713" y="5134"/>
                      <a:pt x="10410" y="3346"/>
                      <a:pt x="9738" y="1812"/>
                    </a:cubicBezTo>
                    <a:cubicBezTo>
                      <a:pt x="9239" y="677"/>
                      <a:pt x="8129" y="0"/>
                      <a:pt x="6964"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1"/>
              <p:cNvSpPr/>
              <p:nvPr/>
            </p:nvSpPr>
            <p:spPr>
              <a:xfrm>
                <a:off x="6188450" y="2741913"/>
                <a:ext cx="61000" cy="35825"/>
              </a:xfrm>
              <a:custGeom>
                <a:avLst/>
                <a:gdLst/>
                <a:ahLst/>
                <a:cxnLst/>
                <a:rect l="l" t="t" r="r" b="b"/>
                <a:pathLst>
                  <a:path w="2440" h="1433" extrusionOk="0">
                    <a:moveTo>
                      <a:pt x="628" y="0"/>
                    </a:moveTo>
                    <a:cubicBezTo>
                      <a:pt x="481" y="0"/>
                      <a:pt x="332" y="13"/>
                      <a:pt x="184" y="38"/>
                    </a:cubicBezTo>
                    <a:cubicBezTo>
                      <a:pt x="0" y="71"/>
                      <a:pt x="84" y="322"/>
                      <a:pt x="241" y="322"/>
                    </a:cubicBezTo>
                    <a:cubicBezTo>
                      <a:pt x="243" y="322"/>
                      <a:pt x="244" y="322"/>
                      <a:pt x="245" y="322"/>
                    </a:cubicBezTo>
                    <a:cubicBezTo>
                      <a:pt x="296" y="319"/>
                      <a:pt x="346" y="318"/>
                      <a:pt x="397" y="318"/>
                    </a:cubicBezTo>
                    <a:cubicBezTo>
                      <a:pt x="804" y="318"/>
                      <a:pt x="1214" y="397"/>
                      <a:pt x="1549" y="638"/>
                    </a:cubicBezTo>
                    <a:cubicBezTo>
                      <a:pt x="1833" y="834"/>
                      <a:pt x="1935" y="1121"/>
                      <a:pt x="2148" y="1372"/>
                    </a:cubicBezTo>
                    <a:cubicBezTo>
                      <a:pt x="2184" y="1413"/>
                      <a:pt x="2234" y="1432"/>
                      <a:pt x="2282" y="1432"/>
                    </a:cubicBezTo>
                    <a:cubicBezTo>
                      <a:pt x="2358" y="1432"/>
                      <a:pt x="2429" y="1382"/>
                      <a:pt x="2431" y="1289"/>
                    </a:cubicBezTo>
                    <a:cubicBezTo>
                      <a:pt x="2439" y="888"/>
                      <a:pt x="2049" y="506"/>
                      <a:pt x="1734" y="305"/>
                    </a:cubicBezTo>
                    <a:cubicBezTo>
                      <a:pt x="1392" y="91"/>
                      <a:pt x="1014" y="0"/>
                      <a:pt x="628"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1"/>
              <p:cNvSpPr/>
              <p:nvPr/>
            </p:nvSpPr>
            <p:spPr>
              <a:xfrm>
                <a:off x="5857625" y="3059813"/>
                <a:ext cx="258213" cy="388433"/>
              </a:xfrm>
              <a:custGeom>
                <a:avLst/>
                <a:gdLst/>
                <a:ahLst/>
                <a:cxnLst/>
                <a:rect l="l" t="t" r="r" b="b"/>
                <a:pathLst>
                  <a:path w="10201" h="15344" extrusionOk="0">
                    <a:moveTo>
                      <a:pt x="8920" y="1"/>
                    </a:moveTo>
                    <a:lnTo>
                      <a:pt x="0" y="12502"/>
                    </a:lnTo>
                    <a:lnTo>
                      <a:pt x="582" y="15344"/>
                    </a:lnTo>
                    <a:lnTo>
                      <a:pt x="10200" y="2555"/>
                    </a:lnTo>
                    <a:lnTo>
                      <a:pt x="89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1"/>
              <p:cNvSpPr/>
              <p:nvPr/>
            </p:nvSpPr>
            <p:spPr>
              <a:xfrm>
                <a:off x="5857625" y="3059813"/>
                <a:ext cx="237735" cy="388433"/>
              </a:xfrm>
              <a:custGeom>
                <a:avLst/>
                <a:gdLst/>
                <a:ahLst/>
                <a:cxnLst/>
                <a:rect l="l" t="t" r="r" b="b"/>
                <a:pathLst>
                  <a:path w="9392" h="15344" extrusionOk="0">
                    <a:moveTo>
                      <a:pt x="8920" y="1"/>
                    </a:moveTo>
                    <a:lnTo>
                      <a:pt x="0" y="12502"/>
                    </a:lnTo>
                    <a:lnTo>
                      <a:pt x="582" y="15344"/>
                    </a:lnTo>
                    <a:lnTo>
                      <a:pt x="996" y="14795"/>
                    </a:lnTo>
                    <a:cubicBezTo>
                      <a:pt x="898" y="13790"/>
                      <a:pt x="816" y="12682"/>
                      <a:pt x="1066" y="12243"/>
                    </a:cubicBezTo>
                    <a:cubicBezTo>
                      <a:pt x="1411" y="11636"/>
                      <a:pt x="7497" y="3429"/>
                      <a:pt x="9392" y="944"/>
                    </a:cubicBezTo>
                    <a:lnTo>
                      <a:pt x="892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1"/>
              <p:cNvSpPr/>
              <p:nvPr/>
            </p:nvSpPr>
            <p:spPr>
              <a:xfrm>
                <a:off x="6254750" y="3444738"/>
                <a:ext cx="191875" cy="544500"/>
              </a:xfrm>
              <a:custGeom>
                <a:avLst/>
                <a:gdLst/>
                <a:ahLst/>
                <a:cxnLst/>
                <a:rect l="l" t="t" r="r" b="b"/>
                <a:pathLst>
                  <a:path w="7675" h="21780" extrusionOk="0">
                    <a:moveTo>
                      <a:pt x="1" y="0"/>
                    </a:moveTo>
                    <a:lnTo>
                      <a:pt x="6116" y="21779"/>
                    </a:lnTo>
                    <a:lnTo>
                      <a:pt x="7675" y="21517"/>
                    </a:lnTo>
                    <a:lnTo>
                      <a:pt x="2445" y="2371"/>
                    </a:lnTo>
                    <a:cubicBezTo>
                      <a:pt x="1629" y="1255"/>
                      <a:pt x="805" y="452"/>
                      <a:pt x="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1"/>
              <p:cNvSpPr/>
              <p:nvPr/>
            </p:nvSpPr>
            <p:spPr>
              <a:xfrm>
                <a:off x="6028975" y="3052013"/>
                <a:ext cx="263225" cy="432025"/>
              </a:xfrm>
              <a:custGeom>
                <a:avLst/>
                <a:gdLst/>
                <a:ahLst/>
                <a:cxnLst/>
                <a:rect l="l" t="t" r="r" b="b"/>
                <a:pathLst>
                  <a:path w="10529" h="17281" extrusionOk="0">
                    <a:moveTo>
                      <a:pt x="3955" y="1"/>
                    </a:moveTo>
                    <a:cubicBezTo>
                      <a:pt x="3172" y="1"/>
                      <a:pt x="2407" y="276"/>
                      <a:pt x="1801" y="780"/>
                    </a:cubicBezTo>
                    <a:lnTo>
                      <a:pt x="1420" y="1095"/>
                    </a:lnTo>
                    <a:cubicBezTo>
                      <a:pt x="443" y="1903"/>
                      <a:pt x="0" y="3187"/>
                      <a:pt x="271" y="4426"/>
                    </a:cubicBezTo>
                    <a:lnTo>
                      <a:pt x="3495" y="17280"/>
                    </a:lnTo>
                    <a:cubicBezTo>
                      <a:pt x="3913" y="16300"/>
                      <a:pt x="4405" y="15496"/>
                      <a:pt x="4955" y="14885"/>
                    </a:cubicBezTo>
                    <a:lnTo>
                      <a:pt x="2785" y="5718"/>
                    </a:lnTo>
                    <a:cubicBezTo>
                      <a:pt x="2613" y="4853"/>
                      <a:pt x="3146" y="4004"/>
                      <a:pt x="3999" y="3783"/>
                    </a:cubicBezTo>
                    <a:cubicBezTo>
                      <a:pt x="4136" y="3747"/>
                      <a:pt x="4275" y="3731"/>
                      <a:pt x="4411" y="3731"/>
                    </a:cubicBezTo>
                    <a:cubicBezTo>
                      <a:pt x="5134" y="3731"/>
                      <a:pt x="5798" y="4206"/>
                      <a:pt x="6005" y="4934"/>
                    </a:cubicBezTo>
                    <a:lnTo>
                      <a:pt x="8437" y="13593"/>
                    </a:lnTo>
                    <a:cubicBezTo>
                      <a:pt x="9126" y="13740"/>
                      <a:pt x="9827" y="14085"/>
                      <a:pt x="10529" y="14614"/>
                    </a:cubicBezTo>
                    <a:lnTo>
                      <a:pt x="7219" y="2494"/>
                    </a:lnTo>
                    <a:cubicBezTo>
                      <a:pt x="6858" y="1165"/>
                      <a:pt x="5726" y="190"/>
                      <a:pt x="4356" y="25"/>
                    </a:cubicBezTo>
                    <a:cubicBezTo>
                      <a:pt x="4222" y="9"/>
                      <a:pt x="4088" y="1"/>
                      <a:pt x="395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1"/>
              <p:cNvSpPr/>
              <p:nvPr/>
            </p:nvSpPr>
            <p:spPr>
              <a:xfrm>
                <a:off x="6116325" y="3424138"/>
                <a:ext cx="178650" cy="608475"/>
              </a:xfrm>
              <a:custGeom>
                <a:avLst/>
                <a:gdLst/>
                <a:ahLst/>
                <a:cxnLst/>
                <a:rect l="l" t="t" r="r" b="b"/>
                <a:pathLst>
                  <a:path w="7146" h="24339" extrusionOk="0">
                    <a:moveTo>
                      <a:pt x="1464" y="0"/>
                    </a:moveTo>
                    <a:cubicBezTo>
                      <a:pt x="911" y="611"/>
                      <a:pt x="419" y="1415"/>
                      <a:pt x="1" y="2395"/>
                    </a:cubicBezTo>
                    <a:lnTo>
                      <a:pt x="587" y="4741"/>
                    </a:lnTo>
                    <a:lnTo>
                      <a:pt x="5496" y="24338"/>
                    </a:lnTo>
                    <a:lnTo>
                      <a:pt x="7145" y="23990"/>
                    </a:lnTo>
                    <a:lnTo>
                      <a:pt x="1883" y="1768"/>
                    </a:lnTo>
                    <a:lnTo>
                      <a:pt x="146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1"/>
              <p:cNvSpPr/>
              <p:nvPr/>
            </p:nvSpPr>
            <p:spPr>
              <a:xfrm>
                <a:off x="6054100" y="3389813"/>
                <a:ext cx="543175" cy="1261750"/>
              </a:xfrm>
              <a:custGeom>
                <a:avLst/>
                <a:gdLst/>
                <a:ahLst/>
                <a:cxnLst/>
                <a:rect l="l" t="t" r="r" b="b"/>
                <a:pathLst>
                  <a:path w="21727" h="50470" extrusionOk="0">
                    <a:moveTo>
                      <a:pt x="6684" y="1"/>
                    </a:moveTo>
                    <a:cubicBezTo>
                      <a:pt x="6507" y="1"/>
                      <a:pt x="6331" y="15"/>
                      <a:pt x="6156" y="44"/>
                    </a:cubicBezTo>
                    <a:cubicBezTo>
                      <a:pt x="5340" y="188"/>
                      <a:pt x="4602" y="647"/>
                      <a:pt x="3953" y="1373"/>
                    </a:cubicBezTo>
                    <a:lnTo>
                      <a:pt x="4372" y="3141"/>
                    </a:lnTo>
                    <a:cubicBezTo>
                      <a:pt x="4901" y="2394"/>
                      <a:pt x="5517" y="1930"/>
                      <a:pt x="6222" y="1812"/>
                    </a:cubicBezTo>
                    <a:cubicBezTo>
                      <a:pt x="6347" y="1790"/>
                      <a:pt x="6473" y="1779"/>
                      <a:pt x="6601" y="1779"/>
                    </a:cubicBezTo>
                    <a:cubicBezTo>
                      <a:pt x="7063" y="1779"/>
                      <a:pt x="7541" y="1924"/>
                      <a:pt x="8027" y="2197"/>
                    </a:cubicBezTo>
                    <a:cubicBezTo>
                      <a:pt x="8831" y="2649"/>
                      <a:pt x="9655" y="3452"/>
                      <a:pt x="10471" y="4568"/>
                    </a:cubicBezTo>
                    <a:cubicBezTo>
                      <a:pt x="13227" y="8325"/>
                      <a:pt x="15885" y="15535"/>
                      <a:pt x="17365" y="24038"/>
                    </a:cubicBezTo>
                    <a:cubicBezTo>
                      <a:pt x="19622" y="36990"/>
                      <a:pt x="18293" y="48044"/>
                      <a:pt x="14393" y="48725"/>
                    </a:cubicBezTo>
                    <a:cubicBezTo>
                      <a:pt x="14267" y="48747"/>
                      <a:pt x="14141" y="48757"/>
                      <a:pt x="14013" y="48757"/>
                    </a:cubicBezTo>
                    <a:cubicBezTo>
                      <a:pt x="10177" y="48757"/>
                      <a:pt x="5431" y="39034"/>
                      <a:pt x="3249" y="26495"/>
                    </a:cubicBezTo>
                    <a:cubicBezTo>
                      <a:pt x="1797" y="18160"/>
                      <a:pt x="1829" y="10622"/>
                      <a:pt x="3076" y="6114"/>
                    </a:cubicBezTo>
                    <a:lnTo>
                      <a:pt x="2490" y="3768"/>
                    </a:lnTo>
                    <a:cubicBezTo>
                      <a:pt x="451" y="8497"/>
                      <a:pt x="0" y="17159"/>
                      <a:pt x="1653" y="26757"/>
                    </a:cubicBezTo>
                    <a:cubicBezTo>
                      <a:pt x="3959" y="40147"/>
                      <a:pt x="9512" y="50470"/>
                      <a:pt x="14278" y="50470"/>
                    </a:cubicBezTo>
                    <a:cubicBezTo>
                      <a:pt x="14462" y="50470"/>
                      <a:pt x="14645" y="50454"/>
                      <a:pt x="14827" y="50423"/>
                    </a:cubicBezTo>
                    <a:cubicBezTo>
                      <a:pt x="19712" y="49582"/>
                      <a:pt x="21726" y="37626"/>
                      <a:pt x="19334" y="23714"/>
                    </a:cubicBezTo>
                    <a:cubicBezTo>
                      <a:pt x="17473" y="12902"/>
                      <a:pt x="13498" y="4096"/>
                      <a:pt x="9524" y="1102"/>
                    </a:cubicBezTo>
                    <a:cubicBezTo>
                      <a:pt x="8822" y="573"/>
                      <a:pt x="8121" y="228"/>
                      <a:pt x="7432" y="81"/>
                    </a:cubicBezTo>
                    <a:cubicBezTo>
                      <a:pt x="7181" y="28"/>
                      <a:pt x="6931" y="1"/>
                      <a:pt x="6684"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1"/>
              <p:cNvSpPr/>
              <p:nvPr/>
            </p:nvSpPr>
            <p:spPr>
              <a:xfrm>
                <a:off x="6111500" y="3128688"/>
                <a:ext cx="160700" cy="275875"/>
              </a:xfrm>
              <a:custGeom>
                <a:avLst/>
                <a:gdLst/>
                <a:ahLst/>
                <a:cxnLst/>
                <a:rect l="l" t="t" r="r" b="b"/>
                <a:pathLst>
                  <a:path w="6428" h="11035" extrusionOk="0">
                    <a:moveTo>
                      <a:pt x="2012" y="1"/>
                    </a:moveTo>
                    <a:cubicBezTo>
                      <a:pt x="1882" y="1"/>
                      <a:pt x="1744" y="15"/>
                      <a:pt x="1596" y="42"/>
                    </a:cubicBezTo>
                    <a:cubicBezTo>
                      <a:pt x="826" y="190"/>
                      <a:pt x="161" y="576"/>
                      <a:pt x="1" y="1100"/>
                    </a:cubicBezTo>
                    <a:cubicBezTo>
                      <a:pt x="194" y="924"/>
                      <a:pt x="427" y="784"/>
                      <a:pt x="698" y="716"/>
                    </a:cubicBezTo>
                    <a:cubicBezTo>
                      <a:pt x="835" y="680"/>
                      <a:pt x="974" y="664"/>
                      <a:pt x="1110" y="664"/>
                    </a:cubicBezTo>
                    <a:cubicBezTo>
                      <a:pt x="1833" y="664"/>
                      <a:pt x="2497" y="1139"/>
                      <a:pt x="2704" y="1867"/>
                    </a:cubicBezTo>
                    <a:lnTo>
                      <a:pt x="5136" y="10526"/>
                    </a:lnTo>
                    <a:cubicBezTo>
                      <a:pt x="5562" y="10616"/>
                      <a:pt x="5998" y="10792"/>
                      <a:pt x="6428" y="11035"/>
                    </a:cubicBezTo>
                    <a:cubicBezTo>
                      <a:pt x="5816" y="8763"/>
                      <a:pt x="5526" y="7483"/>
                      <a:pt x="5246" y="6499"/>
                    </a:cubicBezTo>
                    <a:cubicBezTo>
                      <a:pt x="3997" y="2129"/>
                      <a:pt x="3627" y="1"/>
                      <a:pt x="201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1"/>
              <p:cNvSpPr/>
              <p:nvPr/>
            </p:nvSpPr>
            <p:spPr>
              <a:xfrm>
                <a:off x="6253525" y="3445037"/>
                <a:ext cx="179550" cy="556182"/>
              </a:xfrm>
              <a:custGeom>
                <a:avLst/>
                <a:gdLst/>
                <a:ahLst/>
                <a:cxnLst/>
                <a:rect l="l" t="t" r="r" b="b"/>
                <a:pathLst>
                  <a:path w="7182" h="21990" extrusionOk="0">
                    <a:moveTo>
                      <a:pt x="0" y="1"/>
                    </a:moveTo>
                    <a:lnTo>
                      <a:pt x="6209" y="21989"/>
                    </a:lnTo>
                    <a:lnTo>
                      <a:pt x="7182" y="21477"/>
                    </a:lnTo>
                    <a:lnTo>
                      <a:pt x="1259" y="665"/>
                    </a:lnTo>
                    <a:cubicBezTo>
                      <a:pt x="722" y="235"/>
                      <a:pt x="0" y="1"/>
                      <a:pt x="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1"/>
              <p:cNvSpPr/>
              <p:nvPr/>
            </p:nvSpPr>
            <p:spPr>
              <a:xfrm>
                <a:off x="6116325" y="3466488"/>
                <a:ext cx="153325" cy="566125"/>
              </a:xfrm>
              <a:custGeom>
                <a:avLst/>
                <a:gdLst/>
                <a:ahLst/>
                <a:cxnLst/>
                <a:rect l="l" t="t" r="r" b="b"/>
                <a:pathLst>
                  <a:path w="6133" h="22645" extrusionOk="0">
                    <a:moveTo>
                      <a:pt x="329" y="0"/>
                    </a:moveTo>
                    <a:cubicBezTo>
                      <a:pt x="214" y="226"/>
                      <a:pt x="103" y="455"/>
                      <a:pt x="1" y="701"/>
                    </a:cubicBezTo>
                    <a:lnTo>
                      <a:pt x="587" y="3047"/>
                    </a:lnTo>
                    <a:lnTo>
                      <a:pt x="5496" y="22644"/>
                    </a:lnTo>
                    <a:lnTo>
                      <a:pt x="6132" y="22509"/>
                    </a:lnTo>
                    <a:cubicBezTo>
                      <a:pt x="5841" y="21393"/>
                      <a:pt x="2687" y="9433"/>
                      <a:pt x="32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1"/>
              <p:cNvSpPr/>
              <p:nvPr/>
            </p:nvSpPr>
            <p:spPr>
              <a:xfrm>
                <a:off x="6028975" y="3064413"/>
                <a:ext cx="95575" cy="419625"/>
              </a:xfrm>
              <a:custGeom>
                <a:avLst/>
                <a:gdLst/>
                <a:ahLst/>
                <a:cxnLst/>
                <a:rect l="l" t="t" r="r" b="b"/>
                <a:pathLst>
                  <a:path w="3823" h="16785" extrusionOk="0">
                    <a:moveTo>
                      <a:pt x="2207" y="1"/>
                    </a:moveTo>
                    <a:cubicBezTo>
                      <a:pt x="2063" y="82"/>
                      <a:pt x="1928" y="177"/>
                      <a:pt x="1801" y="284"/>
                    </a:cubicBezTo>
                    <a:lnTo>
                      <a:pt x="1420" y="599"/>
                    </a:lnTo>
                    <a:cubicBezTo>
                      <a:pt x="443" y="1407"/>
                      <a:pt x="0" y="2691"/>
                      <a:pt x="271" y="3930"/>
                    </a:cubicBezTo>
                    <a:lnTo>
                      <a:pt x="3495" y="16784"/>
                    </a:lnTo>
                    <a:cubicBezTo>
                      <a:pt x="3597" y="16538"/>
                      <a:pt x="3708" y="16309"/>
                      <a:pt x="3823" y="16083"/>
                    </a:cubicBezTo>
                    <a:cubicBezTo>
                      <a:pt x="2596" y="11190"/>
                      <a:pt x="1854" y="7802"/>
                      <a:pt x="1308" y="5616"/>
                    </a:cubicBezTo>
                    <a:cubicBezTo>
                      <a:pt x="271" y="1469"/>
                      <a:pt x="1571" y="571"/>
                      <a:pt x="220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1"/>
              <p:cNvSpPr/>
              <p:nvPr/>
            </p:nvSpPr>
            <p:spPr>
              <a:xfrm>
                <a:off x="6009800" y="2874738"/>
                <a:ext cx="104700" cy="171350"/>
              </a:xfrm>
              <a:custGeom>
                <a:avLst/>
                <a:gdLst/>
                <a:ahLst/>
                <a:cxnLst/>
                <a:rect l="l" t="t" r="r" b="b"/>
                <a:pathLst>
                  <a:path w="4188" h="6854" extrusionOk="0">
                    <a:moveTo>
                      <a:pt x="2026" y="0"/>
                    </a:moveTo>
                    <a:lnTo>
                      <a:pt x="0" y="714"/>
                    </a:lnTo>
                    <a:lnTo>
                      <a:pt x="2166" y="6853"/>
                    </a:lnTo>
                    <a:lnTo>
                      <a:pt x="4188" y="6140"/>
                    </a:lnTo>
                    <a:lnTo>
                      <a:pt x="20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1"/>
              <p:cNvSpPr/>
              <p:nvPr/>
            </p:nvSpPr>
            <p:spPr>
              <a:xfrm>
                <a:off x="6047850" y="2874738"/>
                <a:ext cx="66650" cy="157900"/>
              </a:xfrm>
              <a:custGeom>
                <a:avLst/>
                <a:gdLst/>
                <a:ahLst/>
                <a:cxnLst/>
                <a:rect l="l" t="t" r="r" b="b"/>
                <a:pathLst>
                  <a:path w="2666" h="6316" extrusionOk="0">
                    <a:moveTo>
                      <a:pt x="504" y="0"/>
                    </a:moveTo>
                    <a:lnTo>
                      <a:pt x="0" y="176"/>
                    </a:lnTo>
                    <a:lnTo>
                      <a:pt x="2161" y="6316"/>
                    </a:lnTo>
                    <a:lnTo>
                      <a:pt x="2666" y="6140"/>
                    </a:lnTo>
                    <a:lnTo>
                      <a:pt x="50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1"/>
              <p:cNvSpPr/>
              <p:nvPr/>
            </p:nvSpPr>
            <p:spPr>
              <a:xfrm>
                <a:off x="6059175" y="2987788"/>
                <a:ext cx="22750" cy="39850"/>
              </a:xfrm>
              <a:custGeom>
                <a:avLst/>
                <a:gdLst/>
                <a:ahLst/>
                <a:cxnLst/>
                <a:rect l="l" t="t" r="r" b="b"/>
                <a:pathLst>
                  <a:path w="910" h="1594" extrusionOk="0">
                    <a:moveTo>
                      <a:pt x="130" y="0"/>
                    </a:moveTo>
                    <a:cubicBezTo>
                      <a:pt x="60" y="0"/>
                      <a:pt x="0" y="56"/>
                      <a:pt x="43" y="150"/>
                    </a:cubicBezTo>
                    <a:cubicBezTo>
                      <a:pt x="150" y="391"/>
                      <a:pt x="248" y="637"/>
                      <a:pt x="347" y="879"/>
                    </a:cubicBezTo>
                    <a:cubicBezTo>
                      <a:pt x="437" y="1101"/>
                      <a:pt x="502" y="1351"/>
                      <a:pt x="659" y="1536"/>
                    </a:cubicBezTo>
                    <a:cubicBezTo>
                      <a:pt x="688" y="1574"/>
                      <a:pt x="736" y="1593"/>
                      <a:pt x="783" y="1593"/>
                    </a:cubicBezTo>
                    <a:cubicBezTo>
                      <a:pt x="848" y="1593"/>
                      <a:pt x="909" y="1554"/>
                      <a:pt x="905" y="1470"/>
                    </a:cubicBezTo>
                    <a:cubicBezTo>
                      <a:pt x="896" y="1233"/>
                      <a:pt x="757" y="1011"/>
                      <a:pt x="655" y="798"/>
                    </a:cubicBezTo>
                    <a:cubicBezTo>
                      <a:pt x="532" y="552"/>
                      <a:pt x="388" y="309"/>
                      <a:pt x="252" y="71"/>
                    </a:cubicBezTo>
                    <a:cubicBezTo>
                      <a:pt x="222" y="22"/>
                      <a:pt x="174"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1"/>
              <p:cNvSpPr/>
              <p:nvPr/>
            </p:nvSpPr>
            <p:spPr>
              <a:xfrm>
                <a:off x="6044450" y="2766763"/>
                <a:ext cx="191150" cy="127575"/>
              </a:xfrm>
              <a:custGeom>
                <a:avLst/>
                <a:gdLst/>
                <a:ahLst/>
                <a:cxnLst/>
                <a:rect l="l" t="t" r="r" b="b"/>
                <a:pathLst>
                  <a:path w="7646" h="5103" extrusionOk="0">
                    <a:moveTo>
                      <a:pt x="5864" y="0"/>
                    </a:moveTo>
                    <a:cubicBezTo>
                      <a:pt x="5667" y="0"/>
                      <a:pt x="5468" y="37"/>
                      <a:pt x="5275" y="115"/>
                    </a:cubicBezTo>
                    <a:lnTo>
                      <a:pt x="0" y="2194"/>
                    </a:lnTo>
                    <a:lnTo>
                      <a:pt x="1182" y="5103"/>
                    </a:lnTo>
                    <a:lnTo>
                      <a:pt x="6456" y="3027"/>
                    </a:lnTo>
                    <a:cubicBezTo>
                      <a:pt x="7260" y="2699"/>
                      <a:pt x="7646" y="1785"/>
                      <a:pt x="7322" y="980"/>
                    </a:cubicBezTo>
                    <a:cubicBezTo>
                      <a:pt x="7072" y="369"/>
                      <a:pt x="6484" y="0"/>
                      <a:pt x="58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1"/>
              <p:cNvSpPr/>
              <p:nvPr/>
            </p:nvSpPr>
            <p:spPr>
              <a:xfrm>
                <a:off x="6063325" y="2792288"/>
                <a:ext cx="171875" cy="102050"/>
              </a:xfrm>
              <a:custGeom>
                <a:avLst/>
                <a:gdLst/>
                <a:ahLst/>
                <a:cxnLst/>
                <a:rect l="l" t="t" r="r" b="b"/>
                <a:pathLst>
                  <a:path w="6875" h="4082" extrusionOk="0">
                    <a:moveTo>
                      <a:pt x="6579" y="1"/>
                    </a:moveTo>
                    <a:lnTo>
                      <a:pt x="6579" y="1"/>
                    </a:lnTo>
                    <a:cubicBezTo>
                      <a:pt x="6312" y="529"/>
                      <a:pt x="5820" y="894"/>
                      <a:pt x="5324" y="1108"/>
                    </a:cubicBezTo>
                    <a:cubicBezTo>
                      <a:pt x="4790" y="1337"/>
                      <a:pt x="1649" y="2453"/>
                      <a:pt x="0" y="3035"/>
                    </a:cubicBezTo>
                    <a:lnTo>
                      <a:pt x="427" y="4082"/>
                    </a:lnTo>
                    <a:lnTo>
                      <a:pt x="5701" y="2006"/>
                    </a:lnTo>
                    <a:cubicBezTo>
                      <a:pt x="6493" y="1686"/>
                      <a:pt x="6874" y="796"/>
                      <a:pt x="657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1"/>
              <p:cNvSpPr/>
              <p:nvPr/>
            </p:nvSpPr>
            <p:spPr>
              <a:xfrm>
                <a:off x="6125825" y="2779563"/>
                <a:ext cx="79825" cy="27675"/>
              </a:xfrm>
              <a:custGeom>
                <a:avLst/>
                <a:gdLst/>
                <a:ahLst/>
                <a:cxnLst/>
                <a:rect l="l" t="t" r="r" b="b"/>
                <a:pathLst>
                  <a:path w="3193" h="1107" extrusionOk="0">
                    <a:moveTo>
                      <a:pt x="2629" y="1"/>
                    </a:moveTo>
                    <a:cubicBezTo>
                      <a:pt x="2403" y="1"/>
                      <a:pt x="2184" y="56"/>
                      <a:pt x="1942" y="140"/>
                    </a:cubicBezTo>
                    <a:cubicBezTo>
                      <a:pt x="1331" y="345"/>
                      <a:pt x="675" y="538"/>
                      <a:pt x="109" y="854"/>
                    </a:cubicBezTo>
                    <a:cubicBezTo>
                      <a:pt x="1" y="915"/>
                      <a:pt x="49" y="1107"/>
                      <a:pt x="170" y="1107"/>
                    </a:cubicBezTo>
                    <a:cubicBezTo>
                      <a:pt x="178" y="1107"/>
                      <a:pt x="186" y="1106"/>
                      <a:pt x="195" y="1104"/>
                    </a:cubicBezTo>
                    <a:cubicBezTo>
                      <a:pt x="1188" y="903"/>
                      <a:pt x="2057" y="317"/>
                      <a:pt x="3087" y="279"/>
                    </a:cubicBezTo>
                    <a:cubicBezTo>
                      <a:pt x="3193" y="275"/>
                      <a:pt x="3185" y="112"/>
                      <a:pt x="3098" y="82"/>
                    </a:cubicBezTo>
                    <a:cubicBezTo>
                      <a:pt x="2933" y="25"/>
                      <a:pt x="2780" y="1"/>
                      <a:pt x="2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1"/>
              <p:cNvSpPr/>
              <p:nvPr/>
            </p:nvSpPr>
            <p:spPr>
              <a:xfrm>
                <a:off x="6008775" y="2916688"/>
                <a:ext cx="97550" cy="61700"/>
              </a:xfrm>
              <a:custGeom>
                <a:avLst/>
                <a:gdLst/>
                <a:ahLst/>
                <a:cxnLst/>
                <a:rect l="l" t="t" r="r" b="b"/>
                <a:pathLst>
                  <a:path w="3902" h="2468" extrusionOk="0">
                    <a:moveTo>
                      <a:pt x="2875" y="1"/>
                    </a:moveTo>
                    <a:cubicBezTo>
                      <a:pt x="2776" y="1"/>
                      <a:pt x="2675" y="17"/>
                      <a:pt x="2576" y="53"/>
                    </a:cubicBezTo>
                    <a:lnTo>
                      <a:pt x="722" y="697"/>
                    </a:lnTo>
                    <a:cubicBezTo>
                      <a:pt x="250" y="865"/>
                      <a:pt x="0" y="1382"/>
                      <a:pt x="164" y="1857"/>
                    </a:cubicBezTo>
                    <a:cubicBezTo>
                      <a:pt x="293" y="2233"/>
                      <a:pt x="645" y="2468"/>
                      <a:pt x="1021" y="2468"/>
                    </a:cubicBezTo>
                    <a:cubicBezTo>
                      <a:pt x="1122" y="2468"/>
                      <a:pt x="1225" y="2451"/>
                      <a:pt x="1325" y="2415"/>
                    </a:cubicBezTo>
                    <a:lnTo>
                      <a:pt x="3175" y="1771"/>
                    </a:lnTo>
                    <a:cubicBezTo>
                      <a:pt x="3646" y="1603"/>
                      <a:pt x="3901" y="1086"/>
                      <a:pt x="3733" y="611"/>
                    </a:cubicBezTo>
                    <a:cubicBezTo>
                      <a:pt x="3603" y="238"/>
                      <a:pt x="3250" y="1"/>
                      <a:pt x="28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1"/>
              <p:cNvSpPr/>
              <p:nvPr/>
            </p:nvSpPr>
            <p:spPr>
              <a:xfrm>
                <a:off x="6055100" y="2916688"/>
                <a:ext cx="51225" cy="52300"/>
              </a:xfrm>
              <a:custGeom>
                <a:avLst/>
                <a:gdLst/>
                <a:ahLst/>
                <a:cxnLst/>
                <a:rect l="l" t="t" r="r" b="b"/>
                <a:pathLst>
                  <a:path w="2049" h="2092" extrusionOk="0">
                    <a:moveTo>
                      <a:pt x="1022" y="1"/>
                    </a:moveTo>
                    <a:cubicBezTo>
                      <a:pt x="923" y="1"/>
                      <a:pt x="822" y="17"/>
                      <a:pt x="723" y="53"/>
                    </a:cubicBezTo>
                    <a:lnTo>
                      <a:pt x="600" y="94"/>
                    </a:lnTo>
                    <a:lnTo>
                      <a:pt x="1" y="611"/>
                    </a:lnTo>
                    <a:cubicBezTo>
                      <a:pt x="1" y="611"/>
                      <a:pt x="591" y="660"/>
                      <a:pt x="739" y="1078"/>
                    </a:cubicBezTo>
                    <a:cubicBezTo>
                      <a:pt x="842" y="1370"/>
                      <a:pt x="579" y="1832"/>
                      <a:pt x="407" y="2091"/>
                    </a:cubicBezTo>
                    <a:lnTo>
                      <a:pt x="1322" y="1771"/>
                    </a:lnTo>
                    <a:cubicBezTo>
                      <a:pt x="1793" y="1603"/>
                      <a:pt x="2048" y="1086"/>
                      <a:pt x="1880" y="611"/>
                    </a:cubicBezTo>
                    <a:cubicBezTo>
                      <a:pt x="1750" y="238"/>
                      <a:pt x="1397" y="1"/>
                      <a:pt x="102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1"/>
              <p:cNvSpPr/>
              <p:nvPr/>
            </p:nvSpPr>
            <p:spPr>
              <a:xfrm>
                <a:off x="6024175" y="2946563"/>
                <a:ext cx="44175" cy="17300"/>
              </a:xfrm>
              <a:custGeom>
                <a:avLst/>
                <a:gdLst/>
                <a:ahLst/>
                <a:cxnLst/>
                <a:rect l="l" t="t" r="r" b="b"/>
                <a:pathLst>
                  <a:path w="1767" h="692" extrusionOk="0">
                    <a:moveTo>
                      <a:pt x="1426" y="0"/>
                    </a:moveTo>
                    <a:cubicBezTo>
                      <a:pt x="1406" y="0"/>
                      <a:pt x="1386" y="3"/>
                      <a:pt x="1366" y="10"/>
                    </a:cubicBezTo>
                    <a:cubicBezTo>
                      <a:pt x="955" y="150"/>
                      <a:pt x="484" y="273"/>
                      <a:pt x="106" y="486"/>
                    </a:cubicBezTo>
                    <a:cubicBezTo>
                      <a:pt x="1" y="543"/>
                      <a:pt x="112" y="692"/>
                      <a:pt x="197" y="692"/>
                    </a:cubicBezTo>
                    <a:cubicBezTo>
                      <a:pt x="198" y="692"/>
                      <a:pt x="199" y="692"/>
                      <a:pt x="200" y="692"/>
                    </a:cubicBezTo>
                    <a:cubicBezTo>
                      <a:pt x="647" y="687"/>
                      <a:pt x="1148" y="510"/>
                      <a:pt x="1562" y="359"/>
                    </a:cubicBezTo>
                    <a:cubicBezTo>
                      <a:pt x="1766" y="285"/>
                      <a:pt x="1611" y="0"/>
                      <a:pt x="1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1"/>
              <p:cNvSpPr/>
              <p:nvPr/>
            </p:nvSpPr>
            <p:spPr>
              <a:xfrm>
                <a:off x="6045475" y="3020463"/>
                <a:ext cx="97525" cy="61700"/>
              </a:xfrm>
              <a:custGeom>
                <a:avLst/>
                <a:gdLst/>
                <a:ahLst/>
                <a:cxnLst/>
                <a:rect l="l" t="t" r="r" b="b"/>
                <a:pathLst>
                  <a:path w="3901" h="2468" extrusionOk="0">
                    <a:moveTo>
                      <a:pt x="2880" y="0"/>
                    </a:moveTo>
                    <a:cubicBezTo>
                      <a:pt x="2779" y="0"/>
                      <a:pt x="2677" y="17"/>
                      <a:pt x="2576" y="53"/>
                    </a:cubicBezTo>
                    <a:lnTo>
                      <a:pt x="726" y="697"/>
                    </a:lnTo>
                    <a:cubicBezTo>
                      <a:pt x="251" y="865"/>
                      <a:pt x="1" y="1382"/>
                      <a:pt x="164" y="1857"/>
                    </a:cubicBezTo>
                    <a:cubicBezTo>
                      <a:pt x="297" y="2232"/>
                      <a:pt x="647" y="2468"/>
                      <a:pt x="1022" y="2468"/>
                    </a:cubicBezTo>
                    <a:cubicBezTo>
                      <a:pt x="1123" y="2468"/>
                      <a:pt x="1225" y="2451"/>
                      <a:pt x="1326" y="2415"/>
                    </a:cubicBezTo>
                    <a:lnTo>
                      <a:pt x="3175" y="1772"/>
                    </a:lnTo>
                    <a:cubicBezTo>
                      <a:pt x="3651" y="1603"/>
                      <a:pt x="3901" y="1086"/>
                      <a:pt x="3737" y="610"/>
                    </a:cubicBezTo>
                    <a:cubicBezTo>
                      <a:pt x="3605" y="235"/>
                      <a:pt x="3255" y="0"/>
                      <a:pt x="288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1"/>
              <p:cNvSpPr/>
              <p:nvPr/>
            </p:nvSpPr>
            <p:spPr>
              <a:xfrm>
                <a:off x="6085475" y="3020463"/>
                <a:ext cx="57525" cy="52300"/>
              </a:xfrm>
              <a:custGeom>
                <a:avLst/>
                <a:gdLst/>
                <a:ahLst/>
                <a:cxnLst/>
                <a:rect l="l" t="t" r="r" b="b"/>
                <a:pathLst>
                  <a:path w="2301" h="2092" extrusionOk="0">
                    <a:moveTo>
                      <a:pt x="1280" y="0"/>
                    </a:moveTo>
                    <a:cubicBezTo>
                      <a:pt x="1179" y="0"/>
                      <a:pt x="1077" y="17"/>
                      <a:pt x="976" y="53"/>
                    </a:cubicBezTo>
                    <a:lnTo>
                      <a:pt x="858" y="93"/>
                    </a:lnTo>
                    <a:lnTo>
                      <a:pt x="0" y="454"/>
                    </a:lnTo>
                    <a:cubicBezTo>
                      <a:pt x="0" y="454"/>
                      <a:pt x="849" y="659"/>
                      <a:pt x="993" y="1078"/>
                    </a:cubicBezTo>
                    <a:cubicBezTo>
                      <a:pt x="1095" y="1369"/>
                      <a:pt x="833" y="1833"/>
                      <a:pt x="661" y="2091"/>
                    </a:cubicBezTo>
                    <a:lnTo>
                      <a:pt x="1575" y="1772"/>
                    </a:lnTo>
                    <a:cubicBezTo>
                      <a:pt x="2051" y="1603"/>
                      <a:pt x="2301" y="1086"/>
                      <a:pt x="2137" y="610"/>
                    </a:cubicBezTo>
                    <a:cubicBezTo>
                      <a:pt x="2005" y="235"/>
                      <a:pt x="1655" y="0"/>
                      <a:pt x="128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1"/>
              <p:cNvSpPr/>
              <p:nvPr/>
            </p:nvSpPr>
            <p:spPr>
              <a:xfrm>
                <a:off x="6061000" y="3050338"/>
                <a:ext cx="44050" cy="17275"/>
              </a:xfrm>
              <a:custGeom>
                <a:avLst/>
                <a:gdLst/>
                <a:ahLst/>
                <a:cxnLst/>
                <a:rect l="l" t="t" r="r" b="b"/>
                <a:pathLst>
                  <a:path w="1762" h="691" extrusionOk="0">
                    <a:moveTo>
                      <a:pt x="1422" y="0"/>
                    </a:moveTo>
                    <a:cubicBezTo>
                      <a:pt x="1402" y="0"/>
                      <a:pt x="1381" y="3"/>
                      <a:pt x="1360" y="10"/>
                    </a:cubicBezTo>
                    <a:cubicBezTo>
                      <a:pt x="951" y="149"/>
                      <a:pt x="478" y="272"/>
                      <a:pt x="105" y="486"/>
                    </a:cubicBezTo>
                    <a:cubicBezTo>
                      <a:pt x="0" y="542"/>
                      <a:pt x="111" y="691"/>
                      <a:pt x="196" y="691"/>
                    </a:cubicBezTo>
                    <a:cubicBezTo>
                      <a:pt x="198" y="691"/>
                      <a:pt x="199" y="691"/>
                      <a:pt x="200" y="691"/>
                    </a:cubicBezTo>
                    <a:cubicBezTo>
                      <a:pt x="643" y="687"/>
                      <a:pt x="1143" y="511"/>
                      <a:pt x="1561" y="359"/>
                    </a:cubicBezTo>
                    <a:cubicBezTo>
                      <a:pt x="1761" y="284"/>
                      <a:pt x="1610" y="0"/>
                      <a:pt x="1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1"/>
              <p:cNvSpPr/>
              <p:nvPr/>
            </p:nvSpPr>
            <p:spPr>
              <a:xfrm>
                <a:off x="5809525" y="2855088"/>
                <a:ext cx="209725" cy="133575"/>
              </a:xfrm>
              <a:custGeom>
                <a:avLst/>
                <a:gdLst/>
                <a:ahLst/>
                <a:cxnLst/>
                <a:rect l="l" t="t" r="r" b="b"/>
                <a:pathLst>
                  <a:path w="8389" h="5343" extrusionOk="0">
                    <a:moveTo>
                      <a:pt x="6612" y="1"/>
                    </a:moveTo>
                    <a:cubicBezTo>
                      <a:pt x="6414" y="1"/>
                      <a:pt x="6213" y="38"/>
                      <a:pt x="6018" y="118"/>
                    </a:cubicBezTo>
                    <a:lnTo>
                      <a:pt x="1" y="2488"/>
                    </a:lnTo>
                    <a:lnTo>
                      <a:pt x="1314" y="5343"/>
                    </a:lnTo>
                    <a:lnTo>
                      <a:pt x="7199" y="3026"/>
                    </a:lnTo>
                    <a:cubicBezTo>
                      <a:pt x="8003" y="2697"/>
                      <a:pt x="8388" y="1782"/>
                      <a:pt x="8065" y="979"/>
                    </a:cubicBezTo>
                    <a:cubicBezTo>
                      <a:pt x="7816" y="370"/>
                      <a:pt x="7230" y="1"/>
                      <a:pt x="661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1"/>
              <p:cNvSpPr/>
              <p:nvPr/>
            </p:nvSpPr>
            <p:spPr>
              <a:xfrm>
                <a:off x="5809525" y="2856563"/>
                <a:ext cx="209725" cy="132100"/>
              </a:xfrm>
              <a:custGeom>
                <a:avLst/>
                <a:gdLst/>
                <a:ahLst/>
                <a:cxnLst/>
                <a:rect l="l" t="t" r="r" b="b"/>
                <a:pathLst>
                  <a:path w="8389" h="5284" extrusionOk="0">
                    <a:moveTo>
                      <a:pt x="7018" y="1"/>
                    </a:moveTo>
                    <a:lnTo>
                      <a:pt x="7018" y="1"/>
                    </a:lnTo>
                    <a:cubicBezTo>
                      <a:pt x="7576" y="637"/>
                      <a:pt x="7449" y="1703"/>
                      <a:pt x="6961" y="1867"/>
                    </a:cubicBezTo>
                    <a:cubicBezTo>
                      <a:pt x="6325" y="2077"/>
                      <a:pt x="3302" y="3245"/>
                      <a:pt x="3302" y="3245"/>
                    </a:cubicBezTo>
                    <a:cubicBezTo>
                      <a:pt x="3302" y="3245"/>
                      <a:pt x="3302" y="2901"/>
                      <a:pt x="2958" y="2265"/>
                    </a:cubicBezTo>
                    <a:cubicBezTo>
                      <a:pt x="2794" y="1962"/>
                      <a:pt x="2499" y="1719"/>
                      <a:pt x="2236" y="1547"/>
                    </a:cubicBezTo>
                    <a:lnTo>
                      <a:pt x="1" y="2429"/>
                    </a:lnTo>
                    <a:lnTo>
                      <a:pt x="1314" y="5284"/>
                    </a:lnTo>
                    <a:lnTo>
                      <a:pt x="7199" y="2967"/>
                    </a:lnTo>
                    <a:cubicBezTo>
                      <a:pt x="8003" y="2638"/>
                      <a:pt x="8388" y="1723"/>
                      <a:pt x="8065" y="920"/>
                    </a:cubicBezTo>
                    <a:cubicBezTo>
                      <a:pt x="7872" y="448"/>
                      <a:pt x="7474" y="128"/>
                      <a:pt x="7018"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1"/>
              <p:cNvSpPr/>
              <p:nvPr/>
            </p:nvSpPr>
            <p:spPr>
              <a:xfrm>
                <a:off x="5891900" y="2869713"/>
                <a:ext cx="71175" cy="30875"/>
              </a:xfrm>
              <a:custGeom>
                <a:avLst/>
                <a:gdLst/>
                <a:ahLst/>
                <a:cxnLst/>
                <a:rect l="l" t="t" r="r" b="b"/>
                <a:pathLst>
                  <a:path w="2847" h="1235" extrusionOk="0">
                    <a:moveTo>
                      <a:pt x="2581" y="0"/>
                    </a:moveTo>
                    <a:cubicBezTo>
                      <a:pt x="2562" y="0"/>
                      <a:pt x="2542" y="4"/>
                      <a:pt x="2522" y="12"/>
                    </a:cubicBezTo>
                    <a:cubicBezTo>
                      <a:pt x="2087" y="192"/>
                      <a:pt x="1661" y="394"/>
                      <a:pt x="1226" y="570"/>
                    </a:cubicBezTo>
                    <a:cubicBezTo>
                      <a:pt x="844" y="722"/>
                      <a:pt x="431" y="832"/>
                      <a:pt x="81" y="1054"/>
                    </a:cubicBezTo>
                    <a:cubicBezTo>
                      <a:pt x="1" y="1107"/>
                      <a:pt x="75" y="1235"/>
                      <a:pt x="156" y="1235"/>
                    </a:cubicBezTo>
                    <a:cubicBezTo>
                      <a:pt x="157" y="1235"/>
                      <a:pt x="159" y="1235"/>
                      <a:pt x="160" y="1235"/>
                    </a:cubicBezTo>
                    <a:cubicBezTo>
                      <a:pt x="997" y="1173"/>
                      <a:pt x="1947" y="701"/>
                      <a:pt x="2682" y="320"/>
                    </a:cubicBezTo>
                    <a:cubicBezTo>
                      <a:pt x="2846" y="236"/>
                      <a:pt x="2732"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1"/>
              <p:cNvSpPr/>
              <p:nvPr/>
            </p:nvSpPr>
            <p:spPr>
              <a:xfrm>
                <a:off x="5608975" y="2886288"/>
                <a:ext cx="287950" cy="196975"/>
              </a:xfrm>
              <a:custGeom>
                <a:avLst/>
                <a:gdLst/>
                <a:ahLst/>
                <a:cxnLst/>
                <a:rect l="l" t="t" r="r" b="b"/>
                <a:pathLst>
                  <a:path w="11518" h="7879" extrusionOk="0">
                    <a:moveTo>
                      <a:pt x="8088" y="1"/>
                    </a:moveTo>
                    <a:cubicBezTo>
                      <a:pt x="7721" y="1"/>
                      <a:pt x="7348" y="68"/>
                      <a:pt x="6985" y="211"/>
                    </a:cubicBezTo>
                    <a:lnTo>
                      <a:pt x="2330" y="2024"/>
                    </a:lnTo>
                    <a:cubicBezTo>
                      <a:pt x="772" y="2635"/>
                      <a:pt x="0" y="4390"/>
                      <a:pt x="608" y="5948"/>
                    </a:cubicBezTo>
                    <a:cubicBezTo>
                      <a:pt x="1074" y="7146"/>
                      <a:pt x="2218" y="7879"/>
                      <a:pt x="3429" y="7879"/>
                    </a:cubicBezTo>
                    <a:cubicBezTo>
                      <a:pt x="3795" y="7879"/>
                      <a:pt x="4167" y="7812"/>
                      <a:pt x="4528" y="7671"/>
                    </a:cubicBezTo>
                    <a:lnTo>
                      <a:pt x="9188" y="5854"/>
                    </a:lnTo>
                    <a:cubicBezTo>
                      <a:pt x="10746" y="5244"/>
                      <a:pt x="11517" y="3488"/>
                      <a:pt x="10906" y="1929"/>
                    </a:cubicBezTo>
                    <a:cubicBezTo>
                      <a:pt x="10441" y="734"/>
                      <a:pt x="9298" y="1"/>
                      <a:pt x="8088"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1"/>
              <p:cNvSpPr/>
              <p:nvPr/>
            </p:nvSpPr>
            <p:spPr>
              <a:xfrm>
                <a:off x="5650000" y="2886513"/>
                <a:ext cx="246925" cy="196725"/>
              </a:xfrm>
              <a:custGeom>
                <a:avLst/>
                <a:gdLst/>
                <a:ahLst/>
                <a:cxnLst/>
                <a:rect l="l" t="t" r="r" b="b"/>
                <a:pathLst>
                  <a:path w="9877" h="7869" extrusionOk="0">
                    <a:moveTo>
                      <a:pt x="6632" y="1"/>
                    </a:moveTo>
                    <a:lnTo>
                      <a:pt x="6632" y="1"/>
                    </a:lnTo>
                    <a:cubicBezTo>
                      <a:pt x="7305" y="559"/>
                      <a:pt x="7904" y="1010"/>
                      <a:pt x="8121" y="2002"/>
                    </a:cubicBezTo>
                    <a:cubicBezTo>
                      <a:pt x="8863" y="5402"/>
                      <a:pt x="2039" y="6547"/>
                      <a:pt x="0" y="7281"/>
                    </a:cubicBezTo>
                    <a:cubicBezTo>
                      <a:pt x="517" y="7659"/>
                      <a:pt x="1145" y="7869"/>
                      <a:pt x="1792" y="7869"/>
                    </a:cubicBezTo>
                    <a:cubicBezTo>
                      <a:pt x="2157" y="7869"/>
                      <a:pt x="2527" y="7802"/>
                      <a:pt x="2887" y="7662"/>
                    </a:cubicBezTo>
                    <a:lnTo>
                      <a:pt x="7547" y="5845"/>
                    </a:lnTo>
                    <a:cubicBezTo>
                      <a:pt x="9105" y="5235"/>
                      <a:pt x="9876" y="3479"/>
                      <a:pt x="9265" y="1920"/>
                    </a:cubicBezTo>
                    <a:cubicBezTo>
                      <a:pt x="8822" y="788"/>
                      <a:pt x="7773" y="75"/>
                      <a:pt x="6632"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1"/>
              <p:cNvSpPr/>
              <p:nvPr/>
            </p:nvSpPr>
            <p:spPr>
              <a:xfrm>
                <a:off x="5632350" y="2982488"/>
                <a:ext cx="52225" cy="79200"/>
              </a:xfrm>
              <a:custGeom>
                <a:avLst/>
                <a:gdLst/>
                <a:ahLst/>
                <a:cxnLst/>
                <a:rect l="l" t="t" r="r" b="b"/>
                <a:pathLst>
                  <a:path w="2089" h="3168" extrusionOk="0">
                    <a:moveTo>
                      <a:pt x="649" y="1"/>
                    </a:moveTo>
                    <a:cubicBezTo>
                      <a:pt x="605" y="1"/>
                      <a:pt x="562" y="8"/>
                      <a:pt x="521" y="21"/>
                    </a:cubicBezTo>
                    <a:cubicBezTo>
                      <a:pt x="103" y="160"/>
                      <a:pt x="0" y="972"/>
                      <a:pt x="292" y="1834"/>
                    </a:cubicBezTo>
                    <a:cubicBezTo>
                      <a:pt x="551" y="2614"/>
                      <a:pt x="1039" y="3167"/>
                      <a:pt x="1439" y="3167"/>
                    </a:cubicBezTo>
                    <a:cubicBezTo>
                      <a:pt x="1483" y="3167"/>
                      <a:pt x="1526" y="3160"/>
                      <a:pt x="1567" y="3147"/>
                    </a:cubicBezTo>
                    <a:cubicBezTo>
                      <a:pt x="1982" y="3007"/>
                      <a:pt x="2088" y="2195"/>
                      <a:pt x="1797" y="1330"/>
                    </a:cubicBezTo>
                    <a:cubicBezTo>
                      <a:pt x="1539" y="554"/>
                      <a:pt x="1047" y="1"/>
                      <a:pt x="64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1"/>
              <p:cNvSpPr/>
              <p:nvPr/>
            </p:nvSpPr>
            <p:spPr>
              <a:xfrm>
                <a:off x="5516800" y="2282613"/>
                <a:ext cx="172500" cy="477550"/>
              </a:xfrm>
              <a:custGeom>
                <a:avLst/>
                <a:gdLst/>
                <a:ahLst/>
                <a:cxnLst/>
                <a:rect l="l" t="t" r="r" b="b"/>
                <a:pathLst>
                  <a:path w="6900" h="19102" extrusionOk="0">
                    <a:moveTo>
                      <a:pt x="2545" y="1"/>
                    </a:moveTo>
                    <a:cubicBezTo>
                      <a:pt x="1839" y="1"/>
                      <a:pt x="1461" y="994"/>
                      <a:pt x="2227" y="1443"/>
                    </a:cubicBezTo>
                    <a:cubicBezTo>
                      <a:pt x="5345" y="3268"/>
                      <a:pt x="5287" y="7230"/>
                      <a:pt x="4651" y="10372"/>
                    </a:cubicBezTo>
                    <a:cubicBezTo>
                      <a:pt x="4048" y="13349"/>
                      <a:pt x="2699" y="15654"/>
                      <a:pt x="521" y="17738"/>
                    </a:cubicBezTo>
                    <a:cubicBezTo>
                      <a:pt x="0" y="18234"/>
                      <a:pt x="456" y="19101"/>
                      <a:pt x="1058" y="19101"/>
                    </a:cubicBezTo>
                    <a:cubicBezTo>
                      <a:pt x="1182" y="19101"/>
                      <a:pt x="1311" y="19065"/>
                      <a:pt x="1440" y="18981"/>
                    </a:cubicBezTo>
                    <a:cubicBezTo>
                      <a:pt x="4487" y="16996"/>
                      <a:pt x="5943" y="13149"/>
                      <a:pt x="6415" y="9691"/>
                    </a:cubicBezTo>
                    <a:cubicBezTo>
                      <a:pt x="6899" y="6151"/>
                      <a:pt x="6403" y="2066"/>
                      <a:pt x="2998" y="130"/>
                    </a:cubicBezTo>
                    <a:cubicBezTo>
                      <a:pt x="2838" y="40"/>
                      <a:pt x="2685" y="1"/>
                      <a:pt x="2545"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1"/>
              <p:cNvSpPr/>
              <p:nvPr/>
            </p:nvSpPr>
            <p:spPr>
              <a:xfrm>
                <a:off x="5528975" y="2282688"/>
                <a:ext cx="168825" cy="477425"/>
              </a:xfrm>
              <a:custGeom>
                <a:avLst/>
                <a:gdLst/>
                <a:ahLst/>
                <a:cxnLst/>
                <a:rect l="l" t="t" r="r" b="b"/>
                <a:pathLst>
                  <a:path w="6753" h="19097" extrusionOk="0">
                    <a:moveTo>
                      <a:pt x="2063" y="0"/>
                    </a:moveTo>
                    <a:cubicBezTo>
                      <a:pt x="1919" y="0"/>
                      <a:pt x="1789" y="42"/>
                      <a:pt x="1678" y="111"/>
                    </a:cubicBezTo>
                    <a:cubicBezTo>
                      <a:pt x="2454" y="512"/>
                      <a:pt x="3881" y="1481"/>
                      <a:pt x="4566" y="3363"/>
                    </a:cubicBezTo>
                    <a:cubicBezTo>
                      <a:pt x="5493" y="5915"/>
                      <a:pt x="6753" y="13600"/>
                      <a:pt x="1" y="18797"/>
                    </a:cubicBezTo>
                    <a:cubicBezTo>
                      <a:pt x="144" y="18975"/>
                      <a:pt x="350" y="19096"/>
                      <a:pt x="575" y="19096"/>
                    </a:cubicBezTo>
                    <a:cubicBezTo>
                      <a:pt x="697" y="19096"/>
                      <a:pt x="826" y="19060"/>
                      <a:pt x="953" y="18978"/>
                    </a:cubicBezTo>
                    <a:cubicBezTo>
                      <a:pt x="4000" y="16993"/>
                      <a:pt x="5456" y="13146"/>
                      <a:pt x="5928" y="9688"/>
                    </a:cubicBezTo>
                    <a:cubicBezTo>
                      <a:pt x="6412" y="6148"/>
                      <a:pt x="5916" y="2063"/>
                      <a:pt x="2511" y="127"/>
                    </a:cubicBezTo>
                    <a:cubicBezTo>
                      <a:pt x="2352" y="39"/>
                      <a:pt x="2201" y="0"/>
                      <a:pt x="2063"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1"/>
              <p:cNvSpPr/>
              <p:nvPr/>
            </p:nvSpPr>
            <p:spPr>
              <a:xfrm>
                <a:off x="5309125" y="2394588"/>
                <a:ext cx="483800" cy="633950"/>
              </a:xfrm>
              <a:custGeom>
                <a:avLst/>
                <a:gdLst/>
                <a:ahLst/>
                <a:cxnLst/>
                <a:rect l="l" t="t" r="r" b="b"/>
                <a:pathLst>
                  <a:path w="19352" h="25358" extrusionOk="0">
                    <a:moveTo>
                      <a:pt x="6412" y="1"/>
                    </a:moveTo>
                    <a:cubicBezTo>
                      <a:pt x="3017" y="1"/>
                      <a:pt x="1" y="7000"/>
                      <a:pt x="674" y="12976"/>
                    </a:cubicBezTo>
                    <a:cubicBezTo>
                      <a:pt x="1520" y="20477"/>
                      <a:pt x="12823" y="22799"/>
                      <a:pt x="13668" y="23541"/>
                    </a:cubicBezTo>
                    <a:cubicBezTo>
                      <a:pt x="14449" y="24224"/>
                      <a:pt x="13965" y="25358"/>
                      <a:pt x="14638" y="25358"/>
                    </a:cubicBezTo>
                    <a:cubicBezTo>
                      <a:pt x="14693" y="25358"/>
                      <a:pt x="14756" y="25350"/>
                      <a:pt x="14828" y="25334"/>
                    </a:cubicBezTo>
                    <a:cubicBezTo>
                      <a:pt x="15780" y="25124"/>
                      <a:pt x="15886" y="23328"/>
                      <a:pt x="15886" y="23328"/>
                    </a:cubicBezTo>
                    <a:cubicBezTo>
                      <a:pt x="15886" y="23328"/>
                      <a:pt x="15990" y="24912"/>
                      <a:pt x="16625" y="25018"/>
                    </a:cubicBezTo>
                    <a:cubicBezTo>
                      <a:pt x="16642" y="25021"/>
                      <a:pt x="16659" y="25022"/>
                      <a:pt x="16676" y="25022"/>
                    </a:cubicBezTo>
                    <a:cubicBezTo>
                      <a:pt x="17290" y="25022"/>
                      <a:pt x="17892" y="23223"/>
                      <a:pt x="17892" y="23221"/>
                    </a:cubicBezTo>
                    <a:lnTo>
                      <a:pt x="17892" y="23221"/>
                    </a:lnTo>
                    <a:cubicBezTo>
                      <a:pt x="17892" y="23222"/>
                      <a:pt x="17577" y="24280"/>
                      <a:pt x="17892" y="24702"/>
                    </a:cubicBezTo>
                    <a:cubicBezTo>
                      <a:pt x="17947" y="24774"/>
                      <a:pt x="18026" y="24816"/>
                      <a:pt x="18119" y="24816"/>
                    </a:cubicBezTo>
                    <a:cubicBezTo>
                      <a:pt x="18570" y="24816"/>
                      <a:pt x="19351" y="23854"/>
                      <a:pt x="19267" y="20793"/>
                    </a:cubicBezTo>
                    <a:cubicBezTo>
                      <a:pt x="19159" y="17098"/>
                      <a:pt x="11449" y="15831"/>
                      <a:pt x="7962" y="13189"/>
                    </a:cubicBezTo>
                    <a:cubicBezTo>
                      <a:pt x="4477" y="10548"/>
                      <a:pt x="11034" y="3928"/>
                      <a:pt x="9025" y="1496"/>
                    </a:cubicBezTo>
                    <a:cubicBezTo>
                      <a:pt x="8166" y="455"/>
                      <a:pt x="7277" y="1"/>
                      <a:pt x="6412"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1"/>
              <p:cNvSpPr/>
              <p:nvPr/>
            </p:nvSpPr>
            <p:spPr>
              <a:xfrm>
                <a:off x="5309125" y="2394588"/>
                <a:ext cx="483525" cy="618375"/>
              </a:xfrm>
              <a:custGeom>
                <a:avLst/>
                <a:gdLst/>
                <a:ahLst/>
                <a:cxnLst/>
                <a:rect l="l" t="t" r="r" b="b"/>
                <a:pathLst>
                  <a:path w="19341" h="24735" extrusionOk="0">
                    <a:moveTo>
                      <a:pt x="6412" y="1"/>
                    </a:moveTo>
                    <a:cubicBezTo>
                      <a:pt x="3017" y="1"/>
                      <a:pt x="1" y="7000"/>
                      <a:pt x="674" y="12976"/>
                    </a:cubicBezTo>
                    <a:cubicBezTo>
                      <a:pt x="699" y="13202"/>
                      <a:pt x="785" y="13213"/>
                      <a:pt x="831" y="13431"/>
                    </a:cubicBezTo>
                    <a:cubicBezTo>
                      <a:pt x="1031" y="13456"/>
                      <a:pt x="1253" y="13467"/>
                      <a:pt x="1492" y="13467"/>
                    </a:cubicBezTo>
                    <a:cubicBezTo>
                      <a:pt x="2654" y="13467"/>
                      <a:pt x="4197" y="13185"/>
                      <a:pt x="5350" y="12685"/>
                    </a:cubicBezTo>
                    <a:cubicBezTo>
                      <a:pt x="5469" y="12633"/>
                      <a:pt x="5579" y="12608"/>
                      <a:pt x="5688" y="12608"/>
                    </a:cubicBezTo>
                    <a:cubicBezTo>
                      <a:pt x="6706" y="12608"/>
                      <a:pt x="7514" y="14785"/>
                      <a:pt x="13164" y="16798"/>
                    </a:cubicBezTo>
                    <a:cubicBezTo>
                      <a:pt x="16387" y="17947"/>
                      <a:pt x="18389" y="19263"/>
                      <a:pt x="18676" y="21503"/>
                    </a:cubicBezTo>
                    <a:cubicBezTo>
                      <a:pt x="18856" y="22913"/>
                      <a:pt x="18582" y="24070"/>
                      <a:pt x="18352" y="24734"/>
                    </a:cubicBezTo>
                    <a:cubicBezTo>
                      <a:pt x="18795" y="24460"/>
                      <a:pt x="19340" y="23373"/>
                      <a:pt x="19267" y="20793"/>
                    </a:cubicBezTo>
                    <a:cubicBezTo>
                      <a:pt x="19159" y="17098"/>
                      <a:pt x="11449" y="15831"/>
                      <a:pt x="7962" y="13189"/>
                    </a:cubicBezTo>
                    <a:cubicBezTo>
                      <a:pt x="5255" y="11138"/>
                      <a:pt x="8602" y="6692"/>
                      <a:pt x="9296" y="3665"/>
                    </a:cubicBezTo>
                    <a:lnTo>
                      <a:pt x="9410" y="2783"/>
                    </a:lnTo>
                    <a:cubicBezTo>
                      <a:pt x="9423" y="2283"/>
                      <a:pt x="9316" y="1848"/>
                      <a:pt x="9025" y="1496"/>
                    </a:cubicBezTo>
                    <a:cubicBezTo>
                      <a:pt x="8166" y="455"/>
                      <a:pt x="7277" y="1"/>
                      <a:pt x="641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1"/>
              <p:cNvSpPr/>
              <p:nvPr/>
            </p:nvSpPr>
            <p:spPr>
              <a:xfrm>
                <a:off x="5847675" y="2207188"/>
                <a:ext cx="121650" cy="466975"/>
              </a:xfrm>
              <a:custGeom>
                <a:avLst/>
                <a:gdLst/>
                <a:ahLst/>
                <a:cxnLst/>
                <a:rect l="l" t="t" r="r" b="b"/>
                <a:pathLst>
                  <a:path w="4866" h="18679" extrusionOk="0">
                    <a:moveTo>
                      <a:pt x="936" y="1"/>
                    </a:moveTo>
                    <a:cubicBezTo>
                      <a:pt x="459" y="1"/>
                      <a:pt x="1" y="468"/>
                      <a:pt x="324" y="1080"/>
                    </a:cubicBezTo>
                    <a:cubicBezTo>
                      <a:pt x="1748" y="3767"/>
                      <a:pt x="2277" y="5936"/>
                      <a:pt x="2261" y="8992"/>
                    </a:cubicBezTo>
                    <a:cubicBezTo>
                      <a:pt x="2244" y="11928"/>
                      <a:pt x="1486" y="14746"/>
                      <a:pt x="759" y="17568"/>
                    </a:cubicBezTo>
                    <a:cubicBezTo>
                      <a:pt x="603" y="18175"/>
                      <a:pt x="1190" y="18679"/>
                      <a:pt x="1705" y="18679"/>
                    </a:cubicBezTo>
                    <a:cubicBezTo>
                      <a:pt x="1988" y="18679"/>
                      <a:pt x="2249" y="18528"/>
                      <a:pt x="2355" y="18159"/>
                    </a:cubicBezTo>
                    <a:cubicBezTo>
                      <a:pt x="4139" y="11937"/>
                      <a:pt x="4865" y="6199"/>
                      <a:pt x="1564" y="382"/>
                    </a:cubicBezTo>
                    <a:cubicBezTo>
                      <a:pt x="1412" y="115"/>
                      <a:pt x="1171" y="1"/>
                      <a:pt x="936"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1"/>
              <p:cNvSpPr/>
              <p:nvPr/>
            </p:nvSpPr>
            <p:spPr>
              <a:xfrm>
                <a:off x="5874850" y="2211913"/>
                <a:ext cx="94475" cy="458075"/>
              </a:xfrm>
              <a:custGeom>
                <a:avLst/>
                <a:gdLst/>
                <a:ahLst/>
                <a:cxnLst/>
                <a:rect l="l" t="t" r="r" b="b"/>
                <a:pathLst>
                  <a:path w="3779" h="18323" extrusionOk="0">
                    <a:moveTo>
                      <a:pt x="320" y="0"/>
                    </a:moveTo>
                    <a:cubicBezTo>
                      <a:pt x="104" y="193"/>
                      <a:pt x="0" y="513"/>
                      <a:pt x="202" y="891"/>
                    </a:cubicBezTo>
                    <a:cubicBezTo>
                      <a:pt x="1624" y="3578"/>
                      <a:pt x="2154" y="5747"/>
                      <a:pt x="2137" y="8803"/>
                    </a:cubicBezTo>
                    <a:cubicBezTo>
                      <a:pt x="2125" y="11739"/>
                      <a:pt x="1363" y="14557"/>
                      <a:pt x="636" y="17379"/>
                    </a:cubicBezTo>
                    <a:cubicBezTo>
                      <a:pt x="534" y="17777"/>
                      <a:pt x="751" y="18125"/>
                      <a:pt x="1054" y="18322"/>
                    </a:cubicBezTo>
                    <a:cubicBezTo>
                      <a:pt x="1145" y="18241"/>
                      <a:pt x="1223" y="18125"/>
                      <a:pt x="1268" y="17970"/>
                    </a:cubicBezTo>
                    <a:cubicBezTo>
                      <a:pt x="3052" y="11748"/>
                      <a:pt x="3778" y="6010"/>
                      <a:pt x="477" y="193"/>
                    </a:cubicBezTo>
                    <a:cubicBezTo>
                      <a:pt x="431" y="116"/>
                      <a:pt x="378" y="55"/>
                      <a:pt x="320"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1"/>
              <p:cNvSpPr/>
              <p:nvPr/>
            </p:nvSpPr>
            <p:spPr>
              <a:xfrm>
                <a:off x="5283425" y="2389163"/>
                <a:ext cx="319225" cy="317875"/>
              </a:xfrm>
              <a:custGeom>
                <a:avLst/>
                <a:gdLst/>
                <a:ahLst/>
                <a:cxnLst/>
                <a:rect l="l" t="t" r="r" b="b"/>
                <a:pathLst>
                  <a:path w="12769" h="12715" extrusionOk="0">
                    <a:moveTo>
                      <a:pt x="7961" y="1"/>
                    </a:moveTo>
                    <a:cubicBezTo>
                      <a:pt x="6005" y="1"/>
                      <a:pt x="4591" y="1502"/>
                      <a:pt x="3625" y="3062"/>
                    </a:cubicBezTo>
                    <a:cubicBezTo>
                      <a:pt x="1686" y="6199"/>
                      <a:pt x="0" y="9014"/>
                      <a:pt x="390" y="11914"/>
                    </a:cubicBezTo>
                    <a:cubicBezTo>
                      <a:pt x="454" y="12377"/>
                      <a:pt x="858" y="12715"/>
                      <a:pt x="1317" y="12715"/>
                    </a:cubicBezTo>
                    <a:cubicBezTo>
                      <a:pt x="1362" y="12715"/>
                      <a:pt x="1407" y="12711"/>
                      <a:pt x="1452" y="12705"/>
                    </a:cubicBezTo>
                    <a:lnTo>
                      <a:pt x="8392" y="11717"/>
                    </a:lnTo>
                    <a:cubicBezTo>
                      <a:pt x="8814" y="11659"/>
                      <a:pt x="9143" y="11323"/>
                      <a:pt x="9187" y="10900"/>
                    </a:cubicBezTo>
                    <a:cubicBezTo>
                      <a:pt x="9586" y="7184"/>
                      <a:pt x="12768" y="1007"/>
                      <a:pt x="8888" y="109"/>
                    </a:cubicBezTo>
                    <a:cubicBezTo>
                      <a:pt x="8566" y="35"/>
                      <a:pt x="8257" y="1"/>
                      <a:pt x="7961"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1"/>
              <p:cNvSpPr/>
              <p:nvPr/>
            </p:nvSpPr>
            <p:spPr>
              <a:xfrm>
                <a:off x="5451800" y="2390838"/>
                <a:ext cx="150850" cy="297175"/>
              </a:xfrm>
              <a:custGeom>
                <a:avLst/>
                <a:gdLst/>
                <a:ahLst/>
                <a:cxnLst/>
                <a:rect l="l" t="t" r="r" b="b"/>
                <a:pathLst>
                  <a:path w="6034" h="11887" extrusionOk="0">
                    <a:moveTo>
                      <a:pt x="1911" y="1"/>
                    </a:moveTo>
                    <a:lnTo>
                      <a:pt x="1911" y="1"/>
                    </a:lnTo>
                    <a:cubicBezTo>
                      <a:pt x="2157" y="555"/>
                      <a:pt x="2272" y="1371"/>
                      <a:pt x="2083" y="2569"/>
                    </a:cubicBezTo>
                    <a:cubicBezTo>
                      <a:pt x="1657" y="5259"/>
                      <a:pt x="279" y="9324"/>
                      <a:pt x="0" y="11887"/>
                    </a:cubicBezTo>
                    <a:lnTo>
                      <a:pt x="1657" y="11650"/>
                    </a:lnTo>
                    <a:cubicBezTo>
                      <a:pt x="2079" y="11592"/>
                      <a:pt x="2408" y="11256"/>
                      <a:pt x="2452" y="10833"/>
                    </a:cubicBezTo>
                    <a:cubicBezTo>
                      <a:pt x="2851" y="7117"/>
                      <a:pt x="6033" y="940"/>
                      <a:pt x="2153" y="42"/>
                    </a:cubicBezTo>
                    <a:cubicBezTo>
                      <a:pt x="2071" y="25"/>
                      <a:pt x="1993" y="14"/>
                      <a:pt x="1911"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5977575" y="2569063"/>
                <a:ext cx="366425" cy="175525"/>
              </a:xfrm>
              <a:custGeom>
                <a:avLst/>
                <a:gdLst/>
                <a:ahLst/>
                <a:cxnLst/>
                <a:rect l="l" t="t" r="r" b="b"/>
                <a:pathLst>
                  <a:path w="14657" h="7021" extrusionOk="0">
                    <a:moveTo>
                      <a:pt x="3906" y="0"/>
                    </a:moveTo>
                    <a:cubicBezTo>
                      <a:pt x="2344" y="1383"/>
                      <a:pt x="1039" y="1986"/>
                      <a:pt x="1" y="2183"/>
                    </a:cubicBezTo>
                    <a:cubicBezTo>
                      <a:pt x="391" y="2724"/>
                      <a:pt x="781" y="3208"/>
                      <a:pt x="1150" y="3593"/>
                    </a:cubicBezTo>
                    <a:cubicBezTo>
                      <a:pt x="3612" y="6164"/>
                      <a:pt x="7630" y="6307"/>
                      <a:pt x="8490" y="6307"/>
                    </a:cubicBezTo>
                    <a:cubicBezTo>
                      <a:pt x="8597" y="6307"/>
                      <a:pt x="8655" y="6304"/>
                      <a:pt x="8655" y="6304"/>
                    </a:cubicBezTo>
                    <a:lnTo>
                      <a:pt x="9250" y="5943"/>
                    </a:lnTo>
                    <a:cubicBezTo>
                      <a:pt x="9337" y="5857"/>
                      <a:pt x="9450" y="5812"/>
                      <a:pt x="9564" y="5812"/>
                    </a:cubicBezTo>
                    <a:cubicBezTo>
                      <a:pt x="9655" y="5812"/>
                      <a:pt x="9746" y="5840"/>
                      <a:pt x="9825" y="5899"/>
                    </a:cubicBezTo>
                    <a:cubicBezTo>
                      <a:pt x="10244" y="6213"/>
                      <a:pt x="10711" y="7020"/>
                      <a:pt x="11348" y="7020"/>
                    </a:cubicBezTo>
                    <a:cubicBezTo>
                      <a:pt x="11434" y="7020"/>
                      <a:pt x="11524" y="7005"/>
                      <a:pt x="11616" y="6973"/>
                    </a:cubicBezTo>
                    <a:cubicBezTo>
                      <a:pt x="12114" y="6802"/>
                      <a:pt x="11713" y="5418"/>
                      <a:pt x="11655" y="5222"/>
                    </a:cubicBezTo>
                    <a:lnTo>
                      <a:pt x="11655" y="5222"/>
                    </a:lnTo>
                    <a:cubicBezTo>
                      <a:pt x="11703" y="5383"/>
                      <a:pt x="12025" y="6326"/>
                      <a:pt x="12563" y="6326"/>
                    </a:cubicBezTo>
                    <a:cubicBezTo>
                      <a:pt x="12637" y="6326"/>
                      <a:pt x="12715" y="6308"/>
                      <a:pt x="12798" y="6268"/>
                    </a:cubicBezTo>
                    <a:cubicBezTo>
                      <a:pt x="13532" y="5907"/>
                      <a:pt x="12741" y="4632"/>
                      <a:pt x="12741" y="4631"/>
                    </a:cubicBezTo>
                    <a:lnTo>
                      <a:pt x="12741" y="4631"/>
                    </a:lnTo>
                    <a:cubicBezTo>
                      <a:pt x="12741" y="4631"/>
                      <a:pt x="13474" y="5661"/>
                      <a:pt x="13960" y="5661"/>
                    </a:cubicBezTo>
                    <a:cubicBezTo>
                      <a:pt x="14006" y="5661"/>
                      <a:pt x="14049" y="5652"/>
                      <a:pt x="14090" y="5632"/>
                    </a:cubicBezTo>
                    <a:cubicBezTo>
                      <a:pt x="14562" y="5394"/>
                      <a:pt x="14656" y="3798"/>
                      <a:pt x="13229" y="3507"/>
                    </a:cubicBezTo>
                    <a:cubicBezTo>
                      <a:pt x="13070" y="3474"/>
                      <a:pt x="12860" y="3464"/>
                      <a:pt x="12610" y="3464"/>
                    </a:cubicBezTo>
                    <a:cubicBezTo>
                      <a:pt x="12114" y="3464"/>
                      <a:pt x="11460" y="3506"/>
                      <a:pt x="10723" y="3506"/>
                    </a:cubicBezTo>
                    <a:cubicBezTo>
                      <a:pt x="8492" y="3506"/>
                      <a:pt x="5509" y="3119"/>
                      <a:pt x="390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5977575" y="2569063"/>
                <a:ext cx="363950" cy="136600"/>
              </a:xfrm>
              <a:custGeom>
                <a:avLst/>
                <a:gdLst/>
                <a:ahLst/>
                <a:cxnLst/>
                <a:rect l="l" t="t" r="r" b="b"/>
                <a:pathLst>
                  <a:path w="14558" h="5464" extrusionOk="0">
                    <a:moveTo>
                      <a:pt x="3906" y="0"/>
                    </a:moveTo>
                    <a:cubicBezTo>
                      <a:pt x="2344" y="1383"/>
                      <a:pt x="1039" y="1986"/>
                      <a:pt x="1" y="2183"/>
                    </a:cubicBezTo>
                    <a:cubicBezTo>
                      <a:pt x="108" y="2330"/>
                      <a:pt x="211" y="2469"/>
                      <a:pt x="317" y="2605"/>
                    </a:cubicBezTo>
                    <a:cubicBezTo>
                      <a:pt x="1103" y="2256"/>
                      <a:pt x="2550" y="1648"/>
                      <a:pt x="3167" y="1648"/>
                    </a:cubicBezTo>
                    <a:cubicBezTo>
                      <a:pt x="3210" y="1648"/>
                      <a:pt x="3248" y="1651"/>
                      <a:pt x="3283" y="1657"/>
                    </a:cubicBezTo>
                    <a:cubicBezTo>
                      <a:pt x="4004" y="1784"/>
                      <a:pt x="4858" y="3531"/>
                      <a:pt x="8220" y="3872"/>
                    </a:cubicBezTo>
                    <a:cubicBezTo>
                      <a:pt x="8812" y="3932"/>
                      <a:pt x="9338" y="3954"/>
                      <a:pt x="9807" y="3954"/>
                    </a:cubicBezTo>
                    <a:cubicBezTo>
                      <a:pt x="11050" y="3954"/>
                      <a:pt x="11893" y="3801"/>
                      <a:pt x="12506" y="3801"/>
                    </a:cubicBezTo>
                    <a:cubicBezTo>
                      <a:pt x="12979" y="3801"/>
                      <a:pt x="13314" y="3892"/>
                      <a:pt x="13590" y="4213"/>
                    </a:cubicBezTo>
                    <a:cubicBezTo>
                      <a:pt x="13885" y="4553"/>
                      <a:pt x="14077" y="5057"/>
                      <a:pt x="14258" y="5464"/>
                    </a:cubicBezTo>
                    <a:cubicBezTo>
                      <a:pt x="14558" y="4983"/>
                      <a:pt x="14463" y="3758"/>
                      <a:pt x="13229" y="3507"/>
                    </a:cubicBezTo>
                    <a:cubicBezTo>
                      <a:pt x="13070" y="3474"/>
                      <a:pt x="12860" y="3464"/>
                      <a:pt x="12610" y="3464"/>
                    </a:cubicBezTo>
                    <a:cubicBezTo>
                      <a:pt x="12114" y="3464"/>
                      <a:pt x="11460" y="3506"/>
                      <a:pt x="10723" y="3506"/>
                    </a:cubicBezTo>
                    <a:cubicBezTo>
                      <a:pt x="8492" y="3506"/>
                      <a:pt x="5509" y="3119"/>
                      <a:pt x="3906"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rot="-1265394">
                <a:off x="5976045" y="2811271"/>
                <a:ext cx="94211" cy="127639"/>
              </a:xfrm>
              <a:prstGeom prst="roundRect">
                <a:avLst>
                  <a:gd name="adj" fmla="val 16667"/>
                </a:avLst>
              </a:pr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5986458" y="2817358"/>
                <a:ext cx="68550" cy="30850"/>
              </a:xfrm>
              <a:custGeom>
                <a:avLst/>
                <a:gdLst/>
                <a:ahLst/>
                <a:cxnLst/>
                <a:rect l="l" t="t" r="r" b="b"/>
                <a:pathLst>
                  <a:path w="2742" h="1234" extrusionOk="0">
                    <a:moveTo>
                      <a:pt x="1648" y="0"/>
                    </a:moveTo>
                    <a:cubicBezTo>
                      <a:pt x="1132" y="0"/>
                      <a:pt x="520" y="328"/>
                      <a:pt x="133" y="550"/>
                    </a:cubicBezTo>
                    <a:cubicBezTo>
                      <a:pt x="0" y="622"/>
                      <a:pt x="89" y="796"/>
                      <a:pt x="216" y="796"/>
                    </a:cubicBezTo>
                    <a:cubicBezTo>
                      <a:pt x="227" y="796"/>
                      <a:pt x="237" y="795"/>
                      <a:pt x="248" y="793"/>
                    </a:cubicBezTo>
                    <a:cubicBezTo>
                      <a:pt x="601" y="707"/>
                      <a:pt x="945" y="571"/>
                      <a:pt x="1299" y="501"/>
                    </a:cubicBezTo>
                    <a:cubicBezTo>
                      <a:pt x="1425" y="475"/>
                      <a:pt x="1536" y="459"/>
                      <a:pt x="1634" y="459"/>
                    </a:cubicBezTo>
                    <a:cubicBezTo>
                      <a:pt x="1887" y="459"/>
                      <a:pt x="2057" y="565"/>
                      <a:pt x="2196" y="874"/>
                    </a:cubicBezTo>
                    <a:cubicBezTo>
                      <a:pt x="2258" y="1010"/>
                      <a:pt x="2278" y="1071"/>
                      <a:pt x="2385" y="1174"/>
                    </a:cubicBezTo>
                    <a:cubicBezTo>
                      <a:pt x="2420" y="1209"/>
                      <a:pt x="2475" y="1234"/>
                      <a:pt x="2524" y="1234"/>
                    </a:cubicBezTo>
                    <a:cubicBezTo>
                      <a:pt x="2574" y="1234"/>
                      <a:pt x="2619" y="1209"/>
                      <a:pt x="2635" y="1145"/>
                    </a:cubicBezTo>
                    <a:cubicBezTo>
                      <a:pt x="2742" y="719"/>
                      <a:pt x="2348" y="173"/>
                      <a:pt x="1942" y="42"/>
                    </a:cubicBezTo>
                    <a:cubicBezTo>
                      <a:pt x="1850" y="13"/>
                      <a:pt x="1751" y="0"/>
                      <a:pt x="1648" y="0"/>
                    </a:cubicBezTo>
                    <a:close/>
                  </a:path>
                </a:pathLst>
              </a:custGeom>
              <a:solidFill>
                <a:srgbClr val="CE8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6284375" y="3981938"/>
                <a:ext cx="148400" cy="60350"/>
              </a:xfrm>
              <a:custGeom>
                <a:avLst/>
                <a:gdLst/>
                <a:ahLst/>
                <a:cxnLst/>
                <a:rect l="l" t="t" r="r" b="b"/>
                <a:pathLst>
                  <a:path w="5936" h="2414" extrusionOk="0">
                    <a:moveTo>
                      <a:pt x="5319" y="0"/>
                    </a:moveTo>
                    <a:cubicBezTo>
                      <a:pt x="5197" y="0"/>
                      <a:pt x="5047" y="29"/>
                      <a:pt x="4865" y="96"/>
                    </a:cubicBezTo>
                    <a:cubicBezTo>
                      <a:pt x="3770" y="503"/>
                      <a:pt x="70" y="1400"/>
                      <a:pt x="70" y="1400"/>
                    </a:cubicBezTo>
                    <a:cubicBezTo>
                      <a:pt x="70" y="1400"/>
                      <a:pt x="325" y="1478"/>
                      <a:pt x="0" y="2413"/>
                    </a:cubicBezTo>
                    <a:lnTo>
                      <a:pt x="5878" y="707"/>
                    </a:lnTo>
                    <a:cubicBezTo>
                      <a:pt x="5878" y="707"/>
                      <a:pt x="5935" y="0"/>
                      <a:pt x="531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6163375" y="3452438"/>
                <a:ext cx="13575" cy="30975"/>
              </a:xfrm>
              <a:custGeom>
                <a:avLst/>
                <a:gdLst/>
                <a:ahLst/>
                <a:cxnLst/>
                <a:rect l="l" t="t" r="r" b="b"/>
                <a:pathLst>
                  <a:path w="543" h="1239" extrusionOk="0">
                    <a:moveTo>
                      <a:pt x="542" y="0"/>
                    </a:moveTo>
                    <a:cubicBezTo>
                      <a:pt x="354" y="180"/>
                      <a:pt x="173" y="394"/>
                      <a:pt x="1" y="636"/>
                    </a:cubicBezTo>
                    <a:lnTo>
                      <a:pt x="145" y="1238"/>
                    </a:lnTo>
                    <a:cubicBezTo>
                      <a:pt x="264" y="799"/>
                      <a:pt x="400" y="385"/>
                      <a:pt x="542" y="0"/>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6099000" y="3542638"/>
                <a:ext cx="373575" cy="1066125"/>
              </a:xfrm>
              <a:custGeom>
                <a:avLst/>
                <a:gdLst/>
                <a:ahLst/>
                <a:cxnLst/>
                <a:rect l="l" t="t" r="r" b="b"/>
                <a:pathLst>
                  <a:path w="14943" h="42645" extrusionOk="0">
                    <a:moveTo>
                      <a:pt x="1280" y="1"/>
                    </a:moveTo>
                    <a:lnTo>
                      <a:pt x="1280" y="1"/>
                    </a:lnTo>
                    <a:cubicBezTo>
                      <a:pt x="33" y="4509"/>
                      <a:pt x="1" y="12047"/>
                      <a:pt x="1453" y="20382"/>
                    </a:cubicBezTo>
                    <a:cubicBezTo>
                      <a:pt x="1707" y="21854"/>
                      <a:pt x="1998" y="23290"/>
                      <a:pt x="2322" y="24672"/>
                    </a:cubicBezTo>
                    <a:cubicBezTo>
                      <a:pt x="2975" y="24659"/>
                      <a:pt x="3639" y="24651"/>
                      <a:pt x="4311" y="24643"/>
                    </a:cubicBezTo>
                    <a:cubicBezTo>
                      <a:pt x="3766" y="22601"/>
                      <a:pt x="3282" y="20431"/>
                      <a:pt x="2880" y="18167"/>
                    </a:cubicBezTo>
                    <a:cubicBezTo>
                      <a:pt x="1850" y="12318"/>
                      <a:pt x="1559" y="6847"/>
                      <a:pt x="1911" y="2520"/>
                    </a:cubicBezTo>
                    <a:lnTo>
                      <a:pt x="1280" y="1"/>
                    </a:lnTo>
                    <a:close/>
                    <a:moveTo>
                      <a:pt x="2876" y="26899"/>
                    </a:moveTo>
                    <a:lnTo>
                      <a:pt x="2876" y="26899"/>
                    </a:lnTo>
                    <a:cubicBezTo>
                      <a:pt x="3397" y="28863"/>
                      <a:pt x="3979" y="30701"/>
                      <a:pt x="4599" y="32382"/>
                    </a:cubicBezTo>
                    <a:cubicBezTo>
                      <a:pt x="6628" y="37772"/>
                      <a:pt x="9081" y="41529"/>
                      <a:pt x="11353" y="42489"/>
                    </a:cubicBezTo>
                    <a:cubicBezTo>
                      <a:pt x="11645" y="42591"/>
                      <a:pt x="11932" y="42644"/>
                      <a:pt x="12215" y="42644"/>
                    </a:cubicBezTo>
                    <a:cubicBezTo>
                      <a:pt x="12342" y="42644"/>
                      <a:pt x="12469" y="42633"/>
                      <a:pt x="12597" y="42612"/>
                    </a:cubicBezTo>
                    <a:cubicBezTo>
                      <a:pt x="13532" y="42447"/>
                      <a:pt x="14319" y="41689"/>
                      <a:pt x="14942" y="40450"/>
                    </a:cubicBezTo>
                    <a:lnTo>
                      <a:pt x="14942" y="40450"/>
                    </a:lnTo>
                    <a:cubicBezTo>
                      <a:pt x="14770" y="40528"/>
                      <a:pt x="14585" y="40586"/>
                      <a:pt x="14401" y="40619"/>
                    </a:cubicBezTo>
                    <a:cubicBezTo>
                      <a:pt x="14261" y="40639"/>
                      <a:pt x="14126" y="40651"/>
                      <a:pt x="13987" y="40651"/>
                    </a:cubicBezTo>
                    <a:cubicBezTo>
                      <a:pt x="10992" y="40651"/>
                      <a:pt x="7478" y="35089"/>
                      <a:pt x="4972" y="26932"/>
                    </a:cubicBezTo>
                    <a:cubicBezTo>
                      <a:pt x="4262" y="26919"/>
                      <a:pt x="3560" y="26911"/>
                      <a:pt x="2876" y="26899"/>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6159075" y="4167513"/>
                <a:ext cx="61450" cy="39400"/>
              </a:xfrm>
              <a:custGeom>
                <a:avLst/>
                <a:gdLst/>
                <a:ahLst/>
                <a:cxnLst/>
                <a:rect l="l" t="t" r="r" b="b"/>
                <a:pathLst>
                  <a:path w="2458" h="1576" extrusionOk="0">
                    <a:moveTo>
                      <a:pt x="2007" y="1"/>
                    </a:moveTo>
                    <a:cubicBezTo>
                      <a:pt x="1322" y="14"/>
                      <a:pt x="653" y="21"/>
                      <a:pt x="1" y="29"/>
                    </a:cubicBezTo>
                    <a:cubicBezTo>
                      <a:pt x="124" y="542"/>
                      <a:pt x="247" y="1051"/>
                      <a:pt x="379" y="1547"/>
                    </a:cubicBezTo>
                    <a:cubicBezTo>
                      <a:pt x="1055" y="1559"/>
                      <a:pt x="1748" y="1568"/>
                      <a:pt x="2458" y="1576"/>
                    </a:cubicBezTo>
                    <a:cubicBezTo>
                      <a:pt x="2302" y="1063"/>
                      <a:pt x="2154" y="538"/>
                      <a:pt x="2007"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6157025" y="4158713"/>
                <a:ext cx="66275" cy="57225"/>
              </a:xfrm>
              <a:custGeom>
                <a:avLst/>
                <a:gdLst/>
                <a:ahLst/>
                <a:cxnLst/>
                <a:rect l="l" t="t" r="r" b="b"/>
                <a:pathLst>
                  <a:path w="2651" h="2289" extrusionOk="0">
                    <a:moveTo>
                      <a:pt x="1990" y="0"/>
                    </a:moveTo>
                    <a:cubicBezTo>
                      <a:pt x="1318" y="8"/>
                      <a:pt x="654" y="16"/>
                      <a:pt x="1" y="29"/>
                    </a:cubicBezTo>
                    <a:cubicBezTo>
                      <a:pt x="25" y="148"/>
                      <a:pt x="54" y="267"/>
                      <a:pt x="83" y="381"/>
                    </a:cubicBezTo>
                    <a:cubicBezTo>
                      <a:pt x="735" y="373"/>
                      <a:pt x="1404" y="366"/>
                      <a:pt x="2089" y="353"/>
                    </a:cubicBezTo>
                    <a:cubicBezTo>
                      <a:pt x="2056" y="238"/>
                      <a:pt x="2023" y="119"/>
                      <a:pt x="1990" y="0"/>
                    </a:cubicBezTo>
                    <a:close/>
                    <a:moveTo>
                      <a:pt x="461" y="1899"/>
                    </a:moveTo>
                    <a:lnTo>
                      <a:pt x="461" y="1899"/>
                    </a:lnTo>
                    <a:cubicBezTo>
                      <a:pt x="493" y="2018"/>
                      <a:pt x="522" y="2137"/>
                      <a:pt x="555" y="2256"/>
                    </a:cubicBezTo>
                    <a:cubicBezTo>
                      <a:pt x="1239" y="2268"/>
                      <a:pt x="1941" y="2276"/>
                      <a:pt x="2651" y="2289"/>
                    </a:cubicBezTo>
                    <a:cubicBezTo>
                      <a:pt x="2613" y="2166"/>
                      <a:pt x="2577" y="2047"/>
                      <a:pt x="2540" y="1928"/>
                    </a:cubicBezTo>
                    <a:cubicBezTo>
                      <a:pt x="1830" y="1920"/>
                      <a:pt x="1137" y="1911"/>
                      <a:pt x="461" y="1899"/>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6128925" y="3512213"/>
                <a:ext cx="21575" cy="93425"/>
              </a:xfrm>
              <a:custGeom>
                <a:avLst/>
                <a:gdLst/>
                <a:ahLst/>
                <a:cxnLst/>
                <a:rect l="l" t="t" r="r" b="b"/>
                <a:pathLst>
                  <a:path w="863" h="3737" extrusionOk="0">
                    <a:moveTo>
                      <a:pt x="284" y="0"/>
                    </a:moveTo>
                    <a:cubicBezTo>
                      <a:pt x="182" y="288"/>
                      <a:pt x="91" y="583"/>
                      <a:pt x="1" y="898"/>
                    </a:cubicBezTo>
                    <a:lnTo>
                      <a:pt x="83" y="1218"/>
                    </a:lnTo>
                    <a:lnTo>
                      <a:pt x="714" y="3737"/>
                    </a:lnTo>
                    <a:cubicBezTo>
                      <a:pt x="756" y="3241"/>
                      <a:pt x="805" y="2756"/>
                      <a:pt x="862" y="2293"/>
                    </a:cubicBezTo>
                    <a:cubicBezTo>
                      <a:pt x="665" y="1522"/>
                      <a:pt x="473" y="759"/>
                      <a:pt x="28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5317875" y="2007663"/>
                <a:ext cx="90875" cy="86775"/>
              </a:xfrm>
              <a:custGeom>
                <a:avLst/>
                <a:gdLst/>
                <a:ahLst/>
                <a:cxnLst/>
                <a:rect l="l" t="t" r="r" b="b"/>
                <a:pathLst>
                  <a:path w="3635" h="3471" extrusionOk="0">
                    <a:moveTo>
                      <a:pt x="3597" y="0"/>
                    </a:moveTo>
                    <a:lnTo>
                      <a:pt x="2683" y="58"/>
                    </a:lnTo>
                    <a:cubicBezTo>
                      <a:pt x="2683" y="58"/>
                      <a:pt x="2912" y="846"/>
                      <a:pt x="2658" y="874"/>
                    </a:cubicBezTo>
                    <a:cubicBezTo>
                      <a:pt x="2651" y="875"/>
                      <a:pt x="2643" y="876"/>
                      <a:pt x="2633" y="876"/>
                    </a:cubicBezTo>
                    <a:cubicBezTo>
                      <a:pt x="2434" y="876"/>
                      <a:pt x="1738" y="704"/>
                      <a:pt x="1153" y="704"/>
                    </a:cubicBezTo>
                    <a:cubicBezTo>
                      <a:pt x="771" y="704"/>
                      <a:pt x="436" y="777"/>
                      <a:pt x="316" y="1018"/>
                    </a:cubicBezTo>
                    <a:cubicBezTo>
                      <a:pt x="0" y="1645"/>
                      <a:pt x="1284" y="3159"/>
                      <a:pt x="2601" y="3331"/>
                    </a:cubicBezTo>
                    <a:lnTo>
                      <a:pt x="3634" y="3470"/>
                    </a:lnTo>
                    <a:lnTo>
                      <a:pt x="3597" y="0"/>
                    </a:ln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5314500" y="2033113"/>
                <a:ext cx="79675" cy="58900"/>
              </a:xfrm>
              <a:custGeom>
                <a:avLst/>
                <a:gdLst/>
                <a:ahLst/>
                <a:cxnLst/>
                <a:rect l="l" t="t" r="r" b="b"/>
                <a:pathLst>
                  <a:path w="3187" h="2356" extrusionOk="0">
                    <a:moveTo>
                      <a:pt x="451" y="0"/>
                    </a:moveTo>
                    <a:lnTo>
                      <a:pt x="451" y="0"/>
                    </a:lnTo>
                    <a:cubicBezTo>
                      <a:pt x="0" y="459"/>
                      <a:pt x="1612" y="2153"/>
                      <a:pt x="2399" y="2329"/>
                    </a:cubicBezTo>
                    <a:cubicBezTo>
                      <a:pt x="2480" y="2348"/>
                      <a:pt x="2553" y="2356"/>
                      <a:pt x="2618" y="2356"/>
                    </a:cubicBezTo>
                    <a:cubicBezTo>
                      <a:pt x="3187" y="2356"/>
                      <a:pt x="3170" y="1719"/>
                      <a:pt x="3170" y="1719"/>
                    </a:cubicBezTo>
                    <a:lnTo>
                      <a:pt x="451"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5319700" y="2003663"/>
                <a:ext cx="72725" cy="94350"/>
              </a:xfrm>
              <a:custGeom>
                <a:avLst/>
                <a:gdLst/>
                <a:ahLst/>
                <a:cxnLst/>
                <a:rect l="l" t="t" r="r" b="b"/>
                <a:pathLst>
                  <a:path w="2909" h="3774" extrusionOk="0">
                    <a:moveTo>
                      <a:pt x="2556" y="1"/>
                    </a:moveTo>
                    <a:lnTo>
                      <a:pt x="2269" y="128"/>
                    </a:lnTo>
                    <a:cubicBezTo>
                      <a:pt x="2401" y="423"/>
                      <a:pt x="2503" y="743"/>
                      <a:pt x="2511" y="874"/>
                    </a:cubicBezTo>
                    <a:cubicBezTo>
                      <a:pt x="2433" y="870"/>
                      <a:pt x="2306" y="845"/>
                      <a:pt x="2191" y="830"/>
                    </a:cubicBezTo>
                    <a:cubicBezTo>
                      <a:pt x="1859" y="774"/>
                      <a:pt x="1447" y="706"/>
                      <a:pt x="1073" y="706"/>
                    </a:cubicBezTo>
                    <a:cubicBezTo>
                      <a:pt x="640" y="706"/>
                      <a:pt x="256" y="798"/>
                      <a:pt x="99" y="1108"/>
                    </a:cubicBezTo>
                    <a:cubicBezTo>
                      <a:pt x="1" y="1309"/>
                      <a:pt x="33" y="1584"/>
                      <a:pt x="206" y="1904"/>
                    </a:cubicBezTo>
                    <a:cubicBezTo>
                      <a:pt x="616" y="2679"/>
                      <a:pt x="1786" y="3639"/>
                      <a:pt x="2802" y="3774"/>
                    </a:cubicBezTo>
                    <a:lnTo>
                      <a:pt x="2844" y="3463"/>
                    </a:lnTo>
                    <a:cubicBezTo>
                      <a:pt x="1949" y="3344"/>
                      <a:pt x="858" y="2466"/>
                      <a:pt x="481" y="1756"/>
                    </a:cubicBezTo>
                    <a:cubicBezTo>
                      <a:pt x="366" y="1538"/>
                      <a:pt x="329" y="1354"/>
                      <a:pt x="383" y="1248"/>
                    </a:cubicBezTo>
                    <a:cubicBezTo>
                      <a:pt x="469" y="1076"/>
                      <a:pt x="745" y="1022"/>
                      <a:pt x="1067" y="1022"/>
                    </a:cubicBezTo>
                    <a:cubicBezTo>
                      <a:pt x="1437" y="1022"/>
                      <a:pt x="1868" y="1093"/>
                      <a:pt x="2142" y="1137"/>
                    </a:cubicBezTo>
                    <a:cubicBezTo>
                      <a:pt x="2352" y="1174"/>
                      <a:pt x="2473" y="1192"/>
                      <a:pt x="2555" y="1192"/>
                    </a:cubicBezTo>
                    <a:cubicBezTo>
                      <a:pt x="2572" y="1192"/>
                      <a:pt x="2587" y="1191"/>
                      <a:pt x="2602" y="1190"/>
                    </a:cubicBezTo>
                    <a:cubicBezTo>
                      <a:pt x="2679" y="1182"/>
                      <a:pt x="2740" y="1141"/>
                      <a:pt x="2782" y="1071"/>
                    </a:cubicBezTo>
                    <a:cubicBezTo>
                      <a:pt x="2909" y="849"/>
                      <a:pt x="2691" y="304"/>
                      <a:pt x="2556"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1" name="Google Shape;2281;p41"/>
              <p:cNvGrpSpPr/>
              <p:nvPr/>
            </p:nvGrpSpPr>
            <p:grpSpPr>
              <a:xfrm>
                <a:off x="7158598" y="3155565"/>
                <a:ext cx="856417" cy="1215324"/>
                <a:chOff x="4598640" y="4070171"/>
                <a:chExt cx="483633" cy="686430"/>
              </a:xfrm>
            </p:grpSpPr>
            <p:sp>
              <p:nvSpPr>
                <p:cNvPr id="2282" name="Google Shape;2282;p41"/>
                <p:cNvSpPr/>
                <p:nvPr/>
              </p:nvSpPr>
              <p:spPr>
                <a:xfrm flipH="1">
                  <a:off x="4635663" y="4378790"/>
                  <a:ext cx="117684" cy="107131"/>
                </a:xfrm>
                <a:custGeom>
                  <a:avLst/>
                  <a:gdLst/>
                  <a:ahLst/>
                  <a:cxnLst/>
                  <a:rect l="l" t="t" r="r" b="b"/>
                  <a:pathLst>
                    <a:path w="2063" h="1878" extrusionOk="0">
                      <a:moveTo>
                        <a:pt x="1032" y="1"/>
                      </a:moveTo>
                      <a:cubicBezTo>
                        <a:pt x="369" y="1"/>
                        <a:pt x="123" y="885"/>
                        <a:pt x="35" y="1438"/>
                      </a:cubicBezTo>
                      <a:cubicBezTo>
                        <a:pt x="0" y="1669"/>
                        <a:pt x="178" y="1878"/>
                        <a:pt x="413" y="1878"/>
                      </a:cubicBezTo>
                      <a:lnTo>
                        <a:pt x="1650" y="1878"/>
                      </a:lnTo>
                      <a:cubicBezTo>
                        <a:pt x="1881" y="1878"/>
                        <a:pt x="2062" y="1669"/>
                        <a:pt x="2025" y="1438"/>
                      </a:cubicBezTo>
                      <a:cubicBezTo>
                        <a:pt x="1936" y="885"/>
                        <a:pt x="1691" y="1"/>
                        <a:pt x="103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flipH="1">
                  <a:off x="4734579" y="4308909"/>
                  <a:ext cx="63548" cy="232401"/>
                </a:xfrm>
                <a:custGeom>
                  <a:avLst/>
                  <a:gdLst/>
                  <a:ahLst/>
                  <a:cxnLst/>
                  <a:rect l="l" t="t" r="r" b="b"/>
                  <a:pathLst>
                    <a:path w="1114" h="4074" extrusionOk="0">
                      <a:moveTo>
                        <a:pt x="274" y="0"/>
                      </a:moveTo>
                      <a:cubicBezTo>
                        <a:pt x="194" y="0"/>
                        <a:pt x="114" y="49"/>
                        <a:pt x="106" y="153"/>
                      </a:cubicBezTo>
                      <a:cubicBezTo>
                        <a:pt x="1" y="1516"/>
                        <a:pt x="301" y="2700"/>
                        <a:pt x="758" y="3977"/>
                      </a:cubicBezTo>
                      <a:cubicBezTo>
                        <a:pt x="782" y="4045"/>
                        <a:pt x="832" y="4074"/>
                        <a:pt x="886" y="4074"/>
                      </a:cubicBezTo>
                      <a:cubicBezTo>
                        <a:pt x="993" y="4074"/>
                        <a:pt x="1113" y="3960"/>
                        <a:pt x="1066" y="3823"/>
                      </a:cubicBezTo>
                      <a:cubicBezTo>
                        <a:pt x="629" y="2601"/>
                        <a:pt x="349" y="1489"/>
                        <a:pt x="448" y="181"/>
                      </a:cubicBezTo>
                      <a:cubicBezTo>
                        <a:pt x="457" y="63"/>
                        <a:pt x="365" y="0"/>
                        <a:pt x="2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flipH="1">
                  <a:off x="4675026" y="4070171"/>
                  <a:ext cx="236052" cy="251397"/>
                </a:xfrm>
                <a:custGeom>
                  <a:avLst/>
                  <a:gdLst/>
                  <a:ahLst/>
                  <a:cxnLst/>
                  <a:rect l="l" t="t" r="r" b="b"/>
                  <a:pathLst>
                    <a:path w="4138" h="4407" extrusionOk="0">
                      <a:moveTo>
                        <a:pt x="2018" y="0"/>
                      </a:moveTo>
                      <a:cubicBezTo>
                        <a:pt x="188" y="0"/>
                        <a:pt x="0" y="2765"/>
                        <a:pt x="0" y="3915"/>
                      </a:cubicBezTo>
                      <a:cubicBezTo>
                        <a:pt x="0" y="4185"/>
                        <a:pt x="222" y="4404"/>
                        <a:pt x="492" y="4404"/>
                      </a:cubicBezTo>
                      <a:cubicBezTo>
                        <a:pt x="728" y="4402"/>
                        <a:pt x="1034" y="4402"/>
                        <a:pt x="1368" y="4402"/>
                      </a:cubicBezTo>
                      <a:cubicBezTo>
                        <a:pt x="2149" y="4402"/>
                        <a:pt x="3085" y="4405"/>
                        <a:pt x="3643" y="4407"/>
                      </a:cubicBezTo>
                      <a:cubicBezTo>
                        <a:pt x="3920" y="4407"/>
                        <a:pt x="4138" y="4182"/>
                        <a:pt x="4131" y="3905"/>
                      </a:cubicBezTo>
                      <a:cubicBezTo>
                        <a:pt x="4104" y="2745"/>
                        <a:pt x="3841" y="0"/>
                        <a:pt x="201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flipH="1">
                  <a:off x="4639369" y="4222313"/>
                  <a:ext cx="38220" cy="362863"/>
                </a:xfrm>
                <a:custGeom>
                  <a:avLst/>
                  <a:gdLst/>
                  <a:ahLst/>
                  <a:cxnLst/>
                  <a:rect l="l" t="t" r="r" b="b"/>
                  <a:pathLst>
                    <a:path w="670" h="6361" extrusionOk="0">
                      <a:moveTo>
                        <a:pt x="278" y="0"/>
                      </a:moveTo>
                      <a:cubicBezTo>
                        <a:pt x="178" y="0"/>
                        <a:pt x="68" y="85"/>
                        <a:pt x="93" y="214"/>
                      </a:cubicBezTo>
                      <a:cubicBezTo>
                        <a:pt x="284" y="1241"/>
                        <a:pt x="325" y="2265"/>
                        <a:pt x="229" y="3303"/>
                      </a:cubicBezTo>
                      <a:cubicBezTo>
                        <a:pt x="141" y="4269"/>
                        <a:pt x="0" y="5225"/>
                        <a:pt x="96" y="6198"/>
                      </a:cubicBezTo>
                      <a:cubicBezTo>
                        <a:pt x="107" y="6306"/>
                        <a:pt x="199" y="6360"/>
                        <a:pt x="285" y="6360"/>
                      </a:cubicBezTo>
                      <a:cubicBezTo>
                        <a:pt x="370" y="6360"/>
                        <a:pt x="449" y="6307"/>
                        <a:pt x="437" y="6198"/>
                      </a:cubicBezTo>
                      <a:cubicBezTo>
                        <a:pt x="335" y="5150"/>
                        <a:pt x="509" y="4129"/>
                        <a:pt x="591" y="3089"/>
                      </a:cubicBezTo>
                      <a:cubicBezTo>
                        <a:pt x="670" y="2091"/>
                        <a:pt x="608" y="1105"/>
                        <a:pt x="424" y="125"/>
                      </a:cubicBezTo>
                      <a:cubicBezTo>
                        <a:pt x="408" y="38"/>
                        <a:pt x="345" y="0"/>
                        <a:pt x="27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flipH="1">
                  <a:off x="4598640" y="4103372"/>
                  <a:ext cx="132687" cy="142099"/>
                </a:xfrm>
                <a:custGeom>
                  <a:avLst/>
                  <a:gdLst/>
                  <a:ahLst/>
                  <a:cxnLst/>
                  <a:rect l="l" t="t" r="r" b="b"/>
                  <a:pathLst>
                    <a:path w="2326" h="2491" extrusionOk="0">
                      <a:moveTo>
                        <a:pt x="1079" y="1"/>
                      </a:moveTo>
                      <a:cubicBezTo>
                        <a:pt x="151" y="1"/>
                        <a:pt x="17" y="1527"/>
                        <a:pt x="4" y="2166"/>
                      </a:cubicBezTo>
                      <a:cubicBezTo>
                        <a:pt x="0" y="2319"/>
                        <a:pt x="117" y="2445"/>
                        <a:pt x="270" y="2453"/>
                      </a:cubicBezTo>
                      <a:lnTo>
                        <a:pt x="1110" y="2490"/>
                      </a:lnTo>
                      <a:cubicBezTo>
                        <a:pt x="1557" y="2480"/>
                        <a:pt x="1847" y="2480"/>
                        <a:pt x="2035" y="2480"/>
                      </a:cubicBezTo>
                      <a:cubicBezTo>
                        <a:pt x="2036" y="2480"/>
                        <a:pt x="2038" y="2480"/>
                        <a:pt x="2040" y="2480"/>
                      </a:cubicBezTo>
                      <a:cubicBezTo>
                        <a:pt x="2198" y="2480"/>
                        <a:pt x="2325" y="2341"/>
                        <a:pt x="2315" y="2183"/>
                      </a:cubicBezTo>
                      <a:cubicBezTo>
                        <a:pt x="2264" y="1524"/>
                        <a:pt x="2048" y="36"/>
                        <a:pt x="1110" y="1"/>
                      </a:cubicBezTo>
                      <a:cubicBezTo>
                        <a:pt x="1099" y="1"/>
                        <a:pt x="1089" y="1"/>
                        <a:pt x="1079"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flipH="1">
                  <a:off x="4782497" y="4318207"/>
                  <a:ext cx="20593" cy="247290"/>
                </a:xfrm>
                <a:custGeom>
                  <a:avLst/>
                  <a:gdLst/>
                  <a:ahLst/>
                  <a:cxnLst/>
                  <a:rect l="l" t="t" r="r" b="b"/>
                  <a:pathLst>
                    <a:path w="361" h="4335" extrusionOk="0">
                      <a:moveTo>
                        <a:pt x="172" y="1"/>
                      </a:moveTo>
                      <a:cubicBezTo>
                        <a:pt x="86" y="1"/>
                        <a:pt x="1" y="55"/>
                        <a:pt x="2" y="165"/>
                      </a:cubicBezTo>
                      <a:cubicBezTo>
                        <a:pt x="6" y="1499"/>
                        <a:pt x="12" y="2834"/>
                        <a:pt x="15" y="4168"/>
                      </a:cubicBezTo>
                      <a:cubicBezTo>
                        <a:pt x="18" y="4279"/>
                        <a:pt x="104" y="4335"/>
                        <a:pt x="189" y="4335"/>
                      </a:cubicBezTo>
                      <a:cubicBezTo>
                        <a:pt x="275" y="4335"/>
                        <a:pt x="360" y="4279"/>
                        <a:pt x="360" y="4168"/>
                      </a:cubicBezTo>
                      <a:cubicBezTo>
                        <a:pt x="354" y="2834"/>
                        <a:pt x="351" y="1499"/>
                        <a:pt x="343" y="165"/>
                      </a:cubicBezTo>
                      <a:cubicBezTo>
                        <a:pt x="343" y="55"/>
                        <a:pt x="257" y="1"/>
                        <a:pt x="17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flipH="1">
                  <a:off x="4722715" y="4179186"/>
                  <a:ext cx="146492" cy="172789"/>
                </a:xfrm>
                <a:custGeom>
                  <a:avLst/>
                  <a:gdLst/>
                  <a:ahLst/>
                  <a:cxnLst/>
                  <a:rect l="l" t="t" r="r" b="b"/>
                  <a:pathLst>
                    <a:path w="2568" h="3029" extrusionOk="0">
                      <a:moveTo>
                        <a:pt x="1284" y="0"/>
                      </a:moveTo>
                      <a:cubicBezTo>
                        <a:pt x="232" y="0"/>
                        <a:pt x="41" y="1789"/>
                        <a:pt x="7" y="2619"/>
                      </a:cubicBezTo>
                      <a:cubicBezTo>
                        <a:pt x="0" y="2841"/>
                        <a:pt x="178" y="3029"/>
                        <a:pt x="404" y="3029"/>
                      </a:cubicBezTo>
                      <a:lnTo>
                        <a:pt x="2162" y="3029"/>
                      </a:lnTo>
                      <a:cubicBezTo>
                        <a:pt x="2387" y="3029"/>
                        <a:pt x="2567" y="2841"/>
                        <a:pt x="2557" y="2619"/>
                      </a:cubicBezTo>
                      <a:cubicBezTo>
                        <a:pt x="2523" y="1789"/>
                        <a:pt x="2332" y="0"/>
                        <a:pt x="1284"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flipH="1">
                  <a:off x="4675366" y="4456715"/>
                  <a:ext cx="54877" cy="88363"/>
                </a:xfrm>
                <a:custGeom>
                  <a:avLst/>
                  <a:gdLst/>
                  <a:ahLst/>
                  <a:cxnLst/>
                  <a:rect l="l" t="t" r="r" b="b"/>
                  <a:pathLst>
                    <a:path w="962" h="1549" extrusionOk="0">
                      <a:moveTo>
                        <a:pt x="713" y="0"/>
                      </a:moveTo>
                      <a:cubicBezTo>
                        <a:pt x="611" y="0"/>
                        <a:pt x="502" y="85"/>
                        <a:pt x="531" y="215"/>
                      </a:cubicBezTo>
                      <a:cubicBezTo>
                        <a:pt x="572" y="399"/>
                        <a:pt x="432" y="642"/>
                        <a:pt x="357" y="798"/>
                      </a:cubicBezTo>
                      <a:cubicBezTo>
                        <a:pt x="279" y="970"/>
                        <a:pt x="183" y="1133"/>
                        <a:pt x="84" y="1294"/>
                      </a:cubicBezTo>
                      <a:cubicBezTo>
                        <a:pt x="0" y="1425"/>
                        <a:pt x="119" y="1548"/>
                        <a:pt x="238" y="1548"/>
                      </a:cubicBezTo>
                      <a:cubicBezTo>
                        <a:pt x="290" y="1548"/>
                        <a:pt x="342" y="1525"/>
                        <a:pt x="377" y="1468"/>
                      </a:cubicBezTo>
                      <a:cubicBezTo>
                        <a:pt x="606" y="1110"/>
                        <a:pt x="961" y="570"/>
                        <a:pt x="862" y="122"/>
                      </a:cubicBezTo>
                      <a:cubicBezTo>
                        <a:pt x="843" y="37"/>
                        <a:pt x="779" y="0"/>
                        <a:pt x="71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flipH="1">
                  <a:off x="4749016" y="4489573"/>
                  <a:ext cx="333257" cy="267028"/>
                </a:xfrm>
                <a:custGeom>
                  <a:avLst/>
                  <a:gdLst/>
                  <a:ahLst/>
                  <a:cxnLst/>
                  <a:rect l="l" t="t" r="r" b="b"/>
                  <a:pathLst>
                    <a:path w="5842" h="4681" extrusionOk="0">
                      <a:moveTo>
                        <a:pt x="279" y="0"/>
                      </a:moveTo>
                      <a:cubicBezTo>
                        <a:pt x="77" y="0"/>
                        <a:pt x="1" y="111"/>
                        <a:pt x="104" y="359"/>
                      </a:cubicBezTo>
                      <a:cubicBezTo>
                        <a:pt x="687" y="1766"/>
                        <a:pt x="5739" y="4630"/>
                        <a:pt x="5774" y="4681"/>
                      </a:cubicBezTo>
                      <a:lnTo>
                        <a:pt x="5842" y="4548"/>
                      </a:lnTo>
                      <a:cubicBezTo>
                        <a:pt x="4872" y="2401"/>
                        <a:pt x="1218" y="0"/>
                        <a:pt x="27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flipH="1">
                  <a:off x="4768297" y="4503207"/>
                  <a:ext cx="299886" cy="228522"/>
                </a:xfrm>
                <a:custGeom>
                  <a:avLst/>
                  <a:gdLst/>
                  <a:ahLst/>
                  <a:cxnLst/>
                  <a:rect l="l" t="t" r="r" b="b"/>
                  <a:pathLst>
                    <a:path w="5257" h="4006" extrusionOk="0">
                      <a:moveTo>
                        <a:pt x="0" y="0"/>
                      </a:moveTo>
                      <a:cubicBezTo>
                        <a:pt x="211" y="178"/>
                        <a:pt x="427" y="349"/>
                        <a:pt x="641" y="526"/>
                      </a:cubicBezTo>
                      <a:lnTo>
                        <a:pt x="1167" y="943"/>
                      </a:lnTo>
                      <a:cubicBezTo>
                        <a:pt x="1106" y="953"/>
                        <a:pt x="1048" y="960"/>
                        <a:pt x="986" y="974"/>
                      </a:cubicBezTo>
                      <a:cubicBezTo>
                        <a:pt x="904" y="994"/>
                        <a:pt x="823" y="1015"/>
                        <a:pt x="741" y="1045"/>
                      </a:cubicBezTo>
                      <a:cubicBezTo>
                        <a:pt x="826" y="1059"/>
                        <a:pt x="911" y="1062"/>
                        <a:pt x="996" y="1062"/>
                      </a:cubicBezTo>
                      <a:cubicBezTo>
                        <a:pt x="1082" y="1062"/>
                        <a:pt x="1164" y="1056"/>
                        <a:pt x="1249" y="1045"/>
                      </a:cubicBezTo>
                      <a:lnTo>
                        <a:pt x="1294" y="1042"/>
                      </a:lnTo>
                      <a:cubicBezTo>
                        <a:pt x="1498" y="1206"/>
                        <a:pt x="1707" y="1366"/>
                        <a:pt x="1911" y="1524"/>
                      </a:cubicBezTo>
                      <a:cubicBezTo>
                        <a:pt x="1881" y="1537"/>
                        <a:pt x="1850" y="1547"/>
                        <a:pt x="1820" y="1560"/>
                      </a:cubicBezTo>
                      <a:cubicBezTo>
                        <a:pt x="1744" y="1588"/>
                        <a:pt x="1672" y="1622"/>
                        <a:pt x="1604" y="1670"/>
                      </a:cubicBezTo>
                      <a:cubicBezTo>
                        <a:pt x="1614" y="1671"/>
                        <a:pt x="1624" y="1671"/>
                        <a:pt x="1634" y="1671"/>
                      </a:cubicBezTo>
                      <a:cubicBezTo>
                        <a:pt x="1706" y="1671"/>
                        <a:pt x="1774" y="1661"/>
                        <a:pt x="1843" y="1650"/>
                      </a:cubicBezTo>
                      <a:cubicBezTo>
                        <a:pt x="1905" y="1639"/>
                        <a:pt x="1963" y="1622"/>
                        <a:pt x="2020" y="1609"/>
                      </a:cubicBezTo>
                      <a:cubicBezTo>
                        <a:pt x="2212" y="1755"/>
                        <a:pt x="2403" y="1902"/>
                        <a:pt x="2594" y="2049"/>
                      </a:cubicBezTo>
                      <a:cubicBezTo>
                        <a:pt x="2625" y="2072"/>
                        <a:pt x="2659" y="2097"/>
                        <a:pt x="2690" y="2124"/>
                      </a:cubicBezTo>
                      <a:cubicBezTo>
                        <a:pt x="2598" y="2162"/>
                        <a:pt x="2509" y="2203"/>
                        <a:pt x="2423" y="2261"/>
                      </a:cubicBezTo>
                      <a:cubicBezTo>
                        <a:pt x="2553" y="2257"/>
                        <a:pt x="2672" y="2230"/>
                        <a:pt x="2792" y="2199"/>
                      </a:cubicBezTo>
                      <a:cubicBezTo>
                        <a:pt x="3035" y="2384"/>
                        <a:pt x="3280" y="2564"/>
                        <a:pt x="3523" y="2745"/>
                      </a:cubicBezTo>
                      <a:cubicBezTo>
                        <a:pt x="3403" y="2779"/>
                        <a:pt x="3284" y="2817"/>
                        <a:pt x="3167" y="2875"/>
                      </a:cubicBezTo>
                      <a:cubicBezTo>
                        <a:pt x="3196" y="2877"/>
                        <a:pt x="3223" y="2878"/>
                        <a:pt x="3251" y="2878"/>
                      </a:cubicBezTo>
                      <a:cubicBezTo>
                        <a:pt x="3384" y="2878"/>
                        <a:pt x="3512" y="2859"/>
                        <a:pt x="3638" y="2834"/>
                      </a:cubicBezTo>
                      <a:cubicBezTo>
                        <a:pt x="3731" y="2902"/>
                        <a:pt x="3823" y="2970"/>
                        <a:pt x="3915" y="3039"/>
                      </a:cubicBezTo>
                      <a:cubicBezTo>
                        <a:pt x="4041" y="3131"/>
                        <a:pt x="4164" y="3223"/>
                        <a:pt x="4291" y="3312"/>
                      </a:cubicBezTo>
                      <a:cubicBezTo>
                        <a:pt x="4232" y="3332"/>
                        <a:pt x="4178" y="3356"/>
                        <a:pt x="4123" y="3387"/>
                      </a:cubicBezTo>
                      <a:cubicBezTo>
                        <a:pt x="4170" y="3394"/>
                        <a:pt x="4215" y="3396"/>
                        <a:pt x="4259" y="3396"/>
                      </a:cubicBezTo>
                      <a:cubicBezTo>
                        <a:pt x="4304" y="3396"/>
                        <a:pt x="4347" y="3394"/>
                        <a:pt x="4390" y="3391"/>
                      </a:cubicBezTo>
                      <a:lnTo>
                        <a:pt x="4393" y="3391"/>
                      </a:lnTo>
                      <a:cubicBezTo>
                        <a:pt x="4680" y="3599"/>
                        <a:pt x="4966" y="3804"/>
                        <a:pt x="5256" y="4005"/>
                      </a:cubicBezTo>
                      <a:lnTo>
                        <a:pt x="4615" y="3482"/>
                      </a:lnTo>
                      <a:lnTo>
                        <a:pt x="4434" y="3336"/>
                      </a:lnTo>
                      <a:lnTo>
                        <a:pt x="4431" y="3329"/>
                      </a:lnTo>
                      <a:cubicBezTo>
                        <a:pt x="4424" y="3244"/>
                        <a:pt x="4410" y="3158"/>
                        <a:pt x="4386" y="3076"/>
                      </a:cubicBezTo>
                      <a:cubicBezTo>
                        <a:pt x="4363" y="2991"/>
                        <a:pt x="4335" y="2909"/>
                        <a:pt x="4291" y="2827"/>
                      </a:cubicBezTo>
                      <a:cubicBezTo>
                        <a:pt x="4273" y="2920"/>
                        <a:pt x="4277" y="3008"/>
                        <a:pt x="4284" y="3093"/>
                      </a:cubicBezTo>
                      <a:cubicBezTo>
                        <a:pt x="4291" y="3142"/>
                        <a:pt x="4298" y="3189"/>
                        <a:pt x="4304" y="3237"/>
                      </a:cubicBezTo>
                      <a:lnTo>
                        <a:pt x="3966" y="2970"/>
                      </a:lnTo>
                      <a:cubicBezTo>
                        <a:pt x="3878" y="2899"/>
                        <a:pt x="3786" y="2830"/>
                        <a:pt x="3697" y="2759"/>
                      </a:cubicBezTo>
                      <a:cubicBezTo>
                        <a:pt x="3687" y="2677"/>
                        <a:pt x="3676" y="2595"/>
                        <a:pt x="3659" y="2513"/>
                      </a:cubicBezTo>
                      <a:cubicBezTo>
                        <a:pt x="3638" y="2431"/>
                        <a:pt x="3618" y="2346"/>
                        <a:pt x="3584" y="2264"/>
                      </a:cubicBezTo>
                      <a:cubicBezTo>
                        <a:pt x="3570" y="2353"/>
                        <a:pt x="3567" y="2438"/>
                        <a:pt x="3567" y="2523"/>
                      </a:cubicBezTo>
                      <a:cubicBezTo>
                        <a:pt x="3567" y="2571"/>
                        <a:pt x="3570" y="2616"/>
                        <a:pt x="3574" y="2663"/>
                      </a:cubicBezTo>
                      <a:cubicBezTo>
                        <a:pt x="3335" y="2479"/>
                        <a:pt x="3096" y="2294"/>
                        <a:pt x="2857" y="2110"/>
                      </a:cubicBezTo>
                      <a:cubicBezTo>
                        <a:pt x="2857" y="2028"/>
                        <a:pt x="2854" y="1943"/>
                        <a:pt x="2844" y="1861"/>
                      </a:cubicBezTo>
                      <a:cubicBezTo>
                        <a:pt x="2830" y="1769"/>
                        <a:pt x="2816" y="1680"/>
                        <a:pt x="2786" y="1588"/>
                      </a:cubicBezTo>
                      <a:cubicBezTo>
                        <a:pt x="2762" y="1680"/>
                        <a:pt x="2751" y="1773"/>
                        <a:pt x="2748" y="1864"/>
                      </a:cubicBezTo>
                      <a:cubicBezTo>
                        <a:pt x="2745" y="1916"/>
                        <a:pt x="2745" y="1970"/>
                        <a:pt x="2745" y="2022"/>
                      </a:cubicBezTo>
                      <a:cubicBezTo>
                        <a:pt x="2717" y="2001"/>
                        <a:pt x="2690" y="1981"/>
                        <a:pt x="2663" y="1960"/>
                      </a:cubicBezTo>
                      <a:cubicBezTo>
                        <a:pt x="2478" y="1820"/>
                        <a:pt x="2297" y="1683"/>
                        <a:pt x="2116" y="1547"/>
                      </a:cubicBezTo>
                      <a:lnTo>
                        <a:pt x="2116" y="1540"/>
                      </a:lnTo>
                      <a:cubicBezTo>
                        <a:pt x="2113" y="1404"/>
                        <a:pt x="2106" y="1267"/>
                        <a:pt x="2065" y="1130"/>
                      </a:cubicBezTo>
                      <a:cubicBezTo>
                        <a:pt x="2028" y="1243"/>
                        <a:pt x="2014" y="1352"/>
                        <a:pt x="2007" y="1465"/>
                      </a:cubicBezTo>
                      <a:cubicBezTo>
                        <a:pt x="1785" y="1298"/>
                        <a:pt x="1563" y="1130"/>
                        <a:pt x="1341" y="966"/>
                      </a:cubicBezTo>
                      <a:lnTo>
                        <a:pt x="1297" y="936"/>
                      </a:lnTo>
                      <a:cubicBezTo>
                        <a:pt x="1297" y="861"/>
                        <a:pt x="1294" y="789"/>
                        <a:pt x="1283" y="714"/>
                      </a:cubicBezTo>
                      <a:cubicBezTo>
                        <a:pt x="1273" y="622"/>
                        <a:pt x="1259" y="530"/>
                        <a:pt x="1232" y="438"/>
                      </a:cubicBezTo>
                      <a:cubicBezTo>
                        <a:pt x="1212" y="530"/>
                        <a:pt x="1198" y="622"/>
                        <a:pt x="1191" y="714"/>
                      </a:cubicBezTo>
                      <a:cubicBezTo>
                        <a:pt x="1188" y="762"/>
                        <a:pt x="1188" y="810"/>
                        <a:pt x="1185" y="854"/>
                      </a:cubicBezTo>
                      <a:lnTo>
                        <a:pt x="676" y="479"/>
                      </a:lnTo>
                      <a:cubicBezTo>
                        <a:pt x="451" y="322"/>
                        <a:pt x="229" y="158"/>
                        <a:pt x="0"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flipH="1">
                  <a:off x="4817924" y="4245417"/>
                  <a:ext cx="125100" cy="272048"/>
                </a:xfrm>
                <a:custGeom>
                  <a:avLst/>
                  <a:gdLst/>
                  <a:ahLst/>
                  <a:cxnLst/>
                  <a:rect l="l" t="t" r="r" b="b"/>
                  <a:pathLst>
                    <a:path w="2193" h="4769" extrusionOk="0">
                      <a:moveTo>
                        <a:pt x="711" y="0"/>
                      </a:moveTo>
                      <a:lnTo>
                        <a:pt x="711" y="0"/>
                      </a:lnTo>
                      <a:cubicBezTo>
                        <a:pt x="714" y="191"/>
                        <a:pt x="724" y="379"/>
                        <a:pt x="732" y="570"/>
                      </a:cubicBezTo>
                      <a:cubicBezTo>
                        <a:pt x="752" y="762"/>
                        <a:pt x="765" y="952"/>
                        <a:pt x="789" y="1140"/>
                      </a:cubicBezTo>
                      <a:cubicBezTo>
                        <a:pt x="820" y="1386"/>
                        <a:pt x="861" y="1628"/>
                        <a:pt x="909" y="1871"/>
                      </a:cubicBezTo>
                      <a:cubicBezTo>
                        <a:pt x="612" y="1686"/>
                        <a:pt x="311" y="1509"/>
                        <a:pt x="1" y="1348"/>
                      </a:cubicBezTo>
                      <a:lnTo>
                        <a:pt x="1" y="1348"/>
                      </a:lnTo>
                      <a:cubicBezTo>
                        <a:pt x="305" y="1587"/>
                        <a:pt x="622" y="1813"/>
                        <a:pt x="943" y="2028"/>
                      </a:cubicBezTo>
                      <a:cubicBezTo>
                        <a:pt x="960" y="2110"/>
                        <a:pt x="981" y="2188"/>
                        <a:pt x="998" y="2266"/>
                      </a:cubicBezTo>
                      <a:cubicBezTo>
                        <a:pt x="1069" y="2547"/>
                        <a:pt x="1151" y="2827"/>
                        <a:pt x="1250" y="3100"/>
                      </a:cubicBezTo>
                      <a:cubicBezTo>
                        <a:pt x="1219" y="3089"/>
                        <a:pt x="1192" y="3076"/>
                        <a:pt x="1165" y="3065"/>
                      </a:cubicBezTo>
                      <a:cubicBezTo>
                        <a:pt x="1072" y="3032"/>
                        <a:pt x="981" y="2997"/>
                        <a:pt x="888" y="2970"/>
                      </a:cubicBezTo>
                      <a:cubicBezTo>
                        <a:pt x="704" y="2909"/>
                        <a:pt x="513" y="2857"/>
                        <a:pt x="322" y="2813"/>
                      </a:cubicBezTo>
                      <a:lnTo>
                        <a:pt x="322" y="2813"/>
                      </a:lnTo>
                      <a:cubicBezTo>
                        <a:pt x="499" y="2901"/>
                        <a:pt x="673" y="2983"/>
                        <a:pt x="855" y="3059"/>
                      </a:cubicBezTo>
                      <a:lnTo>
                        <a:pt x="1117" y="3175"/>
                      </a:lnTo>
                      <a:cubicBezTo>
                        <a:pt x="1162" y="3196"/>
                        <a:pt x="1206" y="3212"/>
                        <a:pt x="1247" y="3232"/>
                      </a:cubicBezTo>
                      <a:cubicBezTo>
                        <a:pt x="1253" y="3236"/>
                        <a:pt x="1266" y="3244"/>
                        <a:pt x="1268" y="3244"/>
                      </a:cubicBezTo>
                      <a:cubicBezTo>
                        <a:pt x="1268" y="3244"/>
                        <a:pt x="1268" y="3244"/>
                        <a:pt x="1267" y="3243"/>
                      </a:cubicBezTo>
                      <a:cubicBezTo>
                        <a:pt x="1264" y="3243"/>
                        <a:pt x="1264" y="3240"/>
                        <a:pt x="1260" y="3237"/>
                      </a:cubicBezTo>
                      <a:lnTo>
                        <a:pt x="1260" y="3229"/>
                      </a:lnTo>
                      <a:cubicBezTo>
                        <a:pt x="1260" y="3232"/>
                        <a:pt x="1271" y="3250"/>
                        <a:pt x="1281" y="3257"/>
                      </a:cubicBezTo>
                      <a:cubicBezTo>
                        <a:pt x="1294" y="3267"/>
                        <a:pt x="1305" y="3267"/>
                        <a:pt x="1312" y="3270"/>
                      </a:cubicBezTo>
                      <a:cubicBezTo>
                        <a:pt x="1326" y="3298"/>
                        <a:pt x="1335" y="3328"/>
                        <a:pt x="1346" y="3359"/>
                      </a:cubicBezTo>
                      <a:cubicBezTo>
                        <a:pt x="1431" y="3560"/>
                        <a:pt x="1520" y="3758"/>
                        <a:pt x="1619" y="3949"/>
                      </a:cubicBezTo>
                      <a:cubicBezTo>
                        <a:pt x="1493" y="3929"/>
                        <a:pt x="1362" y="3916"/>
                        <a:pt x="1233" y="3905"/>
                      </a:cubicBezTo>
                      <a:cubicBezTo>
                        <a:pt x="1104" y="3894"/>
                        <a:pt x="975" y="3887"/>
                        <a:pt x="844" y="3887"/>
                      </a:cubicBezTo>
                      <a:cubicBezTo>
                        <a:pt x="819" y="3887"/>
                        <a:pt x="794" y="3887"/>
                        <a:pt x="768" y="3888"/>
                      </a:cubicBezTo>
                      <a:cubicBezTo>
                        <a:pt x="919" y="3939"/>
                        <a:pt x="1069" y="3974"/>
                        <a:pt x="1219" y="4004"/>
                      </a:cubicBezTo>
                      <a:cubicBezTo>
                        <a:pt x="1370" y="4035"/>
                        <a:pt x="1520" y="4059"/>
                        <a:pt x="1674" y="4080"/>
                      </a:cubicBezTo>
                      <a:lnTo>
                        <a:pt x="1694" y="4083"/>
                      </a:lnTo>
                      <a:cubicBezTo>
                        <a:pt x="1752" y="4182"/>
                        <a:pt x="2076" y="4677"/>
                        <a:pt x="2141" y="4769"/>
                      </a:cubicBezTo>
                      <a:cubicBezTo>
                        <a:pt x="2192" y="4656"/>
                        <a:pt x="1776" y="4168"/>
                        <a:pt x="1728" y="4066"/>
                      </a:cubicBezTo>
                      <a:lnTo>
                        <a:pt x="1738" y="4042"/>
                      </a:lnTo>
                      <a:cubicBezTo>
                        <a:pt x="1789" y="3916"/>
                        <a:pt x="1841" y="3785"/>
                        <a:pt x="1888" y="3656"/>
                      </a:cubicBezTo>
                      <a:cubicBezTo>
                        <a:pt x="1912" y="3591"/>
                        <a:pt x="1933" y="3523"/>
                        <a:pt x="1953" y="3458"/>
                      </a:cubicBezTo>
                      <a:cubicBezTo>
                        <a:pt x="1977" y="3393"/>
                        <a:pt x="1994" y="3325"/>
                        <a:pt x="2022" y="3260"/>
                      </a:cubicBezTo>
                      <a:lnTo>
                        <a:pt x="2022" y="3260"/>
                      </a:lnTo>
                      <a:cubicBezTo>
                        <a:pt x="1970" y="3311"/>
                        <a:pt x="1940" y="3376"/>
                        <a:pt x="1902" y="3434"/>
                      </a:cubicBezTo>
                      <a:cubicBezTo>
                        <a:pt x="1868" y="3495"/>
                        <a:pt x="1830" y="3554"/>
                        <a:pt x="1800" y="3618"/>
                      </a:cubicBezTo>
                      <a:cubicBezTo>
                        <a:pt x="1752" y="3714"/>
                        <a:pt x="1704" y="3810"/>
                        <a:pt x="1663" y="3908"/>
                      </a:cubicBezTo>
                      <a:cubicBezTo>
                        <a:pt x="1653" y="3892"/>
                        <a:pt x="1646" y="3875"/>
                        <a:pt x="1639" y="3858"/>
                      </a:cubicBezTo>
                      <a:cubicBezTo>
                        <a:pt x="1564" y="3683"/>
                        <a:pt x="1499" y="3503"/>
                        <a:pt x="1438" y="3325"/>
                      </a:cubicBezTo>
                      <a:cubicBezTo>
                        <a:pt x="1424" y="3287"/>
                        <a:pt x="1414" y="3250"/>
                        <a:pt x="1400" y="3209"/>
                      </a:cubicBezTo>
                      <a:cubicBezTo>
                        <a:pt x="1411" y="3199"/>
                        <a:pt x="1421" y="3185"/>
                        <a:pt x="1428" y="3171"/>
                      </a:cubicBezTo>
                      <a:cubicBezTo>
                        <a:pt x="1537" y="3007"/>
                        <a:pt x="1633" y="2837"/>
                        <a:pt x="1725" y="2666"/>
                      </a:cubicBezTo>
                      <a:cubicBezTo>
                        <a:pt x="1817" y="2495"/>
                        <a:pt x="1902" y="2318"/>
                        <a:pt x="1977" y="2137"/>
                      </a:cubicBezTo>
                      <a:lnTo>
                        <a:pt x="1977" y="2137"/>
                      </a:lnTo>
                      <a:cubicBezTo>
                        <a:pt x="1858" y="2294"/>
                        <a:pt x="1745" y="2454"/>
                        <a:pt x="1639" y="2615"/>
                      </a:cubicBezTo>
                      <a:lnTo>
                        <a:pt x="1353" y="3059"/>
                      </a:lnTo>
                      <a:cubicBezTo>
                        <a:pt x="1267" y="2786"/>
                        <a:pt x="1189" y="2512"/>
                        <a:pt x="1121" y="2236"/>
                      </a:cubicBezTo>
                      <a:cubicBezTo>
                        <a:pt x="1100" y="2158"/>
                        <a:pt x="1083" y="2082"/>
                        <a:pt x="1066" y="2004"/>
                      </a:cubicBezTo>
                      <a:cubicBezTo>
                        <a:pt x="1247" y="1768"/>
                        <a:pt x="1424" y="1529"/>
                        <a:pt x="1598" y="1283"/>
                      </a:cubicBezTo>
                      <a:cubicBezTo>
                        <a:pt x="1776" y="1034"/>
                        <a:pt x="1950" y="779"/>
                        <a:pt x="2110" y="512"/>
                      </a:cubicBezTo>
                      <a:lnTo>
                        <a:pt x="2110" y="512"/>
                      </a:lnTo>
                      <a:cubicBezTo>
                        <a:pt x="1902" y="741"/>
                        <a:pt x="1704" y="976"/>
                        <a:pt x="1513" y="1219"/>
                      </a:cubicBezTo>
                      <a:cubicBezTo>
                        <a:pt x="1346" y="1423"/>
                        <a:pt x="1189" y="1635"/>
                        <a:pt x="1031" y="1847"/>
                      </a:cubicBezTo>
                      <a:cubicBezTo>
                        <a:pt x="1018" y="1792"/>
                        <a:pt x="1004" y="1737"/>
                        <a:pt x="994" y="1683"/>
                      </a:cubicBezTo>
                      <a:cubicBezTo>
                        <a:pt x="950" y="1499"/>
                        <a:pt x="926" y="1311"/>
                        <a:pt x="885" y="1127"/>
                      </a:cubicBezTo>
                      <a:cubicBezTo>
                        <a:pt x="817" y="754"/>
                        <a:pt x="768" y="376"/>
                        <a:pt x="711"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flipH="1">
                  <a:off x="4871090" y="4206968"/>
                  <a:ext cx="55733" cy="49059"/>
                </a:xfrm>
                <a:custGeom>
                  <a:avLst/>
                  <a:gdLst/>
                  <a:ahLst/>
                  <a:cxnLst/>
                  <a:rect l="l" t="t" r="r" b="b"/>
                  <a:pathLst>
                    <a:path w="977" h="860" extrusionOk="0">
                      <a:moveTo>
                        <a:pt x="487" y="1"/>
                      </a:moveTo>
                      <a:cubicBezTo>
                        <a:pt x="425" y="1"/>
                        <a:pt x="363" y="14"/>
                        <a:pt x="304" y="43"/>
                      </a:cubicBezTo>
                      <a:cubicBezTo>
                        <a:pt x="89" y="145"/>
                        <a:pt x="0" y="401"/>
                        <a:pt x="103" y="616"/>
                      </a:cubicBezTo>
                      <a:cubicBezTo>
                        <a:pt x="177" y="769"/>
                        <a:pt x="331" y="860"/>
                        <a:pt x="490" y="860"/>
                      </a:cubicBezTo>
                      <a:cubicBezTo>
                        <a:pt x="552" y="860"/>
                        <a:pt x="614" y="846"/>
                        <a:pt x="673" y="818"/>
                      </a:cubicBezTo>
                      <a:cubicBezTo>
                        <a:pt x="888" y="715"/>
                        <a:pt x="976" y="459"/>
                        <a:pt x="874" y="244"/>
                      </a:cubicBezTo>
                      <a:cubicBezTo>
                        <a:pt x="800" y="91"/>
                        <a:pt x="646" y="1"/>
                        <a:pt x="48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flipH="1">
                  <a:off x="4799440" y="4256598"/>
                  <a:ext cx="55733" cy="48945"/>
                </a:xfrm>
                <a:custGeom>
                  <a:avLst/>
                  <a:gdLst/>
                  <a:ahLst/>
                  <a:cxnLst/>
                  <a:rect l="l" t="t" r="r" b="b"/>
                  <a:pathLst>
                    <a:path w="977" h="858" extrusionOk="0">
                      <a:moveTo>
                        <a:pt x="490" y="0"/>
                      </a:moveTo>
                      <a:cubicBezTo>
                        <a:pt x="428" y="0"/>
                        <a:pt x="364" y="14"/>
                        <a:pt x="304" y="43"/>
                      </a:cubicBezTo>
                      <a:cubicBezTo>
                        <a:pt x="93" y="145"/>
                        <a:pt x="0" y="402"/>
                        <a:pt x="103" y="613"/>
                      </a:cubicBezTo>
                      <a:cubicBezTo>
                        <a:pt x="176" y="768"/>
                        <a:pt x="329" y="857"/>
                        <a:pt x="489" y="857"/>
                      </a:cubicBezTo>
                      <a:cubicBezTo>
                        <a:pt x="552" y="857"/>
                        <a:pt x="616" y="843"/>
                        <a:pt x="676" y="815"/>
                      </a:cubicBezTo>
                      <a:cubicBezTo>
                        <a:pt x="887" y="712"/>
                        <a:pt x="977" y="456"/>
                        <a:pt x="878" y="244"/>
                      </a:cubicBezTo>
                      <a:cubicBezTo>
                        <a:pt x="804" y="90"/>
                        <a:pt x="651" y="0"/>
                        <a:pt x="49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flipH="1">
                  <a:off x="4800410" y="4336234"/>
                  <a:ext cx="51112" cy="44894"/>
                </a:xfrm>
                <a:custGeom>
                  <a:avLst/>
                  <a:gdLst/>
                  <a:ahLst/>
                  <a:cxnLst/>
                  <a:rect l="l" t="t" r="r" b="b"/>
                  <a:pathLst>
                    <a:path w="896" h="787" extrusionOk="0">
                      <a:moveTo>
                        <a:pt x="449" y="1"/>
                      </a:moveTo>
                      <a:cubicBezTo>
                        <a:pt x="393" y="1"/>
                        <a:pt x="335" y="13"/>
                        <a:pt x="281" y="40"/>
                      </a:cubicBezTo>
                      <a:cubicBezTo>
                        <a:pt x="83" y="132"/>
                        <a:pt x="1" y="367"/>
                        <a:pt x="97" y="562"/>
                      </a:cubicBezTo>
                      <a:cubicBezTo>
                        <a:pt x="163" y="704"/>
                        <a:pt x="303" y="786"/>
                        <a:pt x="448" y="786"/>
                      </a:cubicBezTo>
                      <a:cubicBezTo>
                        <a:pt x="506" y="786"/>
                        <a:pt x="564" y="773"/>
                        <a:pt x="619" y="747"/>
                      </a:cubicBezTo>
                      <a:cubicBezTo>
                        <a:pt x="814" y="654"/>
                        <a:pt x="896" y="419"/>
                        <a:pt x="803" y="224"/>
                      </a:cubicBezTo>
                      <a:cubicBezTo>
                        <a:pt x="737" y="84"/>
                        <a:pt x="596" y="1"/>
                        <a:pt x="44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flipH="1">
                  <a:off x="4898928" y="4383525"/>
                  <a:ext cx="51283" cy="44894"/>
                </a:xfrm>
                <a:custGeom>
                  <a:avLst/>
                  <a:gdLst/>
                  <a:ahLst/>
                  <a:cxnLst/>
                  <a:rect l="l" t="t" r="r" b="b"/>
                  <a:pathLst>
                    <a:path w="899" h="787" extrusionOk="0">
                      <a:moveTo>
                        <a:pt x="451" y="0"/>
                      </a:moveTo>
                      <a:cubicBezTo>
                        <a:pt x="394" y="0"/>
                        <a:pt x="335" y="13"/>
                        <a:pt x="280" y="40"/>
                      </a:cubicBezTo>
                      <a:cubicBezTo>
                        <a:pt x="83" y="132"/>
                        <a:pt x="1" y="368"/>
                        <a:pt x="96" y="562"/>
                      </a:cubicBezTo>
                      <a:cubicBezTo>
                        <a:pt x="162" y="703"/>
                        <a:pt x="303" y="786"/>
                        <a:pt x="449" y="786"/>
                      </a:cubicBezTo>
                      <a:cubicBezTo>
                        <a:pt x="506" y="786"/>
                        <a:pt x="564" y="774"/>
                        <a:pt x="618" y="747"/>
                      </a:cubicBezTo>
                      <a:cubicBezTo>
                        <a:pt x="813" y="655"/>
                        <a:pt x="899" y="419"/>
                        <a:pt x="803" y="225"/>
                      </a:cubicBezTo>
                      <a:cubicBezTo>
                        <a:pt x="736" y="83"/>
                        <a:pt x="597" y="0"/>
                        <a:pt x="45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flipH="1">
                  <a:off x="4877137" y="4452893"/>
                  <a:ext cx="35140" cy="30975"/>
                </a:xfrm>
                <a:custGeom>
                  <a:avLst/>
                  <a:gdLst/>
                  <a:ahLst/>
                  <a:cxnLst/>
                  <a:rect l="l" t="t" r="r" b="b"/>
                  <a:pathLst>
                    <a:path w="616" h="543" extrusionOk="0">
                      <a:moveTo>
                        <a:pt x="306" y="1"/>
                      </a:moveTo>
                      <a:cubicBezTo>
                        <a:pt x="272" y="1"/>
                        <a:pt x="236" y="8"/>
                        <a:pt x="202" y="22"/>
                      </a:cubicBezTo>
                      <a:cubicBezTo>
                        <a:pt x="62" y="84"/>
                        <a:pt x="1" y="241"/>
                        <a:pt x="59" y="378"/>
                      </a:cubicBezTo>
                      <a:cubicBezTo>
                        <a:pt x="105" y="482"/>
                        <a:pt x="205" y="543"/>
                        <a:pt x="309" y="543"/>
                      </a:cubicBezTo>
                      <a:cubicBezTo>
                        <a:pt x="344" y="543"/>
                        <a:pt x="379" y="536"/>
                        <a:pt x="414" y="521"/>
                      </a:cubicBezTo>
                      <a:cubicBezTo>
                        <a:pt x="554" y="460"/>
                        <a:pt x="615" y="302"/>
                        <a:pt x="557" y="166"/>
                      </a:cubicBezTo>
                      <a:cubicBezTo>
                        <a:pt x="511" y="63"/>
                        <a:pt x="411" y="1"/>
                        <a:pt x="306"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flipH="1">
                  <a:off x="4809594" y="4411534"/>
                  <a:ext cx="35083" cy="30861"/>
                </a:xfrm>
                <a:custGeom>
                  <a:avLst/>
                  <a:gdLst/>
                  <a:ahLst/>
                  <a:cxnLst/>
                  <a:rect l="l" t="t" r="r" b="b"/>
                  <a:pathLst>
                    <a:path w="615" h="541" extrusionOk="0">
                      <a:moveTo>
                        <a:pt x="310" y="1"/>
                      </a:moveTo>
                      <a:cubicBezTo>
                        <a:pt x="274" y="1"/>
                        <a:pt x="237" y="8"/>
                        <a:pt x="202" y="24"/>
                      </a:cubicBezTo>
                      <a:cubicBezTo>
                        <a:pt x="65" y="82"/>
                        <a:pt x="1" y="243"/>
                        <a:pt x="62" y="379"/>
                      </a:cubicBezTo>
                      <a:cubicBezTo>
                        <a:pt x="105" y="480"/>
                        <a:pt x="205" y="541"/>
                        <a:pt x="310" y="541"/>
                      </a:cubicBezTo>
                      <a:cubicBezTo>
                        <a:pt x="346" y="541"/>
                        <a:pt x="382" y="534"/>
                        <a:pt x="417" y="519"/>
                      </a:cubicBezTo>
                      <a:cubicBezTo>
                        <a:pt x="554" y="461"/>
                        <a:pt x="615" y="300"/>
                        <a:pt x="557" y="164"/>
                      </a:cubicBezTo>
                      <a:cubicBezTo>
                        <a:pt x="514" y="62"/>
                        <a:pt x="415" y="1"/>
                        <a:pt x="31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flipH="1">
                  <a:off x="4918039" y="4291624"/>
                  <a:ext cx="55733" cy="48945"/>
                </a:xfrm>
                <a:custGeom>
                  <a:avLst/>
                  <a:gdLst/>
                  <a:ahLst/>
                  <a:cxnLst/>
                  <a:rect l="l" t="t" r="r" b="b"/>
                  <a:pathLst>
                    <a:path w="977" h="858" extrusionOk="0">
                      <a:moveTo>
                        <a:pt x="489" y="1"/>
                      </a:moveTo>
                      <a:cubicBezTo>
                        <a:pt x="426" y="1"/>
                        <a:pt x="363" y="15"/>
                        <a:pt x="304" y="43"/>
                      </a:cubicBezTo>
                      <a:cubicBezTo>
                        <a:pt x="89" y="146"/>
                        <a:pt x="1" y="402"/>
                        <a:pt x="103" y="613"/>
                      </a:cubicBezTo>
                      <a:cubicBezTo>
                        <a:pt x="177" y="768"/>
                        <a:pt x="329" y="858"/>
                        <a:pt x="488" y="858"/>
                      </a:cubicBezTo>
                      <a:cubicBezTo>
                        <a:pt x="550" y="858"/>
                        <a:pt x="613" y="844"/>
                        <a:pt x="673" y="815"/>
                      </a:cubicBezTo>
                      <a:cubicBezTo>
                        <a:pt x="888" y="713"/>
                        <a:pt x="976" y="456"/>
                        <a:pt x="874" y="245"/>
                      </a:cubicBezTo>
                      <a:cubicBezTo>
                        <a:pt x="800" y="90"/>
                        <a:pt x="648" y="1"/>
                        <a:pt x="48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flipH="1">
                  <a:off x="4812446" y="4416612"/>
                  <a:ext cx="16828" cy="14775"/>
                </a:xfrm>
                <a:custGeom>
                  <a:avLst/>
                  <a:gdLst/>
                  <a:ahLst/>
                  <a:cxnLst/>
                  <a:rect l="l" t="t" r="r" b="b"/>
                  <a:pathLst>
                    <a:path w="295" h="259" extrusionOk="0">
                      <a:moveTo>
                        <a:pt x="148" y="1"/>
                      </a:moveTo>
                      <a:cubicBezTo>
                        <a:pt x="130" y="1"/>
                        <a:pt x="111" y="5"/>
                        <a:pt x="93" y="13"/>
                      </a:cubicBezTo>
                      <a:cubicBezTo>
                        <a:pt x="28" y="44"/>
                        <a:pt x="0" y="122"/>
                        <a:pt x="31" y="184"/>
                      </a:cubicBezTo>
                      <a:cubicBezTo>
                        <a:pt x="53" y="231"/>
                        <a:pt x="100" y="258"/>
                        <a:pt x="148" y="258"/>
                      </a:cubicBezTo>
                      <a:cubicBezTo>
                        <a:pt x="166" y="258"/>
                        <a:pt x="185" y="254"/>
                        <a:pt x="202" y="245"/>
                      </a:cubicBezTo>
                      <a:cubicBezTo>
                        <a:pt x="266" y="215"/>
                        <a:pt x="294" y="140"/>
                        <a:pt x="263" y="75"/>
                      </a:cubicBezTo>
                      <a:cubicBezTo>
                        <a:pt x="241" y="28"/>
                        <a:pt x="196" y="1"/>
                        <a:pt x="148"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flipH="1">
                  <a:off x="4895391" y="4457399"/>
                  <a:ext cx="11751" cy="10325"/>
                </a:xfrm>
                <a:custGeom>
                  <a:avLst/>
                  <a:gdLst/>
                  <a:ahLst/>
                  <a:cxnLst/>
                  <a:rect l="l" t="t" r="r" b="b"/>
                  <a:pathLst>
                    <a:path w="206" h="181" extrusionOk="0">
                      <a:moveTo>
                        <a:pt x="99" y="0"/>
                      </a:moveTo>
                      <a:cubicBezTo>
                        <a:pt x="87" y="0"/>
                        <a:pt x="74" y="3"/>
                        <a:pt x="62" y="8"/>
                      </a:cubicBezTo>
                      <a:cubicBezTo>
                        <a:pt x="17" y="33"/>
                        <a:pt x="0" y="83"/>
                        <a:pt x="21" y="131"/>
                      </a:cubicBezTo>
                      <a:cubicBezTo>
                        <a:pt x="35" y="163"/>
                        <a:pt x="67" y="181"/>
                        <a:pt x="100" y="181"/>
                      </a:cubicBezTo>
                      <a:cubicBezTo>
                        <a:pt x="113" y="181"/>
                        <a:pt x="127" y="178"/>
                        <a:pt x="139" y="172"/>
                      </a:cubicBezTo>
                      <a:cubicBezTo>
                        <a:pt x="185" y="151"/>
                        <a:pt x="205" y="97"/>
                        <a:pt x="185" y="53"/>
                      </a:cubicBezTo>
                      <a:cubicBezTo>
                        <a:pt x="166" y="20"/>
                        <a:pt x="134" y="0"/>
                        <a:pt x="99"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flipH="1">
                  <a:off x="4924427" y="4390656"/>
                  <a:ext cx="19395" cy="16999"/>
                </a:xfrm>
                <a:custGeom>
                  <a:avLst/>
                  <a:gdLst/>
                  <a:ahLst/>
                  <a:cxnLst/>
                  <a:rect l="l" t="t" r="r" b="b"/>
                  <a:pathLst>
                    <a:path w="340" h="298" extrusionOk="0">
                      <a:moveTo>
                        <a:pt x="168" y="0"/>
                      </a:moveTo>
                      <a:cubicBezTo>
                        <a:pt x="146" y="0"/>
                        <a:pt x="124" y="5"/>
                        <a:pt x="103" y="15"/>
                      </a:cubicBezTo>
                      <a:cubicBezTo>
                        <a:pt x="32" y="51"/>
                        <a:pt x="1" y="141"/>
                        <a:pt x="35" y="212"/>
                      </a:cubicBezTo>
                      <a:cubicBezTo>
                        <a:pt x="60" y="267"/>
                        <a:pt x="114" y="298"/>
                        <a:pt x="170" y="298"/>
                      </a:cubicBezTo>
                      <a:cubicBezTo>
                        <a:pt x="191" y="298"/>
                        <a:pt x="213" y="293"/>
                        <a:pt x="234" y="284"/>
                      </a:cubicBezTo>
                      <a:cubicBezTo>
                        <a:pt x="308" y="246"/>
                        <a:pt x="339" y="158"/>
                        <a:pt x="302" y="86"/>
                      </a:cubicBezTo>
                      <a:cubicBezTo>
                        <a:pt x="277" y="31"/>
                        <a:pt x="224" y="0"/>
                        <a:pt x="16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flipH="1">
                  <a:off x="4944108" y="4297842"/>
                  <a:ext cx="22647" cy="19966"/>
                </a:xfrm>
                <a:custGeom>
                  <a:avLst/>
                  <a:gdLst/>
                  <a:ahLst/>
                  <a:cxnLst/>
                  <a:rect l="l" t="t" r="r" b="b"/>
                  <a:pathLst>
                    <a:path w="397" h="350" extrusionOk="0">
                      <a:moveTo>
                        <a:pt x="200" y="1"/>
                      </a:moveTo>
                      <a:cubicBezTo>
                        <a:pt x="174" y="1"/>
                        <a:pt x="148" y="7"/>
                        <a:pt x="124" y="19"/>
                      </a:cubicBezTo>
                      <a:cubicBezTo>
                        <a:pt x="34" y="60"/>
                        <a:pt x="1" y="163"/>
                        <a:pt x="42" y="252"/>
                      </a:cubicBezTo>
                      <a:cubicBezTo>
                        <a:pt x="71" y="313"/>
                        <a:pt x="131" y="349"/>
                        <a:pt x="196" y="349"/>
                      </a:cubicBezTo>
                      <a:cubicBezTo>
                        <a:pt x="221" y="349"/>
                        <a:pt x="248" y="343"/>
                        <a:pt x="273" y="331"/>
                      </a:cubicBezTo>
                      <a:cubicBezTo>
                        <a:pt x="359" y="290"/>
                        <a:pt x="396" y="187"/>
                        <a:pt x="355" y="98"/>
                      </a:cubicBezTo>
                      <a:cubicBezTo>
                        <a:pt x="326" y="37"/>
                        <a:pt x="264" y="1"/>
                        <a:pt x="200"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flipH="1">
                  <a:off x="4884724" y="4212900"/>
                  <a:ext cx="22076" cy="19281"/>
                </a:xfrm>
                <a:custGeom>
                  <a:avLst/>
                  <a:gdLst/>
                  <a:ahLst/>
                  <a:cxnLst/>
                  <a:rect l="l" t="t" r="r" b="b"/>
                  <a:pathLst>
                    <a:path w="387" h="338" extrusionOk="0">
                      <a:moveTo>
                        <a:pt x="196" y="0"/>
                      </a:moveTo>
                      <a:cubicBezTo>
                        <a:pt x="171" y="0"/>
                        <a:pt x="145" y="6"/>
                        <a:pt x="120" y="17"/>
                      </a:cubicBezTo>
                      <a:cubicBezTo>
                        <a:pt x="38" y="58"/>
                        <a:pt x="1" y="157"/>
                        <a:pt x="42" y="243"/>
                      </a:cubicBezTo>
                      <a:cubicBezTo>
                        <a:pt x="71" y="302"/>
                        <a:pt x="131" y="337"/>
                        <a:pt x="194" y="337"/>
                      </a:cubicBezTo>
                      <a:cubicBezTo>
                        <a:pt x="218" y="337"/>
                        <a:pt x="243" y="332"/>
                        <a:pt x="267" y="321"/>
                      </a:cubicBezTo>
                      <a:cubicBezTo>
                        <a:pt x="352" y="280"/>
                        <a:pt x="387" y="181"/>
                        <a:pt x="346" y="95"/>
                      </a:cubicBezTo>
                      <a:cubicBezTo>
                        <a:pt x="316" y="35"/>
                        <a:pt x="258" y="0"/>
                        <a:pt x="19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flipH="1">
                  <a:off x="4805087" y="4267094"/>
                  <a:ext cx="16999" cy="14889"/>
                </a:xfrm>
                <a:custGeom>
                  <a:avLst/>
                  <a:gdLst/>
                  <a:ahLst/>
                  <a:cxnLst/>
                  <a:rect l="l" t="t" r="r" b="b"/>
                  <a:pathLst>
                    <a:path w="298" h="261" extrusionOk="0">
                      <a:moveTo>
                        <a:pt x="148" y="0"/>
                      </a:moveTo>
                      <a:cubicBezTo>
                        <a:pt x="130" y="0"/>
                        <a:pt x="111" y="4"/>
                        <a:pt x="93" y="13"/>
                      </a:cubicBezTo>
                      <a:cubicBezTo>
                        <a:pt x="28" y="43"/>
                        <a:pt x="0" y="122"/>
                        <a:pt x="31" y="187"/>
                      </a:cubicBezTo>
                      <a:cubicBezTo>
                        <a:pt x="53" y="233"/>
                        <a:pt x="100" y="261"/>
                        <a:pt x="149" y="261"/>
                      </a:cubicBezTo>
                      <a:cubicBezTo>
                        <a:pt x="168" y="261"/>
                        <a:pt x="187" y="257"/>
                        <a:pt x="205" y="248"/>
                      </a:cubicBezTo>
                      <a:cubicBezTo>
                        <a:pt x="271" y="218"/>
                        <a:pt x="298" y="139"/>
                        <a:pt x="267" y="74"/>
                      </a:cubicBezTo>
                      <a:cubicBezTo>
                        <a:pt x="242" y="28"/>
                        <a:pt x="196" y="0"/>
                        <a:pt x="14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flipH="1">
                  <a:off x="4807255" y="4344163"/>
                  <a:ext cx="17570" cy="15630"/>
                </a:xfrm>
                <a:custGeom>
                  <a:avLst/>
                  <a:gdLst/>
                  <a:ahLst/>
                  <a:cxnLst/>
                  <a:rect l="l" t="t" r="r" b="b"/>
                  <a:pathLst>
                    <a:path w="308" h="274" extrusionOk="0">
                      <a:moveTo>
                        <a:pt x="153" y="1"/>
                      </a:moveTo>
                      <a:cubicBezTo>
                        <a:pt x="134" y="1"/>
                        <a:pt x="114" y="5"/>
                        <a:pt x="97" y="14"/>
                      </a:cubicBezTo>
                      <a:cubicBezTo>
                        <a:pt x="28" y="47"/>
                        <a:pt x="1" y="129"/>
                        <a:pt x="32" y="195"/>
                      </a:cubicBezTo>
                      <a:cubicBezTo>
                        <a:pt x="54" y="244"/>
                        <a:pt x="102" y="273"/>
                        <a:pt x="153" y="273"/>
                      </a:cubicBezTo>
                      <a:cubicBezTo>
                        <a:pt x="173" y="273"/>
                        <a:pt x="193" y="269"/>
                        <a:pt x="212" y="259"/>
                      </a:cubicBezTo>
                      <a:cubicBezTo>
                        <a:pt x="281" y="228"/>
                        <a:pt x="308" y="146"/>
                        <a:pt x="278" y="78"/>
                      </a:cubicBezTo>
                      <a:cubicBezTo>
                        <a:pt x="253" y="29"/>
                        <a:pt x="203" y="1"/>
                        <a:pt x="153"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flipH="1">
                  <a:off x="4630987" y="4519580"/>
                  <a:ext cx="240730" cy="158357"/>
                </a:xfrm>
                <a:custGeom>
                  <a:avLst/>
                  <a:gdLst/>
                  <a:ahLst/>
                  <a:cxnLst/>
                  <a:rect l="l" t="t" r="r" b="b"/>
                  <a:pathLst>
                    <a:path w="4220" h="2776" extrusionOk="0">
                      <a:moveTo>
                        <a:pt x="2045" y="0"/>
                      </a:moveTo>
                      <a:cubicBezTo>
                        <a:pt x="226" y="0"/>
                        <a:pt x="0" y="1530"/>
                        <a:pt x="7" y="2318"/>
                      </a:cubicBezTo>
                      <a:cubicBezTo>
                        <a:pt x="7" y="2571"/>
                        <a:pt x="212" y="2776"/>
                        <a:pt x="468" y="2776"/>
                      </a:cubicBezTo>
                      <a:lnTo>
                        <a:pt x="1929" y="2776"/>
                      </a:lnTo>
                      <a:cubicBezTo>
                        <a:pt x="2215" y="2763"/>
                        <a:pt x="2572" y="2759"/>
                        <a:pt x="2918" y="2759"/>
                      </a:cubicBezTo>
                      <a:cubicBezTo>
                        <a:pt x="3218" y="2759"/>
                        <a:pt x="3509" y="2762"/>
                        <a:pt x="3738" y="2765"/>
                      </a:cubicBezTo>
                      <a:cubicBezTo>
                        <a:pt x="3742" y="2765"/>
                        <a:pt x="3746" y="2765"/>
                        <a:pt x="3751" y="2765"/>
                      </a:cubicBezTo>
                      <a:cubicBezTo>
                        <a:pt x="4011" y="2765"/>
                        <a:pt x="4219" y="2546"/>
                        <a:pt x="4205" y="2284"/>
                      </a:cubicBezTo>
                      <a:cubicBezTo>
                        <a:pt x="4161" y="1486"/>
                        <a:pt x="3834" y="0"/>
                        <a:pt x="204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1"/>
                <p:cNvSpPr/>
                <p:nvPr/>
              </p:nvSpPr>
              <p:spPr>
                <a:xfrm flipH="1">
                  <a:off x="4698584" y="4676912"/>
                  <a:ext cx="102225" cy="79178"/>
                </a:xfrm>
                <a:custGeom>
                  <a:avLst/>
                  <a:gdLst/>
                  <a:ahLst/>
                  <a:cxnLst/>
                  <a:rect l="l" t="t" r="r" b="b"/>
                  <a:pathLst>
                    <a:path w="1792" h="1388" extrusionOk="0">
                      <a:moveTo>
                        <a:pt x="1546" y="1"/>
                      </a:moveTo>
                      <a:lnTo>
                        <a:pt x="259" y="18"/>
                      </a:lnTo>
                      <a:cubicBezTo>
                        <a:pt x="259" y="18"/>
                        <a:pt x="0" y="1387"/>
                        <a:pt x="871" y="1387"/>
                      </a:cubicBezTo>
                      <a:cubicBezTo>
                        <a:pt x="879" y="1387"/>
                        <a:pt x="886" y="1387"/>
                        <a:pt x="894" y="1387"/>
                      </a:cubicBezTo>
                      <a:cubicBezTo>
                        <a:pt x="1792" y="1366"/>
                        <a:pt x="1546" y="1"/>
                        <a:pt x="1546"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1"/>
                <p:cNvSpPr/>
                <p:nvPr/>
              </p:nvSpPr>
              <p:spPr>
                <a:xfrm flipH="1">
                  <a:off x="4749354" y="4603894"/>
                  <a:ext cx="36109" cy="36052"/>
                </a:xfrm>
                <a:custGeom>
                  <a:avLst/>
                  <a:gdLst/>
                  <a:ahLst/>
                  <a:cxnLst/>
                  <a:rect l="l" t="t" r="r" b="b"/>
                  <a:pathLst>
                    <a:path w="633" h="632" extrusionOk="0">
                      <a:moveTo>
                        <a:pt x="318" y="0"/>
                      </a:moveTo>
                      <a:cubicBezTo>
                        <a:pt x="144" y="0"/>
                        <a:pt x="1" y="144"/>
                        <a:pt x="1" y="318"/>
                      </a:cubicBezTo>
                      <a:cubicBezTo>
                        <a:pt x="1" y="488"/>
                        <a:pt x="144" y="632"/>
                        <a:pt x="318" y="632"/>
                      </a:cubicBezTo>
                      <a:cubicBezTo>
                        <a:pt x="489" y="632"/>
                        <a:pt x="632" y="488"/>
                        <a:pt x="632" y="318"/>
                      </a:cubicBezTo>
                      <a:cubicBezTo>
                        <a:pt x="632" y="144"/>
                        <a:pt x="489" y="0"/>
                        <a:pt x="31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flipH="1">
                  <a:off x="4820091" y="4582216"/>
                  <a:ext cx="37992" cy="35311"/>
                </a:xfrm>
                <a:custGeom>
                  <a:avLst/>
                  <a:gdLst/>
                  <a:ahLst/>
                  <a:cxnLst/>
                  <a:rect l="l" t="t" r="r" b="b"/>
                  <a:pathLst>
                    <a:path w="666" h="619" extrusionOk="0">
                      <a:moveTo>
                        <a:pt x="353" y="1"/>
                      </a:moveTo>
                      <a:cubicBezTo>
                        <a:pt x="238" y="1"/>
                        <a:pt x="123" y="73"/>
                        <a:pt x="68" y="193"/>
                      </a:cubicBezTo>
                      <a:cubicBezTo>
                        <a:pt x="0" y="353"/>
                        <a:pt x="62" y="534"/>
                        <a:pt x="205" y="596"/>
                      </a:cubicBezTo>
                      <a:cubicBezTo>
                        <a:pt x="241" y="611"/>
                        <a:pt x="278" y="619"/>
                        <a:pt x="315" y="619"/>
                      </a:cubicBezTo>
                      <a:cubicBezTo>
                        <a:pt x="430" y="619"/>
                        <a:pt x="542" y="547"/>
                        <a:pt x="594" y="429"/>
                      </a:cubicBezTo>
                      <a:cubicBezTo>
                        <a:pt x="666" y="268"/>
                        <a:pt x="604" y="87"/>
                        <a:pt x="458" y="22"/>
                      </a:cubicBezTo>
                      <a:cubicBezTo>
                        <a:pt x="424" y="8"/>
                        <a:pt x="388" y="1"/>
                        <a:pt x="35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flipH="1">
                  <a:off x="4735606" y="4537891"/>
                  <a:ext cx="36623" cy="28066"/>
                </a:xfrm>
                <a:custGeom>
                  <a:avLst/>
                  <a:gdLst/>
                  <a:ahLst/>
                  <a:cxnLst/>
                  <a:rect l="l" t="t" r="r" b="b"/>
                  <a:pathLst>
                    <a:path w="642" h="492" extrusionOk="0">
                      <a:moveTo>
                        <a:pt x="322" y="0"/>
                      </a:moveTo>
                      <a:cubicBezTo>
                        <a:pt x="144" y="0"/>
                        <a:pt x="0" y="109"/>
                        <a:pt x="0" y="246"/>
                      </a:cubicBezTo>
                      <a:cubicBezTo>
                        <a:pt x="0" y="383"/>
                        <a:pt x="144" y="492"/>
                        <a:pt x="322" y="492"/>
                      </a:cubicBezTo>
                      <a:cubicBezTo>
                        <a:pt x="499" y="492"/>
                        <a:pt x="642" y="383"/>
                        <a:pt x="642" y="246"/>
                      </a:cubicBezTo>
                      <a:cubicBezTo>
                        <a:pt x="642" y="109"/>
                        <a:pt x="499" y="0"/>
                        <a:pt x="322"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flipH="1">
                  <a:off x="4663728" y="4577025"/>
                  <a:ext cx="31603" cy="29492"/>
                </a:xfrm>
                <a:custGeom>
                  <a:avLst/>
                  <a:gdLst/>
                  <a:ahLst/>
                  <a:cxnLst/>
                  <a:rect l="l" t="t" r="r" b="b"/>
                  <a:pathLst>
                    <a:path w="554" h="517" extrusionOk="0">
                      <a:moveTo>
                        <a:pt x="277" y="0"/>
                      </a:moveTo>
                      <a:cubicBezTo>
                        <a:pt x="124" y="0"/>
                        <a:pt x="1" y="116"/>
                        <a:pt x="1" y="257"/>
                      </a:cubicBezTo>
                      <a:cubicBezTo>
                        <a:pt x="1" y="400"/>
                        <a:pt x="124" y="516"/>
                        <a:pt x="277" y="516"/>
                      </a:cubicBezTo>
                      <a:cubicBezTo>
                        <a:pt x="431" y="516"/>
                        <a:pt x="554" y="400"/>
                        <a:pt x="554" y="257"/>
                      </a:cubicBezTo>
                      <a:cubicBezTo>
                        <a:pt x="554" y="116"/>
                        <a:pt x="431" y="0"/>
                        <a:pt x="27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41"/>
              <p:cNvSpPr/>
              <p:nvPr/>
            </p:nvSpPr>
            <p:spPr>
              <a:xfrm>
                <a:off x="6251075" y="4004813"/>
                <a:ext cx="46975" cy="47075"/>
              </a:xfrm>
              <a:custGeom>
                <a:avLst/>
                <a:gdLst/>
                <a:ahLst/>
                <a:cxnLst/>
                <a:rect l="l" t="t" r="r" b="b"/>
                <a:pathLst>
                  <a:path w="1879" h="1883" extrusionOk="0">
                    <a:moveTo>
                      <a:pt x="939" y="0"/>
                    </a:moveTo>
                    <a:cubicBezTo>
                      <a:pt x="418" y="0"/>
                      <a:pt x="0" y="422"/>
                      <a:pt x="0" y="943"/>
                    </a:cubicBezTo>
                    <a:cubicBezTo>
                      <a:pt x="0" y="1460"/>
                      <a:pt x="418" y="1882"/>
                      <a:pt x="939" y="1882"/>
                    </a:cubicBezTo>
                    <a:cubicBezTo>
                      <a:pt x="1460" y="1882"/>
                      <a:pt x="1878" y="1460"/>
                      <a:pt x="1878" y="943"/>
                    </a:cubicBezTo>
                    <a:cubicBezTo>
                      <a:pt x="1878" y="422"/>
                      <a:pt x="1460" y="0"/>
                      <a:pt x="93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a:off x="6400975" y="3962563"/>
                <a:ext cx="53650" cy="46975"/>
              </a:xfrm>
              <a:custGeom>
                <a:avLst/>
                <a:gdLst/>
                <a:ahLst/>
                <a:cxnLst/>
                <a:rect l="l" t="t" r="r" b="b"/>
                <a:pathLst>
                  <a:path w="2146" h="1879" extrusionOk="0">
                    <a:moveTo>
                      <a:pt x="1071" y="0"/>
                    </a:moveTo>
                    <a:cubicBezTo>
                      <a:pt x="719" y="0"/>
                      <a:pt x="383" y="199"/>
                      <a:pt x="222" y="537"/>
                    </a:cubicBezTo>
                    <a:cubicBezTo>
                      <a:pt x="1" y="1009"/>
                      <a:pt x="202" y="1571"/>
                      <a:pt x="673" y="1789"/>
                    </a:cubicBezTo>
                    <a:cubicBezTo>
                      <a:pt x="802" y="1850"/>
                      <a:pt x="938" y="1879"/>
                      <a:pt x="1072" y="1879"/>
                    </a:cubicBezTo>
                    <a:cubicBezTo>
                      <a:pt x="1425" y="1879"/>
                      <a:pt x="1764" y="1679"/>
                      <a:pt x="1924" y="1341"/>
                    </a:cubicBezTo>
                    <a:cubicBezTo>
                      <a:pt x="2146" y="869"/>
                      <a:pt x="1945" y="312"/>
                      <a:pt x="1472" y="91"/>
                    </a:cubicBezTo>
                    <a:cubicBezTo>
                      <a:pt x="1342" y="29"/>
                      <a:pt x="1205" y="0"/>
                      <a:pt x="107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5" name="Google Shape;2315;p41"/>
            <p:cNvGrpSpPr/>
            <p:nvPr/>
          </p:nvGrpSpPr>
          <p:grpSpPr>
            <a:xfrm>
              <a:off x="3396925" y="1079700"/>
              <a:ext cx="1484469" cy="1304215"/>
              <a:chOff x="3396925" y="1079700"/>
              <a:chExt cx="1484469" cy="1304215"/>
            </a:xfrm>
          </p:grpSpPr>
          <p:sp>
            <p:nvSpPr>
              <p:cNvPr id="2316" name="Google Shape;2316;p41"/>
              <p:cNvSpPr/>
              <p:nvPr/>
            </p:nvSpPr>
            <p:spPr>
              <a:xfrm>
                <a:off x="3396925" y="1079700"/>
                <a:ext cx="1484469" cy="1304215"/>
              </a:xfrm>
              <a:custGeom>
                <a:avLst/>
                <a:gdLst/>
                <a:ahLst/>
                <a:cxnLst/>
                <a:rect l="l" t="t" r="r" b="b"/>
                <a:pathLst>
                  <a:path w="49322" h="43333" extrusionOk="0">
                    <a:moveTo>
                      <a:pt x="19367" y="0"/>
                    </a:moveTo>
                    <a:cubicBezTo>
                      <a:pt x="18773" y="0"/>
                      <a:pt x="18179" y="19"/>
                      <a:pt x="17583" y="55"/>
                    </a:cubicBezTo>
                    <a:cubicBezTo>
                      <a:pt x="17130" y="82"/>
                      <a:pt x="16663" y="48"/>
                      <a:pt x="16220" y="136"/>
                    </a:cubicBezTo>
                    <a:cubicBezTo>
                      <a:pt x="15125" y="356"/>
                      <a:pt x="14019" y="525"/>
                      <a:pt x="12940" y="859"/>
                    </a:cubicBezTo>
                    <a:cubicBezTo>
                      <a:pt x="10638" y="1580"/>
                      <a:pt x="8531" y="2672"/>
                      <a:pt x="6523" y="3977"/>
                    </a:cubicBezTo>
                    <a:cubicBezTo>
                      <a:pt x="6289" y="4129"/>
                      <a:pt x="6046" y="4292"/>
                      <a:pt x="5867" y="4501"/>
                    </a:cubicBezTo>
                    <a:cubicBezTo>
                      <a:pt x="5390" y="5063"/>
                      <a:pt x="4920" y="5631"/>
                      <a:pt x="4501" y="6232"/>
                    </a:cubicBezTo>
                    <a:cubicBezTo>
                      <a:pt x="3541" y="7611"/>
                      <a:pt x="2506" y="8954"/>
                      <a:pt x="2077" y="10628"/>
                    </a:cubicBezTo>
                    <a:cubicBezTo>
                      <a:pt x="2060" y="10695"/>
                      <a:pt x="2023" y="10759"/>
                      <a:pt x="1989" y="10820"/>
                    </a:cubicBezTo>
                    <a:cubicBezTo>
                      <a:pt x="1424" y="11882"/>
                      <a:pt x="1160" y="13052"/>
                      <a:pt x="782" y="14178"/>
                    </a:cubicBezTo>
                    <a:cubicBezTo>
                      <a:pt x="684" y="14479"/>
                      <a:pt x="623" y="14793"/>
                      <a:pt x="576" y="15105"/>
                    </a:cubicBezTo>
                    <a:cubicBezTo>
                      <a:pt x="447" y="15936"/>
                      <a:pt x="315" y="16764"/>
                      <a:pt x="220" y="17600"/>
                    </a:cubicBezTo>
                    <a:cubicBezTo>
                      <a:pt x="130" y="18367"/>
                      <a:pt x="0" y="19142"/>
                      <a:pt x="31" y="19909"/>
                    </a:cubicBezTo>
                    <a:cubicBezTo>
                      <a:pt x="163" y="23148"/>
                      <a:pt x="569" y="26339"/>
                      <a:pt x="1776" y="29390"/>
                    </a:cubicBezTo>
                    <a:cubicBezTo>
                      <a:pt x="2435" y="31057"/>
                      <a:pt x="3128" y="32693"/>
                      <a:pt x="4197" y="34160"/>
                    </a:cubicBezTo>
                    <a:cubicBezTo>
                      <a:pt x="5299" y="35679"/>
                      <a:pt x="6567" y="37027"/>
                      <a:pt x="7981" y="38241"/>
                    </a:cubicBezTo>
                    <a:cubicBezTo>
                      <a:pt x="9106" y="39212"/>
                      <a:pt x="10387" y="39945"/>
                      <a:pt x="11757" y="40514"/>
                    </a:cubicBezTo>
                    <a:cubicBezTo>
                      <a:pt x="12697" y="40905"/>
                      <a:pt x="13636" y="41295"/>
                      <a:pt x="14580" y="41673"/>
                    </a:cubicBezTo>
                    <a:cubicBezTo>
                      <a:pt x="15331" y="41971"/>
                      <a:pt x="16085" y="42248"/>
                      <a:pt x="16869" y="42447"/>
                    </a:cubicBezTo>
                    <a:cubicBezTo>
                      <a:pt x="18096" y="42762"/>
                      <a:pt x="19337" y="42971"/>
                      <a:pt x="20592" y="43151"/>
                    </a:cubicBezTo>
                    <a:cubicBezTo>
                      <a:pt x="21402" y="43269"/>
                      <a:pt x="22209" y="43333"/>
                      <a:pt x="23013" y="43333"/>
                    </a:cubicBezTo>
                    <a:cubicBezTo>
                      <a:pt x="24235" y="43333"/>
                      <a:pt x="25449" y="43185"/>
                      <a:pt x="26651" y="42857"/>
                    </a:cubicBezTo>
                    <a:cubicBezTo>
                      <a:pt x="28909" y="42238"/>
                      <a:pt x="31039" y="41359"/>
                      <a:pt x="32679" y="39584"/>
                    </a:cubicBezTo>
                    <a:cubicBezTo>
                      <a:pt x="32893" y="39354"/>
                      <a:pt x="33163" y="39175"/>
                      <a:pt x="33396" y="38962"/>
                    </a:cubicBezTo>
                    <a:cubicBezTo>
                      <a:pt x="34674" y="37792"/>
                      <a:pt x="35824" y="36528"/>
                      <a:pt x="36456" y="34867"/>
                    </a:cubicBezTo>
                    <a:cubicBezTo>
                      <a:pt x="36568" y="34573"/>
                      <a:pt x="36737" y="34302"/>
                      <a:pt x="36889" y="34025"/>
                    </a:cubicBezTo>
                    <a:cubicBezTo>
                      <a:pt x="37673" y="32602"/>
                      <a:pt x="38282" y="31104"/>
                      <a:pt x="38667" y="29532"/>
                    </a:cubicBezTo>
                    <a:cubicBezTo>
                      <a:pt x="38985" y="28237"/>
                      <a:pt x="39182" y="26915"/>
                      <a:pt x="39449" y="25606"/>
                    </a:cubicBezTo>
                    <a:cubicBezTo>
                      <a:pt x="39533" y="25197"/>
                      <a:pt x="39661" y="24791"/>
                      <a:pt x="39807" y="24396"/>
                    </a:cubicBezTo>
                    <a:cubicBezTo>
                      <a:pt x="39936" y="24041"/>
                      <a:pt x="40220" y="23848"/>
                      <a:pt x="40598" y="23783"/>
                    </a:cubicBezTo>
                    <a:cubicBezTo>
                      <a:pt x="41636" y="23605"/>
                      <a:pt x="42674" y="23435"/>
                      <a:pt x="43706" y="23232"/>
                    </a:cubicBezTo>
                    <a:cubicBezTo>
                      <a:pt x="44358" y="23104"/>
                      <a:pt x="48983" y="22073"/>
                      <a:pt x="49321" y="21988"/>
                    </a:cubicBezTo>
                    <a:cubicBezTo>
                      <a:pt x="49037" y="21779"/>
                      <a:pt x="48940" y="21673"/>
                      <a:pt x="48818" y="21623"/>
                    </a:cubicBezTo>
                    <a:cubicBezTo>
                      <a:pt x="47918" y="21227"/>
                      <a:pt x="47016" y="20842"/>
                      <a:pt x="46109" y="20460"/>
                    </a:cubicBezTo>
                    <a:cubicBezTo>
                      <a:pt x="45463" y="20186"/>
                      <a:pt x="44794" y="19963"/>
                      <a:pt x="44168" y="19649"/>
                    </a:cubicBezTo>
                    <a:cubicBezTo>
                      <a:pt x="42789" y="18955"/>
                      <a:pt x="41426" y="18229"/>
                      <a:pt x="39936" y="17792"/>
                    </a:cubicBezTo>
                    <a:cubicBezTo>
                      <a:pt x="39466" y="17657"/>
                      <a:pt x="39114" y="17383"/>
                      <a:pt x="38911" y="16947"/>
                    </a:cubicBezTo>
                    <a:cubicBezTo>
                      <a:pt x="38573" y="16216"/>
                      <a:pt x="38197" y="15493"/>
                      <a:pt x="37937" y="14735"/>
                    </a:cubicBezTo>
                    <a:cubicBezTo>
                      <a:pt x="37339" y="13001"/>
                      <a:pt x="36629" y="11324"/>
                      <a:pt x="35679" y="9755"/>
                    </a:cubicBezTo>
                    <a:cubicBezTo>
                      <a:pt x="35276" y="9089"/>
                      <a:pt x="34931" y="8403"/>
                      <a:pt x="34650" y="7683"/>
                    </a:cubicBezTo>
                    <a:cubicBezTo>
                      <a:pt x="34421" y="7087"/>
                      <a:pt x="34116" y="6543"/>
                      <a:pt x="33714" y="6043"/>
                    </a:cubicBezTo>
                    <a:cubicBezTo>
                      <a:pt x="33102" y="5278"/>
                      <a:pt x="32541" y="4467"/>
                      <a:pt x="31919" y="3710"/>
                    </a:cubicBezTo>
                    <a:cubicBezTo>
                      <a:pt x="31540" y="3250"/>
                      <a:pt x="31103" y="2851"/>
                      <a:pt x="30539" y="2594"/>
                    </a:cubicBezTo>
                    <a:cubicBezTo>
                      <a:pt x="28361" y="1603"/>
                      <a:pt x="26153" y="768"/>
                      <a:pt x="23767" y="362"/>
                    </a:cubicBezTo>
                    <a:cubicBezTo>
                      <a:pt x="22298" y="115"/>
                      <a:pt x="20835" y="0"/>
                      <a:pt x="193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1"/>
              <p:cNvSpPr txBox="1"/>
              <p:nvPr/>
            </p:nvSpPr>
            <p:spPr>
              <a:xfrm rot="-378820">
                <a:off x="3530765" y="1395261"/>
                <a:ext cx="930242" cy="6730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dirty="0">
                    <a:solidFill>
                      <a:srgbClr val="FF7C3E"/>
                    </a:solidFill>
                    <a:latin typeface="Denk One"/>
                    <a:ea typeface="Denk One"/>
                    <a:cs typeface="Denk One"/>
                    <a:sym typeface="Denk One"/>
                  </a:rPr>
                  <a:t>BYE!</a:t>
                </a:r>
                <a:endParaRPr sz="2400" dirty="0">
                  <a:solidFill>
                    <a:srgbClr val="FF7C3E"/>
                  </a:solidFill>
                  <a:latin typeface="Denk One"/>
                  <a:ea typeface="Denk One"/>
                  <a:cs typeface="Denk One"/>
                  <a:sym typeface="Denk One"/>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2"/>
          <p:cNvSpPr txBox="1">
            <a:spLocks noGrp="1"/>
          </p:cNvSpPr>
          <p:nvPr>
            <p:ph type="ctrTitle"/>
          </p:nvPr>
        </p:nvSpPr>
        <p:spPr>
          <a:xfrm>
            <a:off x="350501" y="2068058"/>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DASAR TEORI</a:t>
            </a:r>
            <a:endParaRPr dirty="0"/>
          </a:p>
        </p:txBody>
      </p:sp>
      <p:sp>
        <p:nvSpPr>
          <p:cNvPr id="893" name="Google Shape;893;p32"/>
          <p:cNvSpPr/>
          <p:nvPr/>
        </p:nvSpPr>
        <p:spPr>
          <a:xfrm flipH="1">
            <a:off x="4291891" y="4608612"/>
            <a:ext cx="4131359" cy="175538"/>
          </a:xfrm>
          <a:custGeom>
            <a:avLst/>
            <a:gdLst/>
            <a:ahLst/>
            <a:cxnLst/>
            <a:rect l="l" t="t" r="r" b="b"/>
            <a:pathLst>
              <a:path w="70321" h="2988" extrusionOk="0">
                <a:moveTo>
                  <a:pt x="32372" y="1"/>
                </a:moveTo>
                <a:cubicBezTo>
                  <a:pt x="14259" y="62"/>
                  <a:pt x="1" y="704"/>
                  <a:pt x="1" y="1493"/>
                </a:cubicBezTo>
                <a:cubicBezTo>
                  <a:pt x="1" y="2318"/>
                  <a:pt x="15745" y="2988"/>
                  <a:pt x="35161" y="2988"/>
                </a:cubicBezTo>
                <a:cubicBezTo>
                  <a:pt x="54581" y="2988"/>
                  <a:pt x="70321" y="2318"/>
                  <a:pt x="70321" y="1493"/>
                </a:cubicBezTo>
                <a:cubicBezTo>
                  <a:pt x="70321" y="1189"/>
                  <a:pt x="68184" y="905"/>
                  <a:pt x="64511" y="667"/>
                </a:cubicBezTo>
                <a:cubicBezTo>
                  <a:pt x="63702" y="1271"/>
                  <a:pt x="62706" y="1625"/>
                  <a:pt x="61627" y="1625"/>
                </a:cubicBezTo>
                <a:lnTo>
                  <a:pt x="35980" y="1625"/>
                </a:lnTo>
                <a:cubicBezTo>
                  <a:pt x="34550" y="1625"/>
                  <a:pt x="33260" y="998"/>
                  <a:pt x="32372" y="1"/>
                </a:cubicBezTo>
                <a:close/>
              </a:path>
            </a:pathLst>
          </a:custGeom>
          <a:solidFill>
            <a:srgbClr val="A2D5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32"/>
          <p:cNvGrpSpPr/>
          <p:nvPr/>
        </p:nvGrpSpPr>
        <p:grpSpPr>
          <a:xfrm>
            <a:off x="4567724" y="727664"/>
            <a:ext cx="4154313" cy="4001322"/>
            <a:chOff x="4567724" y="727664"/>
            <a:chExt cx="4154313" cy="4001322"/>
          </a:xfrm>
        </p:grpSpPr>
        <p:sp>
          <p:nvSpPr>
            <p:cNvPr id="895" name="Google Shape;895;p32"/>
            <p:cNvSpPr/>
            <p:nvPr/>
          </p:nvSpPr>
          <p:spPr>
            <a:xfrm>
              <a:off x="6027764" y="727664"/>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6083721" y="756856"/>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32"/>
            <p:cNvGrpSpPr/>
            <p:nvPr/>
          </p:nvGrpSpPr>
          <p:grpSpPr>
            <a:xfrm>
              <a:off x="4567724" y="1277838"/>
              <a:ext cx="2130085" cy="3433068"/>
              <a:chOff x="4633351" y="1345102"/>
              <a:chExt cx="2130085" cy="3433068"/>
            </a:xfrm>
          </p:grpSpPr>
          <p:sp>
            <p:nvSpPr>
              <p:cNvPr id="898" name="Google Shape;898;p32"/>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2"/>
            <p:cNvGrpSpPr/>
            <p:nvPr/>
          </p:nvGrpSpPr>
          <p:grpSpPr>
            <a:xfrm>
              <a:off x="6229624" y="1146075"/>
              <a:ext cx="2096338" cy="3582911"/>
              <a:chOff x="6229624" y="1146075"/>
              <a:chExt cx="2096338" cy="3582911"/>
            </a:xfrm>
          </p:grpSpPr>
          <p:sp>
            <p:nvSpPr>
              <p:cNvPr id="924" name="Google Shape;924;p32"/>
              <p:cNvSpPr/>
              <p:nvPr/>
            </p:nvSpPr>
            <p:spPr>
              <a:xfrm flipH="1">
                <a:off x="6846480" y="4593631"/>
                <a:ext cx="589439" cy="110915"/>
              </a:xfrm>
              <a:custGeom>
                <a:avLst/>
                <a:gdLst/>
                <a:ahLst/>
                <a:cxnLst/>
                <a:rect l="l" t="t" r="r" b="b"/>
                <a:pathLst>
                  <a:path w="10033" h="1888" extrusionOk="0">
                    <a:moveTo>
                      <a:pt x="9824" y="0"/>
                    </a:moveTo>
                    <a:lnTo>
                      <a:pt x="263" y="344"/>
                    </a:lnTo>
                    <a:cubicBezTo>
                      <a:pt x="263" y="344"/>
                      <a:pt x="0" y="1888"/>
                      <a:pt x="1229" y="1888"/>
                    </a:cubicBezTo>
                    <a:cubicBezTo>
                      <a:pt x="2461" y="1888"/>
                      <a:pt x="2679" y="1300"/>
                      <a:pt x="2679" y="1300"/>
                    </a:cubicBezTo>
                    <a:cubicBezTo>
                      <a:pt x="2679" y="1300"/>
                      <a:pt x="2966" y="1888"/>
                      <a:pt x="3847" y="1888"/>
                    </a:cubicBezTo>
                    <a:cubicBezTo>
                      <a:pt x="4724" y="1888"/>
                      <a:pt x="4724" y="1222"/>
                      <a:pt x="4724" y="1222"/>
                    </a:cubicBezTo>
                    <a:cubicBezTo>
                      <a:pt x="4724" y="1222"/>
                      <a:pt x="5117" y="1751"/>
                      <a:pt x="5731" y="1751"/>
                    </a:cubicBezTo>
                    <a:cubicBezTo>
                      <a:pt x="6346" y="1751"/>
                      <a:pt x="6749" y="1116"/>
                      <a:pt x="6749" y="1116"/>
                    </a:cubicBezTo>
                    <a:cubicBezTo>
                      <a:pt x="6749" y="1116"/>
                      <a:pt x="6769" y="1621"/>
                      <a:pt x="7574" y="1621"/>
                    </a:cubicBezTo>
                    <a:cubicBezTo>
                      <a:pt x="8377" y="1621"/>
                      <a:pt x="8377" y="1010"/>
                      <a:pt x="8377" y="1010"/>
                    </a:cubicBezTo>
                    <a:cubicBezTo>
                      <a:pt x="8377" y="1010"/>
                      <a:pt x="8560" y="1595"/>
                      <a:pt x="9145" y="1595"/>
                    </a:cubicBezTo>
                    <a:cubicBezTo>
                      <a:pt x="9163" y="1595"/>
                      <a:pt x="9181" y="1595"/>
                      <a:pt x="9200" y="1594"/>
                    </a:cubicBezTo>
                    <a:cubicBezTo>
                      <a:pt x="10032" y="1543"/>
                      <a:pt x="9824" y="0"/>
                      <a:pt x="982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flipH="1">
                <a:off x="7351425" y="4618071"/>
                <a:ext cx="589498" cy="110915"/>
              </a:xfrm>
              <a:custGeom>
                <a:avLst/>
                <a:gdLst/>
                <a:ahLst/>
                <a:cxnLst/>
                <a:rect l="l" t="t" r="r" b="b"/>
                <a:pathLst>
                  <a:path w="10034" h="1888" extrusionOk="0">
                    <a:moveTo>
                      <a:pt x="9829" y="0"/>
                    </a:moveTo>
                    <a:lnTo>
                      <a:pt x="264" y="345"/>
                    </a:lnTo>
                    <a:cubicBezTo>
                      <a:pt x="264" y="345"/>
                      <a:pt x="1" y="1888"/>
                      <a:pt x="1233" y="1888"/>
                    </a:cubicBezTo>
                    <a:cubicBezTo>
                      <a:pt x="2462" y="1888"/>
                      <a:pt x="2684" y="1300"/>
                      <a:pt x="2684" y="1300"/>
                    </a:cubicBezTo>
                    <a:cubicBezTo>
                      <a:pt x="2684" y="1300"/>
                      <a:pt x="2967" y="1888"/>
                      <a:pt x="3848" y="1888"/>
                    </a:cubicBezTo>
                    <a:cubicBezTo>
                      <a:pt x="4729" y="1888"/>
                      <a:pt x="4725" y="1223"/>
                      <a:pt x="4725" y="1223"/>
                    </a:cubicBezTo>
                    <a:lnTo>
                      <a:pt x="4725" y="1223"/>
                    </a:lnTo>
                    <a:cubicBezTo>
                      <a:pt x="4725" y="1223"/>
                      <a:pt x="5118" y="1751"/>
                      <a:pt x="5735" y="1751"/>
                    </a:cubicBezTo>
                    <a:cubicBezTo>
                      <a:pt x="6350" y="1751"/>
                      <a:pt x="6749" y="1116"/>
                      <a:pt x="6749" y="1116"/>
                    </a:cubicBezTo>
                    <a:cubicBezTo>
                      <a:pt x="6749" y="1116"/>
                      <a:pt x="6773" y="1622"/>
                      <a:pt x="7576" y="1622"/>
                    </a:cubicBezTo>
                    <a:cubicBezTo>
                      <a:pt x="8378" y="1622"/>
                      <a:pt x="8378" y="1014"/>
                      <a:pt x="8378" y="1014"/>
                    </a:cubicBezTo>
                    <a:cubicBezTo>
                      <a:pt x="8378" y="1014"/>
                      <a:pt x="8564" y="1596"/>
                      <a:pt x="9146" y="1596"/>
                    </a:cubicBezTo>
                    <a:cubicBezTo>
                      <a:pt x="9164" y="1596"/>
                      <a:pt x="9182" y="1596"/>
                      <a:pt x="9200" y="1595"/>
                    </a:cubicBezTo>
                    <a:cubicBezTo>
                      <a:pt x="10033" y="1543"/>
                      <a:pt x="9829" y="0"/>
                      <a:pt x="9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flipH="1">
                <a:off x="7563038" y="1867397"/>
                <a:ext cx="590496" cy="527259"/>
              </a:xfrm>
              <a:custGeom>
                <a:avLst/>
                <a:gdLst/>
                <a:ahLst/>
                <a:cxnLst/>
                <a:rect l="l" t="t" r="r" b="b"/>
                <a:pathLst>
                  <a:path w="10051" h="8975" extrusionOk="0">
                    <a:moveTo>
                      <a:pt x="7828" y="0"/>
                    </a:moveTo>
                    <a:cubicBezTo>
                      <a:pt x="7828" y="0"/>
                      <a:pt x="1066" y="3591"/>
                      <a:pt x="533" y="4635"/>
                    </a:cubicBezTo>
                    <a:cubicBezTo>
                      <a:pt x="1" y="5677"/>
                      <a:pt x="325" y="8254"/>
                      <a:pt x="1162" y="8940"/>
                    </a:cubicBezTo>
                    <a:cubicBezTo>
                      <a:pt x="1190" y="8963"/>
                      <a:pt x="1228" y="8975"/>
                      <a:pt x="1273" y="8975"/>
                    </a:cubicBezTo>
                    <a:cubicBezTo>
                      <a:pt x="2541" y="8975"/>
                      <a:pt x="10051" y="0"/>
                      <a:pt x="10051" y="0"/>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flipH="1">
                <a:off x="6801726" y="2728124"/>
                <a:ext cx="2938" cy="2056"/>
              </a:xfrm>
              <a:custGeom>
                <a:avLst/>
                <a:gdLst/>
                <a:ahLst/>
                <a:cxnLst/>
                <a:rect l="l" t="t" r="r" b="b"/>
                <a:pathLst>
                  <a:path w="50" h="35" extrusionOk="0">
                    <a:moveTo>
                      <a:pt x="25" y="0"/>
                    </a:moveTo>
                    <a:cubicBezTo>
                      <a:pt x="1" y="0"/>
                      <a:pt x="1" y="34"/>
                      <a:pt x="25" y="34"/>
                    </a:cubicBezTo>
                    <a:cubicBezTo>
                      <a:pt x="49" y="34"/>
                      <a:pt x="49" y="0"/>
                      <a:pt x="25"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flipH="1">
                <a:off x="7049402" y="3306094"/>
                <a:ext cx="421061" cy="400952"/>
              </a:xfrm>
              <a:custGeom>
                <a:avLst/>
                <a:gdLst/>
                <a:ahLst/>
                <a:cxnLst/>
                <a:rect l="l" t="t" r="r" b="b"/>
                <a:pathLst>
                  <a:path w="7167" h="6825" extrusionOk="0">
                    <a:moveTo>
                      <a:pt x="2070" y="1"/>
                    </a:moveTo>
                    <a:lnTo>
                      <a:pt x="216" y="2902"/>
                    </a:lnTo>
                    <a:cubicBezTo>
                      <a:pt x="1" y="3281"/>
                      <a:pt x="93" y="5039"/>
                      <a:pt x="1752" y="6066"/>
                    </a:cubicBezTo>
                    <a:cubicBezTo>
                      <a:pt x="2677" y="6638"/>
                      <a:pt x="3446" y="6824"/>
                      <a:pt x="4036" y="6824"/>
                    </a:cubicBezTo>
                    <a:cubicBezTo>
                      <a:pt x="4802" y="6824"/>
                      <a:pt x="5268" y="6511"/>
                      <a:pt x="5388" y="6322"/>
                    </a:cubicBezTo>
                    <a:lnTo>
                      <a:pt x="7166" y="3537"/>
                    </a:lnTo>
                    <a:lnTo>
                      <a:pt x="207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flipH="1">
                <a:off x="7061625" y="3532923"/>
                <a:ext cx="239524" cy="174128"/>
              </a:xfrm>
              <a:custGeom>
                <a:avLst/>
                <a:gdLst/>
                <a:ahLst/>
                <a:cxnLst/>
                <a:rect l="l" t="t" r="r" b="b"/>
                <a:pathLst>
                  <a:path w="4077" h="2964" extrusionOk="0">
                    <a:moveTo>
                      <a:pt x="4076" y="0"/>
                    </a:moveTo>
                    <a:lnTo>
                      <a:pt x="1649" y="293"/>
                    </a:lnTo>
                    <a:lnTo>
                      <a:pt x="1628" y="328"/>
                    </a:lnTo>
                    <a:lnTo>
                      <a:pt x="1622" y="328"/>
                    </a:lnTo>
                    <a:lnTo>
                      <a:pt x="0" y="2755"/>
                    </a:lnTo>
                    <a:cubicBezTo>
                      <a:pt x="437" y="2905"/>
                      <a:pt x="823" y="2963"/>
                      <a:pt x="1154" y="2963"/>
                    </a:cubicBezTo>
                    <a:cubicBezTo>
                      <a:pt x="1918" y="2963"/>
                      <a:pt x="2386" y="2649"/>
                      <a:pt x="2506" y="2461"/>
                    </a:cubicBezTo>
                    <a:lnTo>
                      <a:pt x="4076" y="0"/>
                    </a:lnTo>
                    <a:close/>
                  </a:path>
                </a:pathLst>
              </a:custGeom>
              <a:solidFill>
                <a:srgbClr val="FF8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flipH="1">
                <a:off x="7334809" y="3295461"/>
                <a:ext cx="137005" cy="223240"/>
              </a:xfrm>
              <a:custGeom>
                <a:avLst/>
                <a:gdLst/>
                <a:ahLst/>
                <a:cxnLst/>
                <a:rect l="l" t="t" r="r" b="b"/>
                <a:pathLst>
                  <a:path w="2332" h="3800" extrusionOk="0">
                    <a:moveTo>
                      <a:pt x="2066" y="1"/>
                    </a:moveTo>
                    <a:cubicBezTo>
                      <a:pt x="2066" y="1"/>
                      <a:pt x="120" y="2701"/>
                      <a:pt x="79" y="2892"/>
                    </a:cubicBezTo>
                    <a:cubicBezTo>
                      <a:pt x="38" y="3083"/>
                      <a:pt x="0" y="3800"/>
                      <a:pt x="0" y="3800"/>
                    </a:cubicBezTo>
                    <a:lnTo>
                      <a:pt x="2332" y="345"/>
                    </a:lnTo>
                    <a:lnTo>
                      <a:pt x="2066" y="1"/>
                    </a:lnTo>
                    <a:close/>
                  </a:path>
                </a:pathLst>
              </a:custGeom>
              <a:solidFill>
                <a:srgbClr val="F49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flipH="1">
                <a:off x="7157155" y="3002422"/>
                <a:ext cx="31725" cy="36012"/>
              </a:xfrm>
              <a:custGeom>
                <a:avLst/>
                <a:gdLst/>
                <a:ahLst/>
                <a:cxnLst/>
                <a:rect l="l" t="t" r="r" b="b"/>
                <a:pathLst>
                  <a:path w="540" h="613" extrusionOk="0">
                    <a:moveTo>
                      <a:pt x="328" y="1"/>
                    </a:moveTo>
                    <a:cubicBezTo>
                      <a:pt x="229" y="1"/>
                      <a:pt x="133" y="49"/>
                      <a:pt x="79" y="138"/>
                    </a:cubicBezTo>
                    <a:cubicBezTo>
                      <a:pt x="1" y="257"/>
                      <a:pt x="10" y="424"/>
                      <a:pt x="96" y="554"/>
                    </a:cubicBezTo>
                    <a:cubicBezTo>
                      <a:pt x="130" y="568"/>
                      <a:pt x="164" y="588"/>
                      <a:pt x="195" y="612"/>
                    </a:cubicBezTo>
                    <a:lnTo>
                      <a:pt x="540" y="70"/>
                    </a:lnTo>
                    <a:cubicBezTo>
                      <a:pt x="472" y="25"/>
                      <a:pt x="400" y="1"/>
                      <a:pt x="328" y="1"/>
                    </a:cubicBezTo>
                    <a:close/>
                  </a:path>
                </a:pathLst>
              </a:custGeom>
              <a:solidFill>
                <a:srgbClr val="FFD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flipH="1">
                <a:off x="7178775" y="3033324"/>
                <a:ext cx="32782" cy="37187"/>
              </a:xfrm>
              <a:custGeom>
                <a:avLst/>
                <a:gdLst/>
                <a:ahLst/>
                <a:cxnLst/>
                <a:rect l="l" t="t" r="r" b="b"/>
                <a:pathLst>
                  <a:path w="558" h="633" extrusionOk="0">
                    <a:moveTo>
                      <a:pt x="346" y="1"/>
                    </a:moveTo>
                    <a:cubicBezTo>
                      <a:pt x="243" y="1"/>
                      <a:pt x="147" y="45"/>
                      <a:pt x="93" y="134"/>
                    </a:cubicBezTo>
                    <a:cubicBezTo>
                      <a:pt x="1" y="277"/>
                      <a:pt x="35" y="489"/>
                      <a:pt x="168" y="625"/>
                    </a:cubicBezTo>
                    <a:cubicBezTo>
                      <a:pt x="188" y="625"/>
                      <a:pt x="209" y="629"/>
                      <a:pt x="229" y="632"/>
                    </a:cubicBezTo>
                    <a:lnTo>
                      <a:pt x="557" y="120"/>
                    </a:lnTo>
                    <a:cubicBezTo>
                      <a:pt x="530" y="93"/>
                      <a:pt x="503" y="62"/>
                      <a:pt x="482" y="28"/>
                    </a:cubicBezTo>
                    <a:cubicBezTo>
                      <a:pt x="437" y="11"/>
                      <a:pt x="390" y="1"/>
                      <a:pt x="346" y="1"/>
                    </a:cubicBezTo>
                    <a:close/>
                  </a:path>
                </a:pathLst>
              </a:custGeom>
              <a:solidFill>
                <a:srgbClr val="FFD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flipH="1">
                <a:off x="7177424" y="3034910"/>
                <a:ext cx="5816" cy="5522"/>
              </a:xfrm>
              <a:custGeom>
                <a:avLst/>
                <a:gdLst/>
                <a:ahLst/>
                <a:cxnLst/>
                <a:rect l="l" t="t" r="r" b="b"/>
                <a:pathLst>
                  <a:path w="99" h="94" extrusionOk="0">
                    <a:moveTo>
                      <a:pt x="0" y="1"/>
                    </a:moveTo>
                    <a:cubicBezTo>
                      <a:pt x="21" y="35"/>
                      <a:pt x="48" y="66"/>
                      <a:pt x="75" y="93"/>
                    </a:cubicBezTo>
                    <a:lnTo>
                      <a:pt x="99" y="59"/>
                    </a:lnTo>
                    <a:cubicBezTo>
                      <a:pt x="68" y="35"/>
                      <a:pt x="34" y="15"/>
                      <a:pt x="0" y="1"/>
                    </a:cubicBezTo>
                    <a:close/>
                  </a:path>
                </a:pathLst>
              </a:custGeom>
              <a:solidFill>
                <a:srgbClr val="FFB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flipH="1">
                <a:off x="7199278" y="3070042"/>
                <a:ext cx="22090" cy="30549"/>
              </a:xfrm>
              <a:custGeom>
                <a:avLst/>
                <a:gdLst/>
                <a:ahLst/>
                <a:cxnLst/>
                <a:rect l="l" t="t" r="r" b="b"/>
                <a:pathLst>
                  <a:path w="376" h="520" extrusionOk="0">
                    <a:moveTo>
                      <a:pt x="322" y="0"/>
                    </a:moveTo>
                    <a:cubicBezTo>
                      <a:pt x="223" y="0"/>
                      <a:pt x="127" y="45"/>
                      <a:pt x="72" y="134"/>
                    </a:cubicBezTo>
                    <a:cubicBezTo>
                      <a:pt x="1" y="243"/>
                      <a:pt x="4" y="393"/>
                      <a:pt x="69" y="520"/>
                    </a:cubicBezTo>
                    <a:lnTo>
                      <a:pt x="376" y="38"/>
                    </a:lnTo>
                    <a:cubicBezTo>
                      <a:pt x="363" y="28"/>
                      <a:pt x="349" y="14"/>
                      <a:pt x="335" y="0"/>
                    </a:cubicBezTo>
                    <a:close/>
                  </a:path>
                </a:pathLst>
              </a:custGeom>
              <a:solidFill>
                <a:srgbClr val="FFD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flipH="1">
                <a:off x="7198045" y="3070042"/>
                <a:ext cx="3701" cy="2232"/>
              </a:xfrm>
              <a:custGeom>
                <a:avLst/>
                <a:gdLst/>
                <a:ahLst/>
                <a:cxnLst/>
                <a:rect l="l" t="t" r="r" b="b"/>
                <a:pathLst>
                  <a:path w="63" h="38" extrusionOk="0">
                    <a:moveTo>
                      <a:pt x="1" y="0"/>
                    </a:moveTo>
                    <a:cubicBezTo>
                      <a:pt x="15" y="14"/>
                      <a:pt x="29" y="28"/>
                      <a:pt x="42" y="38"/>
                    </a:cubicBezTo>
                    <a:lnTo>
                      <a:pt x="62" y="7"/>
                    </a:lnTo>
                    <a:cubicBezTo>
                      <a:pt x="42" y="4"/>
                      <a:pt x="21" y="0"/>
                      <a:pt x="1" y="0"/>
                    </a:cubicBezTo>
                    <a:close/>
                  </a:path>
                </a:pathLst>
              </a:custGeom>
              <a:solidFill>
                <a:srgbClr val="FFB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flipH="1">
                <a:off x="6321256" y="2072723"/>
                <a:ext cx="1049686" cy="1479438"/>
              </a:xfrm>
              <a:custGeom>
                <a:avLst/>
                <a:gdLst/>
                <a:ahLst/>
                <a:cxnLst/>
                <a:rect l="l" t="t" r="r" b="b"/>
                <a:pathLst>
                  <a:path w="17867" h="25183" extrusionOk="0">
                    <a:moveTo>
                      <a:pt x="14443" y="1"/>
                    </a:moveTo>
                    <a:lnTo>
                      <a:pt x="0" y="21998"/>
                    </a:lnTo>
                    <a:cubicBezTo>
                      <a:pt x="24" y="22704"/>
                      <a:pt x="396" y="23858"/>
                      <a:pt x="1622" y="24616"/>
                    </a:cubicBezTo>
                    <a:cubicBezTo>
                      <a:pt x="2055" y="24882"/>
                      <a:pt x="2454" y="25066"/>
                      <a:pt x="2816" y="25183"/>
                    </a:cubicBezTo>
                    <a:lnTo>
                      <a:pt x="17867" y="2264"/>
                    </a:lnTo>
                    <a:lnTo>
                      <a:pt x="14443" y="1"/>
                    </a:ln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flipH="1">
                <a:off x="6244415" y="2205672"/>
                <a:ext cx="961091" cy="1357537"/>
              </a:xfrm>
              <a:custGeom>
                <a:avLst/>
                <a:gdLst/>
                <a:ahLst/>
                <a:cxnLst/>
                <a:rect l="l" t="t" r="r" b="b"/>
                <a:pathLst>
                  <a:path w="16359" h="23108" extrusionOk="0">
                    <a:moveTo>
                      <a:pt x="15051" y="1"/>
                    </a:moveTo>
                    <a:lnTo>
                      <a:pt x="0" y="22920"/>
                    </a:lnTo>
                    <a:cubicBezTo>
                      <a:pt x="411" y="23055"/>
                      <a:pt x="775" y="23107"/>
                      <a:pt x="1089" y="23107"/>
                    </a:cubicBezTo>
                    <a:cubicBezTo>
                      <a:pt x="1854" y="23107"/>
                      <a:pt x="2320" y="22795"/>
                      <a:pt x="2441" y="22606"/>
                    </a:cubicBezTo>
                    <a:lnTo>
                      <a:pt x="2441" y="22603"/>
                    </a:lnTo>
                    <a:lnTo>
                      <a:pt x="16358" y="864"/>
                    </a:lnTo>
                    <a:lnTo>
                      <a:pt x="15051" y="1"/>
                    </a:lnTo>
                    <a:close/>
                  </a:path>
                </a:pathLst>
              </a:custGeom>
              <a:solidFill>
                <a:srgbClr val="52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flipH="1">
                <a:off x="6522358" y="2055451"/>
                <a:ext cx="849231" cy="1309658"/>
              </a:xfrm>
              <a:custGeom>
                <a:avLst/>
                <a:gdLst/>
                <a:ahLst/>
                <a:cxnLst/>
                <a:rect l="l" t="t" r="r" b="b"/>
                <a:pathLst>
                  <a:path w="14455" h="22293" extrusionOk="0">
                    <a:moveTo>
                      <a:pt x="14013" y="1"/>
                    </a:moveTo>
                    <a:lnTo>
                      <a:pt x="97" y="21743"/>
                    </a:lnTo>
                    <a:cubicBezTo>
                      <a:pt x="38" y="21842"/>
                      <a:pt x="1" y="22039"/>
                      <a:pt x="11" y="22292"/>
                    </a:cubicBezTo>
                    <a:lnTo>
                      <a:pt x="14454" y="295"/>
                    </a:lnTo>
                    <a:lnTo>
                      <a:pt x="14013" y="1"/>
                    </a:lnTo>
                    <a:close/>
                  </a:path>
                </a:pathLst>
              </a:custGeom>
              <a:solidFill>
                <a:srgbClr val="52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flipH="1">
                <a:off x="6229980" y="1896771"/>
                <a:ext cx="137240" cy="138468"/>
              </a:xfrm>
              <a:custGeom>
                <a:avLst/>
                <a:gdLst/>
                <a:ahLst/>
                <a:cxnLst/>
                <a:rect l="l" t="t" r="r" b="b"/>
                <a:pathLst>
                  <a:path w="2336" h="2357" extrusionOk="0">
                    <a:moveTo>
                      <a:pt x="1981" y="0"/>
                    </a:moveTo>
                    <a:cubicBezTo>
                      <a:pt x="1707" y="0"/>
                      <a:pt x="897" y="361"/>
                      <a:pt x="0" y="825"/>
                    </a:cubicBezTo>
                    <a:cubicBezTo>
                      <a:pt x="140" y="1285"/>
                      <a:pt x="635" y="2259"/>
                      <a:pt x="2335" y="2357"/>
                    </a:cubicBezTo>
                    <a:cubicBezTo>
                      <a:pt x="2332" y="1159"/>
                      <a:pt x="2253" y="118"/>
                      <a:pt x="2048" y="12"/>
                    </a:cubicBezTo>
                    <a:cubicBezTo>
                      <a:pt x="2032" y="4"/>
                      <a:pt x="2010" y="0"/>
                      <a:pt x="1981" y="0"/>
                    </a:cubicBezTo>
                    <a:close/>
                  </a:path>
                </a:pathLst>
              </a:custGeom>
              <a:solidFill>
                <a:srgbClr val="1D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flipH="1">
                <a:off x="6229624" y="1945180"/>
                <a:ext cx="331350" cy="340853"/>
              </a:xfrm>
              <a:custGeom>
                <a:avLst/>
                <a:gdLst/>
                <a:ahLst/>
                <a:cxnLst/>
                <a:rect l="l" t="t" r="r" b="b"/>
                <a:pathLst>
                  <a:path w="5640" h="5802" extrusionOk="0">
                    <a:moveTo>
                      <a:pt x="3298" y="1"/>
                    </a:moveTo>
                    <a:cubicBezTo>
                      <a:pt x="1923" y="710"/>
                      <a:pt x="342" y="1656"/>
                      <a:pt x="215" y="1878"/>
                    </a:cubicBezTo>
                    <a:cubicBezTo>
                      <a:pt x="1" y="2260"/>
                      <a:pt x="93" y="4019"/>
                      <a:pt x="1755" y="5046"/>
                    </a:cubicBezTo>
                    <a:cubicBezTo>
                      <a:pt x="2678" y="5616"/>
                      <a:pt x="3445" y="5801"/>
                      <a:pt x="4034" y="5801"/>
                    </a:cubicBezTo>
                    <a:cubicBezTo>
                      <a:pt x="4801" y="5801"/>
                      <a:pt x="5268" y="5488"/>
                      <a:pt x="5387" y="5298"/>
                    </a:cubicBezTo>
                    <a:cubicBezTo>
                      <a:pt x="5510" y="5107"/>
                      <a:pt x="5640" y="3175"/>
                      <a:pt x="5633" y="1533"/>
                    </a:cubicBezTo>
                    <a:cubicBezTo>
                      <a:pt x="3933" y="1435"/>
                      <a:pt x="3438" y="461"/>
                      <a:pt x="3298" y="1"/>
                    </a:cubicBezTo>
                    <a:close/>
                  </a:path>
                </a:pathLst>
              </a:custGeom>
              <a:solidFill>
                <a:srgbClr val="FCC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flipH="1">
                <a:off x="6362810" y="1945180"/>
                <a:ext cx="190526" cy="170720"/>
              </a:xfrm>
              <a:custGeom>
                <a:avLst/>
                <a:gdLst/>
                <a:ahLst/>
                <a:cxnLst/>
                <a:rect l="l" t="t" r="r" b="b"/>
                <a:pathLst>
                  <a:path w="3243" h="2906" extrusionOk="0">
                    <a:moveTo>
                      <a:pt x="3168" y="1"/>
                    </a:moveTo>
                    <a:cubicBezTo>
                      <a:pt x="1793" y="710"/>
                      <a:pt x="212" y="1656"/>
                      <a:pt x="85" y="1878"/>
                    </a:cubicBezTo>
                    <a:cubicBezTo>
                      <a:pt x="35" y="1970"/>
                      <a:pt x="0" y="2137"/>
                      <a:pt x="0" y="2352"/>
                    </a:cubicBezTo>
                    <a:cubicBezTo>
                      <a:pt x="0" y="2513"/>
                      <a:pt x="21" y="2700"/>
                      <a:pt x="65" y="2905"/>
                    </a:cubicBezTo>
                    <a:cubicBezTo>
                      <a:pt x="130" y="2786"/>
                      <a:pt x="983" y="1312"/>
                      <a:pt x="3243" y="202"/>
                    </a:cubicBezTo>
                    <a:cubicBezTo>
                      <a:pt x="3240" y="195"/>
                      <a:pt x="3236" y="185"/>
                      <a:pt x="3233" y="178"/>
                    </a:cubicBezTo>
                    <a:cubicBezTo>
                      <a:pt x="3206" y="113"/>
                      <a:pt x="3186" y="52"/>
                      <a:pt x="3168" y="1"/>
                    </a:cubicBezTo>
                    <a:close/>
                  </a:path>
                </a:pathLst>
              </a:custGeom>
              <a:solidFill>
                <a:srgbClr val="FAB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flipH="1">
                <a:off x="6319046" y="2334038"/>
                <a:ext cx="2291" cy="1645"/>
              </a:xfrm>
              <a:custGeom>
                <a:avLst/>
                <a:gdLst/>
                <a:ahLst/>
                <a:cxnLst/>
                <a:rect l="l" t="t" r="r" b="b"/>
                <a:pathLst>
                  <a:path w="39" h="28" extrusionOk="0">
                    <a:moveTo>
                      <a:pt x="18" y="1"/>
                    </a:moveTo>
                    <a:cubicBezTo>
                      <a:pt x="1" y="1"/>
                      <a:pt x="1" y="28"/>
                      <a:pt x="18" y="28"/>
                    </a:cubicBezTo>
                    <a:cubicBezTo>
                      <a:pt x="39" y="28"/>
                      <a:pt x="39" y="1"/>
                      <a:pt x="18" y="1"/>
                    </a:cubicBezTo>
                    <a:close/>
                  </a:path>
                </a:pathLst>
              </a:custGeom>
              <a:solidFill>
                <a:srgbClr val="F2D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flipH="1">
                <a:off x="6650710" y="2745396"/>
                <a:ext cx="1500945" cy="1496828"/>
              </a:xfrm>
              <a:custGeom>
                <a:avLst/>
                <a:gdLst/>
                <a:ahLst/>
                <a:cxnLst/>
                <a:rect l="l" t="t" r="r" b="b"/>
                <a:pathLst>
                  <a:path w="25548" h="25479" extrusionOk="0">
                    <a:moveTo>
                      <a:pt x="10728" y="0"/>
                    </a:moveTo>
                    <a:cubicBezTo>
                      <a:pt x="7369" y="0"/>
                      <a:pt x="3860" y="561"/>
                      <a:pt x="894" y="2242"/>
                    </a:cubicBezTo>
                    <a:cubicBezTo>
                      <a:pt x="894" y="2242"/>
                      <a:pt x="0" y="21857"/>
                      <a:pt x="7759" y="25035"/>
                    </a:cubicBezTo>
                    <a:cubicBezTo>
                      <a:pt x="7759" y="25035"/>
                      <a:pt x="9302" y="25416"/>
                      <a:pt x="10962" y="25416"/>
                    </a:cubicBezTo>
                    <a:cubicBezTo>
                      <a:pt x="11298" y="25416"/>
                      <a:pt x="11638" y="25400"/>
                      <a:pt x="11971" y="25363"/>
                    </a:cubicBezTo>
                    <a:cubicBezTo>
                      <a:pt x="13617" y="25179"/>
                      <a:pt x="13784" y="25117"/>
                      <a:pt x="13784" y="25117"/>
                    </a:cubicBezTo>
                    <a:cubicBezTo>
                      <a:pt x="13784" y="25117"/>
                      <a:pt x="14255" y="25250"/>
                      <a:pt x="15989" y="25418"/>
                    </a:cubicBezTo>
                    <a:cubicBezTo>
                      <a:pt x="16461" y="25463"/>
                      <a:pt x="16835" y="25479"/>
                      <a:pt x="17127" y="25479"/>
                    </a:cubicBezTo>
                    <a:cubicBezTo>
                      <a:pt x="17909" y="25479"/>
                      <a:pt x="18119" y="25363"/>
                      <a:pt x="18119" y="25363"/>
                    </a:cubicBezTo>
                    <a:cubicBezTo>
                      <a:pt x="18119" y="25363"/>
                      <a:pt x="20430" y="22062"/>
                      <a:pt x="22987" y="16696"/>
                    </a:cubicBezTo>
                    <a:cubicBezTo>
                      <a:pt x="25547" y="11330"/>
                      <a:pt x="23567" y="2242"/>
                      <a:pt x="23567" y="2242"/>
                    </a:cubicBezTo>
                    <a:cubicBezTo>
                      <a:pt x="23567" y="2242"/>
                      <a:pt x="17445" y="0"/>
                      <a:pt x="1072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flipH="1">
                <a:off x="6778863" y="2822357"/>
                <a:ext cx="464184" cy="209552"/>
              </a:xfrm>
              <a:custGeom>
                <a:avLst/>
                <a:gdLst/>
                <a:ahLst/>
                <a:cxnLst/>
                <a:rect l="l" t="t" r="r" b="b"/>
                <a:pathLst>
                  <a:path w="7901" h="3567" extrusionOk="0">
                    <a:moveTo>
                      <a:pt x="1" y="1"/>
                    </a:moveTo>
                    <a:cubicBezTo>
                      <a:pt x="2" y="2"/>
                      <a:pt x="4050" y="3566"/>
                      <a:pt x="5675" y="3566"/>
                    </a:cubicBezTo>
                    <a:cubicBezTo>
                      <a:pt x="5694" y="3566"/>
                      <a:pt x="5712" y="3566"/>
                      <a:pt x="5729" y="3565"/>
                    </a:cubicBezTo>
                    <a:cubicBezTo>
                      <a:pt x="7316" y="3483"/>
                      <a:pt x="7900" y="1851"/>
                      <a:pt x="7900" y="1851"/>
                    </a:cubicBezTo>
                    <a:cubicBezTo>
                      <a:pt x="7900" y="1851"/>
                      <a:pt x="1762" y="206"/>
                      <a:pt x="203" y="171"/>
                    </a:cubicBez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flipH="1">
                <a:off x="7514338" y="2818950"/>
                <a:ext cx="658646" cy="1461579"/>
              </a:xfrm>
              <a:custGeom>
                <a:avLst/>
                <a:gdLst/>
                <a:ahLst/>
                <a:cxnLst/>
                <a:rect l="l" t="t" r="r" b="b"/>
                <a:pathLst>
                  <a:path w="11211" h="24879" extrusionOk="0">
                    <a:moveTo>
                      <a:pt x="11210" y="1"/>
                    </a:moveTo>
                    <a:lnTo>
                      <a:pt x="7585" y="666"/>
                    </a:lnTo>
                    <a:lnTo>
                      <a:pt x="1014" y="280"/>
                    </a:lnTo>
                    <a:cubicBezTo>
                      <a:pt x="1014" y="280"/>
                      <a:pt x="703" y="1025"/>
                      <a:pt x="352" y="7858"/>
                    </a:cubicBezTo>
                    <a:cubicBezTo>
                      <a:pt x="0" y="14689"/>
                      <a:pt x="6793" y="24879"/>
                      <a:pt x="6793" y="24879"/>
                    </a:cubicBezTo>
                    <a:cubicBezTo>
                      <a:pt x="6793" y="24879"/>
                      <a:pt x="9558" y="24442"/>
                      <a:pt x="9121" y="24111"/>
                    </a:cubicBezTo>
                    <a:cubicBezTo>
                      <a:pt x="8688" y="23780"/>
                      <a:pt x="6732" y="19537"/>
                      <a:pt x="6056" y="15157"/>
                    </a:cubicBezTo>
                    <a:cubicBezTo>
                      <a:pt x="5380" y="10774"/>
                      <a:pt x="6581" y="7640"/>
                      <a:pt x="6581" y="7640"/>
                    </a:cubicBezTo>
                    <a:cubicBezTo>
                      <a:pt x="8804" y="5271"/>
                      <a:pt x="11210" y="1"/>
                      <a:pt x="11210"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flipH="1">
                <a:off x="6668393" y="1859759"/>
                <a:ext cx="1512989" cy="1086946"/>
              </a:xfrm>
              <a:custGeom>
                <a:avLst/>
                <a:gdLst/>
                <a:ahLst/>
                <a:cxnLst/>
                <a:rect l="l" t="t" r="r" b="b"/>
                <a:pathLst>
                  <a:path w="25753" h="18502" extrusionOk="0">
                    <a:moveTo>
                      <a:pt x="10508" y="1"/>
                    </a:moveTo>
                    <a:cubicBezTo>
                      <a:pt x="6343" y="1523"/>
                      <a:pt x="1773" y="6026"/>
                      <a:pt x="888" y="10459"/>
                    </a:cubicBezTo>
                    <a:cubicBezTo>
                      <a:pt x="1" y="14894"/>
                      <a:pt x="308" y="17382"/>
                      <a:pt x="1469" y="17621"/>
                    </a:cubicBezTo>
                    <a:cubicBezTo>
                      <a:pt x="1537" y="17636"/>
                      <a:pt x="1639" y="17642"/>
                      <a:pt x="1770" y="17642"/>
                    </a:cubicBezTo>
                    <a:cubicBezTo>
                      <a:pt x="3651" y="17642"/>
                      <a:pt x="11584" y="16279"/>
                      <a:pt x="14763" y="16279"/>
                    </a:cubicBezTo>
                    <a:cubicBezTo>
                      <a:pt x="15100" y="16279"/>
                      <a:pt x="15384" y="16294"/>
                      <a:pt x="15601" y="16328"/>
                    </a:cubicBezTo>
                    <a:cubicBezTo>
                      <a:pt x="17530" y="16628"/>
                      <a:pt x="21522" y="18501"/>
                      <a:pt x="23579" y="18501"/>
                    </a:cubicBezTo>
                    <a:cubicBezTo>
                      <a:pt x="24092" y="18501"/>
                      <a:pt x="24484" y="18385"/>
                      <a:pt x="24695" y="18099"/>
                    </a:cubicBezTo>
                    <a:cubicBezTo>
                      <a:pt x="25753" y="16669"/>
                      <a:pt x="23627" y="8039"/>
                      <a:pt x="21790" y="4455"/>
                    </a:cubicBezTo>
                    <a:cubicBezTo>
                      <a:pt x="19953" y="874"/>
                      <a:pt x="10508" y="1"/>
                      <a:pt x="10508" y="1"/>
                    </a:cubicBezTo>
                    <a:close/>
                  </a:path>
                </a:pathLst>
              </a:custGeom>
              <a:solidFill>
                <a:srgbClr val="FF9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flipH="1">
                <a:off x="7512700" y="2227232"/>
                <a:ext cx="177543" cy="727000"/>
              </a:xfrm>
              <a:custGeom>
                <a:avLst/>
                <a:gdLst/>
                <a:ahLst/>
                <a:cxnLst/>
                <a:rect l="l" t="t" r="r" b="b"/>
                <a:pathLst>
                  <a:path w="3022" h="12375" extrusionOk="0">
                    <a:moveTo>
                      <a:pt x="1146" y="0"/>
                    </a:moveTo>
                    <a:cubicBezTo>
                      <a:pt x="932" y="0"/>
                      <a:pt x="717" y="633"/>
                      <a:pt x="823" y="1272"/>
                    </a:cubicBezTo>
                    <a:cubicBezTo>
                      <a:pt x="963" y="2102"/>
                      <a:pt x="0" y="4014"/>
                      <a:pt x="331" y="4453"/>
                    </a:cubicBezTo>
                    <a:cubicBezTo>
                      <a:pt x="796" y="5068"/>
                      <a:pt x="441" y="5529"/>
                      <a:pt x="847" y="6174"/>
                    </a:cubicBezTo>
                    <a:cubicBezTo>
                      <a:pt x="1250" y="6820"/>
                      <a:pt x="1916" y="9427"/>
                      <a:pt x="577" y="9588"/>
                    </a:cubicBezTo>
                    <a:cubicBezTo>
                      <a:pt x="577" y="9588"/>
                      <a:pt x="451" y="11875"/>
                      <a:pt x="1417" y="12309"/>
                    </a:cubicBezTo>
                    <a:cubicBezTo>
                      <a:pt x="1519" y="12354"/>
                      <a:pt x="1618" y="12375"/>
                      <a:pt x="1713" y="12375"/>
                    </a:cubicBezTo>
                    <a:cubicBezTo>
                      <a:pt x="2512" y="12375"/>
                      <a:pt x="3022" y="10926"/>
                      <a:pt x="3022" y="10926"/>
                    </a:cubicBezTo>
                    <a:cubicBezTo>
                      <a:pt x="3022" y="10926"/>
                      <a:pt x="2356" y="8243"/>
                      <a:pt x="1913" y="6711"/>
                    </a:cubicBezTo>
                    <a:cubicBezTo>
                      <a:pt x="1059" y="3764"/>
                      <a:pt x="1513" y="398"/>
                      <a:pt x="1270" y="78"/>
                    </a:cubicBezTo>
                    <a:cubicBezTo>
                      <a:pt x="1231" y="25"/>
                      <a:pt x="1188" y="0"/>
                      <a:pt x="1146" y="0"/>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flipH="1">
                <a:off x="7564033" y="1859759"/>
                <a:ext cx="761929" cy="1082011"/>
              </a:xfrm>
              <a:custGeom>
                <a:avLst/>
                <a:gdLst/>
                <a:ahLst/>
                <a:cxnLst/>
                <a:rect l="l" t="t" r="r" b="b"/>
                <a:pathLst>
                  <a:path w="12969" h="18418" extrusionOk="0">
                    <a:moveTo>
                      <a:pt x="12969" y="1"/>
                    </a:moveTo>
                    <a:cubicBezTo>
                      <a:pt x="12968" y="1"/>
                      <a:pt x="9118" y="1451"/>
                      <a:pt x="4561" y="5162"/>
                    </a:cubicBezTo>
                    <a:cubicBezTo>
                      <a:pt x="0" y="8869"/>
                      <a:pt x="1656" y="17007"/>
                      <a:pt x="3210" y="18256"/>
                    </a:cubicBezTo>
                    <a:cubicBezTo>
                      <a:pt x="3347" y="18367"/>
                      <a:pt x="3485" y="18418"/>
                      <a:pt x="3623" y="18418"/>
                    </a:cubicBezTo>
                    <a:cubicBezTo>
                      <a:pt x="5037" y="18418"/>
                      <a:pt x="6367" y="13057"/>
                      <a:pt x="6367" y="13057"/>
                    </a:cubicBezTo>
                    <a:lnTo>
                      <a:pt x="6367" y="13057"/>
                    </a:lnTo>
                    <a:cubicBezTo>
                      <a:pt x="6367" y="13057"/>
                      <a:pt x="6218" y="13089"/>
                      <a:pt x="6004" y="13089"/>
                    </a:cubicBezTo>
                    <a:cubicBezTo>
                      <a:pt x="5261" y="13089"/>
                      <a:pt x="3731" y="12703"/>
                      <a:pt x="4875" y="9251"/>
                    </a:cubicBezTo>
                    <a:cubicBezTo>
                      <a:pt x="6350" y="4803"/>
                      <a:pt x="12968" y="1"/>
                      <a:pt x="12969" y="1"/>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flipH="1">
                <a:off x="7024134" y="1915512"/>
                <a:ext cx="703238" cy="403713"/>
              </a:xfrm>
              <a:custGeom>
                <a:avLst/>
                <a:gdLst/>
                <a:ahLst/>
                <a:cxnLst/>
                <a:rect l="l" t="t" r="r" b="b"/>
                <a:pathLst>
                  <a:path w="11970" h="6872" extrusionOk="0">
                    <a:moveTo>
                      <a:pt x="1244" y="0"/>
                    </a:moveTo>
                    <a:lnTo>
                      <a:pt x="97" y="854"/>
                    </a:lnTo>
                    <a:cubicBezTo>
                      <a:pt x="1" y="1000"/>
                      <a:pt x="1371" y="3044"/>
                      <a:pt x="2557" y="3044"/>
                    </a:cubicBezTo>
                    <a:cubicBezTo>
                      <a:pt x="2638" y="3044"/>
                      <a:pt x="2718" y="3035"/>
                      <a:pt x="2797" y="3014"/>
                    </a:cubicBezTo>
                    <a:cubicBezTo>
                      <a:pt x="3013" y="2959"/>
                      <a:pt x="3156" y="2933"/>
                      <a:pt x="3246" y="2933"/>
                    </a:cubicBezTo>
                    <a:cubicBezTo>
                      <a:pt x="3670" y="2933"/>
                      <a:pt x="2934" y="3506"/>
                      <a:pt x="3196" y="4322"/>
                    </a:cubicBezTo>
                    <a:cubicBezTo>
                      <a:pt x="3402" y="4964"/>
                      <a:pt x="4201" y="5251"/>
                      <a:pt x="4945" y="5251"/>
                    </a:cubicBezTo>
                    <a:cubicBezTo>
                      <a:pt x="5348" y="5251"/>
                      <a:pt x="5735" y="5166"/>
                      <a:pt x="6002" y="5008"/>
                    </a:cubicBezTo>
                    <a:cubicBezTo>
                      <a:pt x="6105" y="4946"/>
                      <a:pt x="6194" y="4919"/>
                      <a:pt x="6274" y="4919"/>
                    </a:cubicBezTo>
                    <a:cubicBezTo>
                      <a:pt x="6778" y="4919"/>
                      <a:pt x="6921" y="6009"/>
                      <a:pt x="8111" y="6421"/>
                    </a:cubicBezTo>
                    <a:cubicBezTo>
                      <a:pt x="9362" y="6852"/>
                      <a:pt x="11514" y="6872"/>
                      <a:pt x="11907" y="6872"/>
                    </a:cubicBezTo>
                    <a:cubicBezTo>
                      <a:pt x="11948" y="6872"/>
                      <a:pt x="11969" y="6872"/>
                      <a:pt x="11969" y="6872"/>
                    </a:cubicBezTo>
                    <a:lnTo>
                      <a:pt x="1244" y="0"/>
                    </a:ln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flipH="1">
                <a:off x="6848077" y="2183465"/>
                <a:ext cx="96526" cy="73846"/>
              </a:xfrm>
              <a:custGeom>
                <a:avLst/>
                <a:gdLst/>
                <a:ahLst/>
                <a:cxnLst/>
                <a:rect l="l" t="t" r="r" b="b"/>
                <a:pathLst>
                  <a:path w="1643" h="1257" extrusionOk="0">
                    <a:moveTo>
                      <a:pt x="823" y="0"/>
                    </a:moveTo>
                    <a:lnTo>
                      <a:pt x="0" y="874"/>
                    </a:lnTo>
                    <a:cubicBezTo>
                      <a:pt x="0" y="874"/>
                      <a:pt x="361" y="1257"/>
                      <a:pt x="910" y="1257"/>
                    </a:cubicBezTo>
                    <a:cubicBezTo>
                      <a:pt x="1128" y="1257"/>
                      <a:pt x="1375" y="1196"/>
                      <a:pt x="1642" y="1028"/>
                    </a:cubicBezTo>
                    <a:lnTo>
                      <a:pt x="823" y="0"/>
                    </a:lnTo>
                    <a:close/>
                  </a:path>
                </a:pathLst>
              </a:custGeom>
              <a:solidFill>
                <a:srgbClr val="E5A6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flipH="1">
                <a:off x="6727385" y="1146373"/>
                <a:ext cx="1109024" cy="732229"/>
              </a:xfrm>
              <a:custGeom>
                <a:avLst/>
                <a:gdLst/>
                <a:ahLst/>
                <a:cxnLst/>
                <a:rect l="l" t="t" r="r" b="b"/>
                <a:pathLst>
                  <a:path w="18877" h="12464" extrusionOk="0">
                    <a:moveTo>
                      <a:pt x="10211" y="0"/>
                    </a:moveTo>
                    <a:cubicBezTo>
                      <a:pt x="5546" y="0"/>
                      <a:pt x="327" y="2374"/>
                      <a:pt x="1792" y="7743"/>
                    </a:cubicBezTo>
                    <a:cubicBezTo>
                      <a:pt x="1792" y="7743"/>
                      <a:pt x="0" y="8289"/>
                      <a:pt x="325" y="10269"/>
                    </a:cubicBezTo>
                    <a:cubicBezTo>
                      <a:pt x="617" y="12054"/>
                      <a:pt x="1942" y="12464"/>
                      <a:pt x="3049" y="12464"/>
                    </a:cubicBezTo>
                    <a:cubicBezTo>
                      <a:pt x="3168" y="12464"/>
                      <a:pt x="3285" y="12459"/>
                      <a:pt x="3397" y="12451"/>
                    </a:cubicBezTo>
                    <a:cubicBezTo>
                      <a:pt x="4557" y="12365"/>
                      <a:pt x="16669" y="10283"/>
                      <a:pt x="17027" y="8306"/>
                    </a:cubicBezTo>
                    <a:cubicBezTo>
                      <a:pt x="17027" y="8306"/>
                      <a:pt x="18877" y="2694"/>
                      <a:pt x="14416" y="766"/>
                    </a:cubicBezTo>
                    <a:cubicBezTo>
                      <a:pt x="13254" y="263"/>
                      <a:pt x="11763" y="0"/>
                      <a:pt x="10211"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flipH="1">
                <a:off x="7242477" y="1146075"/>
                <a:ext cx="624336" cy="456997"/>
              </a:xfrm>
              <a:custGeom>
                <a:avLst/>
                <a:gdLst/>
                <a:ahLst/>
                <a:cxnLst/>
                <a:rect l="l" t="t" r="r" b="b"/>
                <a:pathLst>
                  <a:path w="10627" h="7779" extrusionOk="0">
                    <a:moveTo>
                      <a:pt x="9021" y="0"/>
                    </a:moveTo>
                    <a:cubicBezTo>
                      <a:pt x="7740" y="0"/>
                      <a:pt x="5817" y="236"/>
                      <a:pt x="3724" y="1313"/>
                    </a:cubicBezTo>
                    <a:cubicBezTo>
                      <a:pt x="1" y="3231"/>
                      <a:pt x="2008" y="7778"/>
                      <a:pt x="2008" y="7778"/>
                    </a:cubicBezTo>
                    <a:lnTo>
                      <a:pt x="3817" y="7601"/>
                    </a:lnTo>
                    <a:cubicBezTo>
                      <a:pt x="3287" y="289"/>
                      <a:pt x="10626" y="143"/>
                      <a:pt x="10626" y="143"/>
                    </a:cubicBezTo>
                    <a:cubicBezTo>
                      <a:pt x="10626" y="143"/>
                      <a:pt x="10018" y="0"/>
                      <a:pt x="9021"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flipH="1">
                <a:off x="6742018" y="1586460"/>
                <a:ext cx="925548" cy="732699"/>
              </a:xfrm>
              <a:custGeom>
                <a:avLst/>
                <a:gdLst/>
                <a:ahLst/>
                <a:cxnLst/>
                <a:rect l="l" t="t" r="r" b="b"/>
                <a:pathLst>
                  <a:path w="15754" h="12472" extrusionOk="0">
                    <a:moveTo>
                      <a:pt x="2625" y="1"/>
                    </a:moveTo>
                    <a:cubicBezTo>
                      <a:pt x="2328" y="1"/>
                      <a:pt x="1543" y="359"/>
                      <a:pt x="1632" y="597"/>
                    </a:cubicBezTo>
                    <a:cubicBezTo>
                      <a:pt x="1735" y="870"/>
                      <a:pt x="2431" y="2242"/>
                      <a:pt x="2329" y="3495"/>
                    </a:cubicBezTo>
                    <a:cubicBezTo>
                      <a:pt x="2165" y="5543"/>
                      <a:pt x="0" y="4403"/>
                      <a:pt x="205" y="6635"/>
                    </a:cubicBezTo>
                    <a:cubicBezTo>
                      <a:pt x="320" y="7908"/>
                      <a:pt x="1169" y="8146"/>
                      <a:pt x="1913" y="8146"/>
                    </a:cubicBezTo>
                    <a:cubicBezTo>
                      <a:pt x="2136" y="8146"/>
                      <a:pt x="2349" y="8125"/>
                      <a:pt x="2530" y="8103"/>
                    </a:cubicBezTo>
                    <a:cubicBezTo>
                      <a:pt x="2710" y="8081"/>
                      <a:pt x="2859" y="8061"/>
                      <a:pt x="2955" y="8061"/>
                    </a:cubicBezTo>
                    <a:cubicBezTo>
                      <a:pt x="3008" y="8061"/>
                      <a:pt x="3045" y="8067"/>
                      <a:pt x="3063" y="8083"/>
                    </a:cubicBezTo>
                    <a:cubicBezTo>
                      <a:pt x="3250" y="8253"/>
                      <a:pt x="2039" y="9039"/>
                      <a:pt x="3113" y="10131"/>
                    </a:cubicBezTo>
                    <a:cubicBezTo>
                      <a:pt x="3524" y="10548"/>
                      <a:pt x="3981" y="10676"/>
                      <a:pt x="4411" y="10676"/>
                    </a:cubicBezTo>
                    <a:cubicBezTo>
                      <a:pt x="4753" y="10676"/>
                      <a:pt x="5079" y="10595"/>
                      <a:pt x="5352" y="10514"/>
                    </a:cubicBezTo>
                    <a:cubicBezTo>
                      <a:pt x="5625" y="10432"/>
                      <a:pt x="5847" y="10353"/>
                      <a:pt x="5983" y="10353"/>
                    </a:cubicBezTo>
                    <a:cubicBezTo>
                      <a:pt x="5988" y="10353"/>
                      <a:pt x="5993" y="10353"/>
                      <a:pt x="5998" y="10353"/>
                    </a:cubicBezTo>
                    <a:cubicBezTo>
                      <a:pt x="6413" y="10370"/>
                      <a:pt x="7494" y="12471"/>
                      <a:pt x="10177" y="12471"/>
                    </a:cubicBezTo>
                    <a:cubicBezTo>
                      <a:pt x="10255" y="12471"/>
                      <a:pt x="10335" y="12470"/>
                      <a:pt x="10416" y="12466"/>
                    </a:cubicBezTo>
                    <a:cubicBezTo>
                      <a:pt x="12587" y="12370"/>
                      <a:pt x="12378" y="11117"/>
                      <a:pt x="12771" y="10947"/>
                    </a:cubicBezTo>
                    <a:cubicBezTo>
                      <a:pt x="12801" y="10934"/>
                      <a:pt x="12837" y="10928"/>
                      <a:pt x="12879" y="10928"/>
                    </a:cubicBezTo>
                    <a:cubicBezTo>
                      <a:pt x="13023" y="10928"/>
                      <a:pt x="13230" y="10998"/>
                      <a:pt x="13463" y="11070"/>
                    </a:cubicBezTo>
                    <a:cubicBezTo>
                      <a:pt x="13697" y="11140"/>
                      <a:pt x="13958" y="11210"/>
                      <a:pt x="14212" y="11210"/>
                    </a:cubicBezTo>
                    <a:cubicBezTo>
                      <a:pt x="14567" y="11210"/>
                      <a:pt x="14908" y="11073"/>
                      <a:pt x="15143" y="10605"/>
                    </a:cubicBezTo>
                    <a:cubicBezTo>
                      <a:pt x="15754" y="9380"/>
                      <a:pt x="14539" y="9107"/>
                      <a:pt x="14532" y="8783"/>
                    </a:cubicBezTo>
                    <a:cubicBezTo>
                      <a:pt x="14528" y="8458"/>
                      <a:pt x="15716" y="1208"/>
                      <a:pt x="14153" y="815"/>
                    </a:cubicBezTo>
                    <a:cubicBezTo>
                      <a:pt x="13711" y="704"/>
                      <a:pt x="13348" y="666"/>
                      <a:pt x="13020" y="666"/>
                    </a:cubicBezTo>
                    <a:cubicBezTo>
                      <a:pt x="12321" y="666"/>
                      <a:pt x="11788" y="839"/>
                      <a:pt x="11010" y="839"/>
                    </a:cubicBezTo>
                    <a:cubicBezTo>
                      <a:pt x="9866" y="839"/>
                      <a:pt x="6247" y="1833"/>
                      <a:pt x="4578" y="1870"/>
                    </a:cubicBezTo>
                    <a:cubicBezTo>
                      <a:pt x="4559" y="1871"/>
                      <a:pt x="4539" y="1871"/>
                      <a:pt x="4520" y="1871"/>
                    </a:cubicBezTo>
                    <a:cubicBezTo>
                      <a:pt x="2911" y="1871"/>
                      <a:pt x="3028" y="331"/>
                      <a:pt x="2721" y="27"/>
                    </a:cubicBezTo>
                    <a:cubicBezTo>
                      <a:pt x="2703" y="9"/>
                      <a:pt x="2669" y="1"/>
                      <a:pt x="2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flipH="1">
                <a:off x="7572683" y="1723991"/>
                <a:ext cx="135007" cy="97932"/>
              </a:xfrm>
              <a:custGeom>
                <a:avLst/>
                <a:gdLst/>
                <a:ahLst/>
                <a:cxnLst/>
                <a:rect l="l" t="t" r="r" b="b"/>
                <a:pathLst>
                  <a:path w="2298" h="1667" extrusionOk="0">
                    <a:moveTo>
                      <a:pt x="946" y="0"/>
                    </a:moveTo>
                    <a:cubicBezTo>
                      <a:pt x="817" y="0"/>
                      <a:pt x="690" y="21"/>
                      <a:pt x="578" y="62"/>
                    </a:cubicBezTo>
                    <a:cubicBezTo>
                      <a:pt x="407" y="127"/>
                      <a:pt x="260" y="239"/>
                      <a:pt x="161" y="399"/>
                    </a:cubicBezTo>
                    <a:cubicBezTo>
                      <a:pt x="59" y="560"/>
                      <a:pt x="1" y="771"/>
                      <a:pt x="1" y="1031"/>
                    </a:cubicBezTo>
                    <a:lnTo>
                      <a:pt x="69" y="1031"/>
                    </a:lnTo>
                    <a:cubicBezTo>
                      <a:pt x="69" y="864"/>
                      <a:pt x="93" y="721"/>
                      <a:pt x="137" y="601"/>
                    </a:cubicBezTo>
                    <a:cubicBezTo>
                      <a:pt x="202" y="420"/>
                      <a:pt x="315" y="287"/>
                      <a:pt x="451" y="198"/>
                    </a:cubicBezTo>
                    <a:cubicBezTo>
                      <a:pt x="591" y="113"/>
                      <a:pt x="762" y="68"/>
                      <a:pt x="946" y="68"/>
                    </a:cubicBezTo>
                    <a:cubicBezTo>
                      <a:pt x="1144" y="68"/>
                      <a:pt x="1359" y="116"/>
                      <a:pt x="1570" y="215"/>
                    </a:cubicBezTo>
                    <a:cubicBezTo>
                      <a:pt x="1761" y="303"/>
                      <a:pt x="1946" y="428"/>
                      <a:pt x="2119" y="588"/>
                    </a:cubicBezTo>
                    <a:lnTo>
                      <a:pt x="2119" y="588"/>
                    </a:lnTo>
                    <a:cubicBezTo>
                      <a:pt x="2096" y="588"/>
                      <a:pt x="2070" y="587"/>
                      <a:pt x="2042" y="587"/>
                    </a:cubicBezTo>
                    <a:cubicBezTo>
                      <a:pt x="1960" y="587"/>
                      <a:pt x="1854" y="594"/>
                      <a:pt x="1745" y="608"/>
                    </a:cubicBezTo>
                    <a:cubicBezTo>
                      <a:pt x="1581" y="628"/>
                      <a:pt x="1403" y="669"/>
                      <a:pt x="1260" y="758"/>
                    </a:cubicBezTo>
                    <a:cubicBezTo>
                      <a:pt x="1192" y="803"/>
                      <a:pt x="1131" y="861"/>
                      <a:pt x="1086" y="932"/>
                    </a:cubicBezTo>
                    <a:cubicBezTo>
                      <a:pt x="1042" y="1004"/>
                      <a:pt x="1017" y="1089"/>
                      <a:pt x="1017" y="1188"/>
                    </a:cubicBezTo>
                    <a:lnTo>
                      <a:pt x="1017" y="1215"/>
                    </a:lnTo>
                    <a:cubicBezTo>
                      <a:pt x="1022" y="1304"/>
                      <a:pt x="1038" y="1376"/>
                      <a:pt x="1063" y="1434"/>
                    </a:cubicBezTo>
                    <a:cubicBezTo>
                      <a:pt x="1083" y="1478"/>
                      <a:pt x="1107" y="1516"/>
                      <a:pt x="1134" y="1546"/>
                    </a:cubicBezTo>
                    <a:cubicBezTo>
                      <a:pt x="1178" y="1591"/>
                      <a:pt x="1230" y="1622"/>
                      <a:pt x="1284" y="1642"/>
                    </a:cubicBezTo>
                    <a:cubicBezTo>
                      <a:pt x="1339" y="1659"/>
                      <a:pt x="1400" y="1666"/>
                      <a:pt x="1458" y="1666"/>
                    </a:cubicBezTo>
                    <a:cubicBezTo>
                      <a:pt x="1564" y="1666"/>
                      <a:pt x="1670" y="1642"/>
                      <a:pt x="1752" y="1619"/>
                    </a:cubicBezTo>
                    <a:cubicBezTo>
                      <a:pt x="1830" y="1595"/>
                      <a:pt x="1882" y="1570"/>
                      <a:pt x="1885" y="1570"/>
                    </a:cubicBezTo>
                    <a:lnTo>
                      <a:pt x="1854" y="1509"/>
                    </a:lnTo>
                    <a:cubicBezTo>
                      <a:pt x="1851" y="1509"/>
                      <a:pt x="1796" y="1533"/>
                      <a:pt x="1725" y="1557"/>
                    </a:cubicBezTo>
                    <a:cubicBezTo>
                      <a:pt x="1649" y="1578"/>
                      <a:pt x="1550" y="1598"/>
                      <a:pt x="1458" y="1598"/>
                    </a:cubicBezTo>
                    <a:cubicBezTo>
                      <a:pt x="1411" y="1598"/>
                      <a:pt x="1366" y="1595"/>
                      <a:pt x="1321" y="1581"/>
                    </a:cubicBezTo>
                    <a:cubicBezTo>
                      <a:pt x="1291" y="1574"/>
                      <a:pt x="1260" y="1560"/>
                      <a:pt x="1233" y="1543"/>
                    </a:cubicBezTo>
                    <a:cubicBezTo>
                      <a:pt x="1195" y="1516"/>
                      <a:pt x="1161" y="1478"/>
                      <a:pt x="1134" y="1427"/>
                    </a:cubicBezTo>
                    <a:cubicBezTo>
                      <a:pt x="1107" y="1373"/>
                      <a:pt x="1090" y="1304"/>
                      <a:pt x="1086" y="1215"/>
                    </a:cubicBezTo>
                    <a:lnTo>
                      <a:pt x="1086" y="1188"/>
                    </a:lnTo>
                    <a:cubicBezTo>
                      <a:pt x="1086" y="1130"/>
                      <a:pt x="1096" y="1079"/>
                      <a:pt x="1113" y="1031"/>
                    </a:cubicBezTo>
                    <a:cubicBezTo>
                      <a:pt x="1144" y="952"/>
                      <a:pt x="1195" y="888"/>
                      <a:pt x="1267" y="837"/>
                    </a:cubicBezTo>
                    <a:cubicBezTo>
                      <a:pt x="1373" y="762"/>
                      <a:pt x="1513" y="717"/>
                      <a:pt x="1652" y="689"/>
                    </a:cubicBezTo>
                    <a:cubicBezTo>
                      <a:pt x="1796" y="662"/>
                      <a:pt x="1936" y="656"/>
                      <a:pt x="2042" y="656"/>
                    </a:cubicBezTo>
                    <a:cubicBezTo>
                      <a:pt x="2090" y="656"/>
                      <a:pt x="2131" y="659"/>
                      <a:pt x="2161" y="659"/>
                    </a:cubicBezTo>
                    <a:cubicBezTo>
                      <a:pt x="2175" y="662"/>
                      <a:pt x="2185" y="662"/>
                      <a:pt x="2196" y="662"/>
                    </a:cubicBezTo>
                    <a:lnTo>
                      <a:pt x="2205" y="662"/>
                    </a:lnTo>
                    <a:lnTo>
                      <a:pt x="2298" y="673"/>
                    </a:lnTo>
                    <a:lnTo>
                      <a:pt x="2233" y="604"/>
                    </a:lnTo>
                    <a:cubicBezTo>
                      <a:pt x="2038" y="407"/>
                      <a:pt x="1820" y="256"/>
                      <a:pt x="1602" y="154"/>
                    </a:cubicBezTo>
                    <a:cubicBezTo>
                      <a:pt x="1380" y="51"/>
                      <a:pt x="1154" y="0"/>
                      <a:pt x="946" y="0"/>
                    </a:cubicBezTo>
                    <a:close/>
                  </a:path>
                </a:pathLst>
              </a:custGeom>
              <a:solidFill>
                <a:srgbClr val="A57D5E"/>
              </a:solidFill>
              <a:ln w="9525" cap="flat" cmpd="sng">
                <a:solidFill>
                  <a:srgbClr val="BF83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flipH="1">
                <a:off x="6830804" y="1380663"/>
                <a:ext cx="134361" cy="71848"/>
              </a:xfrm>
              <a:custGeom>
                <a:avLst/>
                <a:gdLst/>
                <a:ahLst/>
                <a:cxnLst/>
                <a:rect l="l" t="t" r="r" b="b"/>
                <a:pathLst>
                  <a:path w="2287" h="1223" extrusionOk="0">
                    <a:moveTo>
                      <a:pt x="776" y="0"/>
                    </a:moveTo>
                    <a:cubicBezTo>
                      <a:pt x="526" y="0"/>
                      <a:pt x="310" y="70"/>
                      <a:pt x="200" y="236"/>
                    </a:cubicBezTo>
                    <a:cubicBezTo>
                      <a:pt x="1" y="534"/>
                      <a:pt x="1114" y="1223"/>
                      <a:pt x="1747" y="1223"/>
                    </a:cubicBezTo>
                    <a:cubicBezTo>
                      <a:pt x="1947" y="1223"/>
                      <a:pt x="2099" y="1154"/>
                      <a:pt x="2146" y="983"/>
                    </a:cubicBezTo>
                    <a:cubicBezTo>
                      <a:pt x="2286" y="467"/>
                      <a:pt x="1419" y="0"/>
                      <a:pt x="776" y="0"/>
                    </a:cubicBez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flipH="1">
                <a:off x="7168079" y="1363391"/>
                <a:ext cx="207740" cy="83069"/>
              </a:xfrm>
              <a:custGeom>
                <a:avLst/>
                <a:gdLst/>
                <a:ahLst/>
                <a:cxnLst/>
                <a:rect l="l" t="t" r="r" b="b"/>
                <a:pathLst>
                  <a:path w="3536" h="1414" extrusionOk="0">
                    <a:moveTo>
                      <a:pt x="2647" y="1"/>
                    </a:moveTo>
                    <a:cubicBezTo>
                      <a:pt x="1698" y="1"/>
                      <a:pt x="1" y="660"/>
                      <a:pt x="373" y="1356"/>
                    </a:cubicBezTo>
                    <a:cubicBezTo>
                      <a:pt x="395" y="1396"/>
                      <a:pt x="468" y="1414"/>
                      <a:pt x="578" y="1414"/>
                    </a:cubicBezTo>
                    <a:cubicBezTo>
                      <a:pt x="1288" y="1414"/>
                      <a:pt x="3535" y="651"/>
                      <a:pt x="3210" y="175"/>
                    </a:cubicBezTo>
                    <a:cubicBezTo>
                      <a:pt x="3126" y="54"/>
                      <a:pt x="2917" y="1"/>
                      <a:pt x="2647" y="1"/>
                    </a:cubicBez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flipH="1">
                <a:off x="6887204" y="1533410"/>
                <a:ext cx="50584" cy="25614"/>
              </a:xfrm>
              <a:custGeom>
                <a:avLst/>
                <a:gdLst/>
                <a:ahLst/>
                <a:cxnLst/>
                <a:rect l="l" t="t" r="r" b="b"/>
                <a:pathLst>
                  <a:path w="861" h="436" extrusionOk="0">
                    <a:moveTo>
                      <a:pt x="1" y="1"/>
                    </a:moveTo>
                    <a:cubicBezTo>
                      <a:pt x="1" y="240"/>
                      <a:pt x="192" y="435"/>
                      <a:pt x="431" y="435"/>
                    </a:cubicBezTo>
                    <a:cubicBezTo>
                      <a:pt x="669" y="435"/>
                      <a:pt x="861" y="240"/>
                      <a:pt x="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flipH="1">
                <a:off x="7216079" y="1533410"/>
                <a:ext cx="69443" cy="34955"/>
              </a:xfrm>
              <a:custGeom>
                <a:avLst/>
                <a:gdLst/>
                <a:ahLst/>
                <a:cxnLst/>
                <a:rect l="l" t="t" r="r" b="b"/>
                <a:pathLst>
                  <a:path w="1182" h="595" extrusionOk="0">
                    <a:moveTo>
                      <a:pt x="1" y="1"/>
                    </a:moveTo>
                    <a:cubicBezTo>
                      <a:pt x="1" y="329"/>
                      <a:pt x="263" y="595"/>
                      <a:pt x="590" y="595"/>
                    </a:cubicBezTo>
                    <a:cubicBezTo>
                      <a:pt x="915" y="595"/>
                      <a:pt x="1181" y="329"/>
                      <a:pt x="1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flipH="1">
                <a:off x="7098170" y="1684159"/>
                <a:ext cx="92296" cy="41887"/>
              </a:xfrm>
              <a:custGeom>
                <a:avLst/>
                <a:gdLst/>
                <a:ahLst/>
                <a:cxnLst/>
                <a:rect l="l" t="t" r="r" b="b"/>
                <a:pathLst>
                  <a:path w="1571" h="713" extrusionOk="0">
                    <a:moveTo>
                      <a:pt x="7" y="0"/>
                    </a:moveTo>
                    <a:cubicBezTo>
                      <a:pt x="6" y="0"/>
                      <a:pt x="4" y="1"/>
                      <a:pt x="4" y="3"/>
                    </a:cubicBezTo>
                    <a:cubicBezTo>
                      <a:pt x="1" y="6"/>
                      <a:pt x="1" y="9"/>
                      <a:pt x="4" y="12"/>
                    </a:cubicBezTo>
                    <a:cubicBezTo>
                      <a:pt x="4" y="12"/>
                      <a:pt x="7" y="16"/>
                      <a:pt x="14" y="23"/>
                    </a:cubicBezTo>
                    <a:cubicBezTo>
                      <a:pt x="89" y="118"/>
                      <a:pt x="513" y="712"/>
                      <a:pt x="1195" y="712"/>
                    </a:cubicBezTo>
                    <a:cubicBezTo>
                      <a:pt x="1311" y="712"/>
                      <a:pt x="1434" y="696"/>
                      <a:pt x="1567" y="658"/>
                    </a:cubicBezTo>
                    <a:cubicBezTo>
                      <a:pt x="1570" y="655"/>
                      <a:pt x="1570" y="651"/>
                      <a:pt x="1570" y="647"/>
                    </a:cubicBezTo>
                    <a:cubicBezTo>
                      <a:pt x="1570" y="644"/>
                      <a:pt x="1567" y="644"/>
                      <a:pt x="1564" y="644"/>
                    </a:cubicBezTo>
                    <a:cubicBezTo>
                      <a:pt x="1434" y="685"/>
                      <a:pt x="1311" y="702"/>
                      <a:pt x="1195" y="702"/>
                    </a:cubicBezTo>
                    <a:cubicBezTo>
                      <a:pt x="836" y="702"/>
                      <a:pt x="546" y="532"/>
                      <a:pt x="345" y="361"/>
                    </a:cubicBezTo>
                    <a:cubicBezTo>
                      <a:pt x="242" y="275"/>
                      <a:pt x="164" y="190"/>
                      <a:pt x="110" y="122"/>
                    </a:cubicBezTo>
                    <a:cubicBezTo>
                      <a:pt x="83" y="91"/>
                      <a:pt x="58" y="61"/>
                      <a:pt x="42" y="40"/>
                    </a:cubicBezTo>
                    <a:cubicBezTo>
                      <a:pt x="34" y="30"/>
                      <a:pt x="28" y="23"/>
                      <a:pt x="24" y="16"/>
                    </a:cubicBezTo>
                    <a:cubicBezTo>
                      <a:pt x="17" y="9"/>
                      <a:pt x="14" y="6"/>
                      <a:pt x="10" y="3"/>
                    </a:cubicBezTo>
                    <a:cubicBezTo>
                      <a:pt x="10" y="1"/>
                      <a:pt x="9" y="0"/>
                      <a:pt x="7" y="0"/>
                    </a:cubicBezTo>
                    <a:close/>
                  </a:path>
                </a:pathLst>
              </a:custGeom>
              <a:solidFill>
                <a:srgbClr val="B26E47"/>
              </a:solidFill>
              <a:ln w="19050" cap="flat" cmpd="sng">
                <a:solidFill>
                  <a:srgbClr val="C685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flipH="1">
                <a:off x="6879390" y="1533234"/>
                <a:ext cx="106925" cy="705"/>
              </a:xfrm>
              <a:custGeom>
                <a:avLst/>
                <a:gdLst/>
                <a:ahLst/>
                <a:cxnLst/>
                <a:rect l="l" t="t" r="r" b="b"/>
                <a:pathLst>
                  <a:path w="1820" h="12" extrusionOk="0">
                    <a:moveTo>
                      <a:pt x="0" y="1"/>
                    </a:moveTo>
                    <a:lnTo>
                      <a:pt x="0" y="11"/>
                    </a:lnTo>
                    <a:lnTo>
                      <a:pt x="1820" y="11"/>
                    </a:lnTo>
                    <a:lnTo>
                      <a:pt x="1820"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flipH="1">
                <a:off x="7205268" y="1533058"/>
                <a:ext cx="147051" cy="1057"/>
              </a:xfrm>
              <a:custGeom>
                <a:avLst/>
                <a:gdLst/>
                <a:ahLst/>
                <a:cxnLst/>
                <a:rect l="l" t="t" r="r" b="b"/>
                <a:pathLst>
                  <a:path w="2503" h="18" extrusionOk="0">
                    <a:moveTo>
                      <a:pt x="0" y="0"/>
                    </a:moveTo>
                    <a:lnTo>
                      <a:pt x="0" y="18"/>
                    </a:lnTo>
                    <a:lnTo>
                      <a:pt x="2502" y="18"/>
                    </a:lnTo>
                    <a:lnTo>
                      <a:pt x="2502" y="0"/>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flipH="1">
                <a:off x="6760659" y="1437826"/>
                <a:ext cx="75435" cy="225414"/>
              </a:xfrm>
              <a:custGeom>
                <a:avLst/>
                <a:gdLst/>
                <a:ahLst/>
                <a:cxnLst/>
                <a:rect l="l" t="t" r="r" b="b"/>
                <a:pathLst>
                  <a:path w="1284" h="3837" extrusionOk="0">
                    <a:moveTo>
                      <a:pt x="584" y="2294"/>
                    </a:moveTo>
                    <a:cubicBezTo>
                      <a:pt x="608" y="2294"/>
                      <a:pt x="608" y="2332"/>
                      <a:pt x="584" y="2332"/>
                    </a:cubicBezTo>
                    <a:cubicBezTo>
                      <a:pt x="556" y="2332"/>
                      <a:pt x="556" y="2294"/>
                      <a:pt x="584" y="2294"/>
                    </a:cubicBezTo>
                    <a:close/>
                    <a:moveTo>
                      <a:pt x="345" y="0"/>
                    </a:moveTo>
                    <a:lnTo>
                      <a:pt x="345" y="0"/>
                    </a:lnTo>
                    <a:cubicBezTo>
                      <a:pt x="362" y="194"/>
                      <a:pt x="372" y="386"/>
                      <a:pt x="379" y="574"/>
                    </a:cubicBezTo>
                    <a:cubicBezTo>
                      <a:pt x="433" y="659"/>
                      <a:pt x="471" y="751"/>
                      <a:pt x="498" y="850"/>
                    </a:cubicBezTo>
                    <a:cubicBezTo>
                      <a:pt x="577" y="1123"/>
                      <a:pt x="577" y="1413"/>
                      <a:pt x="560" y="1697"/>
                    </a:cubicBezTo>
                    <a:cubicBezTo>
                      <a:pt x="560" y="1707"/>
                      <a:pt x="550" y="1714"/>
                      <a:pt x="543" y="1714"/>
                    </a:cubicBezTo>
                    <a:cubicBezTo>
                      <a:pt x="533" y="1714"/>
                      <a:pt x="523" y="1707"/>
                      <a:pt x="523" y="1697"/>
                    </a:cubicBezTo>
                    <a:cubicBezTo>
                      <a:pt x="539" y="1427"/>
                      <a:pt x="539" y="1154"/>
                      <a:pt x="471" y="895"/>
                    </a:cubicBezTo>
                    <a:cubicBezTo>
                      <a:pt x="451" y="809"/>
                      <a:pt x="420" y="724"/>
                      <a:pt x="379" y="649"/>
                    </a:cubicBezTo>
                    <a:lnTo>
                      <a:pt x="379" y="649"/>
                    </a:lnTo>
                    <a:cubicBezTo>
                      <a:pt x="396" y="2137"/>
                      <a:pt x="0" y="3345"/>
                      <a:pt x="0" y="3345"/>
                    </a:cubicBezTo>
                    <a:cubicBezTo>
                      <a:pt x="208" y="3397"/>
                      <a:pt x="369" y="3570"/>
                      <a:pt x="488" y="3837"/>
                    </a:cubicBezTo>
                    <a:cubicBezTo>
                      <a:pt x="580" y="3762"/>
                      <a:pt x="659" y="3676"/>
                      <a:pt x="731" y="3588"/>
                    </a:cubicBezTo>
                    <a:cubicBezTo>
                      <a:pt x="1171" y="2932"/>
                      <a:pt x="1191" y="2055"/>
                      <a:pt x="1191" y="1905"/>
                    </a:cubicBezTo>
                    <a:cubicBezTo>
                      <a:pt x="1191" y="1676"/>
                      <a:pt x="1205" y="1431"/>
                      <a:pt x="1222" y="1195"/>
                    </a:cubicBezTo>
                    <a:cubicBezTo>
                      <a:pt x="1249" y="741"/>
                      <a:pt x="1284" y="174"/>
                      <a:pt x="1154" y="17"/>
                    </a:cubicBezTo>
                    <a:lnTo>
                      <a:pt x="1137" y="17"/>
                    </a:lnTo>
                    <a:cubicBezTo>
                      <a:pt x="990" y="17"/>
                      <a:pt x="703" y="10"/>
                      <a:pt x="345"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flipH="1">
                <a:off x="6812826" y="1434360"/>
                <a:ext cx="187530" cy="200035"/>
              </a:xfrm>
              <a:custGeom>
                <a:avLst/>
                <a:gdLst/>
                <a:ahLst/>
                <a:cxnLst/>
                <a:rect l="l" t="t" r="r" b="b"/>
                <a:pathLst>
                  <a:path w="3192" h="3405" extrusionOk="0">
                    <a:moveTo>
                      <a:pt x="2059" y="1684"/>
                    </a:moveTo>
                    <a:lnTo>
                      <a:pt x="2059" y="1694"/>
                    </a:lnTo>
                    <a:lnTo>
                      <a:pt x="1926" y="1694"/>
                    </a:lnTo>
                    <a:cubicBezTo>
                      <a:pt x="1922" y="1929"/>
                      <a:pt x="1731" y="2121"/>
                      <a:pt x="1496" y="2121"/>
                    </a:cubicBezTo>
                    <a:cubicBezTo>
                      <a:pt x="1260" y="2121"/>
                      <a:pt x="1069" y="1929"/>
                      <a:pt x="1066" y="1694"/>
                    </a:cubicBezTo>
                    <a:lnTo>
                      <a:pt x="239" y="1694"/>
                    </a:lnTo>
                    <a:lnTo>
                      <a:pt x="239" y="1684"/>
                    </a:lnTo>
                    <a:close/>
                    <a:moveTo>
                      <a:pt x="185" y="1"/>
                    </a:moveTo>
                    <a:cubicBezTo>
                      <a:pt x="92" y="141"/>
                      <a:pt x="1" y="885"/>
                      <a:pt x="110" y="2418"/>
                    </a:cubicBezTo>
                    <a:cubicBezTo>
                      <a:pt x="137" y="2804"/>
                      <a:pt x="215" y="3125"/>
                      <a:pt x="349" y="3387"/>
                    </a:cubicBezTo>
                    <a:cubicBezTo>
                      <a:pt x="795" y="3336"/>
                      <a:pt x="1192" y="3258"/>
                      <a:pt x="1666" y="3258"/>
                    </a:cubicBezTo>
                    <a:cubicBezTo>
                      <a:pt x="1991" y="3258"/>
                      <a:pt x="2356" y="3295"/>
                      <a:pt x="2796" y="3404"/>
                    </a:cubicBezTo>
                    <a:cubicBezTo>
                      <a:pt x="2796" y="3404"/>
                      <a:pt x="3192" y="2196"/>
                      <a:pt x="3175" y="708"/>
                    </a:cubicBezTo>
                    <a:cubicBezTo>
                      <a:pt x="3124" y="612"/>
                      <a:pt x="3056" y="530"/>
                      <a:pt x="2963" y="469"/>
                    </a:cubicBezTo>
                    <a:cubicBezTo>
                      <a:pt x="2946" y="458"/>
                      <a:pt x="2957" y="434"/>
                      <a:pt x="2974" y="434"/>
                    </a:cubicBezTo>
                    <a:cubicBezTo>
                      <a:pt x="2977" y="434"/>
                      <a:pt x="2980" y="434"/>
                      <a:pt x="2984" y="438"/>
                    </a:cubicBezTo>
                    <a:cubicBezTo>
                      <a:pt x="3062" y="489"/>
                      <a:pt x="3124" y="554"/>
                      <a:pt x="3175" y="633"/>
                    </a:cubicBezTo>
                    <a:cubicBezTo>
                      <a:pt x="3168" y="445"/>
                      <a:pt x="3158" y="253"/>
                      <a:pt x="3141" y="59"/>
                    </a:cubicBezTo>
                    <a:cubicBezTo>
                      <a:pt x="3018" y="59"/>
                      <a:pt x="2885" y="56"/>
                      <a:pt x="2749" y="53"/>
                    </a:cubicBezTo>
                    <a:cubicBezTo>
                      <a:pt x="2745" y="56"/>
                      <a:pt x="2745" y="62"/>
                      <a:pt x="2745" y="69"/>
                    </a:cubicBezTo>
                    <a:cubicBezTo>
                      <a:pt x="2697" y="240"/>
                      <a:pt x="2544" y="308"/>
                      <a:pt x="2345" y="308"/>
                    </a:cubicBezTo>
                    <a:cubicBezTo>
                      <a:pt x="2076" y="308"/>
                      <a:pt x="1721" y="185"/>
                      <a:pt x="1417" y="18"/>
                    </a:cubicBezTo>
                    <a:cubicBezTo>
                      <a:pt x="929" y="7"/>
                      <a:pt x="478" y="1"/>
                      <a:pt x="185" y="1"/>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flipH="1">
                <a:off x="6807362" y="1625704"/>
                <a:ext cx="172549" cy="58806"/>
              </a:xfrm>
              <a:custGeom>
                <a:avLst/>
                <a:gdLst/>
                <a:ahLst/>
                <a:cxnLst/>
                <a:rect l="l" t="t" r="r" b="b"/>
                <a:pathLst>
                  <a:path w="2937" h="1001" extrusionOk="0">
                    <a:moveTo>
                      <a:pt x="1318" y="1"/>
                    </a:moveTo>
                    <a:cubicBezTo>
                      <a:pt x="844" y="1"/>
                      <a:pt x="447" y="79"/>
                      <a:pt x="1" y="130"/>
                    </a:cubicBezTo>
                    <a:cubicBezTo>
                      <a:pt x="304" y="724"/>
                      <a:pt x="891" y="1001"/>
                      <a:pt x="1813" y="1001"/>
                    </a:cubicBezTo>
                    <a:lnTo>
                      <a:pt x="1875" y="1001"/>
                    </a:lnTo>
                    <a:cubicBezTo>
                      <a:pt x="2336" y="998"/>
                      <a:pt x="2680" y="854"/>
                      <a:pt x="2936" y="639"/>
                    </a:cubicBezTo>
                    <a:cubicBezTo>
                      <a:pt x="2817" y="372"/>
                      <a:pt x="2656" y="199"/>
                      <a:pt x="2448" y="147"/>
                    </a:cubicBezTo>
                    <a:cubicBezTo>
                      <a:pt x="2008" y="38"/>
                      <a:pt x="1643" y="1"/>
                      <a:pt x="1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flipH="1">
                <a:off x="6838854" y="1435417"/>
                <a:ext cx="78255" cy="17096"/>
              </a:xfrm>
              <a:custGeom>
                <a:avLst/>
                <a:gdLst/>
                <a:ahLst/>
                <a:cxnLst/>
                <a:rect l="l" t="t" r="r" b="b"/>
                <a:pathLst>
                  <a:path w="1332" h="291" extrusionOk="0">
                    <a:moveTo>
                      <a:pt x="0" y="0"/>
                    </a:moveTo>
                    <a:cubicBezTo>
                      <a:pt x="304" y="167"/>
                      <a:pt x="659" y="290"/>
                      <a:pt x="928" y="290"/>
                    </a:cubicBezTo>
                    <a:cubicBezTo>
                      <a:pt x="1127" y="290"/>
                      <a:pt x="1280" y="222"/>
                      <a:pt x="1328" y="51"/>
                    </a:cubicBezTo>
                    <a:cubicBezTo>
                      <a:pt x="1328" y="44"/>
                      <a:pt x="1328" y="38"/>
                      <a:pt x="1332" y="35"/>
                    </a:cubicBezTo>
                    <a:cubicBezTo>
                      <a:pt x="1242" y="30"/>
                      <a:pt x="1150" y="27"/>
                      <a:pt x="1058" y="27"/>
                    </a:cubicBezTo>
                    <a:cubicBezTo>
                      <a:pt x="710" y="17"/>
                      <a:pt x="345" y="10"/>
                      <a:pt x="0" y="0"/>
                    </a:cubicBez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flipH="1">
                <a:off x="6887204" y="1533880"/>
                <a:ext cx="50584" cy="25144"/>
              </a:xfrm>
              <a:custGeom>
                <a:avLst/>
                <a:gdLst/>
                <a:ahLst/>
                <a:cxnLst/>
                <a:rect l="l" t="t" r="r" b="b"/>
                <a:pathLst>
                  <a:path w="861" h="428" extrusionOk="0">
                    <a:moveTo>
                      <a:pt x="1" y="0"/>
                    </a:moveTo>
                    <a:cubicBezTo>
                      <a:pt x="4" y="235"/>
                      <a:pt x="195" y="427"/>
                      <a:pt x="431" y="427"/>
                    </a:cubicBezTo>
                    <a:cubicBezTo>
                      <a:pt x="666" y="427"/>
                      <a:pt x="857" y="235"/>
                      <a:pt x="8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flipH="1">
                <a:off x="6879390" y="1533234"/>
                <a:ext cx="106925" cy="705"/>
              </a:xfrm>
              <a:custGeom>
                <a:avLst/>
                <a:gdLst/>
                <a:ahLst/>
                <a:cxnLst/>
                <a:rect l="l" t="t" r="r" b="b"/>
                <a:pathLst>
                  <a:path w="1820" h="12" extrusionOk="0">
                    <a:moveTo>
                      <a:pt x="0" y="1"/>
                    </a:moveTo>
                    <a:lnTo>
                      <a:pt x="0" y="11"/>
                    </a:lnTo>
                    <a:lnTo>
                      <a:pt x="1820" y="11"/>
                    </a:lnTo>
                    <a:lnTo>
                      <a:pt x="1820" y="1"/>
                    </a:lnTo>
                    <a:close/>
                  </a:path>
                </a:pathLst>
              </a:custGeom>
              <a:solidFill>
                <a:srgbClr val="BF837F"/>
              </a:solidFill>
              <a:ln w="9525" cap="flat" cmpd="sng">
                <a:solidFill>
                  <a:srgbClr val="BF83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flipH="1">
                <a:off x="7079306" y="1415736"/>
                <a:ext cx="349386" cy="273000"/>
              </a:xfrm>
              <a:custGeom>
                <a:avLst/>
                <a:gdLst/>
                <a:ahLst/>
                <a:cxnLst/>
                <a:rect l="l" t="t" r="r" b="b"/>
                <a:pathLst>
                  <a:path w="5947" h="4647" extrusionOk="0">
                    <a:moveTo>
                      <a:pt x="4697" y="605"/>
                    </a:moveTo>
                    <a:cubicBezTo>
                      <a:pt x="4700" y="605"/>
                      <a:pt x="4704" y="605"/>
                      <a:pt x="4707" y="608"/>
                    </a:cubicBezTo>
                    <a:cubicBezTo>
                      <a:pt x="4871" y="718"/>
                      <a:pt x="4967" y="895"/>
                      <a:pt x="5022" y="1079"/>
                    </a:cubicBezTo>
                    <a:cubicBezTo>
                      <a:pt x="5096" y="1353"/>
                      <a:pt x="5100" y="1646"/>
                      <a:pt x="5083" y="1926"/>
                    </a:cubicBezTo>
                    <a:cubicBezTo>
                      <a:pt x="5083" y="1939"/>
                      <a:pt x="5072" y="1943"/>
                      <a:pt x="5062" y="1943"/>
                    </a:cubicBezTo>
                    <a:cubicBezTo>
                      <a:pt x="5052" y="1943"/>
                      <a:pt x="5045" y="1939"/>
                      <a:pt x="5045" y="1926"/>
                    </a:cubicBezTo>
                    <a:cubicBezTo>
                      <a:pt x="5059" y="1660"/>
                      <a:pt x="5059" y="1383"/>
                      <a:pt x="4994" y="1123"/>
                    </a:cubicBezTo>
                    <a:cubicBezTo>
                      <a:pt x="4943" y="936"/>
                      <a:pt x="4854" y="751"/>
                      <a:pt x="4686" y="642"/>
                    </a:cubicBezTo>
                    <a:cubicBezTo>
                      <a:pt x="4673" y="628"/>
                      <a:pt x="4683" y="605"/>
                      <a:pt x="4697" y="605"/>
                    </a:cubicBezTo>
                    <a:close/>
                    <a:moveTo>
                      <a:pt x="5103" y="2523"/>
                    </a:moveTo>
                    <a:cubicBezTo>
                      <a:pt x="5127" y="2523"/>
                      <a:pt x="5127" y="2561"/>
                      <a:pt x="5103" y="2561"/>
                    </a:cubicBezTo>
                    <a:cubicBezTo>
                      <a:pt x="5080" y="2561"/>
                      <a:pt x="5080" y="2523"/>
                      <a:pt x="5103" y="2523"/>
                    </a:cubicBezTo>
                    <a:close/>
                    <a:moveTo>
                      <a:pt x="3802" y="1997"/>
                    </a:moveTo>
                    <a:lnTo>
                      <a:pt x="3802" y="2015"/>
                    </a:lnTo>
                    <a:lnTo>
                      <a:pt x="3618" y="2015"/>
                    </a:lnTo>
                    <a:cubicBezTo>
                      <a:pt x="3615" y="2336"/>
                      <a:pt x="3352" y="2598"/>
                      <a:pt x="3027" y="2598"/>
                    </a:cubicBezTo>
                    <a:cubicBezTo>
                      <a:pt x="2704" y="2598"/>
                      <a:pt x="2441" y="2336"/>
                      <a:pt x="2438" y="2015"/>
                    </a:cubicBezTo>
                    <a:lnTo>
                      <a:pt x="1300" y="2015"/>
                    </a:lnTo>
                    <a:lnTo>
                      <a:pt x="1300" y="1997"/>
                    </a:lnTo>
                    <a:close/>
                    <a:moveTo>
                      <a:pt x="475" y="1"/>
                    </a:moveTo>
                    <a:cubicBezTo>
                      <a:pt x="290" y="1"/>
                      <a:pt x="0" y="154"/>
                      <a:pt x="0" y="574"/>
                    </a:cubicBezTo>
                    <a:lnTo>
                      <a:pt x="0" y="2229"/>
                    </a:lnTo>
                    <a:cubicBezTo>
                      <a:pt x="0" y="3431"/>
                      <a:pt x="338" y="4291"/>
                      <a:pt x="1754" y="4646"/>
                    </a:cubicBezTo>
                    <a:cubicBezTo>
                      <a:pt x="2827" y="4486"/>
                      <a:pt x="4124" y="4200"/>
                      <a:pt x="5192" y="3995"/>
                    </a:cubicBezTo>
                    <a:cubicBezTo>
                      <a:pt x="5946" y="2909"/>
                      <a:pt x="5833" y="1127"/>
                      <a:pt x="5797" y="513"/>
                    </a:cubicBezTo>
                    <a:cubicBezTo>
                      <a:pt x="5792" y="420"/>
                      <a:pt x="5786" y="356"/>
                      <a:pt x="5786" y="318"/>
                    </a:cubicBezTo>
                    <a:cubicBezTo>
                      <a:pt x="5786" y="165"/>
                      <a:pt x="5697" y="72"/>
                      <a:pt x="5575" y="21"/>
                    </a:cubicBezTo>
                    <a:cubicBezTo>
                      <a:pt x="5496" y="4"/>
                      <a:pt x="5411" y="1"/>
                      <a:pt x="5329" y="1"/>
                    </a:cubicBezTo>
                    <a:lnTo>
                      <a:pt x="3372" y="1"/>
                    </a:lnTo>
                    <a:cubicBezTo>
                      <a:pt x="2737" y="288"/>
                      <a:pt x="1871" y="523"/>
                      <a:pt x="1478" y="523"/>
                    </a:cubicBezTo>
                    <a:cubicBezTo>
                      <a:pt x="1365" y="523"/>
                      <a:pt x="1294" y="502"/>
                      <a:pt x="1273" y="465"/>
                    </a:cubicBezTo>
                    <a:cubicBezTo>
                      <a:pt x="1188" y="304"/>
                      <a:pt x="1212" y="148"/>
                      <a:pt x="1307" y="1"/>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flipH="1">
                <a:off x="7230530" y="1415736"/>
                <a:ext cx="128369" cy="30725"/>
              </a:xfrm>
              <a:custGeom>
                <a:avLst/>
                <a:gdLst/>
                <a:ahLst/>
                <a:cxnLst/>
                <a:rect l="l" t="t" r="r" b="b"/>
                <a:pathLst>
                  <a:path w="2185" h="523" extrusionOk="0">
                    <a:moveTo>
                      <a:pt x="119" y="1"/>
                    </a:moveTo>
                    <a:cubicBezTo>
                      <a:pt x="24" y="148"/>
                      <a:pt x="0" y="304"/>
                      <a:pt x="85" y="465"/>
                    </a:cubicBezTo>
                    <a:cubicBezTo>
                      <a:pt x="106" y="502"/>
                      <a:pt x="177" y="523"/>
                      <a:pt x="290" y="523"/>
                    </a:cubicBezTo>
                    <a:cubicBezTo>
                      <a:pt x="683" y="523"/>
                      <a:pt x="1549" y="288"/>
                      <a:pt x="2184" y="1"/>
                    </a:cubicBez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flipH="1">
                <a:off x="7216079" y="1534056"/>
                <a:ext cx="69443" cy="34309"/>
              </a:xfrm>
              <a:custGeom>
                <a:avLst/>
                <a:gdLst/>
                <a:ahLst/>
                <a:cxnLst/>
                <a:rect l="l" t="t" r="r" b="b"/>
                <a:pathLst>
                  <a:path w="1182" h="584" extrusionOk="0">
                    <a:moveTo>
                      <a:pt x="1" y="1"/>
                    </a:moveTo>
                    <a:cubicBezTo>
                      <a:pt x="4" y="322"/>
                      <a:pt x="267" y="584"/>
                      <a:pt x="590" y="584"/>
                    </a:cubicBezTo>
                    <a:cubicBezTo>
                      <a:pt x="915" y="584"/>
                      <a:pt x="1178" y="322"/>
                      <a:pt x="1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flipH="1">
                <a:off x="7205268" y="1533058"/>
                <a:ext cx="147051" cy="1057"/>
              </a:xfrm>
              <a:custGeom>
                <a:avLst/>
                <a:gdLst/>
                <a:ahLst/>
                <a:cxnLst/>
                <a:rect l="l" t="t" r="r" b="b"/>
                <a:pathLst>
                  <a:path w="2503" h="18" extrusionOk="0">
                    <a:moveTo>
                      <a:pt x="0" y="0"/>
                    </a:moveTo>
                    <a:lnTo>
                      <a:pt x="0" y="18"/>
                    </a:lnTo>
                    <a:lnTo>
                      <a:pt x="2502" y="18"/>
                    </a:lnTo>
                    <a:lnTo>
                      <a:pt x="2502" y="0"/>
                    </a:lnTo>
                    <a:close/>
                  </a:path>
                </a:pathLst>
              </a:custGeom>
              <a:solidFill>
                <a:srgbClr val="BF837F"/>
              </a:solidFill>
              <a:ln w="9525" cap="flat" cmpd="sng">
                <a:solidFill>
                  <a:srgbClr val="BF83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flipH="1">
                <a:off x="6740621" y="1412329"/>
                <a:ext cx="287405" cy="298672"/>
              </a:xfrm>
              <a:custGeom>
                <a:avLst/>
                <a:gdLst/>
                <a:ahLst/>
                <a:cxnLst/>
                <a:rect l="l" t="t" r="r" b="b"/>
                <a:pathLst>
                  <a:path w="4892" h="5084" extrusionOk="0">
                    <a:moveTo>
                      <a:pt x="529" y="338"/>
                    </a:moveTo>
                    <a:cubicBezTo>
                      <a:pt x="1041" y="338"/>
                      <a:pt x="2008" y="362"/>
                      <a:pt x="2861" y="382"/>
                    </a:cubicBezTo>
                    <a:cubicBezTo>
                      <a:pt x="3533" y="400"/>
                      <a:pt x="4113" y="417"/>
                      <a:pt x="4343" y="417"/>
                    </a:cubicBezTo>
                    <a:cubicBezTo>
                      <a:pt x="4384" y="417"/>
                      <a:pt x="4404" y="431"/>
                      <a:pt x="4417" y="444"/>
                    </a:cubicBezTo>
                    <a:cubicBezTo>
                      <a:pt x="4551" y="591"/>
                      <a:pt x="4516" y="1168"/>
                      <a:pt x="4489" y="1629"/>
                    </a:cubicBezTo>
                    <a:cubicBezTo>
                      <a:pt x="4472" y="1865"/>
                      <a:pt x="4458" y="2110"/>
                      <a:pt x="4458" y="2339"/>
                    </a:cubicBezTo>
                    <a:cubicBezTo>
                      <a:pt x="4458" y="2585"/>
                      <a:pt x="4407" y="4725"/>
                      <a:pt x="2602" y="4749"/>
                    </a:cubicBezTo>
                    <a:cubicBezTo>
                      <a:pt x="2583" y="4749"/>
                      <a:pt x="2564" y="4750"/>
                      <a:pt x="2546" y="4750"/>
                    </a:cubicBezTo>
                    <a:cubicBezTo>
                      <a:pt x="1194" y="4750"/>
                      <a:pt x="545" y="4158"/>
                      <a:pt x="451" y="2840"/>
                    </a:cubicBezTo>
                    <a:cubicBezTo>
                      <a:pt x="341" y="1257"/>
                      <a:pt x="437" y="482"/>
                      <a:pt x="529" y="338"/>
                    </a:cubicBezTo>
                    <a:close/>
                    <a:moveTo>
                      <a:pt x="499" y="1"/>
                    </a:moveTo>
                    <a:cubicBezTo>
                      <a:pt x="444" y="1"/>
                      <a:pt x="369" y="18"/>
                      <a:pt x="297" y="96"/>
                    </a:cubicBezTo>
                    <a:cubicBezTo>
                      <a:pt x="1" y="420"/>
                      <a:pt x="58" y="1970"/>
                      <a:pt x="124" y="2865"/>
                    </a:cubicBezTo>
                    <a:cubicBezTo>
                      <a:pt x="229" y="4356"/>
                      <a:pt x="1021" y="5083"/>
                      <a:pt x="2550" y="5083"/>
                    </a:cubicBezTo>
                    <a:lnTo>
                      <a:pt x="2608" y="5083"/>
                    </a:lnTo>
                    <a:cubicBezTo>
                      <a:pt x="4216" y="5066"/>
                      <a:pt x="4789" y="3592"/>
                      <a:pt x="4789" y="2339"/>
                    </a:cubicBezTo>
                    <a:cubicBezTo>
                      <a:pt x="4789" y="2120"/>
                      <a:pt x="4803" y="1882"/>
                      <a:pt x="4817" y="1649"/>
                    </a:cubicBezTo>
                    <a:cubicBezTo>
                      <a:pt x="4858" y="1014"/>
                      <a:pt x="4892" y="468"/>
                      <a:pt x="4657" y="215"/>
                    </a:cubicBezTo>
                    <a:cubicBezTo>
                      <a:pt x="4578" y="127"/>
                      <a:pt x="4469" y="79"/>
                      <a:pt x="4343" y="79"/>
                    </a:cubicBezTo>
                    <a:cubicBezTo>
                      <a:pt x="4117" y="79"/>
                      <a:pt x="3540" y="65"/>
                      <a:pt x="2868" y="48"/>
                    </a:cubicBezTo>
                    <a:cubicBezTo>
                      <a:pt x="1994" y="28"/>
                      <a:pt x="1004" y="1"/>
                      <a:pt x="499" y="1"/>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flipH="1">
                <a:off x="7060036" y="1395292"/>
                <a:ext cx="400969" cy="324521"/>
              </a:xfrm>
              <a:custGeom>
                <a:avLst/>
                <a:gdLst/>
                <a:ahLst/>
                <a:cxnLst/>
                <a:rect l="l" t="t" r="r" b="b"/>
                <a:pathLst>
                  <a:path w="6825" h="5524" extrusionOk="0">
                    <a:moveTo>
                      <a:pt x="5725" y="304"/>
                    </a:moveTo>
                    <a:cubicBezTo>
                      <a:pt x="6005" y="304"/>
                      <a:pt x="6336" y="365"/>
                      <a:pt x="6336" y="666"/>
                    </a:cubicBezTo>
                    <a:cubicBezTo>
                      <a:pt x="6336" y="704"/>
                      <a:pt x="6342" y="768"/>
                      <a:pt x="6347" y="861"/>
                    </a:cubicBezTo>
                    <a:cubicBezTo>
                      <a:pt x="6388" y="1526"/>
                      <a:pt x="6514" y="3557"/>
                      <a:pt x="5537" y="4595"/>
                    </a:cubicBezTo>
                    <a:cubicBezTo>
                      <a:pt x="5148" y="5011"/>
                      <a:pt x="4612" y="5224"/>
                      <a:pt x="3950" y="5224"/>
                    </a:cubicBezTo>
                    <a:cubicBezTo>
                      <a:pt x="912" y="5224"/>
                      <a:pt x="300" y="4209"/>
                      <a:pt x="300" y="2574"/>
                    </a:cubicBezTo>
                    <a:lnTo>
                      <a:pt x="300" y="891"/>
                    </a:lnTo>
                    <a:cubicBezTo>
                      <a:pt x="300" y="461"/>
                      <a:pt x="594" y="304"/>
                      <a:pt x="782" y="304"/>
                    </a:cubicBezTo>
                    <a:close/>
                    <a:moveTo>
                      <a:pt x="782" y="1"/>
                    </a:moveTo>
                    <a:cubicBezTo>
                      <a:pt x="458" y="1"/>
                      <a:pt x="1" y="277"/>
                      <a:pt x="1" y="891"/>
                    </a:cubicBezTo>
                    <a:lnTo>
                      <a:pt x="1" y="2574"/>
                    </a:lnTo>
                    <a:cubicBezTo>
                      <a:pt x="1" y="4671"/>
                      <a:pt x="1144" y="5523"/>
                      <a:pt x="3950" y="5523"/>
                    </a:cubicBezTo>
                    <a:cubicBezTo>
                      <a:pt x="4701" y="5523"/>
                      <a:pt x="5309" y="5281"/>
                      <a:pt x="5759" y="4803"/>
                    </a:cubicBezTo>
                    <a:cubicBezTo>
                      <a:pt x="6824" y="3667"/>
                      <a:pt x="6691" y="1540"/>
                      <a:pt x="6646" y="840"/>
                    </a:cubicBezTo>
                    <a:cubicBezTo>
                      <a:pt x="6643" y="758"/>
                      <a:pt x="6640" y="700"/>
                      <a:pt x="6640" y="666"/>
                    </a:cubicBezTo>
                    <a:cubicBezTo>
                      <a:pt x="6640" y="250"/>
                      <a:pt x="6298" y="1"/>
                      <a:pt x="5725" y="1"/>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flipH="1">
                <a:off x="6737801" y="1415149"/>
                <a:ext cx="282235" cy="288450"/>
              </a:xfrm>
              <a:custGeom>
                <a:avLst/>
                <a:gdLst/>
                <a:ahLst/>
                <a:cxnLst/>
                <a:rect l="l" t="t" r="r" b="b"/>
                <a:pathLst>
                  <a:path w="4804" h="4910" extrusionOk="0">
                    <a:moveTo>
                      <a:pt x="520" y="328"/>
                    </a:moveTo>
                    <a:cubicBezTo>
                      <a:pt x="1021" y="328"/>
                      <a:pt x="1970" y="352"/>
                      <a:pt x="2810" y="372"/>
                    </a:cubicBezTo>
                    <a:cubicBezTo>
                      <a:pt x="3469" y="389"/>
                      <a:pt x="4043" y="403"/>
                      <a:pt x="4268" y="403"/>
                    </a:cubicBezTo>
                    <a:cubicBezTo>
                      <a:pt x="4305" y="403"/>
                      <a:pt x="4326" y="413"/>
                      <a:pt x="4339" y="430"/>
                    </a:cubicBezTo>
                    <a:cubicBezTo>
                      <a:pt x="4473" y="570"/>
                      <a:pt x="4435" y="1127"/>
                      <a:pt x="4407" y="1574"/>
                    </a:cubicBezTo>
                    <a:cubicBezTo>
                      <a:pt x="4394" y="1803"/>
                      <a:pt x="4380" y="2039"/>
                      <a:pt x="4380" y="2260"/>
                    </a:cubicBezTo>
                    <a:cubicBezTo>
                      <a:pt x="4380" y="2496"/>
                      <a:pt x="4330" y="4564"/>
                      <a:pt x="2558" y="4585"/>
                    </a:cubicBezTo>
                    <a:cubicBezTo>
                      <a:pt x="2538" y="4585"/>
                      <a:pt x="2518" y="4585"/>
                      <a:pt x="2498" y="4585"/>
                    </a:cubicBezTo>
                    <a:cubicBezTo>
                      <a:pt x="1173" y="4585"/>
                      <a:pt x="535" y="4013"/>
                      <a:pt x="445" y="2745"/>
                    </a:cubicBezTo>
                    <a:cubicBezTo>
                      <a:pt x="336" y="1212"/>
                      <a:pt x="427" y="468"/>
                      <a:pt x="520" y="328"/>
                    </a:cubicBezTo>
                    <a:close/>
                    <a:moveTo>
                      <a:pt x="489" y="0"/>
                    </a:moveTo>
                    <a:cubicBezTo>
                      <a:pt x="438" y="0"/>
                      <a:pt x="363" y="17"/>
                      <a:pt x="295" y="93"/>
                    </a:cubicBezTo>
                    <a:cubicBezTo>
                      <a:pt x="1" y="407"/>
                      <a:pt x="59" y="1905"/>
                      <a:pt x="120" y="2769"/>
                    </a:cubicBezTo>
                    <a:cubicBezTo>
                      <a:pt x="223" y="4210"/>
                      <a:pt x="1004" y="4909"/>
                      <a:pt x="2507" y="4909"/>
                    </a:cubicBezTo>
                    <a:lnTo>
                      <a:pt x="2561" y="4909"/>
                    </a:lnTo>
                    <a:cubicBezTo>
                      <a:pt x="4141" y="4892"/>
                      <a:pt x="4705" y="3472"/>
                      <a:pt x="4705" y="2260"/>
                    </a:cubicBezTo>
                    <a:cubicBezTo>
                      <a:pt x="4705" y="2048"/>
                      <a:pt x="4719" y="1817"/>
                      <a:pt x="4732" y="1595"/>
                    </a:cubicBezTo>
                    <a:cubicBezTo>
                      <a:pt x="4770" y="980"/>
                      <a:pt x="4804" y="451"/>
                      <a:pt x="4575" y="208"/>
                    </a:cubicBezTo>
                    <a:cubicBezTo>
                      <a:pt x="4497" y="123"/>
                      <a:pt x="4387" y="79"/>
                      <a:pt x="4268" y="79"/>
                    </a:cubicBezTo>
                    <a:cubicBezTo>
                      <a:pt x="4046" y="79"/>
                      <a:pt x="3476" y="62"/>
                      <a:pt x="2817" y="48"/>
                    </a:cubicBezTo>
                    <a:cubicBezTo>
                      <a:pt x="1960" y="27"/>
                      <a:pt x="987" y="0"/>
                      <a:pt x="489"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flipH="1">
                <a:off x="7052281" y="1398288"/>
                <a:ext cx="393684" cy="318705"/>
              </a:xfrm>
              <a:custGeom>
                <a:avLst/>
                <a:gdLst/>
                <a:ahLst/>
                <a:cxnLst/>
                <a:rect l="l" t="t" r="r" b="b"/>
                <a:pathLst>
                  <a:path w="6701" h="5425" extrusionOk="0">
                    <a:moveTo>
                      <a:pt x="5623" y="298"/>
                    </a:moveTo>
                    <a:cubicBezTo>
                      <a:pt x="5899" y="298"/>
                      <a:pt x="6223" y="359"/>
                      <a:pt x="6223" y="653"/>
                    </a:cubicBezTo>
                    <a:cubicBezTo>
                      <a:pt x="6223" y="690"/>
                      <a:pt x="6227" y="755"/>
                      <a:pt x="6234" y="843"/>
                    </a:cubicBezTo>
                    <a:cubicBezTo>
                      <a:pt x="6275" y="1499"/>
                      <a:pt x="6398" y="3493"/>
                      <a:pt x="5438" y="4513"/>
                    </a:cubicBezTo>
                    <a:cubicBezTo>
                      <a:pt x="5056" y="4919"/>
                      <a:pt x="4530" y="5127"/>
                      <a:pt x="3879" y="5127"/>
                    </a:cubicBezTo>
                    <a:cubicBezTo>
                      <a:pt x="895" y="5127"/>
                      <a:pt x="294" y="4131"/>
                      <a:pt x="294" y="2526"/>
                    </a:cubicBezTo>
                    <a:lnTo>
                      <a:pt x="294" y="871"/>
                    </a:lnTo>
                    <a:cubicBezTo>
                      <a:pt x="294" y="451"/>
                      <a:pt x="584" y="298"/>
                      <a:pt x="769" y="298"/>
                    </a:cubicBezTo>
                    <a:close/>
                    <a:moveTo>
                      <a:pt x="769" y="0"/>
                    </a:moveTo>
                    <a:cubicBezTo>
                      <a:pt x="447" y="0"/>
                      <a:pt x="0" y="270"/>
                      <a:pt x="0" y="871"/>
                    </a:cubicBezTo>
                    <a:lnTo>
                      <a:pt x="0" y="2526"/>
                    </a:lnTo>
                    <a:cubicBezTo>
                      <a:pt x="0" y="4585"/>
                      <a:pt x="1123" y="5425"/>
                      <a:pt x="3879" y="5425"/>
                    </a:cubicBezTo>
                    <a:cubicBezTo>
                      <a:pt x="4616" y="5425"/>
                      <a:pt x="5213" y="5186"/>
                      <a:pt x="5656" y="4715"/>
                    </a:cubicBezTo>
                    <a:cubicBezTo>
                      <a:pt x="6701" y="3602"/>
                      <a:pt x="6571" y="1510"/>
                      <a:pt x="6530" y="823"/>
                    </a:cubicBezTo>
                    <a:cubicBezTo>
                      <a:pt x="6524" y="744"/>
                      <a:pt x="6521" y="687"/>
                      <a:pt x="6521" y="653"/>
                    </a:cubicBezTo>
                    <a:cubicBezTo>
                      <a:pt x="6521" y="243"/>
                      <a:pt x="6186" y="0"/>
                      <a:pt x="5623"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flipH="1">
                <a:off x="6957408" y="1521190"/>
                <a:ext cx="86480" cy="109564"/>
              </a:xfrm>
              <a:custGeom>
                <a:avLst/>
                <a:gdLst/>
                <a:ahLst/>
                <a:cxnLst/>
                <a:rect l="l" t="t" r="r" b="b"/>
                <a:pathLst>
                  <a:path w="1472" h="1865" extrusionOk="0">
                    <a:moveTo>
                      <a:pt x="14" y="1"/>
                    </a:moveTo>
                    <a:lnTo>
                      <a:pt x="14" y="1"/>
                    </a:lnTo>
                    <a:cubicBezTo>
                      <a:pt x="0" y="72"/>
                      <a:pt x="57" y="1213"/>
                      <a:pt x="115" y="1213"/>
                    </a:cubicBezTo>
                    <a:cubicBezTo>
                      <a:pt x="115" y="1213"/>
                      <a:pt x="116" y="1213"/>
                      <a:pt x="117" y="1213"/>
                    </a:cubicBezTo>
                    <a:cubicBezTo>
                      <a:pt x="132" y="1206"/>
                      <a:pt x="198" y="1165"/>
                      <a:pt x="290" y="1117"/>
                    </a:cubicBezTo>
                    <a:lnTo>
                      <a:pt x="290" y="1117"/>
                    </a:lnTo>
                    <a:lnTo>
                      <a:pt x="14" y="1"/>
                    </a:lnTo>
                    <a:close/>
                    <a:moveTo>
                      <a:pt x="844" y="950"/>
                    </a:moveTo>
                    <a:cubicBezTo>
                      <a:pt x="651" y="950"/>
                      <a:pt x="437" y="1042"/>
                      <a:pt x="290" y="1117"/>
                    </a:cubicBezTo>
                    <a:lnTo>
                      <a:pt x="290" y="1117"/>
                    </a:lnTo>
                    <a:lnTo>
                      <a:pt x="475" y="1865"/>
                    </a:lnTo>
                    <a:cubicBezTo>
                      <a:pt x="475" y="1865"/>
                      <a:pt x="1472" y="1571"/>
                      <a:pt x="1196" y="1131"/>
                    </a:cubicBezTo>
                    <a:cubicBezTo>
                      <a:pt x="1110" y="997"/>
                      <a:pt x="983" y="950"/>
                      <a:pt x="844" y="95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flipH="1">
                <a:off x="6970451" y="1521190"/>
                <a:ext cx="73026" cy="109740"/>
              </a:xfrm>
              <a:custGeom>
                <a:avLst/>
                <a:gdLst/>
                <a:ahLst/>
                <a:cxnLst/>
                <a:rect l="l" t="t" r="r" b="b"/>
                <a:pathLst>
                  <a:path w="1243" h="1868" extrusionOk="0">
                    <a:moveTo>
                      <a:pt x="1" y="1"/>
                    </a:moveTo>
                    <a:lnTo>
                      <a:pt x="1" y="45"/>
                    </a:lnTo>
                    <a:cubicBezTo>
                      <a:pt x="1" y="158"/>
                      <a:pt x="10" y="451"/>
                      <a:pt x="31" y="714"/>
                    </a:cubicBezTo>
                    <a:cubicBezTo>
                      <a:pt x="42" y="848"/>
                      <a:pt x="51" y="971"/>
                      <a:pt x="62" y="1063"/>
                    </a:cubicBezTo>
                    <a:cubicBezTo>
                      <a:pt x="69" y="1107"/>
                      <a:pt x="75" y="1148"/>
                      <a:pt x="83" y="1172"/>
                    </a:cubicBezTo>
                    <a:cubicBezTo>
                      <a:pt x="86" y="1186"/>
                      <a:pt x="89" y="1196"/>
                      <a:pt x="92" y="1203"/>
                    </a:cubicBezTo>
                    <a:cubicBezTo>
                      <a:pt x="92" y="1209"/>
                      <a:pt x="96" y="1209"/>
                      <a:pt x="96" y="1213"/>
                    </a:cubicBezTo>
                    <a:cubicBezTo>
                      <a:pt x="100" y="1217"/>
                      <a:pt x="103" y="1217"/>
                      <a:pt x="106" y="1217"/>
                    </a:cubicBezTo>
                    <a:lnTo>
                      <a:pt x="110" y="1217"/>
                    </a:lnTo>
                    <a:cubicBezTo>
                      <a:pt x="116" y="1217"/>
                      <a:pt x="127" y="1209"/>
                      <a:pt x="141" y="1199"/>
                    </a:cubicBezTo>
                    <a:cubicBezTo>
                      <a:pt x="192" y="1172"/>
                      <a:pt x="297" y="1110"/>
                      <a:pt x="423" y="1056"/>
                    </a:cubicBezTo>
                    <a:cubicBezTo>
                      <a:pt x="550" y="1001"/>
                      <a:pt x="700" y="954"/>
                      <a:pt x="837" y="954"/>
                    </a:cubicBezTo>
                    <a:cubicBezTo>
                      <a:pt x="973" y="954"/>
                      <a:pt x="1099" y="1001"/>
                      <a:pt x="1181" y="1135"/>
                    </a:cubicBezTo>
                    <a:cubicBezTo>
                      <a:pt x="1216" y="1189"/>
                      <a:pt x="1233" y="1237"/>
                      <a:pt x="1233" y="1288"/>
                    </a:cubicBezTo>
                    <a:cubicBezTo>
                      <a:pt x="1233" y="1373"/>
                      <a:pt x="1185" y="1452"/>
                      <a:pt x="1113" y="1524"/>
                    </a:cubicBezTo>
                    <a:cubicBezTo>
                      <a:pt x="1008" y="1626"/>
                      <a:pt x="844" y="1712"/>
                      <a:pt x="710" y="1770"/>
                    </a:cubicBezTo>
                    <a:cubicBezTo>
                      <a:pt x="642" y="1797"/>
                      <a:pt x="581" y="1820"/>
                      <a:pt x="540" y="1834"/>
                    </a:cubicBezTo>
                    <a:cubicBezTo>
                      <a:pt x="516" y="1844"/>
                      <a:pt x="499" y="1848"/>
                      <a:pt x="485" y="1852"/>
                    </a:cubicBezTo>
                    <a:cubicBezTo>
                      <a:pt x="475" y="1858"/>
                      <a:pt x="468" y="1858"/>
                      <a:pt x="468" y="1858"/>
                    </a:cubicBezTo>
                    <a:lnTo>
                      <a:pt x="472" y="1868"/>
                    </a:lnTo>
                    <a:cubicBezTo>
                      <a:pt x="472" y="1868"/>
                      <a:pt x="663" y="1814"/>
                      <a:pt x="853" y="1712"/>
                    </a:cubicBezTo>
                    <a:cubicBezTo>
                      <a:pt x="953" y="1660"/>
                      <a:pt x="1048" y="1602"/>
                      <a:pt x="1120" y="1530"/>
                    </a:cubicBezTo>
                    <a:cubicBezTo>
                      <a:pt x="1192" y="1458"/>
                      <a:pt x="1243" y="1376"/>
                      <a:pt x="1243" y="1288"/>
                    </a:cubicBezTo>
                    <a:cubicBezTo>
                      <a:pt x="1243" y="1237"/>
                      <a:pt x="1226" y="1182"/>
                      <a:pt x="1192" y="1127"/>
                    </a:cubicBezTo>
                    <a:cubicBezTo>
                      <a:pt x="1107" y="991"/>
                      <a:pt x="976" y="943"/>
                      <a:pt x="837" y="943"/>
                    </a:cubicBezTo>
                    <a:cubicBezTo>
                      <a:pt x="677" y="943"/>
                      <a:pt x="505" y="1008"/>
                      <a:pt x="366" y="1069"/>
                    </a:cubicBezTo>
                    <a:cubicBezTo>
                      <a:pt x="297" y="1104"/>
                      <a:pt x="236" y="1135"/>
                      <a:pt x="192" y="1162"/>
                    </a:cubicBezTo>
                    <a:cubicBezTo>
                      <a:pt x="168" y="1172"/>
                      <a:pt x="151" y="1182"/>
                      <a:pt x="137" y="1192"/>
                    </a:cubicBezTo>
                    <a:cubicBezTo>
                      <a:pt x="120" y="1199"/>
                      <a:pt x="110" y="1206"/>
                      <a:pt x="106" y="1206"/>
                    </a:cubicBezTo>
                    <a:cubicBezTo>
                      <a:pt x="103" y="1206"/>
                      <a:pt x="100" y="1199"/>
                      <a:pt x="100" y="1192"/>
                    </a:cubicBezTo>
                    <a:cubicBezTo>
                      <a:pt x="86" y="1159"/>
                      <a:pt x="75" y="1083"/>
                      <a:pt x="65" y="987"/>
                    </a:cubicBezTo>
                    <a:cubicBezTo>
                      <a:pt x="34" y="694"/>
                      <a:pt x="10" y="202"/>
                      <a:pt x="10" y="45"/>
                    </a:cubicBezTo>
                    <a:lnTo>
                      <a:pt x="10" y="4"/>
                    </a:lnTo>
                    <a:lnTo>
                      <a:pt x="1" y="1"/>
                    </a:lnTo>
                    <a:close/>
                  </a:path>
                </a:pathLst>
              </a:custGeom>
              <a:solidFill>
                <a:srgbClr val="B26E47"/>
              </a:solidFill>
              <a:ln w="9525" cap="flat" cmpd="sng">
                <a:solidFill>
                  <a:srgbClr val="C685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flipH="1">
                <a:off x="7447724" y="1532881"/>
                <a:ext cx="130190" cy="110328"/>
              </a:xfrm>
              <a:custGeom>
                <a:avLst/>
                <a:gdLst/>
                <a:ahLst/>
                <a:cxnLst/>
                <a:rect l="l" t="t" r="r" b="b"/>
                <a:pathLst>
                  <a:path w="2216" h="1878" extrusionOk="0">
                    <a:moveTo>
                      <a:pt x="2062" y="0"/>
                    </a:moveTo>
                    <a:lnTo>
                      <a:pt x="1" y="1382"/>
                    </a:lnTo>
                    <a:lnTo>
                      <a:pt x="236" y="1878"/>
                    </a:lnTo>
                    <a:lnTo>
                      <a:pt x="2216" y="260"/>
                    </a:lnTo>
                    <a:lnTo>
                      <a:pt x="2062"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flipH="1">
                <a:off x="7004702" y="1530473"/>
                <a:ext cx="66270" cy="2232"/>
              </a:xfrm>
              <a:custGeom>
                <a:avLst/>
                <a:gdLst/>
                <a:ahLst/>
                <a:cxnLst/>
                <a:rect l="l" t="t" r="r" b="b"/>
                <a:pathLst>
                  <a:path w="1128" h="38" extrusionOk="0">
                    <a:moveTo>
                      <a:pt x="1" y="0"/>
                    </a:moveTo>
                    <a:lnTo>
                      <a:pt x="1" y="38"/>
                    </a:lnTo>
                    <a:lnTo>
                      <a:pt x="1127" y="38"/>
                    </a:lnTo>
                    <a:lnTo>
                      <a:pt x="1127"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flipH="1">
                <a:off x="6750027" y="1434712"/>
                <a:ext cx="9576" cy="15568"/>
              </a:xfrm>
              <a:custGeom>
                <a:avLst/>
                <a:gdLst/>
                <a:ahLst/>
                <a:cxnLst/>
                <a:rect l="l" t="t" r="r" b="b"/>
                <a:pathLst>
                  <a:path w="163" h="265" extrusionOk="0">
                    <a:moveTo>
                      <a:pt x="9" y="1"/>
                    </a:moveTo>
                    <a:cubicBezTo>
                      <a:pt x="4" y="1"/>
                      <a:pt x="0" y="6"/>
                      <a:pt x="6" y="9"/>
                    </a:cubicBezTo>
                    <a:cubicBezTo>
                      <a:pt x="84" y="70"/>
                      <a:pt x="135" y="159"/>
                      <a:pt x="152" y="261"/>
                    </a:cubicBezTo>
                    <a:cubicBezTo>
                      <a:pt x="152" y="264"/>
                      <a:pt x="154" y="265"/>
                      <a:pt x="156" y="265"/>
                    </a:cubicBezTo>
                    <a:cubicBezTo>
                      <a:pt x="159" y="265"/>
                      <a:pt x="163" y="262"/>
                      <a:pt x="163" y="258"/>
                    </a:cubicBezTo>
                    <a:cubicBezTo>
                      <a:pt x="146" y="155"/>
                      <a:pt x="94" y="67"/>
                      <a:pt x="12" y="1"/>
                    </a:cubicBezTo>
                    <a:cubicBezTo>
                      <a:pt x="11" y="1"/>
                      <a:pt x="10"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flipH="1">
                <a:off x="6748617" y="1463675"/>
                <a:ext cx="705" cy="470"/>
              </a:xfrm>
              <a:custGeom>
                <a:avLst/>
                <a:gdLst/>
                <a:ahLst/>
                <a:cxnLst/>
                <a:rect l="l" t="t" r="r" b="b"/>
                <a:pathLst>
                  <a:path w="12" h="8" extrusionOk="0">
                    <a:moveTo>
                      <a:pt x="8" y="0"/>
                    </a:moveTo>
                    <a:cubicBezTo>
                      <a:pt x="1" y="0"/>
                      <a:pt x="1" y="7"/>
                      <a:pt x="8" y="7"/>
                    </a:cubicBezTo>
                    <a:cubicBezTo>
                      <a:pt x="12" y="7"/>
                      <a:pt x="12" y="0"/>
                      <a:pt x="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flipH="1">
                <a:off x="7009425" y="1514750"/>
                <a:ext cx="50600" cy="6225"/>
              </a:xfrm>
              <a:custGeom>
                <a:avLst/>
                <a:gdLst/>
                <a:ahLst/>
                <a:cxnLst/>
                <a:rect l="l" t="t" r="r" b="b"/>
                <a:pathLst>
                  <a:path w="520" h="17" extrusionOk="0">
                    <a:moveTo>
                      <a:pt x="150" y="1"/>
                    </a:moveTo>
                    <a:cubicBezTo>
                      <a:pt x="103" y="1"/>
                      <a:pt x="55" y="1"/>
                      <a:pt x="7" y="2"/>
                    </a:cubicBezTo>
                    <a:cubicBezTo>
                      <a:pt x="0" y="2"/>
                      <a:pt x="0" y="13"/>
                      <a:pt x="7" y="13"/>
                    </a:cubicBezTo>
                    <a:cubicBezTo>
                      <a:pt x="76" y="11"/>
                      <a:pt x="145" y="11"/>
                      <a:pt x="215" y="11"/>
                    </a:cubicBezTo>
                    <a:cubicBezTo>
                      <a:pt x="313" y="11"/>
                      <a:pt x="412" y="12"/>
                      <a:pt x="513" y="16"/>
                    </a:cubicBezTo>
                    <a:cubicBezTo>
                      <a:pt x="519" y="16"/>
                      <a:pt x="519" y="6"/>
                      <a:pt x="513" y="6"/>
                    </a:cubicBezTo>
                    <a:cubicBezTo>
                      <a:pt x="390" y="3"/>
                      <a:pt x="270" y="1"/>
                      <a:pt x="150" y="1"/>
                    </a:cubicBezTo>
                    <a:close/>
                  </a:path>
                </a:pathLst>
              </a:custGeom>
              <a:solidFill>
                <a:srgbClr val="FAE07F"/>
              </a:solidFill>
              <a:ln w="28575" cap="flat" cmpd="sng">
                <a:solidFill>
                  <a:srgbClr val="FAE0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flipH="1">
                <a:off x="7071265" y="1448636"/>
                <a:ext cx="881" cy="646"/>
              </a:xfrm>
              <a:custGeom>
                <a:avLst/>
                <a:gdLst/>
                <a:ahLst/>
                <a:cxnLst/>
                <a:rect l="l" t="t" r="r" b="b"/>
                <a:pathLst>
                  <a:path w="15" h="11" extrusionOk="0">
                    <a:moveTo>
                      <a:pt x="7" y="0"/>
                    </a:moveTo>
                    <a:cubicBezTo>
                      <a:pt x="0" y="0"/>
                      <a:pt x="0" y="10"/>
                      <a:pt x="7" y="10"/>
                    </a:cubicBezTo>
                    <a:cubicBezTo>
                      <a:pt x="14" y="10"/>
                      <a:pt x="14"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flipH="1">
                <a:off x="6802196" y="1471489"/>
                <a:ext cx="11632" cy="67031"/>
              </a:xfrm>
              <a:custGeom>
                <a:avLst/>
                <a:gdLst/>
                <a:ahLst/>
                <a:cxnLst/>
                <a:rect l="l" t="t" r="r" b="b"/>
                <a:pathLst>
                  <a:path w="198" h="1141" extrusionOk="0">
                    <a:moveTo>
                      <a:pt x="0" y="1"/>
                    </a:moveTo>
                    <a:lnTo>
                      <a:pt x="0" y="76"/>
                    </a:lnTo>
                    <a:cubicBezTo>
                      <a:pt x="41" y="151"/>
                      <a:pt x="72" y="236"/>
                      <a:pt x="92" y="322"/>
                    </a:cubicBezTo>
                    <a:cubicBezTo>
                      <a:pt x="160" y="581"/>
                      <a:pt x="160" y="854"/>
                      <a:pt x="144" y="1124"/>
                    </a:cubicBezTo>
                    <a:cubicBezTo>
                      <a:pt x="144" y="1134"/>
                      <a:pt x="154" y="1141"/>
                      <a:pt x="164" y="1141"/>
                    </a:cubicBezTo>
                    <a:cubicBezTo>
                      <a:pt x="171" y="1141"/>
                      <a:pt x="181" y="1134"/>
                      <a:pt x="181" y="1124"/>
                    </a:cubicBezTo>
                    <a:cubicBezTo>
                      <a:pt x="198" y="840"/>
                      <a:pt x="198" y="550"/>
                      <a:pt x="119" y="277"/>
                    </a:cubicBezTo>
                    <a:cubicBezTo>
                      <a:pt x="92" y="178"/>
                      <a:pt x="54" y="86"/>
                      <a:pt x="0" y="1"/>
                    </a:cubicBezTo>
                    <a:close/>
                  </a:path>
                </a:pathLst>
              </a:custGeom>
              <a:solidFill>
                <a:srgbClr val="ECF0F1"/>
              </a:solidFill>
              <a:ln w="9525" cap="flat" cmpd="sng">
                <a:solidFill>
                  <a:srgbClr val="F4E9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flipH="1">
                <a:off x="6800375" y="1572595"/>
                <a:ext cx="3055" cy="2232"/>
              </a:xfrm>
              <a:custGeom>
                <a:avLst/>
                <a:gdLst/>
                <a:ahLst/>
                <a:cxnLst/>
                <a:rect l="l" t="t" r="r" b="b"/>
                <a:pathLst>
                  <a:path w="52" h="38" extrusionOk="0">
                    <a:moveTo>
                      <a:pt x="28" y="0"/>
                    </a:moveTo>
                    <a:cubicBezTo>
                      <a:pt x="0" y="0"/>
                      <a:pt x="0" y="38"/>
                      <a:pt x="28" y="38"/>
                    </a:cubicBezTo>
                    <a:cubicBezTo>
                      <a:pt x="52" y="38"/>
                      <a:pt x="52" y="0"/>
                      <a:pt x="28" y="0"/>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flipH="1">
                <a:off x="7129015" y="1451221"/>
                <a:ext cx="25145" cy="78663"/>
              </a:xfrm>
              <a:custGeom>
                <a:avLst/>
                <a:gdLst/>
                <a:ahLst/>
                <a:cxnLst/>
                <a:rect l="l" t="t" r="r" b="b"/>
                <a:pathLst>
                  <a:path w="428" h="1339" extrusionOk="0">
                    <a:moveTo>
                      <a:pt x="24" y="1"/>
                    </a:moveTo>
                    <a:cubicBezTo>
                      <a:pt x="10" y="1"/>
                      <a:pt x="0" y="24"/>
                      <a:pt x="13" y="38"/>
                    </a:cubicBezTo>
                    <a:cubicBezTo>
                      <a:pt x="181" y="147"/>
                      <a:pt x="270" y="332"/>
                      <a:pt x="321" y="519"/>
                    </a:cubicBezTo>
                    <a:cubicBezTo>
                      <a:pt x="386" y="779"/>
                      <a:pt x="386" y="1056"/>
                      <a:pt x="372" y="1322"/>
                    </a:cubicBezTo>
                    <a:cubicBezTo>
                      <a:pt x="372" y="1335"/>
                      <a:pt x="379" y="1339"/>
                      <a:pt x="389" y="1339"/>
                    </a:cubicBezTo>
                    <a:cubicBezTo>
                      <a:pt x="399" y="1339"/>
                      <a:pt x="410" y="1335"/>
                      <a:pt x="410" y="1322"/>
                    </a:cubicBezTo>
                    <a:cubicBezTo>
                      <a:pt x="427" y="1042"/>
                      <a:pt x="423" y="749"/>
                      <a:pt x="349" y="475"/>
                    </a:cubicBezTo>
                    <a:cubicBezTo>
                      <a:pt x="294" y="291"/>
                      <a:pt x="198" y="114"/>
                      <a:pt x="34" y="4"/>
                    </a:cubicBezTo>
                    <a:cubicBezTo>
                      <a:pt x="31" y="1"/>
                      <a:pt x="27" y="1"/>
                      <a:pt x="24" y="1"/>
                    </a:cubicBezTo>
                    <a:close/>
                  </a:path>
                </a:pathLst>
              </a:custGeom>
              <a:solidFill>
                <a:srgbClr val="EBDED2"/>
              </a:solidFill>
              <a:ln w="9525" cap="flat" cmpd="sng">
                <a:solidFill>
                  <a:srgbClr val="F4E9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flipH="1">
                <a:off x="7127429" y="1563959"/>
                <a:ext cx="2879" cy="2291"/>
              </a:xfrm>
              <a:custGeom>
                <a:avLst/>
                <a:gdLst/>
                <a:ahLst/>
                <a:cxnLst/>
                <a:rect l="l" t="t" r="r" b="b"/>
                <a:pathLst>
                  <a:path w="49" h="39" extrusionOk="0">
                    <a:moveTo>
                      <a:pt x="24" y="0"/>
                    </a:moveTo>
                    <a:cubicBezTo>
                      <a:pt x="1" y="0"/>
                      <a:pt x="1" y="38"/>
                      <a:pt x="24" y="38"/>
                    </a:cubicBezTo>
                    <a:cubicBezTo>
                      <a:pt x="48" y="38"/>
                      <a:pt x="48" y="0"/>
                      <a:pt x="24"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flipH="1">
                <a:off x="7577852" y="1566133"/>
                <a:ext cx="160916" cy="47997"/>
              </a:xfrm>
              <a:custGeom>
                <a:avLst/>
                <a:gdLst/>
                <a:ahLst/>
                <a:cxnLst/>
                <a:rect l="l" t="t" r="r" b="b"/>
                <a:pathLst>
                  <a:path w="2739" h="817" extrusionOk="0">
                    <a:moveTo>
                      <a:pt x="509" y="1"/>
                    </a:moveTo>
                    <a:cubicBezTo>
                      <a:pt x="347" y="1"/>
                      <a:pt x="177" y="12"/>
                      <a:pt x="1" y="38"/>
                    </a:cubicBezTo>
                    <a:lnTo>
                      <a:pt x="130" y="598"/>
                    </a:lnTo>
                    <a:cubicBezTo>
                      <a:pt x="130" y="598"/>
                      <a:pt x="596" y="409"/>
                      <a:pt x="1237" y="409"/>
                    </a:cubicBezTo>
                    <a:cubicBezTo>
                      <a:pt x="1685" y="409"/>
                      <a:pt x="2219" y="502"/>
                      <a:pt x="2739" y="816"/>
                    </a:cubicBezTo>
                    <a:cubicBezTo>
                      <a:pt x="2739" y="816"/>
                      <a:pt x="1881" y="1"/>
                      <a:pt x="509"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flipH="1">
                <a:off x="7577844" y="2579666"/>
                <a:ext cx="542732" cy="678122"/>
              </a:xfrm>
              <a:custGeom>
                <a:avLst/>
                <a:gdLst/>
                <a:ahLst/>
                <a:cxnLst/>
                <a:rect l="l" t="t" r="r" b="b"/>
                <a:pathLst>
                  <a:path w="9238" h="11543" extrusionOk="0">
                    <a:moveTo>
                      <a:pt x="5479" y="1"/>
                    </a:moveTo>
                    <a:cubicBezTo>
                      <a:pt x="3874" y="1"/>
                      <a:pt x="1753" y="995"/>
                      <a:pt x="467" y="3527"/>
                    </a:cubicBezTo>
                    <a:cubicBezTo>
                      <a:pt x="0" y="4446"/>
                      <a:pt x="1045" y="9699"/>
                      <a:pt x="5513" y="11542"/>
                    </a:cubicBezTo>
                    <a:cubicBezTo>
                      <a:pt x="5513" y="11542"/>
                      <a:pt x="8807" y="7761"/>
                      <a:pt x="9238" y="6050"/>
                    </a:cubicBezTo>
                    <a:cubicBezTo>
                      <a:pt x="9238" y="6050"/>
                      <a:pt x="8264" y="3497"/>
                      <a:pt x="7606" y="1175"/>
                    </a:cubicBezTo>
                    <a:cubicBezTo>
                      <a:pt x="7399" y="447"/>
                      <a:pt x="6555" y="1"/>
                      <a:pt x="5479"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flipH="1">
                <a:off x="7588429" y="2885218"/>
                <a:ext cx="86950" cy="66032"/>
              </a:xfrm>
              <a:custGeom>
                <a:avLst/>
                <a:gdLst/>
                <a:ahLst/>
                <a:cxnLst/>
                <a:rect l="l" t="t" r="r" b="b"/>
                <a:pathLst>
                  <a:path w="1480" h="1124" extrusionOk="0">
                    <a:moveTo>
                      <a:pt x="1458" y="1"/>
                    </a:moveTo>
                    <a:cubicBezTo>
                      <a:pt x="1455" y="1"/>
                      <a:pt x="1453" y="1"/>
                      <a:pt x="1451" y="3"/>
                    </a:cubicBezTo>
                    <a:cubicBezTo>
                      <a:pt x="881" y="228"/>
                      <a:pt x="382" y="610"/>
                      <a:pt x="10" y="1098"/>
                    </a:cubicBezTo>
                    <a:cubicBezTo>
                      <a:pt x="1" y="1110"/>
                      <a:pt x="15" y="1124"/>
                      <a:pt x="29" y="1124"/>
                    </a:cubicBezTo>
                    <a:cubicBezTo>
                      <a:pt x="35" y="1124"/>
                      <a:pt x="41" y="1121"/>
                      <a:pt x="45" y="1115"/>
                    </a:cubicBezTo>
                    <a:cubicBezTo>
                      <a:pt x="410" y="638"/>
                      <a:pt x="902" y="262"/>
                      <a:pt x="1461" y="37"/>
                    </a:cubicBezTo>
                    <a:cubicBezTo>
                      <a:pt x="1479" y="31"/>
                      <a:pt x="1473" y="1"/>
                      <a:pt x="1458"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flipH="1">
                <a:off x="7626614" y="2821182"/>
                <a:ext cx="168495" cy="80543"/>
              </a:xfrm>
              <a:custGeom>
                <a:avLst/>
                <a:gdLst/>
                <a:ahLst/>
                <a:cxnLst/>
                <a:rect l="l" t="t" r="r" b="b"/>
                <a:pathLst>
                  <a:path w="2868" h="1371" extrusionOk="0">
                    <a:moveTo>
                      <a:pt x="2847" y="0"/>
                    </a:moveTo>
                    <a:cubicBezTo>
                      <a:pt x="2846" y="0"/>
                      <a:pt x="2845" y="0"/>
                      <a:pt x="2844" y="1"/>
                    </a:cubicBezTo>
                    <a:cubicBezTo>
                      <a:pt x="2021" y="99"/>
                      <a:pt x="1226" y="406"/>
                      <a:pt x="553" y="891"/>
                    </a:cubicBezTo>
                    <a:cubicBezTo>
                      <a:pt x="362" y="1028"/>
                      <a:pt x="181" y="1178"/>
                      <a:pt x="14" y="1338"/>
                    </a:cubicBezTo>
                    <a:cubicBezTo>
                      <a:pt x="1" y="1352"/>
                      <a:pt x="12" y="1371"/>
                      <a:pt x="26" y="1371"/>
                    </a:cubicBezTo>
                    <a:cubicBezTo>
                      <a:pt x="30" y="1371"/>
                      <a:pt x="34" y="1369"/>
                      <a:pt x="38" y="1365"/>
                    </a:cubicBezTo>
                    <a:cubicBezTo>
                      <a:pt x="632" y="799"/>
                      <a:pt x="1363" y="386"/>
                      <a:pt x="2154" y="171"/>
                    </a:cubicBezTo>
                    <a:cubicBezTo>
                      <a:pt x="2379" y="109"/>
                      <a:pt x="2612" y="65"/>
                      <a:pt x="2844" y="37"/>
                    </a:cubicBezTo>
                    <a:cubicBezTo>
                      <a:pt x="2866" y="34"/>
                      <a:pt x="2868" y="0"/>
                      <a:pt x="2847"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flipH="1">
                <a:off x="7660041" y="2739345"/>
                <a:ext cx="189998" cy="33545"/>
              </a:xfrm>
              <a:custGeom>
                <a:avLst/>
                <a:gdLst/>
                <a:ahLst/>
                <a:cxnLst/>
                <a:rect l="l" t="t" r="r" b="b"/>
                <a:pathLst>
                  <a:path w="3234" h="571" extrusionOk="0">
                    <a:moveTo>
                      <a:pt x="2194" y="0"/>
                    </a:moveTo>
                    <a:cubicBezTo>
                      <a:pt x="1682" y="0"/>
                      <a:pt x="1169" y="84"/>
                      <a:pt x="683" y="250"/>
                    </a:cubicBezTo>
                    <a:cubicBezTo>
                      <a:pt x="454" y="328"/>
                      <a:pt x="232" y="423"/>
                      <a:pt x="20" y="537"/>
                    </a:cubicBezTo>
                    <a:cubicBezTo>
                      <a:pt x="0" y="545"/>
                      <a:pt x="11" y="570"/>
                      <a:pt x="27" y="570"/>
                    </a:cubicBezTo>
                    <a:cubicBezTo>
                      <a:pt x="31" y="570"/>
                      <a:pt x="34" y="569"/>
                      <a:pt x="37" y="567"/>
                    </a:cubicBezTo>
                    <a:cubicBezTo>
                      <a:pt x="705" y="218"/>
                      <a:pt x="1453" y="36"/>
                      <a:pt x="2203" y="36"/>
                    </a:cubicBezTo>
                    <a:cubicBezTo>
                      <a:pt x="2297" y="36"/>
                      <a:pt x="2391" y="39"/>
                      <a:pt x="2485" y="45"/>
                    </a:cubicBezTo>
                    <a:cubicBezTo>
                      <a:pt x="2728" y="62"/>
                      <a:pt x="2966" y="96"/>
                      <a:pt x="3205" y="151"/>
                    </a:cubicBezTo>
                    <a:cubicBezTo>
                      <a:pt x="3207" y="151"/>
                      <a:pt x="3209" y="151"/>
                      <a:pt x="3210" y="151"/>
                    </a:cubicBezTo>
                    <a:cubicBezTo>
                      <a:pt x="3227" y="151"/>
                      <a:pt x="3234" y="119"/>
                      <a:pt x="3212" y="113"/>
                    </a:cubicBezTo>
                    <a:cubicBezTo>
                      <a:pt x="2878" y="38"/>
                      <a:pt x="2536" y="0"/>
                      <a:pt x="2194"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flipH="1">
                <a:off x="7679780" y="2668142"/>
                <a:ext cx="199398" cy="26260"/>
              </a:xfrm>
              <a:custGeom>
                <a:avLst/>
                <a:gdLst/>
                <a:ahLst/>
                <a:cxnLst/>
                <a:rect l="l" t="t" r="r" b="b"/>
                <a:pathLst>
                  <a:path w="3394" h="447" extrusionOk="0">
                    <a:moveTo>
                      <a:pt x="1774" y="1"/>
                    </a:moveTo>
                    <a:cubicBezTo>
                      <a:pt x="1405" y="1"/>
                      <a:pt x="1037" y="38"/>
                      <a:pt x="677" y="140"/>
                    </a:cubicBezTo>
                    <a:cubicBezTo>
                      <a:pt x="448" y="202"/>
                      <a:pt x="226" y="294"/>
                      <a:pt x="21" y="410"/>
                    </a:cubicBezTo>
                    <a:cubicBezTo>
                      <a:pt x="1" y="419"/>
                      <a:pt x="13" y="446"/>
                      <a:pt x="30" y="446"/>
                    </a:cubicBezTo>
                    <a:cubicBezTo>
                      <a:pt x="33" y="446"/>
                      <a:pt x="36" y="446"/>
                      <a:pt x="38" y="444"/>
                    </a:cubicBezTo>
                    <a:cubicBezTo>
                      <a:pt x="573" y="139"/>
                      <a:pt x="1177" y="40"/>
                      <a:pt x="1782" y="40"/>
                    </a:cubicBezTo>
                    <a:cubicBezTo>
                      <a:pt x="2042" y="40"/>
                      <a:pt x="2302" y="58"/>
                      <a:pt x="2558" y="86"/>
                    </a:cubicBezTo>
                    <a:cubicBezTo>
                      <a:pt x="2827" y="117"/>
                      <a:pt x="3093" y="154"/>
                      <a:pt x="3360" y="195"/>
                    </a:cubicBezTo>
                    <a:cubicBezTo>
                      <a:pt x="3361" y="195"/>
                      <a:pt x="3362" y="195"/>
                      <a:pt x="3363" y="195"/>
                    </a:cubicBezTo>
                    <a:cubicBezTo>
                      <a:pt x="3384" y="195"/>
                      <a:pt x="3393" y="161"/>
                      <a:pt x="3370" y="158"/>
                    </a:cubicBezTo>
                    <a:cubicBezTo>
                      <a:pt x="2844" y="79"/>
                      <a:pt x="2307" y="1"/>
                      <a:pt x="177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flipH="1">
                <a:off x="7002287" y="3070394"/>
                <a:ext cx="342982" cy="1161614"/>
              </a:xfrm>
              <a:custGeom>
                <a:avLst/>
                <a:gdLst/>
                <a:ahLst/>
                <a:cxnLst/>
                <a:rect l="l" t="t" r="r" b="b"/>
                <a:pathLst>
                  <a:path w="5838" h="19773" extrusionOk="0">
                    <a:moveTo>
                      <a:pt x="5051" y="0"/>
                    </a:moveTo>
                    <a:cubicBezTo>
                      <a:pt x="4371" y="0"/>
                      <a:pt x="3066" y="826"/>
                      <a:pt x="1915" y="2497"/>
                    </a:cubicBezTo>
                    <a:cubicBezTo>
                      <a:pt x="0" y="5278"/>
                      <a:pt x="583" y="14427"/>
                      <a:pt x="1297" y="16240"/>
                    </a:cubicBezTo>
                    <a:cubicBezTo>
                      <a:pt x="2160" y="18438"/>
                      <a:pt x="58" y="19585"/>
                      <a:pt x="58" y="19585"/>
                    </a:cubicBezTo>
                    <a:lnTo>
                      <a:pt x="348" y="19773"/>
                    </a:lnTo>
                    <a:lnTo>
                      <a:pt x="809" y="19308"/>
                    </a:lnTo>
                    <a:cubicBezTo>
                      <a:pt x="809" y="19308"/>
                      <a:pt x="2124" y="18097"/>
                      <a:pt x="1997" y="16984"/>
                    </a:cubicBezTo>
                    <a:cubicBezTo>
                      <a:pt x="1874" y="15872"/>
                      <a:pt x="1710" y="6501"/>
                      <a:pt x="2410" y="4108"/>
                    </a:cubicBezTo>
                    <a:cubicBezTo>
                      <a:pt x="3113" y="1711"/>
                      <a:pt x="5837" y="640"/>
                      <a:pt x="5424" y="145"/>
                    </a:cubicBezTo>
                    <a:cubicBezTo>
                      <a:pt x="5344" y="48"/>
                      <a:pt x="5216" y="0"/>
                      <a:pt x="5051"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flipH="1">
                <a:off x="7513699" y="4116768"/>
                <a:ext cx="119791" cy="120726"/>
              </a:xfrm>
              <a:custGeom>
                <a:avLst/>
                <a:gdLst/>
                <a:ahLst/>
                <a:cxnLst/>
                <a:rect l="l" t="t" r="r" b="b"/>
                <a:pathLst>
                  <a:path w="2039" h="2055" extrusionOk="0">
                    <a:moveTo>
                      <a:pt x="603" y="1"/>
                    </a:moveTo>
                    <a:cubicBezTo>
                      <a:pt x="565" y="1"/>
                      <a:pt x="529" y="11"/>
                      <a:pt x="496" y="33"/>
                    </a:cubicBezTo>
                    <a:cubicBezTo>
                      <a:pt x="0" y="364"/>
                      <a:pt x="1527" y="1768"/>
                      <a:pt x="1670" y="2054"/>
                    </a:cubicBezTo>
                    <a:lnTo>
                      <a:pt x="2039" y="2000"/>
                    </a:lnTo>
                    <a:cubicBezTo>
                      <a:pt x="2039" y="2000"/>
                      <a:pt x="1127" y="1"/>
                      <a:pt x="60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flipH="1">
                <a:off x="7459535" y="4148845"/>
                <a:ext cx="48821" cy="83186"/>
              </a:xfrm>
              <a:custGeom>
                <a:avLst/>
                <a:gdLst/>
                <a:ahLst/>
                <a:cxnLst/>
                <a:rect l="l" t="t" r="r" b="b"/>
                <a:pathLst>
                  <a:path w="831" h="1416" extrusionOk="0">
                    <a:moveTo>
                      <a:pt x="312" y="1"/>
                    </a:moveTo>
                    <a:cubicBezTo>
                      <a:pt x="301" y="1"/>
                      <a:pt x="289" y="3"/>
                      <a:pt x="277" y="9"/>
                    </a:cubicBezTo>
                    <a:cubicBezTo>
                      <a:pt x="0" y="149"/>
                      <a:pt x="506" y="1416"/>
                      <a:pt x="506" y="1416"/>
                    </a:cubicBezTo>
                    <a:lnTo>
                      <a:pt x="830" y="1416"/>
                    </a:lnTo>
                    <a:cubicBezTo>
                      <a:pt x="830" y="1416"/>
                      <a:pt x="576" y="1"/>
                      <a:pt x="31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flipH="1">
                <a:off x="7112976" y="4158186"/>
                <a:ext cx="63685" cy="89707"/>
              </a:xfrm>
              <a:custGeom>
                <a:avLst/>
                <a:gdLst/>
                <a:ahLst/>
                <a:cxnLst/>
                <a:rect l="l" t="t" r="r" b="b"/>
                <a:pathLst>
                  <a:path w="1084" h="1527" extrusionOk="0">
                    <a:moveTo>
                      <a:pt x="795" y="0"/>
                    </a:moveTo>
                    <a:cubicBezTo>
                      <a:pt x="791" y="0"/>
                      <a:pt x="787" y="0"/>
                      <a:pt x="782" y="1"/>
                    </a:cubicBezTo>
                    <a:cubicBezTo>
                      <a:pt x="458" y="48"/>
                      <a:pt x="1" y="1445"/>
                      <a:pt x="1" y="1445"/>
                    </a:cubicBezTo>
                    <a:lnTo>
                      <a:pt x="390" y="1526"/>
                    </a:lnTo>
                    <a:cubicBezTo>
                      <a:pt x="390" y="1526"/>
                      <a:pt x="1084" y="0"/>
                      <a:pt x="795"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flipH="1">
                <a:off x="7062452" y="4203481"/>
                <a:ext cx="70265" cy="44002"/>
              </a:xfrm>
              <a:custGeom>
                <a:avLst/>
                <a:gdLst/>
                <a:ahLst/>
                <a:cxnLst/>
                <a:rect l="l" t="t" r="r" b="b"/>
                <a:pathLst>
                  <a:path w="1196" h="749" extrusionOk="0">
                    <a:moveTo>
                      <a:pt x="672" y="1"/>
                    </a:moveTo>
                    <a:cubicBezTo>
                      <a:pt x="303" y="1"/>
                      <a:pt x="1" y="660"/>
                      <a:pt x="1" y="660"/>
                    </a:cubicBezTo>
                    <a:lnTo>
                      <a:pt x="267" y="749"/>
                    </a:lnTo>
                    <a:cubicBezTo>
                      <a:pt x="267" y="749"/>
                      <a:pt x="1195" y="179"/>
                      <a:pt x="782" y="21"/>
                    </a:cubicBezTo>
                    <a:cubicBezTo>
                      <a:pt x="745" y="7"/>
                      <a:pt x="708" y="1"/>
                      <a:pt x="67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flipH="1">
                <a:off x="7655107" y="2451300"/>
                <a:ext cx="142821" cy="26436"/>
              </a:xfrm>
              <a:custGeom>
                <a:avLst/>
                <a:gdLst/>
                <a:ahLst/>
                <a:cxnLst/>
                <a:rect l="l" t="t" r="r" b="b"/>
                <a:pathLst>
                  <a:path w="2431" h="450" extrusionOk="0">
                    <a:moveTo>
                      <a:pt x="990" y="1"/>
                    </a:moveTo>
                    <a:cubicBezTo>
                      <a:pt x="660" y="1"/>
                      <a:pt x="330" y="62"/>
                      <a:pt x="21" y="186"/>
                    </a:cubicBezTo>
                    <a:cubicBezTo>
                      <a:pt x="0" y="195"/>
                      <a:pt x="5" y="228"/>
                      <a:pt x="23" y="228"/>
                    </a:cubicBezTo>
                    <a:cubicBezTo>
                      <a:pt x="26" y="228"/>
                      <a:pt x="28" y="228"/>
                      <a:pt x="31" y="227"/>
                    </a:cubicBezTo>
                    <a:cubicBezTo>
                      <a:pt x="337" y="104"/>
                      <a:pt x="665" y="43"/>
                      <a:pt x="992" y="43"/>
                    </a:cubicBezTo>
                    <a:cubicBezTo>
                      <a:pt x="1482" y="43"/>
                      <a:pt x="1972" y="179"/>
                      <a:pt x="2390" y="445"/>
                    </a:cubicBezTo>
                    <a:cubicBezTo>
                      <a:pt x="2394" y="448"/>
                      <a:pt x="2398" y="450"/>
                      <a:pt x="2402" y="450"/>
                    </a:cubicBezTo>
                    <a:cubicBezTo>
                      <a:pt x="2420" y="450"/>
                      <a:pt x="2430" y="422"/>
                      <a:pt x="2410" y="411"/>
                    </a:cubicBezTo>
                    <a:cubicBezTo>
                      <a:pt x="1987" y="140"/>
                      <a:pt x="1489" y="1"/>
                      <a:pt x="990" y="1"/>
                    </a:cubicBezTo>
                    <a:close/>
                  </a:path>
                </a:pathLst>
              </a:custGeom>
              <a:solidFill>
                <a:srgbClr val="DB833A"/>
              </a:solidFill>
              <a:ln w="9525" cap="flat" cmpd="sng">
                <a:solidFill>
                  <a:srgbClr val="D166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flipH="1">
                <a:off x="7650701" y="2501765"/>
                <a:ext cx="129602" cy="52697"/>
              </a:xfrm>
              <a:custGeom>
                <a:avLst/>
                <a:gdLst/>
                <a:ahLst/>
                <a:cxnLst/>
                <a:rect l="l" t="t" r="r" b="b"/>
                <a:pathLst>
                  <a:path w="2206" h="897" extrusionOk="0">
                    <a:moveTo>
                      <a:pt x="212" y="1"/>
                    </a:moveTo>
                    <a:cubicBezTo>
                      <a:pt x="151" y="1"/>
                      <a:pt x="90" y="4"/>
                      <a:pt x="28" y="10"/>
                    </a:cubicBezTo>
                    <a:cubicBezTo>
                      <a:pt x="2" y="13"/>
                      <a:pt x="1" y="51"/>
                      <a:pt x="25" y="51"/>
                    </a:cubicBezTo>
                    <a:cubicBezTo>
                      <a:pt x="26" y="51"/>
                      <a:pt x="27" y="51"/>
                      <a:pt x="28" y="51"/>
                    </a:cubicBezTo>
                    <a:cubicBezTo>
                      <a:pt x="90" y="45"/>
                      <a:pt x="150" y="42"/>
                      <a:pt x="210" y="42"/>
                    </a:cubicBezTo>
                    <a:cubicBezTo>
                      <a:pt x="943" y="42"/>
                      <a:pt x="1584" y="483"/>
                      <a:pt x="2165" y="894"/>
                    </a:cubicBezTo>
                    <a:cubicBezTo>
                      <a:pt x="2169" y="896"/>
                      <a:pt x="2172" y="897"/>
                      <a:pt x="2176" y="897"/>
                    </a:cubicBezTo>
                    <a:cubicBezTo>
                      <a:pt x="2194" y="897"/>
                      <a:pt x="2206" y="871"/>
                      <a:pt x="2185" y="856"/>
                    </a:cubicBezTo>
                    <a:cubicBezTo>
                      <a:pt x="1602" y="443"/>
                      <a:pt x="951" y="1"/>
                      <a:pt x="212" y="1"/>
                    </a:cubicBezTo>
                    <a:close/>
                  </a:path>
                </a:pathLst>
              </a:custGeom>
              <a:solidFill>
                <a:srgbClr val="DB833A"/>
              </a:solidFill>
              <a:ln w="9525" cap="flat" cmpd="sng">
                <a:solidFill>
                  <a:srgbClr val="D166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2"/>
              <p:cNvSpPr/>
              <p:nvPr/>
            </p:nvSpPr>
            <p:spPr>
              <a:xfrm flipH="1">
                <a:off x="6813170" y="4213586"/>
                <a:ext cx="583035" cy="415169"/>
              </a:xfrm>
              <a:custGeom>
                <a:avLst/>
                <a:gdLst/>
                <a:ahLst/>
                <a:cxnLst/>
                <a:rect l="l" t="t" r="r" b="b"/>
                <a:pathLst>
                  <a:path w="9924" h="7067" extrusionOk="0">
                    <a:moveTo>
                      <a:pt x="812" y="0"/>
                    </a:moveTo>
                    <a:lnTo>
                      <a:pt x="0" y="7066"/>
                    </a:lnTo>
                    <a:lnTo>
                      <a:pt x="8230" y="7066"/>
                    </a:lnTo>
                    <a:cubicBezTo>
                      <a:pt x="8961" y="7066"/>
                      <a:pt x="9923" y="5987"/>
                      <a:pt x="8230" y="4557"/>
                    </a:cubicBezTo>
                    <a:cubicBezTo>
                      <a:pt x="7556" y="3987"/>
                      <a:pt x="6835" y="3830"/>
                      <a:pt x="6205" y="3830"/>
                    </a:cubicBezTo>
                    <a:cubicBezTo>
                      <a:pt x="5425" y="3830"/>
                      <a:pt x="4782" y="4072"/>
                      <a:pt x="4538" y="4072"/>
                    </a:cubicBezTo>
                    <a:cubicBezTo>
                      <a:pt x="4484" y="4072"/>
                      <a:pt x="4450" y="4060"/>
                      <a:pt x="4437" y="4032"/>
                    </a:cubicBezTo>
                    <a:cubicBezTo>
                      <a:pt x="4318" y="3769"/>
                      <a:pt x="5260" y="372"/>
                      <a:pt x="5260" y="372"/>
                    </a:cubicBezTo>
                    <a:cubicBezTo>
                      <a:pt x="5260" y="372"/>
                      <a:pt x="5185" y="348"/>
                      <a:pt x="3205" y="263"/>
                    </a:cubicBezTo>
                    <a:cubicBezTo>
                      <a:pt x="1225" y="181"/>
                      <a:pt x="812" y="0"/>
                      <a:pt x="812" y="0"/>
                    </a:cubicBezTo>
                    <a:close/>
                  </a:path>
                </a:pathLst>
              </a:custGeom>
              <a:solidFill>
                <a:srgbClr val="FF9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flipH="1">
                <a:off x="7148127" y="4203475"/>
                <a:ext cx="282823" cy="440256"/>
              </a:xfrm>
              <a:custGeom>
                <a:avLst/>
                <a:gdLst/>
                <a:ahLst/>
                <a:cxnLst/>
                <a:rect l="l" t="t" r="r" b="b"/>
                <a:pathLst>
                  <a:path w="4814" h="7715" extrusionOk="0">
                    <a:moveTo>
                      <a:pt x="355" y="1"/>
                    </a:moveTo>
                    <a:lnTo>
                      <a:pt x="0" y="7715"/>
                    </a:lnTo>
                    <a:lnTo>
                      <a:pt x="4813" y="7193"/>
                    </a:lnTo>
                    <a:cubicBezTo>
                      <a:pt x="4813" y="7193"/>
                      <a:pt x="2208" y="6145"/>
                      <a:pt x="2397" y="4888"/>
                    </a:cubicBezTo>
                    <a:cubicBezTo>
                      <a:pt x="2584" y="3633"/>
                      <a:pt x="2696" y="369"/>
                      <a:pt x="2696" y="369"/>
                    </a:cubicBezTo>
                    <a:lnTo>
                      <a:pt x="355" y="1"/>
                    </a:ln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flipH="1">
                <a:off x="7124084" y="4450816"/>
                <a:ext cx="97877" cy="43532"/>
              </a:xfrm>
              <a:custGeom>
                <a:avLst/>
                <a:gdLst/>
                <a:ahLst/>
                <a:cxnLst/>
                <a:rect l="l" t="t" r="r" b="b"/>
                <a:pathLst>
                  <a:path w="1666" h="741" extrusionOk="0">
                    <a:moveTo>
                      <a:pt x="1281" y="1"/>
                    </a:moveTo>
                    <a:cubicBezTo>
                      <a:pt x="1017" y="1"/>
                      <a:pt x="664" y="44"/>
                      <a:pt x="378" y="230"/>
                    </a:cubicBezTo>
                    <a:cubicBezTo>
                      <a:pt x="0" y="475"/>
                      <a:pt x="171" y="740"/>
                      <a:pt x="422" y="740"/>
                    </a:cubicBezTo>
                    <a:cubicBezTo>
                      <a:pt x="525" y="740"/>
                      <a:pt x="640" y="696"/>
                      <a:pt x="737" y="588"/>
                    </a:cubicBezTo>
                    <a:cubicBezTo>
                      <a:pt x="1068" y="216"/>
                      <a:pt x="1666" y="32"/>
                      <a:pt x="1666" y="32"/>
                    </a:cubicBezTo>
                    <a:cubicBezTo>
                      <a:pt x="1666" y="32"/>
                      <a:pt x="1505" y="1"/>
                      <a:pt x="1281" y="1"/>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flipH="1">
                <a:off x="7313765" y="4212117"/>
                <a:ext cx="680736" cy="426272"/>
              </a:xfrm>
              <a:custGeom>
                <a:avLst/>
                <a:gdLst/>
                <a:ahLst/>
                <a:cxnLst/>
                <a:rect l="l" t="t" r="r" b="b"/>
                <a:pathLst>
                  <a:path w="11587" h="7256" extrusionOk="0">
                    <a:moveTo>
                      <a:pt x="4977" y="1"/>
                    </a:moveTo>
                    <a:cubicBezTo>
                      <a:pt x="4694" y="1"/>
                      <a:pt x="5653" y="2591"/>
                      <a:pt x="5565" y="3473"/>
                    </a:cubicBezTo>
                    <a:cubicBezTo>
                      <a:pt x="5538" y="3755"/>
                      <a:pt x="5349" y="3848"/>
                      <a:pt x="5043" y="3848"/>
                    </a:cubicBezTo>
                    <a:cubicBezTo>
                      <a:pt x="4465" y="3848"/>
                      <a:pt x="3468" y="3517"/>
                      <a:pt x="2358" y="3517"/>
                    </a:cubicBezTo>
                    <a:cubicBezTo>
                      <a:pt x="2205" y="3517"/>
                      <a:pt x="2049" y="3523"/>
                      <a:pt x="1892" y="3537"/>
                    </a:cubicBezTo>
                    <a:cubicBezTo>
                      <a:pt x="1" y="3712"/>
                      <a:pt x="673" y="7255"/>
                      <a:pt x="1285" y="7255"/>
                    </a:cubicBezTo>
                    <a:lnTo>
                      <a:pt x="10259" y="7255"/>
                    </a:lnTo>
                    <a:cubicBezTo>
                      <a:pt x="11587" y="7255"/>
                      <a:pt x="11382" y="1407"/>
                      <a:pt x="11399" y="397"/>
                    </a:cubicBezTo>
                    <a:cubicBezTo>
                      <a:pt x="11404" y="100"/>
                      <a:pt x="11216" y="16"/>
                      <a:pt x="10831" y="16"/>
                    </a:cubicBezTo>
                    <a:cubicBezTo>
                      <a:pt x="10341" y="16"/>
                      <a:pt x="9530" y="151"/>
                      <a:pt x="8385" y="151"/>
                    </a:cubicBezTo>
                    <a:cubicBezTo>
                      <a:pt x="6593" y="151"/>
                      <a:pt x="5392" y="66"/>
                      <a:pt x="4985" y="1"/>
                    </a:cubicBezTo>
                    <a:cubicBezTo>
                      <a:pt x="4982" y="1"/>
                      <a:pt x="4979" y="1"/>
                      <a:pt x="4977" y="1"/>
                    </a:cubicBezTo>
                    <a:close/>
                  </a:path>
                </a:pathLst>
              </a:custGeom>
              <a:solidFill>
                <a:srgbClr val="FF9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flipH="1">
                <a:off x="7513695" y="4171167"/>
                <a:ext cx="305676" cy="308894"/>
              </a:xfrm>
              <a:custGeom>
                <a:avLst/>
                <a:gdLst/>
                <a:ahLst/>
                <a:cxnLst/>
                <a:rect l="l" t="t" r="r" b="b"/>
                <a:pathLst>
                  <a:path w="5203" h="5258" extrusionOk="0">
                    <a:moveTo>
                      <a:pt x="1634" y="1"/>
                    </a:moveTo>
                    <a:cubicBezTo>
                      <a:pt x="1" y="1"/>
                      <a:pt x="1116" y="4476"/>
                      <a:pt x="1116" y="4476"/>
                    </a:cubicBezTo>
                    <a:cubicBezTo>
                      <a:pt x="2891" y="4595"/>
                      <a:pt x="4434" y="5258"/>
                      <a:pt x="4910" y="5258"/>
                    </a:cubicBezTo>
                    <a:cubicBezTo>
                      <a:pt x="5068" y="5258"/>
                      <a:pt x="5108" y="5185"/>
                      <a:pt x="5001" y="4995"/>
                    </a:cubicBezTo>
                    <a:cubicBezTo>
                      <a:pt x="4574" y="4234"/>
                      <a:pt x="5203" y="391"/>
                      <a:pt x="5203" y="391"/>
                    </a:cubicBezTo>
                    <a:cubicBezTo>
                      <a:pt x="5203" y="391"/>
                      <a:pt x="3359" y="73"/>
                      <a:pt x="1673" y="2"/>
                    </a:cubicBezTo>
                    <a:cubicBezTo>
                      <a:pt x="1660" y="1"/>
                      <a:pt x="1647" y="1"/>
                      <a:pt x="1634" y="1"/>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flipH="1">
                <a:off x="7816078" y="4414975"/>
                <a:ext cx="213547" cy="236401"/>
              </a:xfrm>
              <a:custGeom>
                <a:avLst/>
                <a:gdLst/>
                <a:ahLst/>
                <a:cxnLst/>
                <a:rect l="l" t="t" r="r" b="b"/>
                <a:pathLst>
                  <a:path w="3635" h="4516" extrusionOk="0">
                    <a:moveTo>
                      <a:pt x="2699" y="0"/>
                    </a:moveTo>
                    <a:cubicBezTo>
                      <a:pt x="0" y="0"/>
                      <a:pt x="837" y="3256"/>
                      <a:pt x="1090" y="4052"/>
                    </a:cubicBezTo>
                    <a:cubicBezTo>
                      <a:pt x="1205" y="4410"/>
                      <a:pt x="1546" y="4516"/>
                      <a:pt x="1908" y="4516"/>
                    </a:cubicBezTo>
                    <a:cubicBezTo>
                      <a:pt x="2432" y="4516"/>
                      <a:pt x="3002" y="4295"/>
                      <a:pt x="3002" y="4295"/>
                    </a:cubicBezTo>
                    <a:cubicBezTo>
                      <a:pt x="3002" y="4295"/>
                      <a:pt x="2599" y="3298"/>
                      <a:pt x="2825" y="2069"/>
                    </a:cubicBezTo>
                    <a:cubicBezTo>
                      <a:pt x="3035" y="942"/>
                      <a:pt x="3468" y="199"/>
                      <a:pt x="3536" y="87"/>
                    </a:cubicBezTo>
                    <a:lnTo>
                      <a:pt x="3536" y="87"/>
                    </a:lnTo>
                    <a:cubicBezTo>
                      <a:pt x="3568" y="93"/>
                      <a:pt x="3601" y="100"/>
                      <a:pt x="3634" y="107"/>
                    </a:cubicBezTo>
                    <a:lnTo>
                      <a:pt x="3545" y="72"/>
                    </a:lnTo>
                    <a:cubicBezTo>
                      <a:pt x="3545" y="72"/>
                      <a:pt x="3542" y="77"/>
                      <a:pt x="3536" y="87"/>
                    </a:cubicBezTo>
                    <a:lnTo>
                      <a:pt x="3536" y="87"/>
                    </a:lnTo>
                    <a:cubicBezTo>
                      <a:pt x="3225" y="28"/>
                      <a:pt x="2947" y="0"/>
                      <a:pt x="2699" y="0"/>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flipH="1">
                <a:off x="7567278" y="4314634"/>
                <a:ext cx="146229" cy="8577"/>
              </a:xfrm>
              <a:custGeom>
                <a:avLst/>
                <a:gdLst/>
                <a:ahLst/>
                <a:cxnLst/>
                <a:rect l="l" t="t" r="r" b="b"/>
                <a:pathLst>
                  <a:path w="2489" h="146" extrusionOk="0">
                    <a:moveTo>
                      <a:pt x="854" y="0"/>
                    </a:moveTo>
                    <a:cubicBezTo>
                      <a:pt x="577" y="0"/>
                      <a:pt x="301" y="3"/>
                      <a:pt x="24" y="7"/>
                    </a:cubicBezTo>
                    <a:cubicBezTo>
                      <a:pt x="1" y="7"/>
                      <a:pt x="1" y="48"/>
                      <a:pt x="24" y="48"/>
                    </a:cubicBezTo>
                    <a:cubicBezTo>
                      <a:pt x="280" y="44"/>
                      <a:pt x="534" y="41"/>
                      <a:pt x="787" y="41"/>
                    </a:cubicBezTo>
                    <a:cubicBezTo>
                      <a:pt x="944" y="41"/>
                      <a:pt x="1100" y="42"/>
                      <a:pt x="1257" y="45"/>
                    </a:cubicBezTo>
                    <a:cubicBezTo>
                      <a:pt x="1461" y="45"/>
                      <a:pt x="1666" y="48"/>
                      <a:pt x="1868" y="55"/>
                    </a:cubicBezTo>
                    <a:cubicBezTo>
                      <a:pt x="1967" y="55"/>
                      <a:pt x="2066" y="59"/>
                      <a:pt x="2165" y="62"/>
                    </a:cubicBezTo>
                    <a:cubicBezTo>
                      <a:pt x="2257" y="65"/>
                      <a:pt x="2383" y="51"/>
                      <a:pt x="2445" y="137"/>
                    </a:cubicBezTo>
                    <a:cubicBezTo>
                      <a:pt x="2449" y="143"/>
                      <a:pt x="2454" y="145"/>
                      <a:pt x="2460" y="145"/>
                    </a:cubicBezTo>
                    <a:cubicBezTo>
                      <a:pt x="2474" y="145"/>
                      <a:pt x="2489" y="131"/>
                      <a:pt x="2479" y="116"/>
                    </a:cubicBezTo>
                    <a:cubicBezTo>
                      <a:pt x="2441" y="62"/>
                      <a:pt x="2386" y="42"/>
                      <a:pt x="2325" y="31"/>
                    </a:cubicBezTo>
                    <a:cubicBezTo>
                      <a:pt x="2230" y="14"/>
                      <a:pt x="2127" y="21"/>
                      <a:pt x="2032" y="18"/>
                    </a:cubicBezTo>
                    <a:cubicBezTo>
                      <a:pt x="1810" y="10"/>
                      <a:pt x="1588" y="7"/>
                      <a:pt x="1366" y="4"/>
                    </a:cubicBezTo>
                    <a:cubicBezTo>
                      <a:pt x="1195" y="1"/>
                      <a:pt x="1025" y="0"/>
                      <a:pt x="854" y="0"/>
                    </a:cubicBezTo>
                    <a:close/>
                  </a:path>
                </a:pathLst>
              </a:custGeom>
              <a:solidFill>
                <a:srgbClr val="FF9E3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flipH="1">
                <a:off x="7571978" y="4371972"/>
                <a:ext cx="139120" cy="21384"/>
              </a:xfrm>
              <a:custGeom>
                <a:avLst/>
                <a:gdLst/>
                <a:ahLst/>
                <a:cxnLst/>
                <a:rect l="l" t="t" r="r" b="b"/>
                <a:pathLst>
                  <a:path w="2368" h="364" extrusionOk="0">
                    <a:moveTo>
                      <a:pt x="28" y="0"/>
                    </a:moveTo>
                    <a:cubicBezTo>
                      <a:pt x="1" y="0"/>
                      <a:pt x="1" y="41"/>
                      <a:pt x="28" y="41"/>
                    </a:cubicBezTo>
                    <a:cubicBezTo>
                      <a:pt x="806" y="41"/>
                      <a:pt x="1581" y="151"/>
                      <a:pt x="2332" y="362"/>
                    </a:cubicBezTo>
                    <a:cubicBezTo>
                      <a:pt x="2334" y="363"/>
                      <a:pt x="2336" y="363"/>
                      <a:pt x="2338" y="363"/>
                    </a:cubicBezTo>
                    <a:cubicBezTo>
                      <a:pt x="2361" y="363"/>
                      <a:pt x="2368" y="331"/>
                      <a:pt x="2342" y="321"/>
                    </a:cubicBezTo>
                    <a:cubicBezTo>
                      <a:pt x="1592" y="110"/>
                      <a:pt x="809" y="0"/>
                      <a:pt x="28" y="0"/>
                    </a:cubicBezTo>
                    <a:close/>
                  </a:path>
                </a:pathLst>
              </a:custGeom>
              <a:solidFill>
                <a:srgbClr val="FF9E3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flipH="1">
                <a:off x="7099287" y="4372560"/>
                <a:ext cx="78549" cy="11515"/>
              </a:xfrm>
              <a:custGeom>
                <a:avLst/>
                <a:gdLst/>
                <a:ahLst/>
                <a:cxnLst/>
                <a:rect l="l" t="t" r="r" b="b"/>
                <a:pathLst>
                  <a:path w="1337" h="196" extrusionOk="0">
                    <a:moveTo>
                      <a:pt x="1304" y="1"/>
                    </a:moveTo>
                    <a:cubicBezTo>
                      <a:pt x="1303" y="1"/>
                      <a:pt x="1302" y="1"/>
                      <a:pt x="1301" y="1"/>
                    </a:cubicBezTo>
                    <a:cubicBezTo>
                      <a:pt x="878" y="69"/>
                      <a:pt x="451" y="121"/>
                      <a:pt x="27" y="154"/>
                    </a:cubicBezTo>
                    <a:cubicBezTo>
                      <a:pt x="2" y="158"/>
                      <a:pt x="0" y="195"/>
                      <a:pt x="24" y="195"/>
                    </a:cubicBezTo>
                    <a:cubicBezTo>
                      <a:pt x="25" y="195"/>
                      <a:pt x="26" y="195"/>
                      <a:pt x="27" y="195"/>
                    </a:cubicBezTo>
                    <a:cubicBezTo>
                      <a:pt x="457" y="162"/>
                      <a:pt x="884" y="110"/>
                      <a:pt x="1311" y="42"/>
                    </a:cubicBezTo>
                    <a:cubicBezTo>
                      <a:pt x="1337" y="36"/>
                      <a:pt x="1326" y="1"/>
                      <a:pt x="1304" y="1"/>
                    </a:cubicBezTo>
                    <a:close/>
                  </a:path>
                </a:pathLst>
              </a:custGeom>
              <a:solidFill>
                <a:srgbClr val="DB833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2"/>
              <p:cNvSpPr/>
              <p:nvPr/>
            </p:nvSpPr>
            <p:spPr>
              <a:xfrm flipH="1">
                <a:off x="6888614" y="4480364"/>
                <a:ext cx="68679" cy="68558"/>
              </a:xfrm>
              <a:custGeom>
                <a:avLst/>
                <a:gdLst/>
                <a:ahLst/>
                <a:cxnLst/>
                <a:rect l="l" t="t" r="r" b="b"/>
                <a:pathLst>
                  <a:path w="1169" h="1167" extrusionOk="0">
                    <a:moveTo>
                      <a:pt x="33" y="1"/>
                    </a:moveTo>
                    <a:cubicBezTo>
                      <a:pt x="14" y="1"/>
                      <a:pt x="1" y="28"/>
                      <a:pt x="21" y="40"/>
                    </a:cubicBezTo>
                    <a:cubicBezTo>
                      <a:pt x="500" y="282"/>
                      <a:pt x="886" y="675"/>
                      <a:pt x="1124" y="1156"/>
                    </a:cubicBezTo>
                    <a:cubicBezTo>
                      <a:pt x="1128" y="1164"/>
                      <a:pt x="1134" y="1167"/>
                      <a:pt x="1140" y="1167"/>
                    </a:cubicBezTo>
                    <a:cubicBezTo>
                      <a:pt x="1153" y="1167"/>
                      <a:pt x="1168" y="1152"/>
                      <a:pt x="1159" y="1136"/>
                    </a:cubicBezTo>
                    <a:cubicBezTo>
                      <a:pt x="919" y="651"/>
                      <a:pt x="524" y="252"/>
                      <a:pt x="42" y="3"/>
                    </a:cubicBezTo>
                    <a:cubicBezTo>
                      <a:pt x="39" y="1"/>
                      <a:pt x="36" y="1"/>
                      <a:pt x="33" y="1"/>
                    </a:cubicBezTo>
                    <a:close/>
                  </a:path>
                </a:pathLst>
              </a:custGeom>
              <a:solidFill>
                <a:srgbClr val="DB833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flipH="1">
                <a:off x="7089476" y="4297773"/>
                <a:ext cx="57457" cy="14452"/>
              </a:xfrm>
              <a:custGeom>
                <a:avLst/>
                <a:gdLst/>
                <a:ahLst/>
                <a:cxnLst/>
                <a:rect l="l" t="t" r="r" b="b"/>
                <a:pathLst>
                  <a:path w="978" h="246" extrusionOk="0">
                    <a:moveTo>
                      <a:pt x="27" y="1"/>
                    </a:moveTo>
                    <a:cubicBezTo>
                      <a:pt x="0" y="1"/>
                      <a:pt x="0" y="42"/>
                      <a:pt x="27" y="42"/>
                    </a:cubicBezTo>
                    <a:cubicBezTo>
                      <a:pt x="341" y="42"/>
                      <a:pt x="648" y="110"/>
                      <a:pt x="935" y="243"/>
                    </a:cubicBezTo>
                    <a:cubicBezTo>
                      <a:pt x="938" y="245"/>
                      <a:pt x="941" y="245"/>
                      <a:pt x="944" y="245"/>
                    </a:cubicBezTo>
                    <a:cubicBezTo>
                      <a:pt x="964" y="245"/>
                      <a:pt x="977" y="218"/>
                      <a:pt x="955" y="209"/>
                    </a:cubicBezTo>
                    <a:cubicBezTo>
                      <a:pt x="662" y="72"/>
                      <a:pt x="348" y="1"/>
                      <a:pt x="27" y="1"/>
                    </a:cubicBezTo>
                    <a:close/>
                  </a:path>
                </a:pathLst>
              </a:custGeom>
              <a:solidFill>
                <a:srgbClr val="DB833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flipH="1">
                <a:off x="6787097" y="3158811"/>
                <a:ext cx="15216" cy="266890"/>
              </a:xfrm>
              <a:custGeom>
                <a:avLst/>
                <a:gdLst/>
                <a:ahLst/>
                <a:cxnLst/>
                <a:rect l="l" t="t" r="r" b="b"/>
                <a:pathLst>
                  <a:path w="259" h="4543" extrusionOk="0">
                    <a:moveTo>
                      <a:pt x="178" y="1"/>
                    </a:moveTo>
                    <a:cubicBezTo>
                      <a:pt x="169" y="1"/>
                      <a:pt x="159" y="7"/>
                      <a:pt x="159" y="19"/>
                    </a:cubicBezTo>
                    <a:cubicBezTo>
                      <a:pt x="230" y="1189"/>
                      <a:pt x="214" y="2368"/>
                      <a:pt x="107" y="3535"/>
                    </a:cubicBezTo>
                    <a:cubicBezTo>
                      <a:pt x="80" y="3866"/>
                      <a:pt x="43" y="4197"/>
                      <a:pt x="2" y="4525"/>
                    </a:cubicBezTo>
                    <a:cubicBezTo>
                      <a:pt x="0" y="4537"/>
                      <a:pt x="9" y="4542"/>
                      <a:pt x="18" y="4542"/>
                    </a:cubicBezTo>
                    <a:cubicBezTo>
                      <a:pt x="28" y="4542"/>
                      <a:pt x="38" y="4537"/>
                      <a:pt x="39" y="4525"/>
                    </a:cubicBezTo>
                    <a:cubicBezTo>
                      <a:pt x="189" y="3360"/>
                      <a:pt x="258" y="2186"/>
                      <a:pt x="238" y="1012"/>
                    </a:cubicBezTo>
                    <a:cubicBezTo>
                      <a:pt x="230" y="681"/>
                      <a:pt x="217" y="350"/>
                      <a:pt x="200" y="19"/>
                    </a:cubicBezTo>
                    <a:cubicBezTo>
                      <a:pt x="198" y="7"/>
                      <a:pt x="188" y="1"/>
                      <a:pt x="178" y="1"/>
                    </a:cubicBezTo>
                    <a:close/>
                  </a:path>
                </a:pathLst>
              </a:custGeom>
              <a:solidFill>
                <a:srgbClr val="C7DDDC"/>
              </a:solidFill>
              <a:ln w="19050" cap="flat" cmpd="sng">
                <a:solidFill>
                  <a:srgbClr val="C7DD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flipH="1">
                <a:off x="6797202" y="3551958"/>
                <a:ext cx="2820" cy="2291"/>
              </a:xfrm>
              <a:custGeom>
                <a:avLst/>
                <a:gdLst/>
                <a:ahLst/>
                <a:cxnLst/>
                <a:rect l="l" t="t" r="r" b="b"/>
                <a:pathLst>
                  <a:path w="48" h="39" extrusionOk="0">
                    <a:moveTo>
                      <a:pt x="24" y="0"/>
                    </a:moveTo>
                    <a:cubicBezTo>
                      <a:pt x="0" y="0"/>
                      <a:pt x="0" y="38"/>
                      <a:pt x="24" y="38"/>
                    </a:cubicBezTo>
                    <a:cubicBezTo>
                      <a:pt x="48" y="38"/>
                      <a:pt x="48" y="0"/>
                      <a:pt x="24" y="0"/>
                    </a:cubicBezTo>
                    <a:close/>
                  </a:path>
                </a:pathLst>
              </a:custGeom>
              <a:solidFill>
                <a:srgbClr val="B8CB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flipH="1">
                <a:off x="6895369" y="1240724"/>
                <a:ext cx="106866" cy="100987"/>
              </a:xfrm>
              <a:custGeom>
                <a:avLst/>
                <a:gdLst/>
                <a:ahLst/>
                <a:cxnLst/>
                <a:rect l="l" t="t" r="r" b="b"/>
                <a:pathLst>
                  <a:path w="1819" h="1719" extrusionOk="0">
                    <a:moveTo>
                      <a:pt x="31" y="1"/>
                    </a:moveTo>
                    <a:cubicBezTo>
                      <a:pt x="12" y="1"/>
                      <a:pt x="1" y="28"/>
                      <a:pt x="19" y="37"/>
                    </a:cubicBezTo>
                    <a:cubicBezTo>
                      <a:pt x="742" y="406"/>
                      <a:pt x="1552" y="863"/>
                      <a:pt x="1777" y="1706"/>
                    </a:cubicBezTo>
                    <a:cubicBezTo>
                      <a:pt x="1780" y="1714"/>
                      <a:pt x="1787" y="1718"/>
                      <a:pt x="1795" y="1718"/>
                    </a:cubicBezTo>
                    <a:cubicBezTo>
                      <a:pt x="1807" y="1718"/>
                      <a:pt x="1818" y="1710"/>
                      <a:pt x="1815" y="1696"/>
                    </a:cubicBezTo>
                    <a:cubicBezTo>
                      <a:pt x="1585" y="842"/>
                      <a:pt x="770" y="379"/>
                      <a:pt x="39" y="3"/>
                    </a:cubicBezTo>
                    <a:cubicBezTo>
                      <a:pt x="36" y="1"/>
                      <a:pt x="33" y="1"/>
                      <a:pt x="31" y="1"/>
                    </a:cubicBezTo>
                    <a:close/>
                  </a:path>
                </a:pathLst>
              </a:custGeom>
              <a:solidFill>
                <a:srgbClr val="E2B59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flipH="1">
                <a:off x="7040011" y="1205592"/>
                <a:ext cx="2879" cy="2232"/>
              </a:xfrm>
              <a:custGeom>
                <a:avLst/>
                <a:gdLst/>
                <a:ahLst/>
                <a:cxnLst/>
                <a:rect l="l" t="t" r="r" b="b"/>
                <a:pathLst>
                  <a:path w="49" h="38" extrusionOk="0">
                    <a:moveTo>
                      <a:pt x="24" y="0"/>
                    </a:moveTo>
                    <a:cubicBezTo>
                      <a:pt x="0" y="0"/>
                      <a:pt x="0" y="38"/>
                      <a:pt x="24" y="38"/>
                    </a:cubicBezTo>
                    <a:cubicBezTo>
                      <a:pt x="49" y="38"/>
                      <a:pt x="49" y="0"/>
                      <a:pt x="24" y="0"/>
                    </a:cubicBezTo>
                    <a:close/>
                  </a:path>
                </a:pathLst>
              </a:custGeom>
              <a:solidFill>
                <a:srgbClr val="E2B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flipH="1">
                <a:off x="6738803" y="2874056"/>
                <a:ext cx="154571" cy="26613"/>
              </a:xfrm>
              <a:custGeom>
                <a:avLst/>
                <a:gdLst/>
                <a:ahLst/>
                <a:cxnLst/>
                <a:rect l="l" t="t" r="r" b="b"/>
                <a:pathLst>
                  <a:path w="2631" h="453" extrusionOk="0">
                    <a:moveTo>
                      <a:pt x="27" y="1"/>
                    </a:moveTo>
                    <a:cubicBezTo>
                      <a:pt x="8" y="1"/>
                      <a:pt x="1" y="33"/>
                      <a:pt x="23" y="43"/>
                    </a:cubicBezTo>
                    <a:cubicBezTo>
                      <a:pt x="518" y="213"/>
                      <a:pt x="1030" y="336"/>
                      <a:pt x="1549" y="401"/>
                    </a:cubicBezTo>
                    <a:cubicBezTo>
                      <a:pt x="1702" y="423"/>
                      <a:pt x="1868" y="452"/>
                      <a:pt x="2030" y="452"/>
                    </a:cubicBezTo>
                    <a:cubicBezTo>
                      <a:pt x="2117" y="452"/>
                      <a:pt x="2204" y="444"/>
                      <a:pt x="2286" y="421"/>
                    </a:cubicBezTo>
                    <a:cubicBezTo>
                      <a:pt x="2456" y="374"/>
                      <a:pt x="2614" y="243"/>
                      <a:pt x="2631" y="56"/>
                    </a:cubicBezTo>
                    <a:cubicBezTo>
                      <a:pt x="2631" y="42"/>
                      <a:pt x="2621" y="35"/>
                      <a:pt x="2610" y="35"/>
                    </a:cubicBezTo>
                    <a:cubicBezTo>
                      <a:pt x="2600" y="35"/>
                      <a:pt x="2590" y="42"/>
                      <a:pt x="2590" y="56"/>
                    </a:cubicBezTo>
                    <a:cubicBezTo>
                      <a:pt x="2566" y="292"/>
                      <a:pt x="2320" y="397"/>
                      <a:pt x="2112" y="404"/>
                    </a:cubicBezTo>
                    <a:cubicBezTo>
                      <a:pt x="2080" y="406"/>
                      <a:pt x="2047" y="407"/>
                      <a:pt x="2015" y="407"/>
                    </a:cubicBezTo>
                    <a:cubicBezTo>
                      <a:pt x="1809" y="407"/>
                      <a:pt x="1599" y="372"/>
                      <a:pt x="1399" y="339"/>
                    </a:cubicBezTo>
                    <a:cubicBezTo>
                      <a:pt x="934" y="271"/>
                      <a:pt x="477" y="155"/>
                      <a:pt x="33" y="2"/>
                    </a:cubicBezTo>
                    <a:cubicBezTo>
                      <a:pt x="31" y="1"/>
                      <a:pt x="29" y="1"/>
                      <a:pt x="27" y="1"/>
                    </a:cubicBezTo>
                    <a:close/>
                  </a:path>
                </a:pathLst>
              </a:custGeom>
              <a:solidFill>
                <a:srgbClr val="DB833A"/>
              </a:solidFill>
              <a:ln w="9525" cap="flat" cmpd="sng">
                <a:solidFill>
                  <a:srgbClr val="D166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flipH="1">
                <a:off x="6782044" y="2370873"/>
                <a:ext cx="82544" cy="299319"/>
              </a:xfrm>
              <a:custGeom>
                <a:avLst/>
                <a:gdLst/>
                <a:ahLst/>
                <a:cxnLst/>
                <a:rect l="l" t="t" r="r" b="b"/>
                <a:pathLst>
                  <a:path w="1405" h="5095" extrusionOk="0">
                    <a:moveTo>
                      <a:pt x="26" y="0"/>
                    </a:moveTo>
                    <a:cubicBezTo>
                      <a:pt x="14" y="0"/>
                      <a:pt x="1" y="11"/>
                      <a:pt x="7" y="26"/>
                    </a:cubicBezTo>
                    <a:cubicBezTo>
                      <a:pt x="424" y="1319"/>
                      <a:pt x="792" y="2630"/>
                      <a:pt x="1106" y="3951"/>
                    </a:cubicBezTo>
                    <a:cubicBezTo>
                      <a:pt x="1195" y="4327"/>
                      <a:pt x="1281" y="4702"/>
                      <a:pt x="1362" y="5081"/>
                    </a:cubicBezTo>
                    <a:cubicBezTo>
                      <a:pt x="1364" y="5090"/>
                      <a:pt x="1371" y="5095"/>
                      <a:pt x="1378" y="5095"/>
                    </a:cubicBezTo>
                    <a:cubicBezTo>
                      <a:pt x="1390" y="5095"/>
                      <a:pt x="1404" y="5084"/>
                      <a:pt x="1400" y="5068"/>
                    </a:cubicBezTo>
                    <a:cubicBezTo>
                      <a:pt x="1117" y="3740"/>
                      <a:pt x="778" y="2422"/>
                      <a:pt x="389" y="1118"/>
                    </a:cubicBezTo>
                    <a:cubicBezTo>
                      <a:pt x="280" y="749"/>
                      <a:pt x="164" y="381"/>
                      <a:pt x="45" y="15"/>
                    </a:cubicBezTo>
                    <a:cubicBezTo>
                      <a:pt x="42" y="5"/>
                      <a:pt x="34" y="0"/>
                      <a:pt x="26" y="0"/>
                    </a:cubicBezTo>
                    <a:close/>
                  </a:path>
                </a:pathLst>
              </a:custGeom>
              <a:solidFill>
                <a:srgbClr val="DB833A"/>
              </a:solidFill>
              <a:ln w="9525" cap="flat" cmpd="sng">
                <a:solidFill>
                  <a:srgbClr val="D166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flipH="1">
                <a:off x="6823815" y="1784502"/>
                <a:ext cx="23970" cy="257079"/>
              </a:xfrm>
              <a:custGeom>
                <a:avLst/>
                <a:gdLst/>
                <a:ahLst/>
                <a:cxnLst/>
                <a:rect l="l" t="t" r="r" b="b"/>
                <a:pathLst>
                  <a:path w="408" h="4376" extrusionOk="0">
                    <a:moveTo>
                      <a:pt x="259" y="0"/>
                    </a:moveTo>
                    <a:cubicBezTo>
                      <a:pt x="249" y="0"/>
                      <a:pt x="240" y="6"/>
                      <a:pt x="240" y="18"/>
                    </a:cubicBezTo>
                    <a:cubicBezTo>
                      <a:pt x="322" y="1148"/>
                      <a:pt x="407" y="2295"/>
                      <a:pt x="226" y="3418"/>
                    </a:cubicBezTo>
                    <a:cubicBezTo>
                      <a:pt x="175" y="3735"/>
                      <a:pt x="103" y="4047"/>
                      <a:pt x="5" y="4354"/>
                    </a:cubicBezTo>
                    <a:cubicBezTo>
                      <a:pt x="1" y="4368"/>
                      <a:pt x="12" y="4376"/>
                      <a:pt x="23" y="4376"/>
                    </a:cubicBezTo>
                    <a:cubicBezTo>
                      <a:pt x="31" y="4376"/>
                      <a:pt x="39" y="4372"/>
                      <a:pt x="42" y="4364"/>
                    </a:cubicBezTo>
                    <a:cubicBezTo>
                      <a:pt x="387" y="3275"/>
                      <a:pt x="404" y="2117"/>
                      <a:pt x="342" y="987"/>
                    </a:cubicBezTo>
                    <a:cubicBezTo>
                      <a:pt x="325" y="663"/>
                      <a:pt x="301" y="343"/>
                      <a:pt x="278" y="18"/>
                    </a:cubicBezTo>
                    <a:cubicBezTo>
                      <a:pt x="278" y="6"/>
                      <a:pt x="268" y="0"/>
                      <a:pt x="259" y="0"/>
                    </a:cubicBezTo>
                    <a:close/>
                  </a:path>
                </a:pathLst>
              </a:custGeom>
              <a:solidFill>
                <a:srgbClr val="2B5263"/>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flipH="1">
                <a:off x="6786333" y="2156029"/>
                <a:ext cx="48939" cy="48290"/>
              </a:xfrm>
              <a:custGeom>
                <a:avLst/>
                <a:gdLst/>
                <a:ahLst/>
                <a:cxnLst/>
                <a:rect l="l" t="t" r="r" b="b"/>
                <a:pathLst>
                  <a:path w="833" h="822" extrusionOk="0">
                    <a:moveTo>
                      <a:pt x="622" y="0"/>
                    </a:moveTo>
                    <a:cubicBezTo>
                      <a:pt x="611" y="0"/>
                      <a:pt x="597" y="13"/>
                      <a:pt x="604" y="30"/>
                    </a:cubicBezTo>
                    <a:cubicBezTo>
                      <a:pt x="689" y="221"/>
                      <a:pt x="795" y="508"/>
                      <a:pt x="614" y="679"/>
                    </a:cubicBezTo>
                    <a:cubicBezTo>
                      <a:pt x="529" y="760"/>
                      <a:pt x="412" y="784"/>
                      <a:pt x="294" y="784"/>
                    </a:cubicBezTo>
                    <a:cubicBezTo>
                      <a:pt x="204" y="784"/>
                      <a:pt x="113" y="770"/>
                      <a:pt x="34" y="757"/>
                    </a:cubicBezTo>
                    <a:cubicBezTo>
                      <a:pt x="33" y="757"/>
                      <a:pt x="32" y="757"/>
                      <a:pt x="31" y="757"/>
                    </a:cubicBezTo>
                    <a:cubicBezTo>
                      <a:pt x="9" y="757"/>
                      <a:pt x="1" y="791"/>
                      <a:pt x="24" y="795"/>
                    </a:cubicBezTo>
                    <a:cubicBezTo>
                      <a:pt x="105" y="808"/>
                      <a:pt x="197" y="822"/>
                      <a:pt x="288" y="822"/>
                    </a:cubicBezTo>
                    <a:cubicBezTo>
                      <a:pt x="424" y="822"/>
                      <a:pt x="558" y="792"/>
                      <a:pt x="652" y="692"/>
                    </a:cubicBezTo>
                    <a:cubicBezTo>
                      <a:pt x="832" y="504"/>
                      <a:pt x="727" y="217"/>
                      <a:pt x="635" y="9"/>
                    </a:cubicBezTo>
                    <a:cubicBezTo>
                      <a:pt x="633" y="3"/>
                      <a:pt x="628" y="0"/>
                      <a:pt x="622" y="0"/>
                    </a:cubicBezTo>
                    <a:close/>
                  </a:path>
                </a:pathLst>
              </a:custGeom>
              <a:solidFill>
                <a:srgbClr val="2B5263"/>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flipH="1">
                <a:off x="6951531" y="2224119"/>
                <a:ext cx="186120" cy="57573"/>
              </a:xfrm>
              <a:custGeom>
                <a:avLst/>
                <a:gdLst/>
                <a:ahLst/>
                <a:cxnLst/>
                <a:rect l="l" t="t" r="r" b="b"/>
                <a:pathLst>
                  <a:path w="3168" h="980" extrusionOk="0">
                    <a:moveTo>
                      <a:pt x="3146" y="1"/>
                    </a:moveTo>
                    <a:cubicBezTo>
                      <a:pt x="3139" y="1"/>
                      <a:pt x="3132" y="5"/>
                      <a:pt x="3129" y="14"/>
                    </a:cubicBezTo>
                    <a:cubicBezTo>
                      <a:pt x="3003" y="404"/>
                      <a:pt x="2696" y="717"/>
                      <a:pt x="2313" y="861"/>
                    </a:cubicBezTo>
                    <a:cubicBezTo>
                      <a:pt x="2160" y="918"/>
                      <a:pt x="2004" y="941"/>
                      <a:pt x="1846" y="941"/>
                    </a:cubicBezTo>
                    <a:cubicBezTo>
                      <a:pt x="1788" y="941"/>
                      <a:pt x="1730" y="938"/>
                      <a:pt x="1672" y="933"/>
                    </a:cubicBezTo>
                    <a:cubicBezTo>
                      <a:pt x="1405" y="912"/>
                      <a:pt x="1142" y="865"/>
                      <a:pt x="887" y="813"/>
                    </a:cubicBezTo>
                    <a:cubicBezTo>
                      <a:pt x="597" y="755"/>
                      <a:pt x="313" y="684"/>
                      <a:pt x="33" y="599"/>
                    </a:cubicBezTo>
                    <a:cubicBezTo>
                      <a:pt x="31" y="598"/>
                      <a:pt x="29" y="598"/>
                      <a:pt x="27" y="598"/>
                    </a:cubicBezTo>
                    <a:cubicBezTo>
                      <a:pt x="8" y="598"/>
                      <a:pt x="1" y="629"/>
                      <a:pt x="23" y="635"/>
                    </a:cubicBezTo>
                    <a:cubicBezTo>
                      <a:pt x="545" y="793"/>
                      <a:pt x="1088" y="912"/>
                      <a:pt x="1631" y="967"/>
                    </a:cubicBezTo>
                    <a:cubicBezTo>
                      <a:pt x="1703" y="975"/>
                      <a:pt x="1776" y="979"/>
                      <a:pt x="1848" y="979"/>
                    </a:cubicBezTo>
                    <a:cubicBezTo>
                      <a:pt x="2004" y="979"/>
                      <a:pt x="2157" y="959"/>
                      <a:pt x="2307" y="906"/>
                    </a:cubicBezTo>
                    <a:cubicBezTo>
                      <a:pt x="2494" y="837"/>
                      <a:pt x="2665" y="728"/>
                      <a:pt x="2809" y="591"/>
                    </a:cubicBezTo>
                    <a:cubicBezTo>
                      <a:pt x="2973" y="435"/>
                      <a:pt x="3096" y="240"/>
                      <a:pt x="3164" y="25"/>
                    </a:cubicBezTo>
                    <a:cubicBezTo>
                      <a:pt x="3167" y="10"/>
                      <a:pt x="3157" y="1"/>
                      <a:pt x="3146" y="1"/>
                    </a:cubicBezTo>
                    <a:close/>
                  </a:path>
                </a:pathLst>
              </a:custGeom>
              <a:solidFill>
                <a:srgbClr val="2B5263"/>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flipH="1">
                <a:off x="6621659" y="2835458"/>
                <a:ext cx="94705" cy="74551"/>
              </a:xfrm>
              <a:custGeom>
                <a:avLst/>
                <a:gdLst/>
                <a:ahLst/>
                <a:cxnLst/>
                <a:rect l="l" t="t" r="r" b="b"/>
                <a:pathLst>
                  <a:path w="1612" h="1269" extrusionOk="0">
                    <a:moveTo>
                      <a:pt x="314" y="0"/>
                    </a:moveTo>
                    <a:cubicBezTo>
                      <a:pt x="301" y="0"/>
                      <a:pt x="288" y="8"/>
                      <a:pt x="283" y="20"/>
                    </a:cubicBezTo>
                    <a:lnTo>
                      <a:pt x="4" y="720"/>
                    </a:lnTo>
                    <a:cubicBezTo>
                      <a:pt x="0" y="737"/>
                      <a:pt x="7" y="754"/>
                      <a:pt x="24" y="761"/>
                    </a:cubicBezTo>
                    <a:lnTo>
                      <a:pt x="1283" y="1266"/>
                    </a:lnTo>
                    <a:cubicBezTo>
                      <a:pt x="1287" y="1267"/>
                      <a:pt x="1291" y="1268"/>
                      <a:pt x="1295" y="1268"/>
                    </a:cubicBezTo>
                    <a:cubicBezTo>
                      <a:pt x="1309" y="1268"/>
                      <a:pt x="1322" y="1259"/>
                      <a:pt x="1328" y="1245"/>
                    </a:cubicBezTo>
                    <a:lnTo>
                      <a:pt x="1604" y="549"/>
                    </a:lnTo>
                    <a:cubicBezTo>
                      <a:pt x="1611" y="532"/>
                      <a:pt x="1604" y="511"/>
                      <a:pt x="1587" y="505"/>
                    </a:cubicBezTo>
                    <a:lnTo>
                      <a:pt x="328" y="3"/>
                    </a:lnTo>
                    <a:cubicBezTo>
                      <a:pt x="324" y="1"/>
                      <a:pt x="319" y="0"/>
                      <a:pt x="314" y="0"/>
                    </a:cubicBezTo>
                    <a:close/>
                  </a:path>
                </a:pathLst>
              </a:custGeom>
              <a:solidFill>
                <a:srgbClr val="486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flipH="1">
                <a:off x="6652973" y="2869004"/>
                <a:ext cx="70206" cy="60275"/>
              </a:xfrm>
              <a:custGeom>
                <a:avLst/>
                <a:gdLst/>
                <a:ahLst/>
                <a:cxnLst/>
                <a:rect l="l" t="t" r="r" b="b"/>
                <a:pathLst>
                  <a:path w="1195" h="1026" extrusionOk="0">
                    <a:moveTo>
                      <a:pt x="282" y="1"/>
                    </a:moveTo>
                    <a:cubicBezTo>
                      <a:pt x="268" y="1"/>
                      <a:pt x="255" y="8"/>
                      <a:pt x="249" y="19"/>
                    </a:cubicBezTo>
                    <a:lnTo>
                      <a:pt x="7" y="633"/>
                    </a:lnTo>
                    <a:cubicBezTo>
                      <a:pt x="0" y="647"/>
                      <a:pt x="7" y="664"/>
                      <a:pt x="24" y="671"/>
                    </a:cubicBezTo>
                    <a:lnTo>
                      <a:pt x="905" y="1022"/>
                    </a:lnTo>
                    <a:cubicBezTo>
                      <a:pt x="908" y="1024"/>
                      <a:pt x="912" y="1025"/>
                      <a:pt x="916" y="1025"/>
                    </a:cubicBezTo>
                    <a:cubicBezTo>
                      <a:pt x="928" y="1025"/>
                      <a:pt x="940" y="1018"/>
                      <a:pt x="942" y="1005"/>
                    </a:cubicBezTo>
                    <a:lnTo>
                      <a:pt x="1188" y="395"/>
                    </a:lnTo>
                    <a:cubicBezTo>
                      <a:pt x="1195" y="378"/>
                      <a:pt x="1188" y="361"/>
                      <a:pt x="1171" y="357"/>
                    </a:cubicBezTo>
                    <a:lnTo>
                      <a:pt x="290" y="2"/>
                    </a:lnTo>
                    <a:cubicBezTo>
                      <a:pt x="287" y="1"/>
                      <a:pt x="285" y="1"/>
                      <a:pt x="282" y="1"/>
                    </a:cubicBezTo>
                    <a:close/>
                  </a:path>
                </a:pathLst>
              </a:custGeom>
              <a:solidFill>
                <a:srgbClr val="486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flipH="1">
                <a:off x="6657379" y="2901315"/>
                <a:ext cx="70265" cy="60216"/>
              </a:xfrm>
              <a:custGeom>
                <a:avLst/>
                <a:gdLst/>
                <a:ahLst/>
                <a:cxnLst/>
                <a:rect l="l" t="t" r="r" b="b"/>
                <a:pathLst>
                  <a:path w="1196" h="1025" extrusionOk="0">
                    <a:moveTo>
                      <a:pt x="282" y="1"/>
                    </a:moveTo>
                    <a:cubicBezTo>
                      <a:pt x="269" y="1"/>
                      <a:pt x="256" y="7"/>
                      <a:pt x="250" y="19"/>
                    </a:cubicBezTo>
                    <a:lnTo>
                      <a:pt x="8" y="633"/>
                    </a:lnTo>
                    <a:cubicBezTo>
                      <a:pt x="1" y="647"/>
                      <a:pt x="8" y="664"/>
                      <a:pt x="24" y="671"/>
                    </a:cubicBezTo>
                    <a:lnTo>
                      <a:pt x="905" y="1022"/>
                    </a:lnTo>
                    <a:cubicBezTo>
                      <a:pt x="909" y="1024"/>
                      <a:pt x="913" y="1025"/>
                      <a:pt x="917" y="1025"/>
                    </a:cubicBezTo>
                    <a:cubicBezTo>
                      <a:pt x="928" y="1025"/>
                      <a:pt x="940" y="1018"/>
                      <a:pt x="943" y="1005"/>
                    </a:cubicBezTo>
                    <a:lnTo>
                      <a:pt x="1189" y="394"/>
                    </a:lnTo>
                    <a:cubicBezTo>
                      <a:pt x="1196" y="377"/>
                      <a:pt x="1189" y="360"/>
                      <a:pt x="1171" y="357"/>
                    </a:cubicBezTo>
                    <a:lnTo>
                      <a:pt x="291" y="1"/>
                    </a:lnTo>
                    <a:cubicBezTo>
                      <a:pt x="288" y="1"/>
                      <a:pt x="285" y="1"/>
                      <a:pt x="282" y="1"/>
                    </a:cubicBezTo>
                    <a:close/>
                  </a:path>
                </a:pathLst>
              </a:custGeom>
              <a:solidFill>
                <a:srgbClr val="486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2"/>
              <p:cNvSpPr/>
              <p:nvPr/>
            </p:nvSpPr>
            <p:spPr>
              <a:xfrm flipH="1">
                <a:off x="6576540" y="2795979"/>
                <a:ext cx="100580" cy="69440"/>
              </a:xfrm>
              <a:custGeom>
                <a:avLst/>
                <a:gdLst/>
                <a:ahLst/>
                <a:cxnLst/>
                <a:rect l="l" t="t" r="r" b="b"/>
                <a:pathLst>
                  <a:path w="1712" h="1182" extrusionOk="0">
                    <a:moveTo>
                      <a:pt x="516" y="1"/>
                    </a:moveTo>
                    <a:cubicBezTo>
                      <a:pt x="335" y="1"/>
                      <a:pt x="164" y="108"/>
                      <a:pt x="93" y="286"/>
                    </a:cubicBezTo>
                    <a:cubicBezTo>
                      <a:pt x="1" y="518"/>
                      <a:pt x="114" y="784"/>
                      <a:pt x="346" y="876"/>
                    </a:cubicBezTo>
                    <a:lnTo>
                      <a:pt x="1032" y="1150"/>
                    </a:lnTo>
                    <a:cubicBezTo>
                      <a:pt x="1086" y="1171"/>
                      <a:pt x="1141" y="1181"/>
                      <a:pt x="1196" y="1181"/>
                    </a:cubicBezTo>
                    <a:cubicBezTo>
                      <a:pt x="1376" y="1181"/>
                      <a:pt x="1549" y="1072"/>
                      <a:pt x="1619" y="896"/>
                    </a:cubicBezTo>
                    <a:cubicBezTo>
                      <a:pt x="1712" y="665"/>
                      <a:pt x="1598" y="398"/>
                      <a:pt x="1367" y="307"/>
                    </a:cubicBezTo>
                    <a:lnTo>
                      <a:pt x="684" y="33"/>
                    </a:lnTo>
                    <a:cubicBezTo>
                      <a:pt x="629" y="11"/>
                      <a:pt x="572" y="1"/>
                      <a:pt x="516" y="1"/>
                    </a:cubicBezTo>
                    <a:close/>
                  </a:path>
                </a:pathLst>
              </a:custGeom>
              <a:solidFill>
                <a:srgbClr val="E39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2"/>
              <p:cNvSpPr/>
              <p:nvPr/>
            </p:nvSpPr>
            <p:spPr>
              <a:xfrm flipH="1">
                <a:off x="6625302" y="2870825"/>
                <a:ext cx="79489" cy="57338"/>
              </a:xfrm>
              <a:custGeom>
                <a:avLst/>
                <a:gdLst/>
                <a:ahLst/>
                <a:cxnLst/>
                <a:rect l="l" t="t" r="r" b="b"/>
                <a:pathLst>
                  <a:path w="1353" h="976" extrusionOk="0">
                    <a:moveTo>
                      <a:pt x="454" y="0"/>
                    </a:moveTo>
                    <a:cubicBezTo>
                      <a:pt x="295" y="0"/>
                      <a:pt x="145" y="95"/>
                      <a:pt x="83" y="251"/>
                    </a:cubicBezTo>
                    <a:cubicBezTo>
                      <a:pt x="1" y="452"/>
                      <a:pt x="103" y="688"/>
                      <a:pt x="305" y="769"/>
                    </a:cubicBezTo>
                    <a:lnTo>
                      <a:pt x="755" y="947"/>
                    </a:lnTo>
                    <a:cubicBezTo>
                      <a:pt x="803" y="966"/>
                      <a:pt x="852" y="976"/>
                      <a:pt x="901" y="976"/>
                    </a:cubicBezTo>
                    <a:cubicBezTo>
                      <a:pt x="1059" y="976"/>
                      <a:pt x="1211" y="879"/>
                      <a:pt x="1271" y="725"/>
                    </a:cubicBezTo>
                    <a:cubicBezTo>
                      <a:pt x="1353" y="520"/>
                      <a:pt x="1253" y="289"/>
                      <a:pt x="1049" y="207"/>
                    </a:cubicBezTo>
                    <a:lnTo>
                      <a:pt x="602" y="29"/>
                    </a:lnTo>
                    <a:cubicBezTo>
                      <a:pt x="553" y="9"/>
                      <a:pt x="503" y="0"/>
                      <a:pt x="454" y="0"/>
                    </a:cubicBezTo>
                    <a:close/>
                  </a:path>
                </a:pathLst>
              </a:custGeom>
              <a:solidFill>
                <a:srgbClr val="E39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flipH="1">
                <a:off x="6647333" y="2904488"/>
                <a:ext cx="70852" cy="53930"/>
              </a:xfrm>
              <a:custGeom>
                <a:avLst/>
                <a:gdLst/>
                <a:ahLst/>
                <a:cxnLst/>
                <a:rect l="l" t="t" r="r" b="b"/>
                <a:pathLst>
                  <a:path w="1206" h="918" extrusionOk="0">
                    <a:moveTo>
                      <a:pt x="452" y="1"/>
                    </a:moveTo>
                    <a:cubicBezTo>
                      <a:pt x="294" y="1"/>
                      <a:pt x="145" y="95"/>
                      <a:pt x="82" y="251"/>
                    </a:cubicBezTo>
                    <a:cubicBezTo>
                      <a:pt x="0" y="456"/>
                      <a:pt x="103" y="688"/>
                      <a:pt x="304" y="770"/>
                    </a:cubicBezTo>
                    <a:lnTo>
                      <a:pt x="605" y="890"/>
                    </a:lnTo>
                    <a:cubicBezTo>
                      <a:pt x="653" y="909"/>
                      <a:pt x="703" y="918"/>
                      <a:pt x="751" y="918"/>
                    </a:cubicBezTo>
                    <a:cubicBezTo>
                      <a:pt x="910" y="918"/>
                      <a:pt x="1061" y="822"/>
                      <a:pt x="1123" y="668"/>
                    </a:cubicBezTo>
                    <a:cubicBezTo>
                      <a:pt x="1205" y="463"/>
                      <a:pt x="1103" y="231"/>
                      <a:pt x="898" y="149"/>
                    </a:cubicBezTo>
                    <a:lnTo>
                      <a:pt x="601" y="29"/>
                    </a:lnTo>
                    <a:cubicBezTo>
                      <a:pt x="552" y="10"/>
                      <a:pt x="502" y="1"/>
                      <a:pt x="452" y="1"/>
                    </a:cubicBezTo>
                    <a:close/>
                  </a:path>
                </a:pathLst>
              </a:custGeom>
              <a:solidFill>
                <a:srgbClr val="E39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flipH="1">
                <a:off x="6601215" y="2838337"/>
                <a:ext cx="97114" cy="67971"/>
              </a:xfrm>
              <a:custGeom>
                <a:avLst/>
                <a:gdLst/>
                <a:ahLst/>
                <a:cxnLst/>
                <a:rect l="l" t="t" r="r" b="b"/>
                <a:pathLst>
                  <a:path w="1653" h="1157" extrusionOk="0">
                    <a:moveTo>
                      <a:pt x="516" y="0"/>
                    </a:moveTo>
                    <a:cubicBezTo>
                      <a:pt x="335" y="0"/>
                      <a:pt x="163" y="108"/>
                      <a:pt x="92" y="285"/>
                    </a:cubicBezTo>
                    <a:cubicBezTo>
                      <a:pt x="1" y="517"/>
                      <a:pt x="116" y="783"/>
                      <a:pt x="345" y="876"/>
                    </a:cubicBezTo>
                    <a:lnTo>
                      <a:pt x="970" y="1125"/>
                    </a:lnTo>
                    <a:cubicBezTo>
                      <a:pt x="1024" y="1146"/>
                      <a:pt x="1080" y="1157"/>
                      <a:pt x="1135" y="1157"/>
                    </a:cubicBezTo>
                    <a:cubicBezTo>
                      <a:pt x="1316" y="1157"/>
                      <a:pt x="1489" y="1047"/>
                      <a:pt x="1560" y="869"/>
                    </a:cubicBezTo>
                    <a:cubicBezTo>
                      <a:pt x="1652" y="640"/>
                      <a:pt x="1540" y="374"/>
                      <a:pt x="1307" y="282"/>
                    </a:cubicBezTo>
                    <a:lnTo>
                      <a:pt x="683" y="32"/>
                    </a:lnTo>
                    <a:cubicBezTo>
                      <a:pt x="628" y="10"/>
                      <a:pt x="572" y="0"/>
                      <a:pt x="516" y="0"/>
                    </a:cubicBezTo>
                    <a:close/>
                  </a:path>
                </a:pathLst>
              </a:custGeom>
              <a:solidFill>
                <a:srgbClr val="E39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grpSp>
        <p:sp>
          <p:nvSpPr>
            <p:cNvPr id="1028" name="Google Shape;1028;p32"/>
            <p:cNvSpPr/>
            <p:nvPr/>
          </p:nvSpPr>
          <p:spPr>
            <a:xfrm>
              <a:off x="6038032" y="2405184"/>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6038032" y="2883830"/>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32"/>
          <p:cNvSpPr txBox="1">
            <a:spLocks noGrp="1"/>
          </p:cNvSpPr>
          <p:nvPr>
            <p:ph type="title" idx="2"/>
          </p:nvPr>
        </p:nvSpPr>
        <p:spPr>
          <a:xfrm>
            <a:off x="532475" y="1179210"/>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a:t>2</a:t>
            </a:r>
            <a:endParaRPr sz="9600" dirty="0">
              <a:solidFill>
                <a:srgbClr val="FF7C3E"/>
              </a:solidFill>
            </a:endParaRPr>
          </a:p>
        </p:txBody>
      </p:sp>
    </p:spTree>
    <p:extLst>
      <p:ext uri="{BB962C8B-B14F-4D97-AF65-F5344CB8AC3E}">
        <p14:creationId xmlns:p14="http://schemas.microsoft.com/office/powerpoint/2010/main" val="2956410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flipH="1">
            <a:off x="761088" y="1027915"/>
            <a:ext cx="7838381" cy="3739294"/>
          </a:xfrm>
        </p:spPr>
        <p:txBody>
          <a:bodyPr/>
          <a:lstStyle/>
          <a:p>
            <a:pPr marL="152400" indent="0" algn="just">
              <a:lnSpc>
                <a:spcPct val="150000"/>
              </a:lnSpc>
            </a:pPr>
            <a:r>
              <a:rPr lang="id-ID" dirty="0" smtClean="0"/>
              <a:t>Fuzzy </a:t>
            </a:r>
            <a:r>
              <a:rPr lang="id-ID" dirty="0"/>
              <a:t>mamdani adalah metode yang juga sering di kenal dengan metode max-min </a:t>
            </a:r>
            <a:r>
              <a:rPr lang="id-ID" dirty="0" smtClean="0"/>
              <a:t>atau max-product</a:t>
            </a:r>
            <a:r>
              <a:rPr lang="id-ID" dirty="0"/>
              <a:t>. Metode Mamdani dikenal juga sebagai metode min-max, diperkenalkan </a:t>
            </a:r>
            <a:r>
              <a:rPr lang="id-ID" dirty="0" smtClean="0"/>
              <a:t>oleh Ebrahim </a:t>
            </a:r>
            <a:r>
              <a:rPr lang="id-ID" dirty="0"/>
              <a:t>Mamdani pada tahun 1975. </a:t>
            </a:r>
            <a:r>
              <a:rPr lang="id-ID" dirty="0" smtClean="0"/>
              <a:t>Metode fuzzy </a:t>
            </a:r>
            <a:r>
              <a:rPr lang="id-ID" dirty="0"/>
              <a:t>mamdani </a:t>
            </a:r>
            <a:r>
              <a:rPr lang="id-ID" dirty="0" smtClean="0"/>
              <a:t>ini banyak </a:t>
            </a:r>
            <a:r>
              <a:rPr lang="id-ID" dirty="0"/>
              <a:t>digunakan untuk penelitian tentang sistem cerdas. Sistem cerdas tersebut dapat berupa sistem pakar atau juga sistem pendukung keputusan (SPK</a:t>
            </a:r>
            <a:r>
              <a:rPr lang="id-ID" dirty="0" smtClean="0"/>
              <a:t>). Jadi </a:t>
            </a:r>
            <a:r>
              <a:rPr lang="id-ID" dirty="0"/>
              <a:t>metode ini pada setiap aturan yang berbentuk implikasi ( “sebab”-akibat) antaseden yang berbentuk Konjungsi (AND) mempunyai keanggotaan berbentuk minimum (min), sedangkan konsekuen gabungannya berbentuk maksimal (max), karena himpunan aturan- aturannya bersifat independen ( tidak saling bergantungan). </a:t>
            </a:r>
            <a:endParaRPr lang="id-ID" dirty="0" smtClean="0"/>
          </a:p>
          <a:p>
            <a:pPr marL="152400" lvl="0" indent="0" algn="just">
              <a:lnSpc>
                <a:spcPct val="150000"/>
              </a:lnSpc>
            </a:pPr>
            <a:endParaRPr lang="id-ID" dirty="0"/>
          </a:p>
          <a:p>
            <a:pPr>
              <a:buFont typeface="Arial" panose="020B0604020202020204" pitchFamily="34" charset="0"/>
              <a:buChar char="•"/>
            </a:pPr>
            <a:endParaRPr lang="id-ID" dirty="0"/>
          </a:p>
        </p:txBody>
      </p:sp>
      <p:sp>
        <p:nvSpPr>
          <p:cNvPr id="4" name="Title 3"/>
          <p:cNvSpPr>
            <a:spLocks noGrp="1"/>
          </p:cNvSpPr>
          <p:nvPr>
            <p:ph type="ctrTitle"/>
          </p:nvPr>
        </p:nvSpPr>
        <p:spPr>
          <a:xfrm>
            <a:off x="884379" y="436915"/>
            <a:ext cx="3358846" cy="591000"/>
          </a:xfrm>
        </p:spPr>
        <p:txBody>
          <a:bodyPr/>
          <a:lstStyle/>
          <a:p>
            <a:r>
              <a:rPr lang="id-ID" dirty="0" smtClean="0"/>
              <a:t>Apa itu Fuzzy Mamdani?</a:t>
            </a:r>
            <a:endParaRPr lang="id-ID"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274" y="2944354"/>
            <a:ext cx="5019675" cy="1657350"/>
          </a:xfrm>
          <a:prstGeom prst="rect">
            <a:avLst/>
          </a:prstGeom>
        </p:spPr>
      </p:pic>
    </p:spTree>
    <p:extLst>
      <p:ext uri="{BB962C8B-B14F-4D97-AF65-F5344CB8AC3E}">
        <p14:creationId xmlns:p14="http://schemas.microsoft.com/office/powerpoint/2010/main" val="291524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578"/>
        <p:cNvGrpSpPr/>
        <p:nvPr/>
      </p:nvGrpSpPr>
      <p:grpSpPr>
        <a:xfrm>
          <a:off x="0" y="0"/>
          <a:ext cx="0" cy="0"/>
          <a:chOff x="0" y="0"/>
          <a:chExt cx="0" cy="0"/>
        </a:xfrm>
      </p:grpSpPr>
      <p:sp>
        <p:nvSpPr>
          <p:cNvPr id="579" name="Google Shape;579;p27"/>
          <p:cNvSpPr txBox="1">
            <a:spLocks noGrp="1"/>
          </p:cNvSpPr>
          <p:nvPr>
            <p:ph type="subTitle" idx="1"/>
          </p:nvPr>
        </p:nvSpPr>
        <p:spPr>
          <a:xfrm flipH="1">
            <a:off x="775475" y="3032587"/>
            <a:ext cx="1742400" cy="1498316"/>
          </a:xfrm>
          <a:prstGeom prst="rect">
            <a:avLst/>
          </a:prstGeom>
        </p:spPr>
        <p:txBody>
          <a:bodyPr spcFirstLastPara="1" wrap="square" lIns="91425" tIns="91425" rIns="91425" bIns="91425" anchor="t" anchorCtr="0">
            <a:noAutofit/>
          </a:bodyPr>
          <a:lstStyle/>
          <a:p>
            <a:pPr marL="0" lvl="0" indent="0"/>
            <a:r>
              <a:rPr lang="id-ID" dirty="0"/>
              <a:t>Merupakan proses pengubahan nilai input yang berada dalam suatu himpunan tegas menjadi nilai input yang berada dalam suatu himpunan fuzzy</a:t>
            </a:r>
            <a:endParaRPr dirty="0"/>
          </a:p>
        </p:txBody>
      </p:sp>
      <p:sp>
        <p:nvSpPr>
          <p:cNvPr id="580" name="Google Shape;580;p27"/>
          <p:cNvSpPr txBox="1">
            <a:spLocks noGrp="1"/>
          </p:cNvSpPr>
          <p:nvPr>
            <p:ph type="subTitle" idx="3"/>
          </p:nvPr>
        </p:nvSpPr>
        <p:spPr>
          <a:xfrm flipH="1">
            <a:off x="3469691" y="3032237"/>
            <a:ext cx="2203401" cy="1909257"/>
          </a:xfrm>
          <a:prstGeom prst="rect">
            <a:avLst/>
          </a:prstGeom>
        </p:spPr>
        <p:txBody>
          <a:bodyPr spcFirstLastPara="1" wrap="square" lIns="91425" tIns="91425" rIns="91425" bIns="91425" anchor="t" anchorCtr="0">
            <a:noAutofit/>
          </a:bodyPr>
          <a:lstStyle/>
          <a:p>
            <a:pPr marL="0" lvl="0" indent="0"/>
            <a:r>
              <a:rPr lang="id-ID" dirty="0" smtClean="0"/>
              <a:t>Merupakan suatu </a:t>
            </a:r>
            <a:r>
              <a:rPr lang="id-ID" dirty="0"/>
              <a:t>sistem berbasis aturan fuzzy </a:t>
            </a:r>
            <a:r>
              <a:rPr lang="id-ID" dirty="0" smtClean="0"/>
              <a:t>yang akan </a:t>
            </a:r>
            <a:r>
              <a:rPr lang="id-ID" dirty="0"/>
              <a:t>memperhitungkan semua aturan yang ada di dalam basis </a:t>
            </a:r>
            <a:r>
              <a:rPr lang="id-ID" dirty="0" smtClean="0"/>
              <a:t>pengetahuan</a:t>
            </a:r>
            <a:r>
              <a:rPr lang="id-ID" i="1" dirty="0"/>
              <a:t> </a:t>
            </a:r>
            <a:r>
              <a:rPr lang="id-ID" i="1" dirty="0" smtClean="0"/>
              <a:t>.</a:t>
            </a:r>
            <a:r>
              <a:rPr lang="id-ID" i="1" dirty="0"/>
              <a:t> </a:t>
            </a:r>
            <a:r>
              <a:rPr lang="id-ID" b="1" dirty="0"/>
              <a:t>aturan-aturan fuzzy dinyatakan dalam bentuk “IF THEN” yang merupakan inti dari relasi fuzzy</a:t>
            </a:r>
            <a:r>
              <a:rPr lang="id-ID" b="1" i="1" dirty="0"/>
              <a:t>.</a:t>
            </a:r>
            <a:endParaRPr b="1" dirty="0"/>
          </a:p>
        </p:txBody>
      </p:sp>
      <p:sp>
        <p:nvSpPr>
          <p:cNvPr id="581" name="Google Shape;581;p27"/>
          <p:cNvSpPr txBox="1">
            <a:spLocks noGrp="1"/>
          </p:cNvSpPr>
          <p:nvPr>
            <p:ph type="subTitle" idx="5"/>
          </p:nvPr>
        </p:nvSpPr>
        <p:spPr>
          <a:xfrm flipH="1">
            <a:off x="6565188" y="2980668"/>
            <a:ext cx="1905137" cy="1602154"/>
          </a:xfrm>
          <a:prstGeom prst="rect">
            <a:avLst/>
          </a:prstGeom>
        </p:spPr>
        <p:txBody>
          <a:bodyPr spcFirstLastPara="1" wrap="square" lIns="91425" tIns="91425" rIns="91425" bIns="91425" anchor="t" anchorCtr="0">
            <a:noAutofit/>
          </a:bodyPr>
          <a:lstStyle/>
          <a:p>
            <a:pPr marL="0" lvl="0" indent="0"/>
            <a:r>
              <a:rPr lang="id-ID" dirty="0"/>
              <a:t>Pada tahapan ini merupakan proses pengubahan nilai output dari bentuk  bilangan samar (fuzzy) kedalam bilangan tegas</a:t>
            </a:r>
            <a:endParaRPr dirty="0"/>
          </a:p>
        </p:txBody>
      </p:sp>
      <p:cxnSp>
        <p:nvCxnSpPr>
          <p:cNvPr id="582" name="Google Shape;582;p27"/>
          <p:cNvCxnSpPr>
            <a:endCxn id="583" idx="0"/>
          </p:cNvCxnSpPr>
          <p:nvPr/>
        </p:nvCxnSpPr>
        <p:spPr>
          <a:xfrm rot="-5400000" flipH="1">
            <a:off x="4343242" y="2427000"/>
            <a:ext cx="456900" cy="600"/>
          </a:xfrm>
          <a:prstGeom prst="bentConnector3">
            <a:avLst>
              <a:gd name="adj1" fmla="val 50000"/>
            </a:avLst>
          </a:prstGeom>
          <a:noFill/>
          <a:ln w="38100" cap="flat" cmpd="sng">
            <a:solidFill>
              <a:srgbClr val="F4E9DF"/>
            </a:solidFill>
            <a:prstDash val="solid"/>
            <a:round/>
            <a:headEnd type="none" w="med" len="med"/>
            <a:tailEnd type="none" w="med" len="med"/>
          </a:ln>
        </p:spPr>
      </p:cxnSp>
      <p:sp>
        <p:nvSpPr>
          <p:cNvPr id="584" name="Google Shape;584;p27"/>
          <p:cNvSpPr/>
          <p:nvPr/>
        </p:nvSpPr>
        <p:spPr>
          <a:xfrm>
            <a:off x="3679800" y="490812"/>
            <a:ext cx="54642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txBox="1">
            <a:spLocks noGrp="1"/>
          </p:cNvSpPr>
          <p:nvPr>
            <p:ph type="subTitle" idx="2"/>
          </p:nvPr>
        </p:nvSpPr>
        <p:spPr>
          <a:xfrm flipH="1">
            <a:off x="440160" y="2316127"/>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b="0" dirty="0" smtClean="0"/>
              <a:t>Fuzzyfikasi</a:t>
            </a:r>
            <a:endParaRPr b="0" dirty="0"/>
          </a:p>
        </p:txBody>
      </p:sp>
      <p:sp>
        <p:nvSpPr>
          <p:cNvPr id="586" name="Google Shape;586;p27"/>
          <p:cNvSpPr txBox="1">
            <a:spLocks noGrp="1"/>
          </p:cNvSpPr>
          <p:nvPr>
            <p:ph type="subTitle" idx="4"/>
          </p:nvPr>
        </p:nvSpPr>
        <p:spPr>
          <a:xfrm flipH="1">
            <a:off x="3351142" y="2256345"/>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b="0" dirty="0" smtClean="0"/>
              <a:t>Inferensi System(Rules)</a:t>
            </a:r>
            <a:endParaRPr b="0" dirty="0"/>
          </a:p>
        </p:txBody>
      </p:sp>
      <p:sp>
        <p:nvSpPr>
          <p:cNvPr id="587" name="Google Shape;587;p27"/>
          <p:cNvSpPr txBox="1">
            <a:spLocks noGrp="1"/>
          </p:cNvSpPr>
          <p:nvPr>
            <p:ph type="subTitle" idx="6"/>
          </p:nvPr>
        </p:nvSpPr>
        <p:spPr>
          <a:xfrm flipH="1">
            <a:off x="6338750" y="232243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b="0" dirty="0" smtClean="0"/>
              <a:t>Defuzzyfikasi</a:t>
            </a:r>
            <a:endParaRPr b="0" dirty="0"/>
          </a:p>
        </p:txBody>
      </p:sp>
      <p:sp>
        <p:nvSpPr>
          <p:cNvPr id="588" name="Google Shape;588;p27"/>
          <p:cNvSpPr txBox="1">
            <a:spLocks noGrp="1"/>
          </p:cNvSpPr>
          <p:nvPr>
            <p:ph type="ctrTitle"/>
          </p:nvPr>
        </p:nvSpPr>
        <p:spPr>
          <a:xfrm>
            <a:off x="3742025" y="397650"/>
            <a:ext cx="47283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Tahapan Fuzzy Mamdani</a:t>
            </a:r>
            <a:endParaRPr dirty="0"/>
          </a:p>
        </p:txBody>
      </p:sp>
      <p:grpSp>
        <p:nvGrpSpPr>
          <p:cNvPr id="589" name="Google Shape;589;p27"/>
          <p:cNvGrpSpPr/>
          <p:nvPr/>
        </p:nvGrpSpPr>
        <p:grpSpPr>
          <a:xfrm>
            <a:off x="1404504" y="1931854"/>
            <a:ext cx="484342" cy="484342"/>
            <a:chOff x="1190625" y="238125"/>
            <a:chExt cx="5219200" cy="5219200"/>
          </a:xfrm>
        </p:grpSpPr>
        <p:sp>
          <p:nvSpPr>
            <p:cNvPr id="590" name="Google Shape;590;p27"/>
            <p:cNvSpPr/>
            <p:nvPr/>
          </p:nvSpPr>
          <p:spPr>
            <a:xfrm>
              <a:off x="1190625" y="238125"/>
              <a:ext cx="5219200" cy="5219200"/>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dirty="0" smtClean="0"/>
                <a:t>1</a:t>
              </a:r>
              <a:endParaRPr dirty="0"/>
            </a:p>
          </p:txBody>
        </p:sp>
        <p:sp>
          <p:nvSpPr>
            <p:cNvPr id="591" name="Google Shape;591;p27"/>
            <p:cNvSpPr/>
            <p:nvPr/>
          </p:nvSpPr>
          <p:spPr>
            <a:xfrm>
              <a:off x="2775950" y="1533125"/>
              <a:ext cx="2038750" cy="8155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2923550" y="2108850"/>
              <a:ext cx="153325" cy="142750"/>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260350" y="4835875"/>
              <a:ext cx="152525" cy="1525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3566150" y="4835875"/>
              <a:ext cx="152525" cy="1525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177775" y="4835875"/>
              <a:ext cx="152525" cy="1525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871975" y="4835875"/>
              <a:ext cx="152525" cy="1525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091325" y="3218750"/>
              <a:ext cx="190850" cy="190850"/>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4360450" y="2844450"/>
              <a:ext cx="512975" cy="4526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805900" y="3286450"/>
              <a:ext cx="162325" cy="162300"/>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043825" y="1599175"/>
              <a:ext cx="153350" cy="1525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4661375" y="1012825"/>
              <a:ext cx="535800" cy="43307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2393475" y="1334150"/>
              <a:ext cx="153325" cy="71357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2393475" y="1028325"/>
              <a:ext cx="153325" cy="152525"/>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590;p27"/>
          <p:cNvSpPr/>
          <p:nvPr/>
        </p:nvSpPr>
        <p:spPr>
          <a:xfrm>
            <a:off x="4304036" y="1871294"/>
            <a:ext cx="484342" cy="484342"/>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dirty="0"/>
              <a:t>2</a:t>
            </a:r>
          </a:p>
        </p:txBody>
      </p:sp>
      <p:sp>
        <p:nvSpPr>
          <p:cNvPr id="73" name="Google Shape;590;p27"/>
          <p:cNvSpPr/>
          <p:nvPr/>
        </p:nvSpPr>
        <p:spPr>
          <a:xfrm>
            <a:off x="7255103" y="1888337"/>
            <a:ext cx="484342" cy="484342"/>
          </a:xfrm>
          <a:prstGeom prst="star16">
            <a:avLst/>
          </a:pr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dirty="0"/>
              <a:t>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79" name="Google Shape;879;p31"/>
              <p:cNvSpPr txBox="1">
                <a:spLocks noGrp="1"/>
              </p:cNvSpPr>
              <p:nvPr>
                <p:ph type="subTitle" idx="1"/>
              </p:nvPr>
            </p:nvSpPr>
            <p:spPr>
              <a:xfrm flipH="1">
                <a:off x="770562" y="1736333"/>
                <a:ext cx="3207194" cy="28767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smtClean="0"/>
              </a:p>
              <a:p>
                <a:pPr marL="0" lvl="0" indent="0" algn="ctr" rtl="0">
                  <a:spcBef>
                    <a:spcPts val="0"/>
                  </a:spcBef>
                  <a:spcAft>
                    <a:spcPts val="0"/>
                  </a:spcAft>
                  <a:buNone/>
                </a:pPr>
                <a:endParaRPr lang="x-none" dirty="0"/>
              </a:p>
              <a:p>
                <a:pPr marL="0" lvl="0" indent="0" algn="ctr" rtl="0">
                  <a:spcBef>
                    <a:spcPts val="0"/>
                  </a:spcBef>
                  <a:spcAft>
                    <a:spcPts val="0"/>
                  </a:spcAft>
                  <a:buNone/>
                </a:pPr>
                <a:endParaRPr lang="x-none" dirty="0" smtClean="0"/>
              </a:p>
              <a:p>
                <a:pPr marL="0" lvl="0" indent="0" algn="ctr" rtl="0">
                  <a:spcBef>
                    <a:spcPts val="0"/>
                  </a:spcBef>
                  <a:spcAft>
                    <a:spcPts val="0"/>
                  </a:spcAft>
                  <a:buNone/>
                </a:pPr>
                <a:endParaRPr lang="x-none" dirty="0"/>
              </a:p>
              <a:p>
                <a:pPr marL="0" lvl="0" indent="0" algn="ctr" rtl="0">
                  <a:spcBef>
                    <a:spcPts val="0"/>
                  </a:spcBef>
                  <a:spcAft>
                    <a:spcPts val="0"/>
                  </a:spcAft>
                  <a:buNone/>
                </a:pPr>
                <a:endParaRPr lang="x-none" dirty="0" smtClean="0"/>
              </a:p>
              <a:p>
                <a:pPr marL="0" lvl="0" indent="0" algn="ctr" rtl="0">
                  <a:spcBef>
                    <a:spcPts val="0"/>
                  </a:spcBef>
                  <a:spcAft>
                    <a:spcPts val="0"/>
                  </a:spcAft>
                  <a:buNone/>
                </a:pPr>
                <a:endParaRPr lang="x-none" dirty="0"/>
              </a:p>
              <a:p>
                <a:pPr marL="0" lvl="0" indent="0" algn="ctr" rtl="0">
                  <a:spcBef>
                    <a:spcPts val="0"/>
                  </a:spcBef>
                  <a:spcAft>
                    <a:spcPts val="0"/>
                  </a:spcAft>
                  <a:buNone/>
                </a:pPr>
                <a:endParaRPr lang="x-none" dirty="0" smtClean="0"/>
              </a:p>
              <a:p>
                <a:pPr marL="0" lvl="0" indent="0" algn="ctr" rtl="0">
                  <a:spcBef>
                    <a:spcPts val="0"/>
                  </a:spcBef>
                  <a:spcAft>
                    <a:spcPts val="0"/>
                  </a:spcAft>
                  <a:buNone/>
                </a:pPr>
                <a:endParaRPr lang="x-none" dirty="0"/>
              </a:p>
              <a:p>
                <a:pPr marL="0" indent="0"/>
                <a14:m>
                  <m:oMathPara xmlns:m="http://schemas.openxmlformats.org/officeDocument/2006/math">
                    <m:oMathParaPr>
                      <m:jc m:val="centerGroup"/>
                    </m:oMathParaPr>
                    <m:oMath xmlns:m="http://schemas.openxmlformats.org/officeDocument/2006/math">
                      <m:r>
                        <a:rPr lang="id-ID" sz="1400" i="1">
                          <a:latin typeface="Cambria Math" panose="02040503050406030204" pitchFamily="18" charset="0"/>
                        </a:rPr>
                        <m:t>𝜇</m:t>
                      </m:r>
                      <m:r>
                        <a:rPr lang="id-ID" sz="1400" i="1">
                          <a:latin typeface="Cambria Math" panose="02040503050406030204" pitchFamily="18" charset="0"/>
                        </a:rPr>
                        <m:t>(</m:t>
                      </m:r>
                      <m:r>
                        <a:rPr lang="id-ID" sz="1400" i="1">
                          <a:latin typeface="Cambria Math" panose="02040503050406030204" pitchFamily="18" charset="0"/>
                        </a:rPr>
                        <m:t>𝑥</m:t>
                      </m:r>
                      <m:r>
                        <a:rPr lang="id-ID" sz="1400" i="1">
                          <a:latin typeface="Cambria Math" panose="02040503050406030204" pitchFamily="18" charset="0"/>
                        </a:rPr>
                        <m:t>)=</m:t>
                      </m:r>
                      <m:d>
                        <m:dPr>
                          <m:begChr m:val="{"/>
                          <m:endChr m:val=""/>
                          <m:ctrlPr>
                            <a:rPr lang="id-ID" sz="1400" i="1">
                              <a:latin typeface="Cambria Math" panose="02040503050406030204" pitchFamily="18" charset="0"/>
                            </a:rPr>
                          </m:ctrlPr>
                        </m:dPr>
                        <m:e>
                          <m:m>
                            <m:mPr>
                              <m:mcs>
                                <m:mc>
                                  <m:mcPr>
                                    <m:count m:val="2"/>
                                    <m:mcJc m:val="center"/>
                                  </m:mcPr>
                                </m:mc>
                              </m:mcs>
                              <m:ctrlPr>
                                <a:rPr lang="id-ID" sz="1400" i="1">
                                  <a:latin typeface="Cambria Math" panose="02040503050406030204" pitchFamily="18" charset="0"/>
                                </a:rPr>
                              </m:ctrlPr>
                            </m:mPr>
                            <m:mr>
                              <m:e>
                                <m:r>
                                  <a:rPr lang="id-ID" sz="1400" i="1">
                                    <a:latin typeface="Cambria Math" panose="02040503050406030204" pitchFamily="18" charset="0"/>
                                  </a:rPr>
                                  <m:t>0;</m:t>
                                </m:r>
                              </m:e>
                              <m:e>
                                <m:r>
                                  <a:rPr lang="id-ID" sz="1400" i="1">
                                    <a:latin typeface="Cambria Math" panose="02040503050406030204" pitchFamily="18" charset="0"/>
                                  </a:rPr>
                                  <m:t>𝑥</m:t>
                                </m:r>
                                <m:r>
                                  <a:rPr lang="id-ID" sz="1400" i="1">
                                    <a:latin typeface="Cambria Math" panose="02040503050406030204" pitchFamily="18" charset="0"/>
                                  </a:rPr>
                                  <m:t>≤</m:t>
                                </m:r>
                                <m:r>
                                  <a:rPr lang="id-ID" sz="1400" i="1">
                                    <a:latin typeface="Cambria Math" panose="02040503050406030204" pitchFamily="18" charset="0"/>
                                  </a:rPr>
                                  <m:t>𝑎</m:t>
                                </m:r>
                                <m:r>
                                  <a:rPr lang="id-ID" sz="1400" i="1">
                                    <a:latin typeface="Cambria Math" panose="02040503050406030204" pitchFamily="18" charset="0"/>
                                  </a:rPr>
                                  <m:t> </m:t>
                                </m:r>
                                <m:r>
                                  <a:rPr lang="id-ID" sz="1400" i="1">
                                    <a:latin typeface="Cambria Math" panose="02040503050406030204" pitchFamily="18" charset="0"/>
                                  </a:rPr>
                                  <m:t>𝑎𝑡𝑎𝑢</m:t>
                                </m:r>
                                <m:r>
                                  <a:rPr lang="id-ID" sz="1400" i="1">
                                    <a:latin typeface="Cambria Math" panose="02040503050406030204" pitchFamily="18" charset="0"/>
                                  </a:rPr>
                                  <m:t> </m:t>
                                </m:r>
                                <m:r>
                                  <a:rPr lang="id-ID" sz="1400" i="1">
                                    <a:latin typeface="Cambria Math" panose="02040503050406030204" pitchFamily="18" charset="0"/>
                                  </a:rPr>
                                  <m:t>𝑥</m:t>
                                </m:r>
                                <m:r>
                                  <a:rPr lang="id-ID" sz="1400" i="1">
                                    <a:latin typeface="Cambria Math" panose="02040503050406030204" pitchFamily="18" charset="0"/>
                                  </a:rPr>
                                  <m:t>≥</m:t>
                                </m:r>
                                <m:r>
                                  <a:rPr lang="id-ID" sz="1400" i="1">
                                    <a:latin typeface="Cambria Math" panose="02040503050406030204" pitchFamily="18" charset="0"/>
                                  </a:rPr>
                                  <m:t>𝑐</m:t>
                                </m:r>
                              </m:e>
                            </m:mr>
                            <m:mr>
                              <m:e>
                                <m:f>
                                  <m:fPr>
                                    <m:ctrlPr>
                                      <a:rPr lang="id-ID" sz="1400" i="1">
                                        <a:latin typeface="Cambria Math" panose="02040503050406030204" pitchFamily="18" charset="0"/>
                                      </a:rPr>
                                    </m:ctrlPr>
                                  </m:fPr>
                                  <m:num>
                                    <m:r>
                                      <a:rPr lang="id-ID" sz="1400" i="1">
                                        <a:latin typeface="Cambria Math" panose="02040503050406030204" pitchFamily="18" charset="0"/>
                                      </a:rPr>
                                      <m:t>(</m:t>
                                    </m:r>
                                    <m:r>
                                      <a:rPr lang="id-ID" sz="1400" i="1">
                                        <a:latin typeface="Cambria Math" panose="02040503050406030204" pitchFamily="18" charset="0"/>
                                      </a:rPr>
                                      <m:t>𝑥</m:t>
                                    </m:r>
                                    <m:r>
                                      <a:rPr lang="id-ID" sz="1400" i="1">
                                        <a:latin typeface="Cambria Math" panose="02040503050406030204" pitchFamily="18" charset="0"/>
                                      </a:rPr>
                                      <m:t>−</m:t>
                                    </m:r>
                                    <m:r>
                                      <a:rPr lang="id-ID" sz="1400" i="1">
                                        <a:latin typeface="Cambria Math" panose="02040503050406030204" pitchFamily="18" charset="0"/>
                                      </a:rPr>
                                      <m:t>𝑎</m:t>
                                    </m:r>
                                    <m:r>
                                      <a:rPr lang="id-ID" sz="1400" i="1">
                                        <a:latin typeface="Cambria Math" panose="02040503050406030204" pitchFamily="18" charset="0"/>
                                      </a:rPr>
                                      <m:t>)</m:t>
                                    </m:r>
                                  </m:num>
                                  <m:den>
                                    <m:r>
                                      <a:rPr lang="id-ID" sz="1400" i="1">
                                        <a:latin typeface="Cambria Math" panose="02040503050406030204" pitchFamily="18" charset="0"/>
                                      </a:rPr>
                                      <m:t>(</m:t>
                                    </m:r>
                                    <m:r>
                                      <a:rPr lang="id-ID" sz="1400" i="1">
                                        <a:latin typeface="Cambria Math" panose="02040503050406030204" pitchFamily="18" charset="0"/>
                                      </a:rPr>
                                      <m:t>𝑏</m:t>
                                    </m:r>
                                    <m:r>
                                      <a:rPr lang="id-ID" sz="1400" i="1">
                                        <a:latin typeface="Cambria Math" panose="02040503050406030204" pitchFamily="18" charset="0"/>
                                      </a:rPr>
                                      <m:t>−</m:t>
                                    </m:r>
                                    <m:r>
                                      <a:rPr lang="id-ID" sz="1400" i="1">
                                        <a:latin typeface="Cambria Math" panose="02040503050406030204" pitchFamily="18" charset="0"/>
                                      </a:rPr>
                                      <m:t>𝑎</m:t>
                                    </m:r>
                                    <m:r>
                                      <a:rPr lang="id-ID" sz="1400" i="1">
                                        <a:latin typeface="Cambria Math" panose="02040503050406030204" pitchFamily="18" charset="0"/>
                                      </a:rPr>
                                      <m:t>)</m:t>
                                    </m:r>
                                  </m:den>
                                </m:f>
                                <m:r>
                                  <a:rPr lang="id-ID" sz="1400" i="1">
                                    <a:latin typeface="Cambria Math" panose="02040503050406030204" pitchFamily="18" charset="0"/>
                                  </a:rPr>
                                  <m:t>;</m:t>
                                </m:r>
                              </m:e>
                              <m:e>
                                <m:r>
                                  <a:rPr lang="id-ID" sz="1400" i="1">
                                    <a:latin typeface="Cambria Math" panose="02040503050406030204" pitchFamily="18" charset="0"/>
                                  </a:rPr>
                                  <m:t>𝑎</m:t>
                                </m:r>
                                <m:r>
                                  <a:rPr lang="id-ID" sz="1400" i="1">
                                    <a:latin typeface="Cambria Math" panose="02040503050406030204" pitchFamily="18" charset="0"/>
                                  </a:rPr>
                                  <m:t>≤</m:t>
                                </m:r>
                                <m:r>
                                  <a:rPr lang="id-ID" sz="1400" i="1">
                                    <a:latin typeface="Cambria Math" panose="02040503050406030204" pitchFamily="18" charset="0"/>
                                  </a:rPr>
                                  <m:t>𝑥</m:t>
                                </m:r>
                                <m:r>
                                  <a:rPr lang="id-ID" sz="1400" i="1">
                                    <a:latin typeface="Cambria Math" panose="02040503050406030204" pitchFamily="18" charset="0"/>
                                  </a:rPr>
                                  <m:t>≤</m:t>
                                </m:r>
                                <m:r>
                                  <a:rPr lang="id-ID" sz="1400" i="1">
                                    <a:latin typeface="Cambria Math" panose="02040503050406030204" pitchFamily="18" charset="0"/>
                                  </a:rPr>
                                  <m:t>𝑏</m:t>
                                </m:r>
                              </m:e>
                            </m:mr>
                            <m:mr>
                              <m:e>
                                <m:f>
                                  <m:fPr>
                                    <m:ctrlPr>
                                      <a:rPr lang="id-ID" sz="1400" i="1">
                                        <a:latin typeface="Cambria Math" panose="02040503050406030204" pitchFamily="18" charset="0"/>
                                      </a:rPr>
                                    </m:ctrlPr>
                                  </m:fPr>
                                  <m:num>
                                    <m:r>
                                      <a:rPr lang="id-ID" sz="1400" i="1">
                                        <a:latin typeface="Cambria Math" panose="02040503050406030204" pitchFamily="18" charset="0"/>
                                      </a:rPr>
                                      <m:t>(</m:t>
                                    </m:r>
                                    <m:r>
                                      <a:rPr lang="id-ID" sz="1400" i="1">
                                        <a:latin typeface="Cambria Math" panose="02040503050406030204" pitchFamily="18" charset="0"/>
                                      </a:rPr>
                                      <m:t>𝑐</m:t>
                                    </m:r>
                                    <m:r>
                                      <a:rPr lang="id-ID" sz="1400" i="1">
                                        <a:latin typeface="Cambria Math" panose="02040503050406030204" pitchFamily="18" charset="0"/>
                                      </a:rPr>
                                      <m:t>−</m:t>
                                    </m:r>
                                    <m:r>
                                      <a:rPr lang="id-ID" sz="1400" i="1">
                                        <a:latin typeface="Cambria Math" panose="02040503050406030204" pitchFamily="18" charset="0"/>
                                      </a:rPr>
                                      <m:t>𝑥</m:t>
                                    </m:r>
                                    <m:r>
                                      <a:rPr lang="id-ID" sz="1400" i="1">
                                        <a:latin typeface="Cambria Math" panose="02040503050406030204" pitchFamily="18" charset="0"/>
                                      </a:rPr>
                                      <m:t>)</m:t>
                                    </m:r>
                                  </m:num>
                                  <m:den>
                                    <m:r>
                                      <a:rPr lang="id-ID" sz="1400" i="1">
                                        <a:latin typeface="Cambria Math" panose="02040503050406030204" pitchFamily="18" charset="0"/>
                                      </a:rPr>
                                      <m:t>(</m:t>
                                    </m:r>
                                    <m:r>
                                      <a:rPr lang="id-ID" sz="1400" i="1">
                                        <a:latin typeface="Cambria Math" panose="02040503050406030204" pitchFamily="18" charset="0"/>
                                      </a:rPr>
                                      <m:t>𝑐</m:t>
                                    </m:r>
                                    <m:r>
                                      <a:rPr lang="id-ID" sz="1400" i="1">
                                        <a:latin typeface="Cambria Math" panose="02040503050406030204" pitchFamily="18" charset="0"/>
                                      </a:rPr>
                                      <m:t>−</m:t>
                                    </m:r>
                                    <m:r>
                                      <a:rPr lang="id-ID" sz="1400" i="1">
                                        <a:latin typeface="Cambria Math" panose="02040503050406030204" pitchFamily="18" charset="0"/>
                                      </a:rPr>
                                      <m:t>𝑏</m:t>
                                    </m:r>
                                    <m:r>
                                      <a:rPr lang="id-ID" sz="1400" i="1">
                                        <a:latin typeface="Cambria Math" panose="02040503050406030204" pitchFamily="18" charset="0"/>
                                      </a:rPr>
                                      <m:t>)</m:t>
                                    </m:r>
                                  </m:den>
                                </m:f>
                                <m:r>
                                  <a:rPr lang="id-ID" sz="1400" i="1">
                                    <a:latin typeface="Cambria Math" panose="02040503050406030204" pitchFamily="18" charset="0"/>
                                  </a:rPr>
                                  <m:t>;</m:t>
                                </m:r>
                              </m:e>
                              <m:e>
                                <m:r>
                                  <a:rPr lang="id-ID" sz="1400" i="1">
                                    <a:latin typeface="Cambria Math" panose="02040503050406030204" pitchFamily="18" charset="0"/>
                                  </a:rPr>
                                  <m:t>𝑏</m:t>
                                </m:r>
                                <m:r>
                                  <a:rPr lang="id-ID" sz="1400" i="1">
                                    <a:latin typeface="Cambria Math" panose="02040503050406030204" pitchFamily="18" charset="0"/>
                                  </a:rPr>
                                  <m:t> ≤</m:t>
                                </m:r>
                                <m:r>
                                  <a:rPr lang="id-ID" sz="1400" i="1">
                                    <a:latin typeface="Cambria Math" panose="02040503050406030204" pitchFamily="18" charset="0"/>
                                  </a:rPr>
                                  <m:t>𝑥</m:t>
                                </m:r>
                                <m:r>
                                  <a:rPr lang="id-ID" sz="1400" i="1">
                                    <a:latin typeface="Cambria Math" panose="02040503050406030204" pitchFamily="18" charset="0"/>
                                  </a:rPr>
                                  <m:t>≤</m:t>
                                </m:r>
                                <m:r>
                                  <a:rPr lang="id-ID" sz="1400" i="1">
                                    <a:latin typeface="Cambria Math" panose="02040503050406030204" pitchFamily="18" charset="0"/>
                                  </a:rPr>
                                  <m:t>𝑐</m:t>
                                </m:r>
                              </m:e>
                            </m:mr>
                          </m:m>
                        </m:e>
                      </m:d>
                    </m:oMath>
                  </m:oMathPara>
                </a14:m>
                <a:endParaRPr lang="id-ID" sz="1400" dirty="0"/>
              </a:p>
              <a:p>
                <a:pPr marL="0" lvl="0" indent="0" algn="ctr" rtl="0">
                  <a:spcBef>
                    <a:spcPts val="0"/>
                  </a:spcBef>
                  <a:spcAft>
                    <a:spcPts val="0"/>
                  </a:spcAft>
                  <a:buNone/>
                </a:pPr>
                <a:endParaRPr dirty="0"/>
              </a:p>
            </p:txBody>
          </p:sp>
        </mc:Choice>
        <mc:Fallback xmlns="">
          <p:sp>
            <p:nvSpPr>
              <p:cNvPr id="879" name="Google Shape;879;p31"/>
              <p:cNvSpPr txBox="1">
                <a:spLocks noGrp="1" noRot="1" noChangeAspect="1" noMove="1" noResize="1" noEditPoints="1" noAdjustHandles="1" noChangeArrowheads="1" noChangeShapeType="1" noTextEdit="1"/>
              </p:cNvSpPr>
              <p:nvPr>
                <p:ph type="subTitle" idx="1"/>
              </p:nvPr>
            </p:nvSpPr>
            <p:spPr>
              <a:xfrm flipH="1">
                <a:off x="770562" y="1736333"/>
                <a:ext cx="3207194" cy="2876764"/>
              </a:xfrm>
              <a:prstGeom prst="rect">
                <a:avLst/>
              </a:prstGeom>
              <a:blipFill rotWithShape="0">
                <a:blip r:embed="rId3"/>
                <a:stretch>
                  <a:fillRect/>
                </a:stretch>
              </a:blipFill>
            </p:spPr>
            <p:txBody>
              <a:bodyPr/>
              <a:lstStyle/>
              <a:p>
                <a:r>
                  <a:rPr lang="id-ID">
                    <a:noFill/>
                  </a:rPr>
                  <a:t> </a:t>
                </a:r>
              </a:p>
            </p:txBody>
          </p:sp>
        </mc:Fallback>
      </mc:AlternateContent>
      <p:sp>
        <p:nvSpPr>
          <p:cNvPr id="880" name="Google Shape;880;p31"/>
          <p:cNvSpPr txBox="1">
            <a:spLocks noGrp="1"/>
          </p:cNvSpPr>
          <p:nvPr>
            <p:ph type="subTitle" idx="3"/>
          </p:nvPr>
        </p:nvSpPr>
        <p:spPr>
          <a:xfrm flipH="1">
            <a:off x="4965446" y="1736333"/>
            <a:ext cx="3640718" cy="2794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smtClean="0"/>
          </a:p>
          <a:p>
            <a:pPr marL="0" lvl="0" indent="0" algn="ctr" rtl="0">
              <a:spcBef>
                <a:spcPts val="0"/>
              </a:spcBef>
              <a:spcAft>
                <a:spcPts val="0"/>
              </a:spcAft>
              <a:buNone/>
            </a:pPr>
            <a:endParaRPr lang="x-none" dirty="0"/>
          </a:p>
          <a:p>
            <a:pPr marL="0" lvl="0" indent="0" algn="ctr" rtl="0">
              <a:spcBef>
                <a:spcPts val="0"/>
              </a:spcBef>
              <a:spcAft>
                <a:spcPts val="0"/>
              </a:spcAft>
              <a:buNone/>
            </a:pPr>
            <a:endParaRPr lang="x-none" dirty="0" smtClean="0"/>
          </a:p>
          <a:p>
            <a:pPr marL="0" lvl="0" indent="0" algn="ctr" rtl="0">
              <a:spcBef>
                <a:spcPts val="0"/>
              </a:spcBef>
              <a:spcAft>
                <a:spcPts val="0"/>
              </a:spcAft>
              <a:buNone/>
            </a:pPr>
            <a:endParaRPr lang="x-none" dirty="0"/>
          </a:p>
          <a:p>
            <a:pPr marL="0" lvl="0" indent="0" algn="ctr" rtl="0">
              <a:spcBef>
                <a:spcPts val="0"/>
              </a:spcBef>
              <a:spcAft>
                <a:spcPts val="0"/>
              </a:spcAft>
              <a:buNone/>
            </a:pPr>
            <a:endParaRPr lang="x-none" dirty="0" smtClean="0"/>
          </a:p>
          <a:p>
            <a:pPr marL="0" lvl="0" indent="0" algn="ctr" rtl="0">
              <a:spcBef>
                <a:spcPts val="0"/>
              </a:spcBef>
              <a:spcAft>
                <a:spcPts val="0"/>
              </a:spcAft>
              <a:buNone/>
            </a:pPr>
            <a:endParaRPr lang="x-none" dirty="0"/>
          </a:p>
          <a:p>
            <a:pPr marL="0" lvl="0" indent="0" algn="ctr" rtl="0">
              <a:spcBef>
                <a:spcPts val="0"/>
              </a:spcBef>
              <a:spcAft>
                <a:spcPts val="0"/>
              </a:spcAft>
              <a:buNone/>
            </a:pPr>
            <a:endParaRPr lang="x-none" dirty="0" smtClean="0"/>
          </a:p>
          <a:p>
            <a:pPr marL="0" lvl="0" indent="0" algn="ctr" rtl="0">
              <a:spcBef>
                <a:spcPts val="0"/>
              </a:spcBef>
              <a:spcAft>
                <a:spcPts val="0"/>
              </a:spcAft>
              <a:buNone/>
            </a:pPr>
            <a:endParaRPr lang="x-none" dirty="0"/>
          </a:p>
        </p:txBody>
      </p:sp>
      <p:sp>
        <p:nvSpPr>
          <p:cNvPr id="881" name="Google Shape;881;p31"/>
          <p:cNvSpPr txBox="1">
            <a:spLocks noGrp="1"/>
          </p:cNvSpPr>
          <p:nvPr>
            <p:ph type="subTitle" idx="4"/>
          </p:nvPr>
        </p:nvSpPr>
        <p:spPr>
          <a:xfrm flipH="1">
            <a:off x="4965446" y="1310602"/>
            <a:ext cx="3504904" cy="425731"/>
          </a:xfrm>
          <a:prstGeom prst="rect">
            <a:avLst/>
          </a:prstGeom>
        </p:spPr>
        <p:txBody>
          <a:bodyPr spcFirstLastPara="1" wrap="square" lIns="91425" tIns="91425" rIns="91425" bIns="91425" anchor="b" anchorCtr="0">
            <a:noAutofit/>
          </a:bodyPr>
          <a:lstStyle/>
          <a:p>
            <a:pPr lvl="0"/>
            <a:r>
              <a:rPr lang="id-ID" sz="1800" dirty="0"/>
              <a:t>Fungsi keanggotaan Trapesium</a:t>
            </a:r>
          </a:p>
        </p:txBody>
      </p:sp>
      <p:sp>
        <p:nvSpPr>
          <p:cNvPr id="882" name="Google Shape;882;p31"/>
          <p:cNvSpPr txBox="1">
            <a:spLocks noGrp="1"/>
          </p:cNvSpPr>
          <p:nvPr>
            <p:ph type="subTitle" idx="2"/>
          </p:nvPr>
        </p:nvSpPr>
        <p:spPr>
          <a:xfrm flipH="1">
            <a:off x="770562" y="1310602"/>
            <a:ext cx="3123344" cy="425731"/>
          </a:xfrm>
          <a:prstGeom prst="rect">
            <a:avLst/>
          </a:prstGeom>
        </p:spPr>
        <p:txBody>
          <a:bodyPr spcFirstLastPara="1" wrap="square" lIns="91425" tIns="91425" rIns="91425" bIns="91425" anchor="b" anchorCtr="0">
            <a:noAutofit/>
          </a:bodyPr>
          <a:lstStyle/>
          <a:p>
            <a:pPr marL="0" lvl="0" indent="0"/>
            <a:r>
              <a:rPr lang="id-ID" sz="1800" dirty="0"/>
              <a:t>Fungsi keanggotaan Segitiga</a:t>
            </a:r>
            <a:endParaRPr sz="1800" dirty="0"/>
          </a:p>
        </p:txBody>
      </p:sp>
      <p:sp>
        <p:nvSpPr>
          <p:cNvPr id="883" name="Google Shape;883;p31"/>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Fungsi Keanggotan Fuzzy</a:t>
            </a:r>
            <a:endParaRPr dirty="0"/>
          </a:p>
        </p:txBody>
      </p:sp>
      <p:pic>
        <p:nvPicPr>
          <p:cNvPr id="20" name="Picture 19"/>
          <p:cNvPicPr/>
          <p:nvPr/>
        </p:nvPicPr>
        <p:blipFill>
          <a:blip r:embed="rId4">
            <a:extLst>
              <a:ext uri="{28A0092B-C50C-407E-A947-70E740481C1C}">
                <a14:useLocalDpi xmlns:a14="http://schemas.microsoft.com/office/drawing/2010/main" val="0"/>
              </a:ext>
            </a:extLst>
          </a:blip>
          <a:stretch>
            <a:fillRect/>
          </a:stretch>
        </p:blipFill>
        <p:spPr>
          <a:xfrm>
            <a:off x="1060603" y="1835271"/>
            <a:ext cx="2291147" cy="1339443"/>
          </a:xfrm>
          <a:prstGeom prst="rect">
            <a:avLst/>
          </a:prstGeom>
        </p:spPr>
      </p:pic>
      <p:pic>
        <p:nvPicPr>
          <p:cNvPr id="21" name="Picture 20"/>
          <p:cNvPicPr/>
          <p:nvPr/>
        </p:nvPicPr>
        <p:blipFill>
          <a:blip r:embed="rId5">
            <a:extLst>
              <a:ext uri="{28A0092B-C50C-407E-A947-70E740481C1C}">
                <a14:useLocalDpi xmlns:a14="http://schemas.microsoft.com/office/drawing/2010/main" val="0"/>
              </a:ext>
            </a:extLst>
          </a:blip>
          <a:stretch>
            <a:fillRect/>
          </a:stretch>
        </p:blipFill>
        <p:spPr>
          <a:xfrm>
            <a:off x="5469587" y="1736333"/>
            <a:ext cx="2496621" cy="1257679"/>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5169545" y="3174714"/>
                <a:ext cx="3060056" cy="14897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rPr>
                        <m:t>𝜇</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d>
                        <m:dPr>
                          <m:begChr m:val="{"/>
                          <m:endChr m:val=""/>
                          <m:ctrlPr>
                            <a:rPr lang="id-ID" i="1">
                              <a:latin typeface="Cambria Math" panose="02040503050406030204" pitchFamily="18" charset="0"/>
                            </a:rPr>
                          </m:ctrlPr>
                        </m:dPr>
                        <m:e>
                          <m:m>
                            <m:mPr>
                              <m:mcs>
                                <m:mc>
                                  <m:mcPr>
                                    <m:count m:val="1"/>
                                    <m:mcJc m:val="center"/>
                                  </m:mcPr>
                                </m:mc>
                              </m:mcs>
                              <m:ctrlPr>
                                <a:rPr lang="id-ID" i="1">
                                  <a:latin typeface="Cambria Math" panose="02040503050406030204" pitchFamily="18" charset="0"/>
                                </a:rPr>
                              </m:ctrlPr>
                            </m:mPr>
                            <m:mr>
                              <m:e>
                                <m:m>
                                  <m:mPr>
                                    <m:mcs>
                                      <m:mc>
                                        <m:mcPr>
                                          <m:count m:val="2"/>
                                          <m:mcJc m:val="center"/>
                                        </m:mcPr>
                                      </m:mc>
                                    </m:mcs>
                                    <m:ctrlPr>
                                      <a:rPr lang="id-ID" i="1">
                                        <a:latin typeface="Cambria Math" panose="02040503050406030204" pitchFamily="18" charset="0"/>
                                      </a:rPr>
                                    </m:ctrlPr>
                                  </m:mPr>
                                  <m:mr>
                                    <m:e>
                                      <m:r>
                                        <a:rPr lang="id-ID" i="1">
                                          <a:latin typeface="Cambria Math" panose="02040503050406030204" pitchFamily="18" charset="0"/>
                                        </a:rPr>
                                        <m:t>0;      </m:t>
                                      </m:r>
                                    </m:e>
                                    <m:e>
                                      <m:r>
                                        <a:rPr lang="id-ID" i="1">
                                          <a:latin typeface="Cambria Math" panose="02040503050406030204" pitchFamily="18" charset="0"/>
                                        </a:rPr>
                                        <m:t>𝑥</m:t>
                                      </m:r>
                                      <m:r>
                                        <a:rPr lang="id-ID" i="1">
                                          <a:latin typeface="Cambria Math" panose="02040503050406030204" pitchFamily="18" charset="0"/>
                                        </a:rPr>
                                        <m:t>≤</m:t>
                                      </m:r>
                                      <m:r>
                                        <a:rPr lang="id-ID" i="1">
                                          <a:latin typeface="Cambria Math" panose="02040503050406030204" pitchFamily="18" charset="0"/>
                                        </a:rPr>
                                        <m:t>𝑎</m:t>
                                      </m:r>
                                      <m:r>
                                        <a:rPr lang="id-ID" i="1">
                                          <a:latin typeface="Cambria Math" panose="02040503050406030204" pitchFamily="18" charset="0"/>
                                        </a:rPr>
                                        <m:t> </m:t>
                                      </m:r>
                                      <m:r>
                                        <a:rPr lang="id-ID" i="1">
                                          <a:latin typeface="Cambria Math" panose="02040503050406030204" pitchFamily="18" charset="0"/>
                                        </a:rPr>
                                        <m:t>𝑎𝑡𝑎𝑢</m:t>
                                      </m:r>
                                      <m:r>
                                        <a:rPr lang="id-ID" i="1">
                                          <a:latin typeface="Cambria Math" panose="02040503050406030204" pitchFamily="18" charset="0"/>
                                        </a:rPr>
                                        <m:t> </m:t>
                                      </m:r>
                                      <m:r>
                                        <a:rPr lang="id-ID" i="1">
                                          <a:latin typeface="Cambria Math" panose="02040503050406030204" pitchFamily="18" charset="0"/>
                                        </a:rPr>
                                        <m:t>𝑥</m:t>
                                      </m:r>
                                      <m:r>
                                        <a:rPr lang="id-ID" i="1">
                                          <a:latin typeface="Cambria Math" panose="02040503050406030204" pitchFamily="18" charset="0"/>
                                        </a:rPr>
                                        <m:t>≥</m:t>
                                      </m:r>
                                      <m:r>
                                        <a:rPr lang="id-ID" i="1">
                                          <a:latin typeface="Cambria Math" panose="02040503050406030204" pitchFamily="18" charset="0"/>
                                        </a:rPr>
                                        <m:t>𝑑</m:t>
                                      </m:r>
                                    </m:e>
                                  </m:mr>
                                  <m:mr>
                                    <m:e>
                                      <m:f>
                                        <m:fPr>
                                          <m:ctrlPr>
                                            <a:rPr lang="id-ID" i="1">
                                              <a:latin typeface="Cambria Math" panose="02040503050406030204" pitchFamily="18" charset="0"/>
                                            </a:rPr>
                                          </m:ctrlPr>
                                        </m:fPr>
                                        <m:num>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r>
                                            <a:rPr lang="id-ID" i="1">
                                              <a:latin typeface="Cambria Math" panose="02040503050406030204" pitchFamily="18" charset="0"/>
                                            </a:rPr>
                                            <m:t>𝑎</m:t>
                                          </m:r>
                                          <m:r>
                                            <a:rPr lang="id-ID" i="1">
                                              <a:latin typeface="Cambria Math" panose="02040503050406030204" pitchFamily="18" charset="0"/>
                                            </a:rPr>
                                            <m:t>)</m:t>
                                          </m:r>
                                        </m:num>
                                        <m:den>
                                          <m:r>
                                            <a:rPr lang="id-ID" i="1">
                                              <a:latin typeface="Cambria Math" panose="02040503050406030204" pitchFamily="18" charset="0"/>
                                            </a:rPr>
                                            <m:t>(</m:t>
                                          </m:r>
                                          <m:r>
                                            <a:rPr lang="id-ID" i="1">
                                              <a:latin typeface="Cambria Math" panose="02040503050406030204" pitchFamily="18" charset="0"/>
                                            </a:rPr>
                                            <m:t>𝑏</m:t>
                                          </m:r>
                                          <m:r>
                                            <a:rPr lang="id-ID" i="1">
                                              <a:latin typeface="Cambria Math" panose="02040503050406030204" pitchFamily="18" charset="0"/>
                                            </a:rPr>
                                            <m:t>−</m:t>
                                          </m:r>
                                          <m:r>
                                            <a:rPr lang="id-ID" i="1">
                                              <a:latin typeface="Cambria Math" panose="02040503050406030204" pitchFamily="18" charset="0"/>
                                            </a:rPr>
                                            <m:t>𝑎</m:t>
                                          </m:r>
                                          <m:r>
                                            <a:rPr lang="id-ID" i="1">
                                              <a:latin typeface="Cambria Math" panose="02040503050406030204" pitchFamily="18" charset="0"/>
                                            </a:rPr>
                                            <m:t>)</m:t>
                                          </m:r>
                                        </m:den>
                                      </m:f>
                                      <m:r>
                                        <a:rPr lang="id-ID" i="1">
                                          <a:latin typeface="Cambria Math" panose="02040503050406030204" pitchFamily="18" charset="0"/>
                                        </a:rPr>
                                        <m:t>;</m:t>
                                      </m:r>
                                    </m:e>
                                    <m:e>
                                      <m:r>
                                        <a:rPr lang="id-ID" i="1">
                                          <a:latin typeface="Cambria Math" panose="02040503050406030204" pitchFamily="18" charset="0"/>
                                        </a:rPr>
                                        <m:t>           </m:t>
                                      </m:r>
                                      <m:r>
                                        <a:rPr lang="id-ID" i="1">
                                          <a:latin typeface="Cambria Math" panose="02040503050406030204" pitchFamily="18" charset="0"/>
                                        </a:rPr>
                                        <m:t>𝑎</m:t>
                                      </m:r>
                                      <m:r>
                                        <a:rPr lang="id-ID" i="1">
                                          <a:latin typeface="Cambria Math" panose="02040503050406030204" pitchFamily="18" charset="0"/>
                                        </a:rPr>
                                        <m:t> ≤</m:t>
                                      </m:r>
                                      <m:r>
                                        <a:rPr lang="id-ID" i="1">
                                          <a:latin typeface="Cambria Math" panose="02040503050406030204" pitchFamily="18" charset="0"/>
                                        </a:rPr>
                                        <m:t>𝑥</m:t>
                                      </m:r>
                                      <m:r>
                                        <a:rPr lang="id-ID" i="1">
                                          <a:latin typeface="Cambria Math" panose="02040503050406030204" pitchFamily="18" charset="0"/>
                                        </a:rPr>
                                        <m:t>≤</m:t>
                                      </m:r>
                                      <m:r>
                                        <a:rPr lang="id-ID" i="1">
                                          <a:latin typeface="Cambria Math" panose="02040503050406030204" pitchFamily="18" charset="0"/>
                                        </a:rPr>
                                        <m:t>𝑏</m:t>
                                      </m:r>
                                    </m:e>
                                  </m:mr>
                                </m:m>
                              </m:e>
                            </m:mr>
                            <m:mr>
                              <m:e>
                                <m:m>
                                  <m:mPr>
                                    <m:mcs>
                                      <m:mc>
                                        <m:mcPr>
                                          <m:count m:val="2"/>
                                          <m:mcJc m:val="center"/>
                                        </m:mcPr>
                                      </m:mc>
                                    </m:mcs>
                                    <m:ctrlPr>
                                      <a:rPr lang="id-ID" i="1">
                                        <a:latin typeface="Cambria Math" panose="02040503050406030204" pitchFamily="18" charset="0"/>
                                      </a:rPr>
                                    </m:ctrlPr>
                                  </m:mPr>
                                  <m:mr>
                                    <m:e>
                                      <m:r>
                                        <a:rPr lang="id-ID" i="1">
                                          <a:latin typeface="Cambria Math" panose="02040503050406030204" pitchFamily="18" charset="0"/>
                                        </a:rPr>
                                        <m:t>1;                    </m:t>
                                      </m:r>
                                    </m:e>
                                    <m:e>
                                      <m:r>
                                        <a:rPr lang="id-ID" i="1">
                                          <a:latin typeface="Cambria Math" panose="02040503050406030204" pitchFamily="18" charset="0"/>
                                        </a:rPr>
                                        <m:t>𝑏</m:t>
                                      </m:r>
                                      <m:r>
                                        <a:rPr lang="id-ID" i="1">
                                          <a:latin typeface="Cambria Math" panose="02040503050406030204" pitchFamily="18" charset="0"/>
                                        </a:rPr>
                                        <m:t> ≤</m:t>
                                      </m:r>
                                      <m:r>
                                        <a:rPr lang="id-ID" i="1">
                                          <a:latin typeface="Cambria Math" panose="02040503050406030204" pitchFamily="18" charset="0"/>
                                        </a:rPr>
                                        <m:t>𝑥</m:t>
                                      </m:r>
                                      <m:r>
                                        <a:rPr lang="id-ID" i="1">
                                          <a:latin typeface="Cambria Math" panose="02040503050406030204" pitchFamily="18" charset="0"/>
                                        </a:rPr>
                                        <m:t>≤</m:t>
                                      </m:r>
                                      <m:r>
                                        <a:rPr lang="id-ID" i="1">
                                          <a:latin typeface="Cambria Math" panose="02040503050406030204" pitchFamily="18" charset="0"/>
                                        </a:rPr>
                                        <m:t>𝑐</m:t>
                                      </m:r>
                                    </m:e>
                                  </m:mr>
                                  <m:mr>
                                    <m:e>
                                      <m:f>
                                        <m:fPr>
                                          <m:ctrlPr>
                                            <a:rPr lang="id-ID" i="1">
                                              <a:latin typeface="Cambria Math" panose="02040503050406030204" pitchFamily="18" charset="0"/>
                                            </a:rPr>
                                          </m:ctrlPr>
                                        </m:fPr>
                                        <m:num>
                                          <m:r>
                                            <a:rPr lang="id-ID" i="1">
                                              <a:latin typeface="Cambria Math" panose="02040503050406030204" pitchFamily="18" charset="0"/>
                                            </a:rPr>
                                            <m:t>(</m:t>
                                          </m:r>
                                          <m:r>
                                            <a:rPr lang="id-ID" i="1">
                                              <a:latin typeface="Cambria Math" panose="02040503050406030204" pitchFamily="18" charset="0"/>
                                            </a:rPr>
                                            <m:t>𝑑</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num>
                                        <m:den>
                                          <m:r>
                                            <a:rPr lang="id-ID" i="1">
                                              <a:latin typeface="Cambria Math" panose="02040503050406030204" pitchFamily="18" charset="0"/>
                                            </a:rPr>
                                            <m:t>(</m:t>
                                          </m:r>
                                          <m:r>
                                            <a:rPr lang="id-ID" i="1">
                                              <a:latin typeface="Cambria Math" panose="02040503050406030204" pitchFamily="18" charset="0"/>
                                            </a:rPr>
                                            <m:t>𝑑</m:t>
                                          </m:r>
                                          <m:r>
                                            <a:rPr lang="id-ID" i="1">
                                              <a:latin typeface="Cambria Math" panose="02040503050406030204" pitchFamily="18" charset="0"/>
                                            </a:rPr>
                                            <m:t>−</m:t>
                                          </m:r>
                                          <m:r>
                                            <a:rPr lang="id-ID" i="1">
                                              <a:latin typeface="Cambria Math" panose="02040503050406030204" pitchFamily="18" charset="0"/>
                                            </a:rPr>
                                            <m:t>𝑐</m:t>
                                          </m:r>
                                          <m:r>
                                            <a:rPr lang="id-ID" i="1">
                                              <a:latin typeface="Cambria Math" panose="02040503050406030204" pitchFamily="18" charset="0"/>
                                            </a:rPr>
                                            <m:t>)</m:t>
                                          </m:r>
                                        </m:den>
                                      </m:f>
                                      <m:r>
                                        <a:rPr lang="id-ID" i="1">
                                          <a:latin typeface="Cambria Math" panose="02040503050406030204" pitchFamily="18" charset="0"/>
                                        </a:rPr>
                                        <m:t>;           </m:t>
                                      </m:r>
                                    </m:e>
                                    <m:e>
                                      <m:r>
                                        <a:rPr lang="id-ID" i="1">
                                          <a:latin typeface="Cambria Math" panose="02040503050406030204" pitchFamily="18" charset="0"/>
                                        </a:rPr>
                                        <m:t>𝑐</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r>
                                        <a:rPr lang="id-ID" i="1">
                                          <a:latin typeface="Cambria Math" panose="02040503050406030204" pitchFamily="18" charset="0"/>
                                        </a:rPr>
                                        <m:t>𝑑</m:t>
                                      </m:r>
                                    </m:e>
                                  </m:mr>
                                </m:m>
                              </m:e>
                            </m:mr>
                          </m:m>
                        </m:e>
                      </m:d>
                    </m:oMath>
                  </m:oMathPara>
                </a14:m>
                <a:endParaRPr lang="id-ID" dirty="0"/>
              </a:p>
            </p:txBody>
          </p:sp>
        </mc:Choice>
        <mc:Fallback xmlns="">
          <p:sp>
            <p:nvSpPr>
              <p:cNvPr id="2" name="Rectangle 1"/>
              <p:cNvSpPr>
                <a:spLocks noRot="1" noChangeAspect="1" noMove="1" noResize="1" noEditPoints="1" noAdjustHandles="1" noChangeArrowheads="1" noChangeShapeType="1" noTextEdit="1"/>
              </p:cNvSpPr>
              <p:nvPr/>
            </p:nvSpPr>
            <p:spPr>
              <a:xfrm>
                <a:off x="5169545" y="3174714"/>
                <a:ext cx="3060056" cy="1489767"/>
              </a:xfrm>
              <a:prstGeom prst="rect">
                <a:avLst/>
              </a:prstGeom>
              <a:blipFill rotWithShape="0">
                <a:blip r:embed="rId6"/>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0861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1" algn="r"/>
            <a:r>
              <a:rPr lang="id-ID" sz="2000" dirty="0"/>
              <a:t>Metode Center </a:t>
            </a:r>
            <a:r>
              <a:rPr lang="id-ID" sz="2000" dirty="0" smtClean="0"/>
              <a:t>Of Gravity(COG)</a:t>
            </a:r>
            <a:endParaRPr lang="id-ID" sz="2000" dirty="0"/>
          </a:p>
        </p:txBody>
      </p:sp>
      <p:sp>
        <p:nvSpPr>
          <p:cNvPr id="5" name="Subtitle 4"/>
          <p:cNvSpPr>
            <a:spLocks noGrp="1"/>
          </p:cNvSpPr>
          <p:nvPr>
            <p:ph type="subTitle" idx="3"/>
          </p:nvPr>
        </p:nvSpPr>
        <p:spPr>
          <a:xfrm flipH="1">
            <a:off x="663189" y="1438382"/>
            <a:ext cx="3376247" cy="3244150"/>
          </a:xfrm>
        </p:spPr>
        <p:txBody>
          <a:bodyPr/>
          <a:lstStyle/>
          <a:p>
            <a:pPr marL="152400" indent="0" algn="just"/>
            <a:r>
              <a:rPr lang="id-ID" sz="1400" dirty="0" smtClean="0"/>
              <a:t>Metode </a:t>
            </a:r>
            <a:r>
              <a:rPr lang="id-ID" sz="1400" dirty="0"/>
              <a:t>ini adalah metode paling populer dan banyak digunakan pada aplikasi sesungguhnya. Metode ini biasa disebut juga centroid method atau center of area. Nilai keluaran metode ini dihitung dari jumlah hasil kali antara luasan wilayah dari fungsi keanggotaan yang ada pada fuzzy output dengan masing-masing centroid point (titik tengah) yang bersesuaian kemudian dibagi dengan jumlah luasan area fungsi keanggotaan yang ada pada fuzzy output. </a:t>
            </a:r>
            <a:endParaRPr lang="id-ID" sz="1400" dirty="0" smtClean="0"/>
          </a:p>
          <a:p>
            <a:pPr marL="152400" indent="0" algn="just"/>
            <a:endParaRPr lang="id-ID" dirty="0"/>
          </a:p>
        </p:txBody>
      </p:sp>
      <p:sp>
        <p:nvSpPr>
          <p:cNvPr id="7" name="Rectangle 6"/>
          <p:cNvSpPr/>
          <p:nvPr/>
        </p:nvSpPr>
        <p:spPr>
          <a:xfrm>
            <a:off x="4823208" y="1438382"/>
            <a:ext cx="3647141" cy="1169551"/>
          </a:xfrm>
          <a:prstGeom prst="rect">
            <a:avLst/>
          </a:prstGeom>
        </p:spPr>
        <p:txBody>
          <a:bodyPr wrap="square">
            <a:spAutoFit/>
          </a:bodyPr>
          <a:lstStyle/>
          <a:p>
            <a:pPr marL="152400" indent="0" algn="just"/>
            <a:r>
              <a:rPr lang="id-ID" dirty="0">
                <a:latin typeface="Barlow Semi Condensed Light" panose="020B0604020202020204" charset="0"/>
              </a:rPr>
              <a:t>Metode Center of gravity adalah sebuah teknik matematis yang digunakan untuk menemukan lokasi yang paling baik untuk suatu titik distribusi yang dapat meminimalkan </a:t>
            </a:r>
            <a:r>
              <a:rPr lang="id-ID">
                <a:latin typeface="Barlow Semi Condensed Light" panose="020B0604020202020204" charset="0"/>
              </a:rPr>
              <a:t>biaya </a:t>
            </a:r>
            <a:r>
              <a:rPr lang="id-ID" smtClean="0">
                <a:latin typeface="Barlow Semi Condensed Light" panose="020B0604020202020204" charset="0"/>
              </a:rPr>
              <a:t>distribusi.</a:t>
            </a:r>
            <a:endParaRPr lang="id-ID" dirty="0">
              <a:latin typeface="Barlow Semi Condensed Light" panose="020B0604020202020204" charset="0"/>
            </a:endParaRPr>
          </a:p>
        </p:txBody>
      </p:sp>
      <p:pic>
        <p:nvPicPr>
          <p:cNvPr id="9" name="Picture 8"/>
          <p:cNvPicPr>
            <a:picLocks noChangeAspect="1"/>
          </p:cNvPicPr>
          <p:nvPr/>
        </p:nvPicPr>
        <p:blipFill>
          <a:blip r:embed="rId2"/>
          <a:stretch>
            <a:fillRect/>
          </a:stretch>
        </p:blipFill>
        <p:spPr>
          <a:xfrm>
            <a:off x="5061063" y="2909435"/>
            <a:ext cx="3171429" cy="1133333"/>
          </a:xfrm>
          <a:prstGeom prst="rect">
            <a:avLst/>
          </a:prstGeom>
        </p:spPr>
      </p:pic>
    </p:spTree>
    <p:extLst>
      <p:ext uri="{BB962C8B-B14F-4D97-AF65-F5344CB8AC3E}">
        <p14:creationId xmlns:p14="http://schemas.microsoft.com/office/powerpoint/2010/main" val="242381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nguage School Newsletter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1779</Words>
  <Application>Microsoft Office PowerPoint</Application>
  <PresentationFormat>On-screen Show (16:9)</PresentationFormat>
  <Paragraphs>224</Paragraphs>
  <Slides>41</Slides>
  <Notes>27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Barlow</vt:lpstr>
      <vt:lpstr>Symbol</vt:lpstr>
      <vt:lpstr>Arial</vt:lpstr>
      <vt:lpstr>Denk One</vt:lpstr>
      <vt:lpstr>Barlow Semi Condensed</vt:lpstr>
      <vt:lpstr>Cambria Math</vt:lpstr>
      <vt:lpstr>Calibri</vt:lpstr>
      <vt:lpstr>Times New Roman</vt:lpstr>
      <vt:lpstr>Anton</vt:lpstr>
      <vt:lpstr>Coming Soon</vt:lpstr>
      <vt:lpstr>Fira Sans Extra Condensed</vt:lpstr>
      <vt:lpstr>Barlow Condensed</vt:lpstr>
      <vt:lpstr>Barlow Semi Condensed Light</vt:lpstr>
      <vt:lpstr>Language School Newsletter By Slidesgo</vt:lpstr>
      <vt:lpstr>PERANCANGAN MESIN CUCI OTOMATIS MENGGUNAKAN FUZZY MAMDANI</vt:lpstr>
      <vt:lpstr>Topik Bahasan</vt:lpstr>
      <vt:lpstr>PENDAHULUAN</vt:lpstr>
      <vt:lpstr>PENDAHULUAN</vt:lpstr>
      <vt:lpstr>DASAR TEORI</vt:lpstr>
      <vt:lpstr>Apa itu Fuzzy Mamdani?</vt:lpstr>
      <vt:lpstr>Tahapan Fuzzy Mamdani</vt:lpstr>
      <vt:lpstr>Fungsi Keanggotan Fuzzy</vt:lpstr>
      <vt:lpstr>Metode Center Of Gravity(COG)</vt:lpstr>
      <vt:lpstr>TUJUAN PENELITIAN</vt:lpstr>
      <vt:lpstr>TUJUAN PENELITIAN</vt:lpstr>
      <vt:lpstr>IDENTIFIKASI KASUS</vt:lpstr>
      <vt:lpstr>Problem</vt:lpstr>
      <vt:lpstr>METODE PENELITIAN</vt:lpstr>
      <vt:lpstr>METODE PENELITIAN</vt:lpstr>
      <vt:lpstr>PERANCANGAN SISTEM</vt:lpstr>
      <vt:lpstr>PERANCANGAN SISTEM PADA MESIN CUCI</vt:lpstr>
      <vt:lpstr>PERANCANGAN SISTEM PADA MESIN CUCI</vt:lpstr>
      <vt:lpstr>HASIL DAN PEMBAHASAN</vt:lpstr>
      <vt:lpstr>01</vt:lpstr>
      <vt:lpstr>PROSES FUZZYFIKASI</vt:lpstr>
      <vt:lpstr>HIMPUNAN DAN RANGE VARIABEL</vt:lpstr>
      <vt:lpstr>Variabel Tingkat Kekotoran</vt:lpstr>
      <vt:lpstr>Variabel Jenis Kekotoran Pakaian</vt:lpstr>
      <vt:lpstr>Variabel Waktu Pencucian</vt:lpstr>
      <vt:lpstr>02</vt:lpstr>
      <vt:lpstr>2). FUZZY INFERENCE (RULE BASED)</vt:lpstr>
      <vt:lpstr>Tabel rule Based</vt:lpstr>
      <vt:lpstr>Pola-Pola Rules Based</vt:lpstr>
      <vt:lpstr>03</vt:lpstr>
      <vt:lpstr>Contoh Kasus :</vt:lpstr>
      <vt:lpstr>Penyelesaian:</vt:lpstr>
      <vt:lpstr>Penyelesaian:</vt:lpstr>
      <vt:lpstr>Penyelesaian:</vt:lpstr>
      <vt:lpstr>Penyelesaian:</vt:lpstr>
      <vt:lpstr>Penyelesaian:</vt:lpstr>
      <vt:lpstr>Penyelesaian:</vt:lpstr>
      <vt:lpstr>KESEIMPULAN</vt:lpstr>
      <vt:lpstr>KESEIMPULAN</vt:lpstr>
      <vt:lpstr>Tinjauan Pustaka</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MESIN CUCI OTOMATIS MENGGUNAKAN FUZZY MAMDANI</dc:title>
  <dc:creator>ZULI YANTI</dc:creator>
  <cp:lastModifiedBy>Microsoft account</cp:lastModifiedBy>
  <cp:revision>42</cp:revision>
  <dcterms:modified xsi:type="dcterms:W3CDTF">2022-10-02T06:31:54Z</dcterms:modified>
</cp:coreProperties>
</file>