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56" r:id="rId5"/>
    <p:sldId id="303" r:id="rId6"/>
    <p:sldId id="316" r:id="rId7"/>
    <p:sldId id="261" r:id="rId8"/>
    <p:sldId id="304" r:id="rId9"/>
    <p:sldId id="308" r:id="rId10"/>
    <p:sldId id="309" r:id="rId11"/>
    <p:sldId id="311" r:id="rId12"/>
    <p:sldId id="313" r:id="rId13"/>
    <p:sldId id="315" r:id="rId14"/>
    <p:sldId id="317"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25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72" d="100"/>
        <a:sy n="7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lka Musić" userId="929283a3-b21d-4ab5-b3e6-9963fe2be6ff" providerId="ADAL" clId="{F5197A24-5560-41E0-BEC3-986AEB206F4D}"/>
    <pc:docChg chg="modSld">
      <pc:chgData name="Zulka Musić" userId="929283a3-b21d-4ab5-b3e6-9963fe2be6ff" providerId="ADAL" clId="{F5197A24-5560-41E0-BEC3-986AEB206F4D}" dt="2024-11-06T08:57:45.066" v="8" actId="20577"/>
      <pc:docMkLst>
        <pc:docMk/>
      </pc:docMkLst>
      <pc:sldChg chg="modSp mod">
        <pc:chgData name="Zulka Musić" userId="929283a3-b21d-4ab5-b3e6-9963fe2be6ff" providerId="ADAL" clId="{F5197A24-5560-41E0-BEC3-986AEB206F4D}" dt="2024-11-06T08:57:45.066" v="8" actId="20577"/>
        <pc:sldMkLst>
          <pc:docMk/>
          <pc:sldMk cId="2601187900" sldId="316"/>
        </pc:sldMkLst>
        <pc:spChg chg="mod">
          <ac:chgData name="Zulka Musić" userId="929283a3-b21d-4ab5-b3e6-9963fe2be6ff" providerId="ADAL" clId="{F5197A24-5560-41E0-BEC3-986AEB206F4D}" dt="2024-11-06T08:57:45.066" v="8" actId="20577"/>
          <ac:spMkLst>
            <pc:docMk/>
            <pc:sldMk cId="2601187900" sldId="316"/>
            <ac:spMk id="9" creationId="{A9B8C8FC-8306-5FCC-EDBC-E6A353D35F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3" qsCatId="simple" csTypeId="urn:microsoft.com/office/officeart/2005/8/colors/colorful4" csCatId="colorful" phldr="1"/>
      <dgm:spPr/>
      <dgm:t>
        <a:bodyPr/>
        <a:lstStyle/>
        <a:p>
          <a:endParaRPr lang="en-US"/>
        </a:p>
      </dgm:t>
    </dgm:pt>
    <dgm:pt modelId="{25E771E7-8CF7-4491-9507-55BFE693DC7B}">
      <dgm:prSet phldrT="[Text]"/>
      <dgm:spPr/>
      <dgm:t>
        <a:bodyPr/>
        <a:lstStyle/>
        <a:p>
          <a:r>
            <a:rPr lang="hr-BA" dirty="0">
              <a:latin typeface="Times New Roman" panose="02020603050405020304" pitchFamily="18" charset="0"/>
              <a:cs typeface="Times New Roman" panose="02020603050405020304" pitchFamily="18" charset="0"/>
            </a:rPr>
            <a:t>Priprema faza</a:t>
          </a:r>
          <a:endParaRPr lang="en-US" dirty="0">
            <a:latin typeface="Times New Roman" panose="02020603050405020304" pitchFamily="18" charset="0"/>
            <a:cs typeface="Times New Roman" panose="02020603050405020304" pitchFamily="18" charset="0"/>
          </a:endParaRP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lnSpc>
              <a:spcPct val="100000"/>
            </a:lnSpc>
            <a:buFont typeface="Arial" panose="020B0604020202020204" pitchFamily="34" charset="0"/>
            <a:buChar char="•"/>
          </a:pP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hr-BA" dirty="0">
              <a:latin typeface="Times New Roman" panose="02020603050405020304" pitchFamily="18" charset="0"/>
              <a:cs typeface="Times New Roman" panose="02020603050405020304" pitchFamily="18" charset="0"/>
            </a:rPr>
            <a:t>Faza planiranja</a:t>
          </a:r>
          <a:endParaRPr lang="en-US" dirty="0">
            <a:latin typeface="Times New Roman" panose="02020603050405020304" pitchFamily="18" charset="0"/>
            <a:cs typeface="Times New Roman" panose="02020603050405020304" pitchFamily="18" charset="0"/>
          </a:endParaRP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6C6E2F44-01C7-4B76-9320-52EE029339B7}">
      <dgm:prSet/>
      <dgm:spPr/>
      <dgm:t>
        <a:bodyPr/>
        <a:lstStyle/>
        <a:p>
          <a:r>
            <a:rPr lang="hr-BA" b="0" i="0" dirty="0">
              <a:latin typeface="Times New Roman" panose="02020603050405020304" pitchFamily="18" charset="0"/>
              <a:cs typeface="Times New Roman" panose="02020603050405020304" pitchFamily="18" charset="0"/>
            </a:rPr>
            <a:t>Završna faza</a:t>
          </a:r>
          <a:endParaRPr lang="hr-BA" dirty="0">
            <a:latin typeface="Times New Roman" panose="02020603050405020304" pitchFamily="18" charset="0"/>
            <a:cs typeface="Times New Roman" panose="02020603050405020304" pitchFamily="18" charset="0"/>
          </a:endParaRPr>
        </a:p>
      </dgm:t>
    </dgm:pt>
    <dgm:pt modelId="{FC63E6B8-7A6F-4038-A121-D16CA238B2EB}" type="parTrans" cxnId="{CD12502B-75A2-4C97-BA2D-4962D3C20055}">
      <dgm:prSet/>
      <dgm:spPr/>
      <dgm:t>
        <a:bodyPr/>
        <a:lstStyle/>
        <a:p>
          <a:endParaRPr lang="hr-BA"/>
        </a:p>
      </dgm:t>
    </dgm:pt>
    <dgm:pt modelId="{F1DB9A54-BD01-47BA-829C-0AA9F3C2FD5C}" type="sibTrans" cxnId="{CD12502B-75A2-4C97-BA2D-4962D3C20055}">
      <dgm:prSet/>
      <dgm:spPr/>
      <dgm:t>
        <a:bodyPr/>
        <a:lstStyle/>
        <a:p>
          <a:endParaRPr lang="hr-BA"/>
        </a:p>
      </dgm:t>
    </dgm:pt>
    <dgm:pt modelId="{DEC56F6D-D0D5-46C0-BAEE-33C0DEB3754E}">
      <dgm:prSet phldrT="[Text]"/>
      <dgm:spPr/>
      <dgm:t>
        <a:bodyPr/>
        <a:lstStyle/>
        <a:p>
          <a:r>
            <a:rPr lang="hr-BA" dirty="0">
              <a:latin typeface="Times New Roman" panose="02020603050405020304" pitchFamily="18" charset="0"/>
              <a:cs typeface="Times New Roman" panose="02020603050405020304" pitchFamily="18" charset="0"/>
            </a:rPr>
            <a:t>Faza izvedbe</a:t>
          </a:r>
          <a:endParaRPr lang="en-US" dirty="0">
            <a:latin typeface="Times New Roman" panose="02020603050405020304" pitchFamily="18" charset="0"/>
            <a:cs typeface="Times New Roman" panose="02020603050405020304" pitchFamily="18" charset="0"/>
          </a:endParaRPr>
        </a:p>
      </dgm:t>
    </dgm:pt>
    <dgm:pt modelId="{AA249C65-32C7-404A-BDCC-789B5D31E1B4}" type="parTrans" cxnId="{C61BF871-A400-46D2-88C0-8EFE541C3ADA}">
      <dgm:prSet/>
      <dgm:spPr/>
      <dgm:t>
        <a:bodyPr/>
        <a:lstStyle/>
        <a:p>
          <a:endParaRPr lang="hr-BA"/>
        </a:p>
      </dgm:t>
    </dgm:pt>
    <dgm:pt modelId="{DE29792F-C625-4303-A615-CAE61DA410DD}" type="sibTrans" cxnId="{C61BF871-A400-46D2-88C0-8EFE541C3ADA}">
      <dgm:prSet/>
      <dgm:spPr/>
      <dgm:t>
        <a:bodyPr/>
        <a:lstStyle/>
        <a:p>
          <a:endParaRPr lang="hr-BA"/>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4">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4">
        <dgm:presLayoutVars>
          <dgm:bulletEnabled val="1"/>
        </dgm:presLayoutVars>
      </dgm:prSet>
      <dgm:spPr/>
    </dgm:pt>
    <dgm:pt modelId="{38893DF2-F8BF-45A3-9200-4CD8C329334E}" type="pres">
      <dgm:prSet presAssocID="{25E771E7-8CF7-4491-9507-55BFE693DC7B}" presName="ConnectLine" presStyleLbl="callout" presStyleIdx="0" presStyleCnt="4"/>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gm:spPr>
    </dgm:pt>
    <dgm:pt modelId="{5A62AEC3-EC27-4AFA-B56B-79326645CDDC}" type="pres">
      <dgm:prSet presAssocID="{25E771E7-8CF7-4491-9507-55BFE693DC7B}" presName="ConnectLineEnd" presStyleLbl="lnNode1" presStyleIdx="0" presStyleCnt="4" custLinFactNeighborX="3223"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4">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4" custScaleX="94456">
        <dgm:presLayoutVars>
          <dgm:bulletEnabled val="1"/>
        </dgm:presLayoutVars>
      </dgm:prSet>
      <dgm:spPr/>
    </dgm:pt>
    <dgm:pt modelId="{F51F39F5-A989-488C-BFD6-69D558D451E8}" type="pres">
      <dgm:prSet presAssocID="{D76BB3CF-DF5A-41FB-B6A4-25743CF1642F}" presName="ConnectLine" presStyleLbl="callout" presStyleIdx="1" presStyleCnt="4"/>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gm:spPr>
    </dgm:pt>
    <dgm:pt modelId="{A5349257-4327-4545-9142-153EF70CC757}" type="pres">
      <dgm:prSet presAssocID="{D76BB3CF-DF5A-41FB-B6A4-25743CF1642F}" presName="ConnectLineEnd" presStyleLbl="lnNode1" presStyleIdx="1" presStyleCnt="4" custLinFactNeighborX="534" custLinFactNeighborY="-46769"/>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888667EF-43A6-4776-8D10-0045887EEC7E}" type="pres">
      <dgm:prSet presAssocID="{DEC56F6D-D0D5-46C0-BAEE-33C0DEB3754E}" presName="composite" presStyleCnt="0"/>
      <dgm:spPr/>
    </dgm:pt>
    <dgm:pt modelId="{8ABBE199-C44A-4AE9-875A-5667B318BBF0}" type="pres">
      <dgm:prSet presAssocID="{DEC56F6D-D0D5-46C0-BAEE-33C0DEB3754E}" presName="Parent1" presStyleLbl="alignNode1" presStyleIdx="2" presStyleCnt="4">
        <dgm:presLayoutVars>
          <dgm:chMax val="1"/>
          <dgm:chPref val="1"/>
          <dgm:bulletEnabled val="1"/>
        </dgm:presLayoutVars>
      </dgm:prSet>
      <dgm:spPr>
        <a:prstGeom prst="rect">
          <a:avLst/>
        </a:prstGeom>
      </dgm:spPr>
    </dgm:pt>
    <dgm:pt modelId="{CF63C14C-292F-4EA7-94BC-440EB83671D7}" type="pres">
      <dgm:prSet presAssocID="{DEC56F6D-D0D5-46C0-BAEE-33C0DEB3754E}" presName="Childtext1" presStyleLbl="revTx" presStyleIdx="2" presStyleCnt="4">
        <dgm:presLayoutVars>
          <dgm:bulletEnabled val="1"/>
        </dgm:presLayoutVars>
      </dgm:prSet>
      <dgm:spPr/>
    </dgm:pt>
    <dgm:pt modelId="{EE972F18-D5CE-4BFB-A897-A6DAC776EF02}" type="pres">
      <dgm:prSet presAssocID="{DEC56F6D-D0D5-46C0-BAEE-33C0DEB3754E}" presName="ConnectLine" presStyleLbl="callout" presStyleIdx="2" presStyleCnt="4"/>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gm:spPr>
    </dgm:pt>
    <dgm:pt modelId="{9B8E9198-D54B-4BF1-BC32-30F81147E69B}" type="pres">
      <dgm:prSet presAssocID="{DEC56F6D-D0D5-46C0-BAEE-33C0DEB3754E}" presName="ConnectLineEnd" presStyleLbl="lnNode1" presStyleIdx="2" presStyleCnt="4"/>
      <dgm:spPr/>
    </dgm:pt>
    <dgm:pt modelId="{C92FACDC-775D-4B43-8566-25FB2A929C9F}" type="pres">
      <dgm:prSet presAssocID="{DEC56F6D-D0D5-46C0-BAEE-33C0DEB3754E}" presName="EmptyPane" presStyleCnt="0"/>
      <dgm:spPr/>
    </dgm:pt>
    <dgm:pt modelId="{FCEF4C9A-CE82-4740-9572-CC836116ACF3}" type="pres">
      <dgm:prSet presAssocID="{DE29792F-C625-4303-A615-CAE61DA410DD}" presName="spaceBetweenRectangles" presStyleCnt="0"/>
      <dgm:spPr/>
    </dgm:pt>
    <dgm:pt modelId="{71FEAC2C-D927-4E3E-B22F-1F1B9546430D}" type="pres">
      <dgm:prSet presAssocID="{6C6E2F44-01C7-4B76-9320-52EE029339B7}" presName="composite" presStyleCnt="0"/>
      <dgm:spPr/>
    </dgm:pt>
    <dgm:pt modelId="{26F7C2B3-9C0F-4793-883F-3E92D1921B8D}" type="pres">
      <dgm:prSet presAssocID="{6C6E2F44-01C7-4B76-9320-52EE029339B7}" presName="Parent1" presStyleLbl="alignNode1" presStyleIdx="3" presStyleCnt="4">
        <dgm:presLayoutVars>
          <dgm:chMax val="1"/>
          <dgm:chPref val="1"/>
          <dgm:bulletEnabled val="1"/>
        </dgm:presLayoutVars>
      </dgm:prSet>
      <dgm:spPr/>
    </dgm:pt>
    <dgm:pt modelId="{D44B5D8F-A4B0-4694-BA2F-E2DAB8BC6AB3}" type="pres">
      <dgm:prSet presAssocID="{6C6E2F44-01C7-4B76-9320-52EE029339B7}" presName="Childtext1" presStyleLbl="revTx" presStyleIdx="3" presStyleCnt="4">
        <dgm:presLayoutVars>
          <dgm:bulletEnabled val="1"/>
        </dgm:presLayoutVars>
      </dgm:prSet>
      <dgm:spPr/>
    </dgm:pt>
    <dgm:pt modelId="{2EB433EC-AE6C-457A-A4A8-F1144437966E}" type="pres">
      <dgm:prSet presAssocID="{6C6E2F44-01C7-4B76-9320-52EE029339B7}" presName="ConnectLine" presStyleLbl="callout" presStyleIdx="3" presStyleCnt="4"/>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gm:spPr>
    </dgm:pt>
    <dgm:pt modelId="{106984C0-845D-4057-B386-C08B87224987}" type="pres">
      <dgm:prSet presAssocID="{6C6E2F44-01C7-4B76-9320-52EE029339B7}" presName="ConnectLineEnd" presStyleLbl="lnNode1" presStyleIdx="3" presStyleCnt="4"/>
      <dgm:spPr/>
    </dgm:pt>
    <dgm:pt modelId="{E5F1390C-EF84-48B3-8819-EB7AA94C2B11}" type="pres">
      <dgm:prSet presAssocID="{6C6E2F44-01C7-4B76-9320-52EE029339B7}" presName="EmptyPane" presStyleCnt="0"/>
      <dgm:spPr/>
    </dgm:pt>
  </dgm:ptLst>
  <dgm:cxnLst>
    <dgm:cxn modelId="{58355902-23D2-4341-BBC7-2C6B1249DF14}" type="presOf" srcId="{6C6E2F44-01C7-4B76-9320-52EE029339B7}" destId="{26F7C2B3-9C0F-4793-883F-3E92D1921B8D}" srcOrd="0" destOrd="0" presId="urn:microsoft.com/office/officeart/2016/7/layout/RoundedRectangleTimeline#2"/>
    <dgm:cxn modelId="{4B4BB302-6D68-46A1-83BF-ED4715D62D4C}" type="presOf" srcId="{EB81D1D4-3A06-49A6-9CBB-2A11D66B1783}" destId="{A27629C2-87D9-4163-9365-FC275ADC4CA0}" srcOrd="0" destOrd="0" presId="urn:microsoft.com/office/officeart/2016/7/layout/RoundedRectangleTimeline#2"/>
    <dgm:cxn modelId="{DD176C1E-CFBD-428E-9AE1-BC44A205AE40}" type="presOf" srcId="{D76BB3CF-DF5A-41FB-B6A4-25743CF1642F}" destId="{9C14E56E-28F6-4BF9-9EDF-2769E1A89A07}" srcOrd="0" destOrd="0" presId="urn:microsoft.com/office/officeart/2016/7/layout/RoundedRectangleTimeline#2"/>
    <dgm:cxn modelId="{CD12502B-75A2-4C97-BA2D-4962D3C20055}" srcId="{013DD35D-9765-4E5F-95CE-DA45F3637BF5}" destId="{6C6E2F44-01C7-4B76-9320-52EE029339B7}" srcOrd="3" destOrd="0" parTransId="{FC63E6B8-7A6F-4038-A121-D16CA238B2EB}" sibTransId="{F1DB9A54-BD01-47BA-829C-0AA9F3C2FD5C}"/>
    <dgm:cxn modelId="{C61BF871-A400-46D2-88C0-8EFE541C3ADA}" srcId="{013DD35D-9765-4E5F-95CE-DA45F3637BF5}" destId="{DEC56F6D-D0D5-46C0-BAEE-33C0DEB3754E}" srcOrd="2" destOrd="0" parTransId="{AA249C65-32C7-404A-BDCC-789B5D31E1B4}" sibTransId="{DE29792F-C625-4303-A615-CAE61DA410DD}"/>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B57A6794-CCBD-4BB2-91EC-BE34CBAE7F94}" type="presOf" srcId="{DEC56F6D-D0D5-46C0-BAEE-33C0DEB3754E}" destId="{8ABBE199-C44A-4AE9-875A-5667B318BBF0}" srcOrd="0" destOrd="0" presId="urn:microsoft.com/office/officeart/2016/7/layout/RoundedRectangleTimeline#2"/>
    <dgm:cxn modelId="{8422E397-A2A7-4656-BDD0-A5DEE35EA0FC}" srcId="{013DD35D-9765-4E5F-95CE-DA45F3637BF5}" destId="{D76BB3CF-DF5A-41FB-B6A4-25743CF1642F}" srcOrd="1" destOrd="0" parTransId="{5DD1E055-F36A-4363-9BA1-453D18F6AA18}" sibTransId="{24234FDB-132A-43EF-B90D-1D285BFF51D4}"/>
    <dgm:cxn modelId="{5E008CC8-B8C6-4B46-94B0-C60406121E38}" srcId="{25E771E7-8CF7-4491-9507-55BFE693DC7B}" destId="{EB81D1D4-3A06-49A6-9CBB-2A11D66B1783}" srcOrd="0" destOrd="0" parTransId="{721F31C1-C769-40A8-9C34-A74470BAB532}" sibTransId="{0519A5BA-BBEC-4C39-9FFD-05D4C020199E}"/>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090DBF86-6D38-4F22-8AD4-0D06BFC72F8D}" type="presParOf" srcId="{FE888CE1-9F15-40DF-9718-C8B432B3BB83}" destId="{888667EF-43A6-4776-8D10-0045887EEC7E}" srcOrd="4" destOrd="0" presId="urn:microsoft.com/office/officeart/2016/7/layout/RoundedRectangleTimeline#2"/>
    <dgm:cxn modelId="{B887E611-C2EE-445D-999C-08867240E226}" type="presParOf" srcId="{888667EF-43A6-4776-8D10-0045887EEC7E}" destId="{8ABBE199-C44A-4AE9-875A-5667B318BBF0}" srcOrd="0" destOrd="0" presId="urn:microsoft.com/office/officeart/2016/7/layout/RoundedRectangleTimeline#2"/>
    <dgm:cxn modelId="{29C9AE41-9E48-4C81-B9F1-BCEF7D446AAD}" type="presParOf" srcId="{888667EF-43A6-4776-8D10-0045887EEC7E}" destId="{CF63C14C-292F-4EA7-94BC-440EB83671D7}" srcOrd="1" destOrd="0" presId="urn:microsoft.com/office/officeart/2016/7/layout/RoundedRectangleTimeline#2"/>
    <dgm:cxn modelId="{7A6330B8-38ED-446C-B85C-2201D81BE738}" type="presParOf" srcId="{888667EF-43A6-4776-8D10-0045887EEC7E}" destId="{EE972F18-D5CE-4BFB-A897-A6DAC776EF02}" srcOrd="2" destOrd="0" presId="urn:microsoft.com/office/officeart/2016/7/layout/RoundedRectangleTimeline#2"/>
    <dgm:cxn modelId="{97BC7C6D-9063-45CF-98FD-B222299335F0}" type="presParOf" srcId="{888667EF-43A6-4776-8D10-0045887EEC7E}" destId="{9B8E9198-D54B-4BF1-BC32-30F81147E69B}" srcOrd="3" destOrd="0" presId="urn:microsoft.com/office/officeart/2016/7/layout/RoundedRectangleTimeline#2"/>
    <dgm:cxn modelId="{7B13826A-C884-4C50-892D-81F842EAE16A}" type="presParOf" srcId="{888667EF-43A6-4776-8D10-0045887EEC7E}" destId="{C92FACDC-775D-4B43-8566-25FB2A929C9F}" srcOrd="4" destOrd="0" presId="urn:microsoft.com/office/officeart/2016/7/layout/RoundedRectangleTimeline#2"/>
    <dgm:cxn modelId="{985038E7-6F86-46EC-8781-4376AE4672B2}" type="presParOf" srcId="{FE888CE1-9F15-40DF-9718-C8B432B3BB83}" destId="{FCEF4C9A-CE82-4740-9572-CC836116ACF3}" srcOrd="5" destOrd="0" presId="urn:microsoft.com/office/officeart/2016/7/layout/RoundedRectangleTimeline#2"/>
    <dgm:cxn modelId="{11C2E7CC-2792-49B7-88DC-C415B06AF3AC}" type="presParOf" srcId="{FE888CE1-9F15-40DF-9718-C8B432B3BB83}" destId="{71FEAC2C-D927-4E3E-B22F-1F1B9546430D}" srcOrd="6" destOrd="0" presId="urn:microsoft.com/office/officeart/2016/7/layout/RoundedRectangleTimeline#2"/>
    <dgm:cxn modelId="{D19F982B-EB9E-443B-A503-E7AFBF9CD6DB}" type="presParOf" srcId="{71FEAC2C-D927-4E3E-B22F-1F1B9546430D}" destId="{26F7C2B3-9C0F-4793-883F-3E92D1921B8D}" srcOrd="0" destOrd="0" presId="urn:microsoft.com/office/officeart/2016/7/layout/RoundedRectangleTimeline#2"/>
    <dgm:cxn modelId="{B0DD96DF-E696-46D6-A650-84C3ABB1229E}" type="presParOf" srcId="{71FEAC2C-D927-4E3E-B22F-1F1B9546430D}" destId="{D44B5D8F-A4B0-4694-BA2F-E2DAB8BC6AB3}" srcOrd="1" destOrd="0" presId="urn:microsoft.com/office/officeart/2016/7/layout/RoundedRectangleTimeline#2"/>
    <dgm:cxn modelId="{5D182EE6-8787-465D-A316-F329D6E80B73}" type="presParOf" srcId="{71FEAC2C-D927-4E3E-B22F-1F1B9546430D}" destId="{2EB433EC-AE6C-457A-A4A8-F1144437966E}" srcOrd="2" destOrd="0" presId="urn:microsoft.com/office/officeart/2016/7/layout/RoundedRectangleTimeline#2"/>
    <dgm:cxn modelId="{6A80FDBB-24A5-46B7-B5EC-7E0B7841A8F9}" type="presParOf" srcId="{71FEAC2C-D927-4E3E-B22F-1F1B9546430D}" destId="{106984C0-845D-4057-B386-C08B87224987}" srcOrd="3" destOrd="0" presId="urn:microsoft.com/office/officeart/2016/7/layout/RoundedRectangleTimeline#2"/>
    <dgm:cxn modelId="{60675F95-3C90-4A3C-91D1-A2D91FEC4584}" type="presParOf" srcId="{71FEAC2C-D927-4E3E-B22F-1F1B9546430D}" destId="{E5F1390C-EF84-48B3-8819-EB7AA94C2B11}"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606704" y="889633"/>
          <a:ext cx="394017" cy="216090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16" tIns="0" rIns="38116" bIns="0" numCol="1" spcCol="1270" anchor="ctr" anchorCtr="1">
          <a:noAutofit/>
        </a:bodyPr>
        <a:lstStyle/>
        <a:p>
          <a:pPr marL="0" lvl="0" indent="0" algn="ctr" defTabSz="800100">
            <a:lnSpc>
              <a:spcPct val="90000"/>
            </a:lnSpc>
            <a:spcBef>
              <a:spcPct val="0"/>
            </a:spcBef>
            <a:spcAft>
              <a:spcPct val="35000"/>
            </a:spcAft>
            <a:buNone/>
          </a:pPr>
          <a:r>
            <a:rPr lang="hr-BA" sz="1800" kern="1200" dirty="0">
              <a:latin typeface="Times New Roman" panose="02020603050405020304" pitchFamily="18" charset="0"/>
              <a:cs typeface="Times New Roman" panose="02020603050405020304" pitchFamily="18" charset="0"/>
            </a:rPr>
            <a:t>Priprema faza</a:t>
          </a:r>
          <a:endParaRPr lang="en-US" sz="1800" kern="1200" dirty="0">
            <a:latin typeface="Times New Roman" panose="02020603050405020304" pitchFamily="18" charset="0"/>
            <a:cs typeface="Times New Roman" panose="02020603050405020304" pitchFamily="18" charset="0"/>
          </a:endParaRPr>
        </a:p>
      </dsp:txBody>
      <dsp:txXfrm rot="5400000">
        <a:off x="723259" y="1773078"/>
        <a:ext cx="2160908" cy="394017"/>
      </dsp:txXfrm>
    </dsp:sp>
    <dsp:sp modelId="{A27629C2-87D9-4163-9365-FC275ADC4CA0}">
      <dsp:nvSpPr>
        <dsp:cNvPr id="0" name=""/>
        <dsp:cNvSpPr/>
      </dsp:nvSpPr>
      <dsp:spPr>
        <a:xfrm>
          <a:off x="2956" y="0"/>
          <a:ext cx="3601513"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27" tIns="24325" rIns="63527"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endParaRPr lang="en-US" sz="1400" kern="1200" dirty="0"/>
        </a:p>
      </dsp:txBody>
      <dsp:txXfrm>
        <a:off x="2956" y="0"/>
        <a:ext cx="3601513" cy="1379061"/>
      </dsp:txXfrm>
    </dsp:sp>
    <dsp:sp modelId="{38893DF2-F8BF-45A3-9200-4CD8C329334E}">
      <dsp:nvSpPr>
        <dsp:cNvPr id="0" name=""/>
        <dsp:cNvSpPr/>
      </dsp:nvSpPr>
      <dsp:spPr>
        <a:xfrm>
          <a:off x="1803712" y="1457864"/>
          <a:ext cx="0" cy="315214"/>
        </a:xfrm>
        <a:prstGeom prst="lin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5A62AEC3-EC27-4AFA-B56B-79326645CDDC}">
      <dsp:nvSpPr>
        <dsp:cNvPr id="0" name=""/>
        <dsp:cNvSpPr/>
      </dsp:nvSpPr>
      <dsp:spPr>
        <a:xfrm>
          <a:off x="1766850" y="1451056"/>
          <a:ext cx="78803" cy="78803"/>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9C14E56E-28F6-4BF9-9EDF-2769E1A89A07}">
      <dsp:nvSpPr>
        <dsp:cNvPr id="0" name=""/>
        <dsp:cNvSpPr/>
      </dsp:nvSpPr>
      <dsp:spPr>
        <a:xfrm>
          <a:off x="2884166" y="1773078"/>
          <a:ext cx="2160908" cy="394017"/>
        </a:xfrm>
        <a:prstGeom prst="rect">
          <a:avLst/>
        </a:prstGeom>
        <a:gradFill rotWithShape="0">
          <a:gsLst>
            <a:gs pos="0">
              <a:schemeClr val="accent4">
                <a:hueOff val="-6260531"/>
                <a:satOff val="9757"/>
                <a:lumOff val="1176"/>
                <a:alphaOff val="0"/>
                <a:lumMod val="110000"/>
                <a:satMod val="105000"/>
                <a:tint val="67000"/>
              </a:schemeClr>
            </a:gs>
            <a:gs pos="50000">
              <a:schemeClr val="accent4">
                <a:hueOff val="-6260531"/>
                <a:satOff val="9757"/>
                <a:lumOff val="1176"/>
                <a:alphaOff val="0"/>
                <a:lumMod val="105000"/>
                <a:satMod val="103000"/>
                <a:tint val="73000"/>
              </a:schemeClr>
            </a:gs>
            <a:gs pos="100000">
              <a:schemeClr val="accent4">
                <a:hueOff val="-6260531"/>
                <a:satOff val="9757"/>
                <a:lumOff val="1176"/>
                <a:alphaOff val="0"/>
                <a:lumMod val="105000"/>
                <a:satMod val="109000"/>
                <a:tint val="81000"/>
              </a:schemeClr>
            </a:gs>
          </a:gsLst>
          <a:lin ang="5400000" scaled="0"/>
        </a:gradFill>
        <a:ln w="6350" cap="flat" cmpd="sng" algn="ctr">
          <a:solidFill>
            <a:schemeClr val="accent4">
              <a:hueOff val="-6260531"/>
              <a:satOff val="9757"/>
              <a:lumOff val="117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16" tIns="0" rIns="38116" bIns="0" numCol="1" spcCol="1270" anchor="ctr" anchorCtr="1">
          <a:noAutofit/>
        </a:bodyPr>
        <a:lstStyle/>
        <a:p>
          <a:pPr marL="0" lvl="0" indent="0" algn="ctr" defTabSz="800100">
            <a:lnSpc>
              <a:spcPct val="90000"/>
            </a:lnSpc>
            <a:spcBef>
              <a:spcPct val="0"/>
            </a:spcBef>
            <a:spcAft>
              <a:spcPct val="35000"/>
            </a:spcAft>
            <a:buNone/>
          </a:pPr>
          <a:r>
            <a:rPr lang="hr-BA" sz="1800" kern="1200" dirty="0">
              <a:latin typeface="Times New Roman" panose="02020603050405020304" pitchFamily="18" charset="0"/>
              <a:cs typeface="Times New Roman" panose="02020603050405020304" pitchFamily="18" charset="0"/>
            </a:rPr>
            <a:t>Faza planiranja</a:t>
          </a:r>
          <a:endParaRPr lang="en-US" sz="1800" kern="1200" dirty="0">
            <a:latin typeface="Times New Roman" panose="02020603050405020304" pitchFamily="18" charset="0"/>
            <a:cs typeface="Times New Roman" panose="02020603050405020304" pitchFamily="18" charset="0"/>
          </a:endParaRPr>
        </a:p>
      </dsp:txBody>
      <dsp:txXfrm>
        <a:off x="2884166" y="1773078"/>
        <a:ext cx="2160908" cy="394017"/>
      </dsp:txXfrm>
    </dsp:sp>
    <dsp:sp modelId="{381C85ED-02C3-43BB-AB7D-DF18967DB45A}">
      <dsp:nvSpPr>
        <dsp:cNvPr id="0" name=""/>
        <dsp:cNvSpPr/>
      </dsp:nvSpPr>
      <dsp:spPr>
        <a:xfrm>
          <a:off x="2263698" y="2561113"/>
          <a:ext cx="3401845" cy="1379061"/>
        </a:xfrm>
        <a:prstGeom prst="rect">
          <a:avLst/>
        </a:prstGeom>
        <a:noFill/>
        <a:ln>
          <a:noFill/>
        </a:ln>
        <a:effectLst/>
      </dsp:spPr>
      <dsp:style>
        <a:lnRef idx="0">
          <a:scrgbClr r="0" g="0" b="0"/>
        </a:lnRef>
        <a:fillRef idx="0">
          <a:scrgbClr r="0" g="0" b="0"/>
        </a:fillRef>
        <a:effectRef idx="0">
          <a:scrgbClr r="0" g="0" b="0"/>
        </a:effectRef>
        <a:fontRef idx="minor"/>
      </dsp:style>
    </dsp:sp>
    <dsp:sp modelId="{F51F39F5-A989-488C-BFD6-69D558D451E8}">
      <dsp:nvSpPr>
        <dsp:cNvPr id="0" name=""/>
        <dsp:cNvSpPr/>
      </dsp:nvSpPr>
      <dsp:spPr>
        <a:xfrm>
          <a:off x="3964620" y="2167096"/>
          <a:ext cx="0" cy="315214"/>
        </a:xfrm>
        <a:prstGeom prst="lin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A5349257-4327-4545-9142-153EF70CC757}">
      <dsp:nvSpPr>
        <dsp:cNvPr id="0" name=""/>
        <dsp:cNvSpPr/>
      </dsp:nvSpPr>
      <dsp:spPr>
        <a:xfrm>
          <a:off x="3925640" y="2445454"/>
          <a:ext cx="78803" cy="78803"/>
        </a:xfrm>
        <a:prstGeom prst="ellipse">
          <a:avLst/>
        </a:prstGeom>
        <a:gradFill rotWithShape="0">
          <a:gsLst>
            <a:gs pos="0">
              <a:schemeClr val="accent4">
                <a:hueOff val="-6260531"/>
                <a:satOff val="9757"/>
                <a:lumOff val="1176"/>
                <a:alphaOff val="0"/>
                <a:lumMod val="110000"/>
                <a:satMod val="105000"/>
                <a:tint val="67000"/>
              </a:schemeClr>
            </a:gs>
            <a:gs pos="50000">
              <a:schemeClr val="accent4">
                <a:hueOff val="-6260531"/>
                <a:satOff val="9757"/>
                <a:lumOff val="1176"/>
                <a:alphaOff val="0"/>
                <a:lumMod val="105000"/>
                <a:satMod val="103000"/>
                <a:tint val="73000"/>
              </a:schemeClr>
            </a:gs>
            <a:gs pos="100000">
              <a:schemeClr val="accent4">
                <a:hueOff val="-6260531"/>
                <a:satOff val="9757"/>
                <a:lumOff val="1176"/>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ABBE199-C44A-4AE9-875A-5667B318BBF0}">
      <dsp:nvSpPr>
        <dsp:cNvPr id="0" name=""/>
        <dsp:cNvSpPr/>
      </dsp:nvSpPr>
      <dsp:spPr>
        <a:xfrm>
          <a:off x="5045075" y="1773078"/>
          <a:ext cx="2160908" cy="394017"/>
        </a:xfrm>
        <a:prstGeom prst="rect">
          <a:avLst/>
        </a:prstGeom>
        <a:gradFill rotWithShape="0">
          <a:gsLst>
            <a:gs pos="0">
              <a:schemeClr val="accent4">
                <a:hueOff val="-12521061"/>
                <a:satOff val="19514"/>
                <a:lumOff val="2353"/>
                <a:alphaOff val="0"/>
                <a:lumMod val="110000"/>
                <a:satMod val="105000"/>
                <a:tint val="67000"/>
              </a:schemeClr>
            </a:gs>
            <a:gs pos="50000">
              <a:schemeClr val="accent4">
                <a:hueOff val="-12521061"/>
                <a:satOff val="19514"/>
                <a:lumOff val="2353"/>
                <a:alphaOff val="0"/>
                <a:lumMod val="105000"/>
                <a:satMod val="103000"/>
                <a:tint val="73000"/>
              </a:schemeClr>
            </a:gs>
            <a:gs pos="100000">
              <a:schemeClr val="accent4">
                <a:hueOff val="-12521061"/>
                <a:satOff val="19514"/>
                <a:lumOff val="2353"/>
                <a:alphaOff val="0"/>
                <a:lumMod val="105000"/>
                <a:satMod val="109000"/>
                <a:tint val="81000"/>
              </a:schemeClr>
            </a:gs>
          </a:gsLst>
          <a:lin ang="5400000" scaled="0"/>
        </a:gradFill>
        <a:ln w="6350" cap="flat" cmpd="sng" algn="ctr">
          <a:solidFill>
            <a:schemeClr val="accent4">
              <a:hueOff val="-12521061"/>
              <a:satOff val="19514"/>
              <a:lumOff val="2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16" tIns="0" rIns="38116" bIns="0" numCol="1" spcCol="1270" anchor="ctr" anchorCtr="1">
          <a:noAutofit/>
        </a:bodyPr>
        <a:lstStyle/>
        <a:p>
          <a:pPr marL="0" lvl="0" indent="0" algn="ctr" defTabSz="800100">
            <a:lnSpc>
              <a:spcPct val="90000"/>
            </a:lnSpc>
            <a:spcBef>
              <a:spcPct val="0"/>
            </a:spcBef>
            <a:spcAft>
              <a:spcPct val="35000"/>
            </a:spcAft>
            <a:buNone/>
          </a:pPr>
          <a:r>
            <a:rPr lang="hr-BA" sz="1800" kern="1200" dirty="0">
              <a:latin typeface="Times New Roman" panose="02020603050405020304" pitchFamily="18" charset="0"/>
              <a:cs typeface="Times New Roman" panose="02020603050405020304" pitchFamily="18" charset="0"/>
            </a:rPr>
            <a:t>Faza izvedbe</a:t>
          </a:r>
          <a:endParaRPr lang="en-US" sz="1800" kern="1200" dirty="0">
            <a:latin typeface="Times New Roman" panose="02020603050405020304" pitchFamily="18" charset="0"/>
            <a:cs typeface="Times New Roman" panose="02020603050405020304" pitchFamily="18" charset="0"/>
          </a:endParaRPr>
        </a:p>
      </dsp:txBody>
      <dsp:txXfrm>
        <a:off x="5045075" y="1773078"/>
        <a:ext cx="2160908" cy="394017"/>
      </dsp:txXfrm>
    </dsp:sp>
    <dsp:sp modelId="{CF63C14C-292F-4EA7-94BC-440EB83671D7}">
      <dsp:nvSpPr>
        <dsp:cNvPr id="0" name=""/>
        <dsp:cNvSpPr/>
      </dsp:nvSpPr>
      <dsp:spPr>
        <a:xfrm>
          <a:off x="4324772" y="0"/>
          <a:ext cx="3601513" cy="1379061"/>
        </a:xfrm>
        <a:prstGeom prst="rect">
          <a:avLst/>
        </a:prstGeom>
        <a:noFill/>
        <a:ln>
          <a:noFill/>
        </a:ln>
        <a:effectLst/>
      </dsp:spPr>
      <dsp:style>
        <a:lnRef idx="0">
          <a:scrgbClr r="0" g="0" b="0"/>
        </a:lnRef>
        <a:fillRef idx="0">
          <a:scrgbClr r="0" g="0" b="0"/>
        </a:fillRef>
        <a:effectRef idx="0">
          <a:scrgbClr r="0" g="0" b="0"/>
        </a:effectRef>
        <a:fontRef idx="minor"/>
      </dsp:style>
    </dsp:sp>
    <dsp:sp modelId="{EE972F18-D5CE-4BFB-A897-A6DAC776EF02}">
      <dsp:nvSpPr>
        <dsp:cNvPr id="0" name=""/>
        <dsp:cNvSpPr/>
      </dsp:nvSpPr>
      <dsp:spPr>
        <a:xfrm>
          <a:off x="6125529" y="1457864"/>
          <a:ext cx="0" cy="315214"/>
        </a:xfrm>
        <a:prstGeom prst="lin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9B8E9198-D54B-4BF1-BC32-30F81147E69B}">
      <dsp:nvSpPr>
        <dsp:cNvPr id="0" name=""/>
        <dsp:cNvSpPr/>
      </dsp:nvSpPr>
      <dsp:spPr>
        <a:xfrm>
          <a:off x="6086127" y="1379061"/>
          <a:ext cx="78803" cy="78803"/>
        </a:xfrm>
        <a:prstGeom prst="ellipse">
          <a:avLst/>
        </a:prstGeom>
        <a:gradFill rotWithShape="0">
          <a:gsLst>
            <a:gs pos="0">
              <a:schemeClr val="accent4">
                <a:hueOff val="-12521061"/>
                <a:satOff val="19514"/>
                <a:lumOff val="2353"/>
                <a:alphaOff val="0"/>
                <a:lumMod val="110000"/>
                <a:satMod val="105000"/>
                <a:tint val="67000"/>
              </a:schemeClr>
            </a:gs>
            <a:gs pos="50000">
              <a:schemeClr val="accent4">
                <a:hueOff val="-12521061"/>
                <a:satOff val="19514"/>
                <a:lumOff val="2353"/>
                <a:alphaOff val="0"/>
                <a:lumMod val="105000"/>
                <a:satMod val="103000"/>
                <a:tint val="73000"/>
              </a:schemeClr>
            </a:gs>
            <a:gs pos="100000">
              <a:schemeClr val="accent4">
                <a:hueOff val="-12521061"/>
                <a:satOff val="19514"/>
                <a:lumOff val="2353"/>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26F7C2B3-9C0F-4793-883F-3E92D1921B8D}">
      <dsp:nvSpPr>
        <dsp:cNvPr id="0" name=""/>
        <dsp:cNvSpPr/>
      </dsp:nvSpPr>
      <dsp:spPr>
        <a:xfrm rot="5400000">
          <a:off x="8089428" y="889633"/>
          <a:ext cx="394017" cy="2160908"/>
        </a:xfrm>
        <a:prstGeom prst="round2SameRect">
          <a:avLst/>
        </a:prstGeom>
        <a:gradFill rotWithShape="0">
          <a:gsLst>
            <a:gs pos="0">
              <a:schemeClr val="accent4">
                <a:hueOff val="-18781591"/>
                <a:satOff val="29271"/>
                <a:lumOff val="3529"/>
                <a:alphaOff val="0"/>
                <a:lumMod val="110000"/>
                <a:satMod val="105000"/>
                <a:tint val="67000"/>
              </a:schemeClr>
            </a:gs>
            <a:gs pos="50000">
              <a:schemeClr val="accent4">
                <a:hueOff val="-18781591"/>
                <a:satOff val="29271"/>
                <a:lumOff val="3529"/>
                <a:alphaOff val="0"/>
                <a:lumMod val="105000"/>
                <a:satMod val="103000"/>
                <a:tint val="73000"/>
              </a:schemeClr>
            </a:gs>
            <a:gs pos="100000">
              <a:schemeClr val="accent4">
                <a:hueOff val="-18781591"/>
                <a:satOff val="29271"/>
                <a:lumOff val="3529"/>
                <a:alphaOff val="0"/>
                <a:lumMod val="105000"/>
                <a:satMod val="109000"/>
                <a:tint val="81000"/>
              </a:schemeClr>
            </a:gs>
          </a:gsLst>
          <a:lin ang="5400000" scaled="0"/>
        </a:gradFill>
        <a:ln w="6350" cap="flat" cmpd="sng" algn="ctr">
          <a:solidFill>
            <a:schemeClr val="accent4">
              <a:hueOff val="-18781591"/>
              <a:satOff val="29271"/>
              <a:lumOff val="352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16" tIns="0" rIns="38116" bIns="0" numCol="1" spcCol="1270" anchor="ctr" anchorCtr="1">
          <a:noAutofit/>
        </a:bodyPr>
        <a:lstStyle/>
        <a:p>
          <a:pPr marL="0" lvl="0" indent="0" algn="ctr" defTabSz="800100">
            <a:lnSpc>
              <a:spcPct val="90000"/>
            </a:lnSpc>
            <a:spcBef>
              <a:spcPct val="0"/>
            </a:spcBef>
            <a:spcAft>
              <a:spcPct val="35000"/>
            </a:spcAft>
            <a:buNone/>
          </a:pPr>
          <a:r>
            <a:rPr lang="hr-BA" sz="1800" b="0" i="0" kern="1200" dirty="0">
              <a:latin typeface="Times New Roman" panose="02020603050405020304" pitchFamily="18" charset="0"/>
              <a:cs typeface="Times New Roman" panose="02020603050405020304" pitchFamily="18" charset="0"/>
            </a:rPr>
            <a:t>Završna faza</a:t>
          </a:r>
          <a:endParaRPr lang="hr-BA" sz="1800" kern="1200" dirty="0">
            <a:latin typeface="Times New Roman" panose="02020603050405020304" pitchFamily="18" charset="0"/>
            <a:cs typeface="Times New Roman" panose="02020603050405020304" pitchFamily="18" charset="0"/>
          </a:endParaRPr>
        </a:p>
      </dsp:txBody>
      <dsp:txXfrm rot="-5400000">
        <a:off x="7205983" y="1792312"/>
        <a:ext cx="2141674" cy="355549"/>
      </dsp:txXfrm>
    </dsp:sp>
    <dsp:sp modelId="{D44B5D8F-A4B0-4694-BA2F-E2DAB8BC6AB3}">
      <dsp:nvSpPr>
        <dsp:cNvPr id="0" name=""/>
        <dsp:cNvSpPr/>
      </dsp:nvSpPr>
      <dsp:spPr>
        <a:xfrm>
          <a:off x="6485680" y="2561113"/>
          <a:ext cx="3601513" cy="1379061"/>
        </a:xfrm>
        <a:prstGeom prst="rect">
          <a:avLst/>
        </a:prstGeom>
        <a:noFill/>
        <a:ln>
          <a:noFill/>
        </a:ln>
        <a:effectLst/>
      </dsp:spPr>
      <dsp:style>
        <a:lnRef idx="0">
          <a:scrgbClr r="0" g="0" b="0"/>
        </a:lnRef>
        <a:fillRef idx="0">
          <a:scrgbClr r="0" g="0" b="0"/>
        </a:fillRef>
        <a:effectRef idx="0">
          <a:scrgbClr r="0" g="0" b="0"/>
        </a:effectRef>
        <a:fontRef idx="minor"/>
      </dsp:style>
    </dsp:sp>
    <dsp:sp modelId="{2EB433EC-AE6C-457A-A4A8-F1144437966E}">
      <dsp:nvSpPr>
        <dsp:cNvPr id="0" name=""/>
        <dsp:cNvSpPr/>
      </dsp:nvSpPr>
      <dsp:spPr>
        <a:xfrm>
          <a:off x="8286437" y="2167096"/>
          <a:ext cx="0" cy="315214"/>
        </a:xfrm>
        <a:prstGeom prst="lin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tint val="50000"/>
              <a:hueOff val="0"/>
              <a:satOff val="0"/>
              <a:lumOff val="0"/>
              <a:alphaOff val="0"/>
            </a:schemeClr>
          </a:solidFill>
          <a:prstDash val="dash"/>
          <a:miter lim="800000"/>
        </a:ln>
        <a:effectLst/>
      </dsp:spPr>
      <dsp:style>
        <a:lnRef idx="1">
          <a:scrgbClr r="0" g="0" b="0"/>
        </a:lnRef>
        <a:fillRef idx="2">
          <a:scrgbClr r="0" g="0" b="0"/>
        </a:fillRef>
        <a:effectRef idx="1">
          <a:scrgbClr r="0" g="0" b="0"/>
        </a:effectRef>
        <a:fontRef idx="minor"/>
      </dsp:style>
    </dsp:sp>
    <dsp:sp modelId="{106984C0-845D-4057-B386-C08B87224987}">
      <dsp:nvSpPr>
        <dsp:cNvPr id="0" name=""/>
        <dsp:cNvSpPr/>
      </dsp:nvSpPr>
      <dsp:spPr>
        <a:xfrm>
          <a:off x="8247035" y="2482310"/>
          <a:ext cx="78803" cy="78803"/>
        </a:xfrm>
        <a:prstGeom prst="ellipse">
          <a:avLst/>
        </a:prstGeom>
        <a:gradFill rotWithShape="0">
          <a:gsLst>
            <a:gs pos="0">
              <a:schemeClr val="accent4">
                <a:hueOff val="-18781591"/>
                <a:satOff val="29271"/>
                <a:lumOff val="3529"/>
                <a:alphaOff val="0"/>
                <a:lumMod val="110000"/>
                <a:satMod val="105000"/>
                <a:tint val="67000"/>
              </a:schemeClr>
            </a:gs>
            <a:gs pos="50000">
              <a:schemeClr val="accent4">
                <a:hueOff val="-18781591"/>
                <a:satOff val="29271"/>
                <a:lumOff val="3529"/>
                <a:alphaOff val="0"/>
                <a:lumMod val="105000"/>
                <a:satMod val="103000"/>
                <a:tint val="73000"/>
              </a:schemeClr>
            </a:gs>
            <a:gs pos="100000">
              <a:schemeClr val="accent4">
                <a:hueOff val="-18781591"/>
                <a:satOff val="29271"/>
                <a:lumOff val="3529"/>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51CB3-929A-46AA-91E0-510E89CC6168}"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E2FE4-6336-4905-8984-1BD411899960}" type="slidenum">
              <a:rPr lang="en-US" smtClean="0"/>
              <a:t>‹#›</a:t>
            </a:fld>
            <a:endParaRPr lang="en-US" dirty="0"/>
          </a:p>
        </p:txBody>
      </p:sp>
    </p:spTree>
    <p:extLst>
      <p:ext uri="{BB962C8B-B14F-4D97-AF65-F5344CB8AC3E}">
        <p14:creationId xmlns:p14="http://schemas.microsoft.com/office/powerpoint/2010/main" val="158931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2</a:t>
            </a:fld>
            <a:endParaRPr lang="en-US" dirty="0"/>
          </a:p>
        </p:txBody>
      </p:sp>
    </p:spTree>
    <p:extLst>
      <p:ext uri="{BB962C8B-B14F-4D97-AF65-F5344CB8AC3E}">
        <p14:creationId xmlns:p14="http://schemas.microsoft.com/office/powerpoint/2010/main" val="91317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4</a:t>
            </a:fld>
            <a:endParaRPr lang="en-US" dirty="0"/>
          </a:p>
        </p:txBody>
      </p:sp>
    </p:spTree>
    <p:extLst>
      <p:ext uri="{BB962C8B-B14F-4D97-AF65-F5344CB8AC3E}">
        <p14:creationId xmlns:p14="http://schemas.microsoft.com/office/powerpoint/2010/main" val="174086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12</a:t>
            </a:fld>
            <a:endParaRPr lang="en-US" dirty="0"/>
          </a:p>
        </p:txBody>
      </p:sp>
    </p:spTree>
    <p:extLst>
      <p:ext uri="{BB962C8B-B14F-4D97-AF65-F5344CB8AC3E}">
        <p14:creationId xmlns:p14="http://schemas.microsoft.com/office/powerpoint/2010/main" val="344704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alpha val="5000"/>
          </a:schemeClr>
        </a:solidFill>
        <a:effectLst/>
      </p:bgPr>
    </p:bg>
    <p:spTree>
      <p:nvGrpSpPr>
        <p:cNvPr id="1" name=""/>
        <p:cNvGrpSpPr/>
        <p:nvPr/>
      </p:nvGrpSpPr>
      <p:grpSpPr>
        <a:xfrm>
          <a:off x="0" y="0"/>
          <a:ext cx="0" cy="0"/>
          <a:chOff x="0" y="0"/>
          <a:chExt cx="0" cy="0"/>
        </a:xfrm>
      </p:grpSpPr>
      <p:sp>
        <p:nvSpPr>
          <p:cNvPr id="29" name="Title 6">
            <a:extLst>
              <a:ext uri="{FF2B5EF4-FFF2-40B4-BE49-F238E27FC236}">
                <a16:creationId xmlns:a16="http://schemas.microsoft.com/office/drawing/2014/main" id="{E77FA134-921C-43EE-92E3-539725117D51}"/>
              </a:ext>
            </a:extLst>
          </p:cNvPr>
          <p:cNvSpPr>
            <a:spLocks noGrp="1"/>
          </p:cNvSpPr>
          <p:nvPr>
            <p:ph type="ctrTitle"/>
          </p:nvPr>
        </p:nvSpPr>
        <p:spPr>
          <a:xfrm>
            <a:off x="736052" y="4831105"/>
            <a:ext cx="6265486" cy="1075278"/>
          </a:xfrm>
          <a:prstGeom prst="rect">
            <a:avLst/>
          </a:prstGeom>
        </p:spPr>
        <p:txBody>
          <a:bodyPr anchor="t">
            <a:normAutofit/>
          </a:bodyPr>
          <a:lstStyle/>
          <a:p>
            <a:pPr algn="l"/>
            <a:r>
              <a:rPr lang="en-US" sz="4000"/>
              <a:t>Click to edit Master title style</a:t>
            </a:r>
            <a:endParaRPr lang="en-US" sz="4000" dirty="0"/>
          </a:p>
        </p:txBody>
      </p:sp>
      <p:sp>
        <p:nvSpPr>
          <p:cNvPr id="30" name="Subtitle 7">
            <a:extLst>
              <a:ext uri="{FF2B5EF4-FFF2-40B4-BE49-F238E27FC236}">
                <a16:creationId xmlns:a16="http://schemas.microsoft.com/office/drawing/2014/main" id="{17AE8BF6-9AD3-4A75-840F-4781599DF77C}"/>
              </a:ext>
            </a:extLst>
          </p:cNvPr>
          <p:cNvSpPr>
            <a:spLocks noGrp="1"/>
          </p:cNvSpPr>
          <p:nvPr>
            <p:ph type="subTitle" idx="1"/>
          </p:nvPr>
        </p:nvSpPr>
        <p:spPr>
          <a:xfrm>
            <a:off x="7682022" y="4837855"/>
            <a:ext cx="2771933" cy="986000"/>
          </a:xfrm>
          <a:prstGeom prst="rect">
            <a:avLst/>
          </a:prstGeom>
        </p:spPr>
        <p:txBody>
          <a:bodyPr anchor="t">
            <a:normAutofit/>
          </a:bodyPr>
          <a:lstStyle>
            <a:lvl1pPr marL="0" indent="0">
              <a:buNone/>
              <a:defRPr/>
            </a:lvl1pPr>
          </a:lstStyle>
          <a:p>
            <a:pPr algn="l"/>
            <a:r>
              <a:rPr lang="en-US" sz="1800"/>
              <a:t>Click to edit Master subtitle style</a:t>
            </a:r>
            <a:endParaRPr lang="en-US" sz="1800" dirty="0"/>
          </a:p>
        </p:txBody>
      </p:sp>
      <p:sp>
        <p:nvSpPr>
          <p:cNvPr id="24" name="Picture Placeholder 23">
            <a:extLst>
              <a:ext uri="{FF2B5EF4-FFF2-40B4-BE49-F238E27FC236}">
                <a16:creationId xmlns:a16="http://schemas.microsoft.com/office/drawing/2014/main" id="{933070A8-8189-4083-9ED0-E15F99262804}"/>
              </a:ext>
            </a:extLst>
          </p:cNvPr>
          <p:cNvSpPr>
            <a:spLocks noGrp="1"/>
          </p:cNvSpPr>
          <p:nvPr>
            <p:ph type="pic" sz="quarter" idx="13" hasCustomPrompt="1"/>
          </p:nvPr>
        </p:nvSpPr>
        <p:spPr>
          <a:xfrm>
            <a:off x="379094" y="344805"/>
            <a:ext cx="10369604" cy="4154274"/>
          </a:xfrm>
          <a:custGeom>
            <a:avLst/>
            <a:gdLst>
              <a:gd name="connsiteX0" fmla="*/ 0 w 10351056"/>
              <a:gd name="connsiteY0" fmla="*/ 0 h 4167962"/>
              <a:gd name="connsiteX1" fmla="*/ 10351056 w 10351056"/>
              <a:gd name="connsiteY1" fmla="*/ 0 h 4167962"/>
              <a:gd name="connsiteX2" fmla="*/ 10351056 w 10351056"/>
              <a:gd name="connsiteY2" fmla="*/ 4167962 h 4167962"/>
              <a:gd name="connsiteX3" fmla="*/ 0 w 10351056"/>
              <a:gd name="connsiteY3" fmla="*/ 4167962 h 4167962"/>
            </a:gdLst>
            <a:ahLst/>
            <a:cxnLst>
              <a:cxn ang="0">
                <a:pos x="connsiteX0" y="connsiteY0"/>
              </a:cxn>
              <a:cxn ang="0">
                <a:pos x="connsiteX1" y="connsiteY1"/>
              </a:cxn>
              <a:cxn ang="0">
                <a:pos x="connsiteX2" y="connsiteY2"/>
              </a:cxn>
              <a:cxn ang="0">
                <a:pos x="connsiteX3" y="connsiteY3"/>
              </a:cxn>
            </a:cxnLst>
            <a:rect l="l" t="t" r="r" b="b"/>
            <a:pathLst>
              <a:path w="10351056" h="4167962">
                <a:moveTo>
                  <a:pt x="0" y="0"/>
                </a:moveTo>
                <a:lnTo>
                  <a:pt x="10351056" y="0"/>
                </a:lnTo>
                <a:lnTo>
                  <a:pt x="10351056" y="4167962"/>
                </a:lnTo>
                <a:lnTo>
                  <a:pt x="0" y="4167962"/>
                </a:lnTo>
                <a:close/>
              </a:path>
            </a:pathLst>
          </a:custGeom>
          <a:ln w="12700">
            <a:noFill/>
          </a:ln>
        </p:spPr>
        <p:txBody>
          <a:bodyPr wrap="square">
            <a:noAutofit/>
          </a:bodyPr>
          <a:lstStyle>
            <a:lvl1pPr marL="0" indent="0" algn="ctr">
              <a:buNone/>
              <a:defRPr/>
            </a:lvl1pPr>
          </a:lstStyle>
          <a:p>
            <a:r>
              <a:rPr lang="en-US" dirty="0"/>
              <a:t>Insert photo here</a:t>
            </a:r>
          </a:p>
        </p:txBody>
      </p:sp>
      <p:cxnSp>
        <p:nvCxnSpPr>
          <p:cNvPr id="12" name="Straight Connector 11">
            <a:extLst>
              <a:ext uri="{FF2B5EF4-FFF2-40B4-BE49-F238E27FC236}">
                <a16:creationId xmlns:a16="http://schemas.microsoft.com/office/drawing/2014/main" id="{40F51BDE-1EB3-41BB-B5A9-7DAD219A30D3}"/>
              </a:ext>
            </a:extLst>
          </p:cNvPr>
          <p:cNvCxnSpPr>
            <a:cxnSpLocks/>
          </p:cNvCxnSpPr>
          <p:nvPr userDrawn="1"/>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10827-3B8A-4BA2-B6EC-23D5DC894A6B}"/>
              </a:ext>
            </a:extLst>
          </p:cNvPr>
          <p:cNvCxnSpPr>
            <a:cxnSpLocks/>
          </p:cNvCxnSpPr>
          <p:nvPr userDrawn="1"/>
        </p:nvCxnSpPr>
        <p:spPr>
          <a:xfrm>
            <a:off x="367744" y="6047437"/>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E242F-C9A2-41FB-A4D0-2E91F1957FEE}"/>
              </a:ext>
            </a:extLst>
          </p:cNvPr>
          <p:cNvCxnSpPr>
            <a:cxnSpLocks/>
          </p:cNvCxnSpPr>
          <p:nvPr userDrawn="1"/>
        </p:nvCxnSpPr>
        <p:spPr>
          <a:xfrm>
            <a:off x="10756631"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9351D2-E3C1-4B5E-92DD-953B72A1A5DD}"/>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7DAEB32-E6EB-45FD-95D9-4FD7A15AFA45}"/>
              </a:ext>
            </a:extLst>
          </p:cNvPr>
          <p:cNvCxnSpPr>
            <a:cxnSpLocks/>
          </p:cNvCxnSpPr>
          <p:nvPr userDrawn="1"/>
        </p:nvCxnSpPr>
        <p:spPr>
          <a:xfrm>
            <a:off x="367744" y="4506699"/>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1E4486-AF4A-46B2-83B0-62A7667460B5}"/>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9" name="Rectangle 8">
              <a:extLst>
                <a:ext uri="{FF2B5EF4-FFF2-40B4-BE49-F238E27FC236}">
                  <a16:creationId xmlns:a16="http://schemas.microsoft.com/office/drawing/2014/main" id="{B30B7F1F-E36C-42A8-B580-77359A3E0215}"/>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DAF7B0A2-F12F-43A8-A491-2988C24D6C4B}"/>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17A5F0-B72D-4B0B-818C-7169D4E7E06A}"/>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itle 12">
            <a:extLst>
              <a:ext uri="{FF2B5EF4-FFF2-40B4-BE49-F238E27FC236}">
                <a16:creationId xmlns:a16="http://schemas.microsoft.com/office/drawing/2014/main" id="{6F266F4A-AFE2-4AD8-9F2B-0010CE6833C2}"/>
              </a:ext>
            </a:extLst>
          </p:cNvPr>
          <p:cNvSpPr>
            <a:spLocks noGrp="1"/>
          </p:cNvSpPr>
          <p:nvPr>
            <p:ph type="title"/>
          </p:nvPr>
        </p:nvSpPr>
        <p:spPr>
          <a:xfrm>
            <a:off x="837513" y="586798"/>
            <a:ext cx="9396733" cy="1086646"/>
          </a:xfrm>
          <a:prstGeom prst="rect">
            <a:avLst/>
          </a:prstGeom>
        </p:spPr>
        <p:txBody>
          <a:bodyPr anchor="ctr">
            <a:normAutofit/>
          </a:bodyPr>
          <a:lstStyle/>
          <a:p>
            <a:r>
              <a:rPr lang="en-US"/>
              <a:t>Click to edit Master title style</a:t>
            </a:r>
            <a:endParaRPr lang="en-US" dirty="0"/>
          </a:p>
        </p:txBody>
      </p:sp>
      <p:sp>
        <p:nvSpPr>
          <p:cNvPr id="20" name="Text Placeholder 17">
            <a:extLst>
              <a:ext uri="{FF2B5EF4-FFF2-40B4-BE49-F238E27FC236}">
                <a16:creationId xmlns:a16="http://schemas.microsoft.com/office/drawing/2014/main" id="{F18991D3-A38E-4DE7-9D6E-53AA120BE6DC}"/>
              </a:ext>
            </a:extLst>
          </p:cNvPr>
          <p:cNvSpPr>
            <a:spLocks noGrp="1"/>
          </p:cNvSpPr>
          <p:nvPr>
            <p:ph type="body" sz="quarter" idx="15" hasCustomPrompt="1"/>
          </p:nvPr>
        </p:nvSpPr>
        <p:spPr>
          <a:xfrm>
            <a:off x="83751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8" name="Text Placeholder 17">
            <a:extLst>
              <a:ext uri="{FF2B5EF4-FFF2-40B4-BE49-F238E27FC236}">
                <a16:creationId xmlns:a16="http://schemas.microsoft.com/office/drawing/2014/main" id="{1E584473-A091-47EA-978E-81E176D38ACA}"/>
              </a:ext>
            </a:extLst>
          </p:cNvPr>
          <p:cNvSpPr>
            <a:spLocks noGrp="1"/>
          </p:cNvSpPr>
          <p:nvPr>
            <p:ph type="body" sz="quarter" idx="13" hasCustomPrompt="1"/>
          </p:nvPr>
        </p:nvSpPr>
        <p:spPr>
          <a:xfrm>
            <a:off x="838200"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8EBC4CA9-77BB-4FA9-BB50-D2763CFB285C}"/>
              </a:ext>
            </a:extLst>
          </p:cNvPr>
          <p:cNvSpPr>
            <a:spLocks noGrp="1"/>
          </p:cNvSpPr>
          <p:nvPr>
            <p:ph type="body" sz="quarter" idx="16" hasCustomPrompt="1"/>
          </p:nvPr>
        </p:nvSpPr>
        <p:spPr>
          <a:xfrm>
            <a:off x="566896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9" name="Text Placeholder 17">
            <a:extLst>
              <a:ext uri="{FF2B5EF4-FFF2-40B4-BE49-F238E27FC236}">
                <a16:creationId xmlns:a16="http://schemas.microsoft.com/office/drawing/2014/main" id="{718600FE-3F5C-4372-8219-73FADB4F8D49}"/>
              </a:ext>
            </a:extLst>
          </p:cNvPr>
          <p:cNvSpPr>
            <a:spLocks noGrp="1"/>
          </p:cNvSpPr>
          <p:nvPr>
            <p:ph type="body" sz="quarter" idx="14" hasCustomPrompt="1"/>
          </p:nvPr>
        </p:nvSpPr>
        <p:spPr>
          <a:xfrm>
            <a:off x="5668963"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62401C58-8FCE-46CB-B066-10B0DA1C467C}"/>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3" name="Footer Placeholder 4">
            <a:extLst>
              <a:ext uri="{FF2B5EF4-FFF2-40B4-BE49-F238E27FC236}">
                <a16:creationId xmlns:a16="http://schemas.microsoft.com/office/drawing/2014/main" id="{602DDEA9-C768-4298-B08D-D1218FE5281C}"/>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1DA43427-AFA2-4B7D-A54C-E03A0BA37BB4}"/>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97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323F7B1-8621-4972-90BA-E1D3CBD53917}"/>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7" name="Rectangle 6">
              <a:extLst>
                <a:ext uri="{FF2B5EF4-FFF2-40B4-BE49-F238E27FC236}">
                  <a16:creationId xmlns:a16="http://schemas.microsoft.com/office/drawing/2014/main" id="{A05F331E-308E-451C-B664-73BF7A36A203}"/>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6B36C61-E01F-44B7-B0C3-CB2BC8ADB13C}"/>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769112-D976-4C6E-8646-EBDF6B78DE0F}"/>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itle 12">
            <a:extLst>
              <a:ext uri="{FF2B5EF4-FFF2-40B4-BE49-F238E27FC236}">
                <a16:creationId xmlns:a16="http://schemas.microsoft.com/office/drawing/2014/main" id="{6B285AB8-12B9-456E-BA41-8B057CBC4C88}"/>
              </a:ext>
            </a:extLst>
          </p:cNvPr>
          <p:cNvSpPr>
            <a:spLocks noGrp="1"/>
          </p:cNvSpPr>
          <p:nvPr>
            <p:ph type="title"/>
          </p:nvPr>
        </p:nvSpPr>
        <p:spPr>
          <a:xfrm>
            <a:off x="837513" y="586798"/>
            <a:ext cx="9396733" cy="1086646"/>
          </a:xfrm>
          <a:prstGeom prst="rect">
            <a:avLst/>
          </a:prstGeom>
        </p:spPr>
        <p:txBody>
          <a:bodyPr anchor="ctr">
            <a:normAutofit/>
          </a:bodyPr>
          <a:lstStyle/>
          <a:p>
            <a:r>
              <a:rPr lang="en-US"/>
              <a:t>Click to edit Master title style</a:t>
            </a:r>
            <a:endParaRPr lang="en-US" dirty="0"/>
          </a:p>
        </p:txBody>
      </p:sp>
      <p:sp>
        <p:nvSpPr>
          <p:cNvPr id="16" name="Text Placeholder 17">
            <a:extLst>
              <a:ext uri="{FF2B5EF4-FFF2-40B4-BE49-F238E27FC236}">
                <a16:creationId xmlns:a16="http://schemas.microsoft.com/office/drawing/2014/main" id="{872D83E0-1B93-44D5-976E-7D1B46C96B69}"/>
              </a:ext>
            </a:extLst>
          </p:cNvPr>
          <p:cNvSpPr>
            <a:spLocks noGrp="1"/>
          </p:cNvSpPr>
          <p:nvPr>
            <p:ph type="body" sz="quarter" idx="15" hasCustomPrompt="1"/>
          </p:nvPr>
        </p:nvSpPr>
        <p:spPr>
          <a:xfrm>
            <a:off x="837514"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4" name="Text Placeholder 17">
            <a:extLst>
              <a:ext uri="{FF2B5EF4-FFF2-40B4-BE49-F238E27FC236}">
                <a16:creationId xmlns:a16="http://schemas.microsoft.com/office/drawing/2014/main" id="{2F8FFEEA-5D57-4A4C-BF63-C62C800CA9D3}"/>
              </a:ext>
            </a:extLst>
          </p:cNvPr>
          <p:cNvSpPr>
            <a:spLocks noGrp="1"/>
          </p:cNvSpPr>
          <p:nvPr>
            <p:ph type="body" sz="quarter" idx="13" hasCustomPrompt="1"/>
          </p:nvPr>
        </p:nvSpPr>
        <p:spPr>
          <a:xfrm>
            <a:off x="838201"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E9B03C0E-E576-41B6-A38A-82B804FACDAC}"/>
              </a:ext>
            </a:extLst>
          </p:cNvPr>
          <p:cNvSpPr>
            <a:spLocks noGrp="1"/>
          </p:cNvSpPr>
          <p:nvPr>
            <p:ph type="body" sz="quarter" idx="18" hasCustomPrompt="1"/>
          </p:nvPr>
        </p:nvSpPr>
        <p:spPr>
          <a:xfrm>
            <a:off x="408554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20" name="Text Placeholder 17">
            <a:extLst>
              <a:ext uri="{FF2B5EF4-FFF2-40B4-BE49-F238E27FC236}">
                <a16:creationId xmlns:a16="http://schemas.microsoft.com/office/drawing/2014/main" id="{7B7BF407-144F-4F64-89C3-B5CC5A9F7174}"/>
              </a:ext>
            </a:extLst>
          </p:cNvPr>
          <p:cNvSpPr>
            <a:spLocks noGrp="1"/>
          </p:cNvSpPr>
          <p:nvPr>
            <p:ph type="body" sz="quarter" idx="17" hasCustomPrompt="1"/>
          </p:nvPr>
        </p:nvSpPr>
        <p:spPr>
          <a:xfrm>
            <a:off x="408554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17" name="Text Placeholder 17">
            <a:extLst>
              <a:ext uri="{FF2B5EF4-FFF2-40B4-BE49-F238E27FC236}">
                <a16:creationId xmlns:a16="http://schemas.microsoft.com/office/drawing/2014/main" id="{F49B4A4A-2722-459F-920C-47CB37E2439A}"/>
              </a:ext>
            </a:extLst>
          </p:cNvPr>
          <p:cNvSpPr>
            <a:spLocks noGrp="1"/>
          </p:cNvSpPr>
          <p:nvPr>
            <p:ph type="body" sz="quarter" idx="16" hasCustomPrompt="1"/>
          </p:nvPr>
        </p:nvSpPr>
        <p:spPr>
          <a:xfrm>
            <a:off x="728889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5" name="Text Placeholder 17">
            <a:extLst>
              <a:ext uri="{FF2B5EF4-FFF2-40B4-BE49-F238E27FC236}">
                <a16:creationId xmlns:a16="http://schemas.microsoft.com/office/drawing/2014/main" id="{5440939F-0AAD-4F0F-8E02-8592DE0C89E7}"/>
              </a:ext>
            </a:extLst>
          </p:cNvPr>
          <p:cNvSpPr>
            <a:spLocks noGrp="1"/>
          </p:cNvSpPr>
          <p:nvPr>
            <p:ph type="body" sz="quarter" idx="14" hasCustomPrompt="1"/>
          </p:nvPr>
        </p:nvSpPr>
        <p:spPr>
          <a:xfrm>
            <a:off x="728889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BAA501D7-69AE-49DC-A217-0123FAA674F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3" name="Footer Placeholder 4">
            <a:extLst>
              <a:ext uri="{FF2B5EF4-FFF2-40B4-BE49-F238E27FC236}">
                <a16:creationId xmlns:a16="http://schemas.microsoft.com/office/drawing/2014/main" id="{37811903-8557-4F5D-8A8E-1A6E0CBB322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E26503DC-62EE-46B1-8E5A-D78192229CA7}"/>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327263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alpha val="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F066D9-0AAC-476B-AECA-F8AEFDD4FA3D}"/>
              </a:ext>
            </a:extLst>
          </p:cNvPr>
          <p:cNvGrpSpPr/>
          <p:nvPr userDrawn="1"/>
        </p:nvGrpSpPr>
        <p:grpSpPr>
          <a:xfrm>
            <a:off x="364465" y="342081"/>
            <a:ext cx="11475720" cy="6172200"/>
            <a:chOff x="364465" y="342081"/>
            <a:chExt cx="11475720" cy="6172200"/>
          </a:xfrm>
        </p:grpSpPr>
        <p:cxnSp>
          <p:nvCxnSpPr>
            <p:cNvPr id="30" name="Straight Connector 29">
              <a:extLst>
                <a:ext uri="{FF2B5EF4-FFF2-40B4-BE49-F238E27FC236}">
                  <a16:creationId xmlns:a16="http://schemas.microsoft.com/office/drawing/2014/main" id="{8F89868B-56F4-4428-8FD0-073D979750C7}"/>
                </a:ext>
              </a:extLst>
            </p:cNvPr>
            <p:cNvCxnSpPr>
              <a:cxnSpLocks/>
            </p:cNvCxnSpPr>
            <p:nvPr/>
          </p:nvCxnSpPr>
          <p:spPr>
            <a:xfrm>
              <a:off x="10729453" y="1859489"/>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82068-C475-4CB3-A008-E1B1D582EB9F}"/>
                </a:ext>
              </a:extLst>
            </p:cNvPr>
            <p:cNvCxnSpPr>
              <a:cxnSpLocks/>
            </p:cNvCxnSpPr>
            <p:nvPr userDrawn="1"/>
          </p:nvCxnSpPr>
          <p:spPr>
            <a:xfrm>
              <a:off x="366143" y="4022270"/>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FC58EB-F6E4-401F-A771-C7803A65D793}"/>
                </a:ext>
              </a:extLst>
            </p:cNvPr>
            <p:cNvCxnSpPr>
              <a:cxnSpLocks/>
            </p:cNvCxnSpPr>
            <p:nvPr userDrawn="1"/>
          </p:nvCxnSpPr>
          <p:spPr>
            <a:xfrm>
              <a:off x="367744" y="6047437"/>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27AA4E-B0CA-46D8-8FD5-C6C34C78D9EB}"/>
                </a:ext>
              </a:extLst>
            </p:cNvPr>
            <p:cNvCxnSpPr>
              <a:cxnSpLocks/>
            </p:cNvCxnSpPr>
            <p:nvPr userDrawn="1"/>
          </p:nvCxnSpPr>
          <p:spPr>
            <a:xfrm>
              <a:off x="11826673" y="342081"/>
              <a:ext cx="0" cy="617220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5B44F7-BFAC-413C-ADD6-01A5A927FBF3}"/>
                </a:ext>
              </a:extLst>
            </p:cNvPr>
            <p:cNvCxnSpPr>
              <a:cxnSpLocks/>
            </p:cNvCxnSpPr>
            <p:nvPr userDrawn="1"/>
          </p:nvCxnSpPr>
          <p:spPr>
            <a:xfrm>
              <a:off x="370874" y="1860547"/>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5B8717-7E7C-44E7-93EE-5174571BF6BD}"/>
                </a:ext>
              </a:extLst>
            </p:cNvPr>
            <p:cNvCxnSpPr>
              <a:cxnSpLocks/>
            </p:cNvCxnSpPr>
            <p:nvPr userDrawn="1"/>
          </p:nvCxnSpPr>
          <p:spPr>
            <a:xfrm>
              <a:off x="364465" y="6505985"/>
              <a:ext cx="1147572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04DAC8-F689-449D-B404-12C8518BB63C}"/>
                </a:ext>
              </a:extLst>
            </p:cNvPr>
            <p:cNvCxnSpPr>
              <a:cxnSpLocks/>
            </p:cNvCxnSpPr>
            <p:nvPr userDrawn="1"/>
          </p:nvCxnSpPr>
          <p:spPr>
            <a:xfrm>
              <a:off x="10736211" y="349767"/>
              <a:ext cx="109728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9" name="Title 1">
            <a:extLst>
              <a:ext uri="{FF2B5EF4-FFF2-40B4-BE49-F238E27FC236}">
                <a16:creationId xmlns:a16="http://schemas.microsoft.com/office/drawing/2014/main" id="{C4A0AFAA-4873-422A-8D5D-23FB028AD075}"/>
              </a:ext>
            </a:extLst>
          </p:cNvPr>
          <p:cNvSpPr>
            <a:spLocks noGrp="1"/>
          </p:cNvSpPr>
          <p:nvPr>
            <p:ph type="ctrTitle"/>
          </p:nvPr>
        </p:nvSpPr>
        <p:spPr>
          <a:xfrm>
            <a:off x="1027963" y="2517060"/>
            <a:ext cx="8145533" cy="1020797"/>
          </a:xfrm>
          <a:prstGeom prst="rect">
            <a:avLst/>
          </a:prstGeom>
        </p:spPr>
        <p:txBody>
          <a:bodyPr/>
          <a:lstStyle/>
          <a:p>
            <a:r>
              <a:rPr lang="en-US"/>
              <a:t>Click to edit Master title style</a:t>
            </a:r>
            <a:endParaRPr lang="en-US" dirty="0"/>
          </a:p>
        </p:txBody>
      </p:sp>
      <p:sp>
        <p:nvSpPr>
          <p:cNvPr id="10" name="Subtitle 2">
            <a:extLst>
              <a:ext uri="{FF2B5EF4-FFF2-40B4-BE49-F238E27FC236}">
                <a16:creationId xmlns:a16="http://schemas.microsoft.com/office/drawing/2014/main" id="{B64B8CE5-73B7-4D80-97DE-738F4887D86D}"/>
              </a:ext>
            </a:extLst>
          </p:cNvPr>
          <p:cNvSpPr>
            <a:spLocks noGrp="1"/>
          </p:cNvSpPr>
          <p:nvPr>
            <p:ph type="subTitle" idx="1" hasCustomPrompt="1"/>
          </p:nvPr>
        </p:nvSpPr>
        <p:spPr>
          <a:xfrm>
            <a:off x="1027961" y="4269546"/>
            <a:ext cx="9106631" cy="1403153"/>
          </a:xfrm>
          <a:prstGeom prst="rect">
            <a:avLst/>
          </a:prstGeom>
        </p:spPr>
        <p:txBody>
          <a:bodyPr/>
          <a:lstStyle>
            <a:lvl1pPr marL="0" indent="0">
              <a:lnSpc>
                <a:spcPct val="100000"/>
              </a:lnSpc>
              <a:buNone/>
              <a:defRPr/>
            </a:lvl1pPr>
          </a:lstStyle>
          <a:p>
            <a:r>
              <a:rPr lang="en-US" dirty="0"/>
              <a:t>Click to add text</a:t>
            </a:r>
          </a:p>
        </p:txBody>
      </p:sp>
      <p:sp>
        <p:nvSpPr>
          <p:cNvPr id="32" name="Picture Placeholder 26">
            <a:extLst>
              <a:ext uri="{FF2B5EF4-FFF2-40B4-BE49-F238E27FC236}">
                <a16:creationId xmlns:a16="http://schemas.microsoft.com/office/drawing/2014/main" id="{18533858-AA61-4B4F-8E57-7E9DDD95993B}"/>
              </a:ext>
            </a:extLst>
          </p:cNvPr>
          <p:cNvSpPr>
            <a:spLocks noGrp="1"/>
          </p:cNvSpPr>
          <p:nvPr>
            <p:ph type="pic" sz="quarter" idx="13" hasCustomPrompt="1"/>
          </p:nvPr>
        </p:nvSpPr>
        <p:spPr>
          <a:xfrm>
            <a:off x="381383" y="365108"/>
            <a:ext cx="2569503"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3" name="Picture Placeholder 26">
            <a:extLst>
              <a:ext uri="{FF2B5EF4-FFF2-40B4-BE49-F238E27FC236}">
                <a16:creationId xmlns:a16="http://schemas.microsoft.com/office/drawing/2014/main" id="{6C7B3E6F-3475-48B1-8728-1D528E7B3DC9}"/>
              </a:ext>
            </a:extLst>
          </p:cNvPr>
          <p:cNvSpPr>
            <a:spLocks noGrp="1"/>
          </p:cNvSpPr>
          <p:nvPr>
            <p:ph type="pic" sz="quarter" idx="14" hasCustomPrompt="1"/>
          </p:nvPr>
        </p:nvSpPr>
        <p:spPr>
          <a:xfrm>
            <a:off x="2951977"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4" name="Picture Placeholder 26">
            <a:extLst>
              <a:ext uri="{FF2B5EF4-FFF2-40B4-BE49-F238E27FC236}">
                <a16:creationId xmlns:a16="http://schemas.microsoft.com/office/drawing/2014/main" id="{E3FB5A0C-ED24-40B7-A0FA-D72CAC3619B1}"/>
              </a:ext>
            </a:extLst>
          </p:cNvPr>
          <p:cNvSpPr>
            <a:spLocks noGrp="1"/>
          </p:cNvSpPr>
          <p:nvPr>
            <p:ph type="pic" sz="quarter" idx="15" hasCustomPrompt="1"/>
          </p:nvPr>
        </p:nvSpPr>
        <p:spPr>
          <a:xfrm>
            <a:off x="5540820"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5" name="Picture Placeholder 26">
            <a:extLst>
              <a:ext uri="{FF2B5EF4-FFF2-40B4-BE49-F238E27FC236}">
                <a16:creationId xmlns:a16="http://schemas.microsoft.com/office/drawing/2014/main" id="{1E03428C-657C-4990-9B0A-537F34DCC4AD}"/>
              </a:ext>
            </a:extLst>
          </p:cNvPr>
          <p:cNvSpPr>
            <a:spLocks noGrp="1"/>
          </p:cNvSpPr>
          <p:nvPr>
            <p:ph type="pic" sz="quarter" idx="16" hasCustomPrompt="1"/>
          </p:nvPr>
        </p:nvSpPr>
        <p:spPr>
          <a:xfrm>
            <a:off x="8134743"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6" name="Date Placeholder 3">
            <a:extLst>
              <a:ext uri="{FF2B5EF4-FFF2-40B4-BE49-F238E27FC236}">
                <a16:creationId xmlns:a16="http://schemas.microsoft.com/office/drawing/2014/main" id="{92C60622-44CB-4522-A948-D2B00F83FCA5}"/>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37" name="Footer Placeholder 4">
            <a:extLst>
              <a:ext uri="{FF2B5EF4-FFF2-40B4-BE49-F238E27FC236}">
                <a16:creationId xmlns:a16="http://schemas.microsoft.com/office/drawing/2014/main" id="{056E0E57-BD37-4F56-AEF6-B7956B3998A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38" name="Slide Number Placeholder 5">
            <a:extLst>
              <a:ext uri="{FF2B5EF4-FFF2-40B4-BE49-F238E27FC236}">
                <a16:creationId xmlns:a16="http://schemas.microsoft.com/office/drawing/2014/main" id="{96A79B20-C91C-41BD-8ABD-2D12C47156EC}"/>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676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alpha val="5000"/>
          </a:schemeClr>
        </a:solidFill>
        <a:effectLst/>
      </p:bgPr>
    </p:bg>
    <p:spTree>
      <p:nvGrpSpPr>
        <p:cNvPr id="1" name=""/>
        <p:cNvGrpSpPr/>
        <p:nvPr/>
      </p:nvGrpSpPr>
      <p:grpSpPr>
        <a:xfrm>
          <a:off x="0" y="0"/>
          <a:ext cx="0" cy="0"/>
          <a:chOff x="0" y="0"/>
          <a:chExt cx="0" cy="0"/>
        </a:xfrm>
      </p:grpSpPr>
      <p:sp>
        <p:nvSpPr>
          <p:cNvPr id="28" name="Title 6">
            <a:extLst>
              <a:ext uri="{FF2B5EF4-FFF2-40B4-BE49-F238E27FC236}">
                <a16:creationId xmlns:a16="http://schemas.microsoft.com/office/drawing/2014/main" id="{6FACCE45-9816-4734-BD53-3B7A62FE352D}"/>
              </a:ext>
            </a:extLst>
          </p:cNvPr>
          <p:cNvSpPr>
            <a:spLocks noGrp="1"/>
          </p:cNvSpPr>
          <p:nvPr>
            <p:ph type="ctrTitle"/>
          </p:nvPr>
        </p:nvSpPr>
        <p:spPr>
          <a:xfrm>
            <a:off x="861024" y="860615"/>
            <a:ext cx="4973746" cy="3426107"/>
          </a:xfrm>
          <a:prstGeom prst="rect">
            <a:avLst/>
          </a:prstGeom>
        </p:spPr>
        <p:txBody>
          <a:bodyPr anchor="t">
            <a:normAutofit/>
          </a:bodyPr>
          <a:lstStyle/>
          <a:p>
            <a:pPr algn="l"/>
            <a:r>
              <a:rPr lang="en-US"/>
              <a:t>Click to edit Master title style</a:t>
            </a:r>
            <a:endParaRPr lang="en-US" dirty="0"/>
          </a:p>
        </p:txBody>
      </p:sp>
      <p:sp>
        <p:nvSpPr>
          <p:cNvPr id="29" name="Subtitle 7">
            <a:extLst>
              <a:ext uri="{FF2B5EF4-FFF2-40B4-BE49-F238E27FC236}">
                <a16:creationId xmlns:a16="http://schemas.microsoft.com/office/drawing/2014/main" id="{5F050653-22DB-4791-BC82-02B651E157A6}"/>
              </a:ext>
            </a:extLst>
          </p:cNvPr>
          <p:cNvSpPr>
            <a:spLocks noGrp="1"/>
          </p:cNvSpPr>
          <p:nvPr>
            <p:ph type="subTitle" idx="1"/>
          </p:nvPr>
        </p:nvSpPr>
        <p:spPr>
          <a:xfrm>
            <a:off x="846826" y="5184479"/>
            <a:ext cx="5249174" cy="660166"/>
          </a:xfrm>
          <a:prstGeom prst="rect">
            <a:avLst/>
          </a:prstGeom>
        </p:spPr>
        <p:txBody>
          <a:bodyPr anchor="ctr">
            <a:normAutofit/>
          </a:bodyPr>
          <a:lstStyle>
            <a:lvl1pPr marL="0" indent="0">
              <a:lnSpc>
                <a:spcPct val="100000"/>
              </a:lnSpc>
              <a:buNone/>
              <a:defRPr/>
            </a:lvl1pPr>
          </a:lstStyle>
          <a:p>
            <a:pPr algn="l"/>
            <a:r>
              <a:rPr lang="en-US"/>
              <a:t>Click to edit Master subtitle style</a:t>
            </a:r>
            <a:endParaRPr lang="en-US" dirty="0"/>
          </a:p>
        </p:txBody>
      </p:sp>
      <p:sp>
        <p:nvSpPr>
          <p:cNvPr id="46" name="Date Placeholder 3">
            <a:extLst>
              <a:ext uri="{FF2B5EF4-FFF2-40B4-BE49-F238E27FC236}">
                <a16:creationId xmlns:a16="http://schemas.microsoft.com/office/drawing/2014/main" id="{441B8286-E628-4937-98A6-32B7EBE2EDD1}"/>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49" name="Picture Placeholder 2">
            <a:extLst>
              <a:ext uri="{FF2B5EF4-FFF2-40B4-BE49-F238E27FC236}">
                <a16:creationId xmlns:a16="http://schemas.microsoft.com/office/drawing/2014/main" id="{78DAE39C-33DD-4A38-8F45-AB2CC50F44C5}"/>
              </a:ext>
            </a:extLst>
          </p:cNvPr>
          <p:cNvSpPr>
            <a:spLocks noGrp="1"/>
          </p:cNvSpPr>
          <p:nvPr>
            <p:ph type="pic" sz="quarter" idx="13" hasCustomPrompt="1"/>
          </p:nvPr>
        </p:nvSpPr>
        <p:spPr>
          <a:xfrm>
            <a:off x="6440805" y="346969"/>
            <a:ext cx="4308475" cy="5669280"/>
          </a:xfrm>
          <a:prstGeom prst="rect">
            <a:avLst/>
          </a:prstGeom>
          <a:ln w="12700" cap="sq">
            <a:noFill/>
          </a:ln>
        </p:spPr>
        <p:txBody>
          <a:bodyPr/>
          <a:lstStyle>
            <a:lvl1pPr marL="0" indent="0" algn="ctr">
              <a:buNone/>
              <a:defRPr/>
            </a:lvl1pPr>
          </a:lstStyle>
          <a:p>
            <a:r>
              <a:rPr lang="en-US" dirty="0"/>
              <a:t>Insert photo here</a:t>
            </a:r>
          </a:p>
        </p:txBody>
      </p:sp>
      <p:sp>
        <p:nvSpPr>
          <p:cNvPr id="47" name="Footer Placeholder 4">
            <a:extLst>
              <a:ext uri="{FF2B5EF4-FFF2-40B4-BE49-F238E27FC236}">
                <a16:creationId xmlns:a16="http://schemas.microsoft.com/office/drawing/2014/main" id="{1EDC302D-C2BF-420E-832E-00ADFC0F5560}"/>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48" name="Slide Number Placeholder 5">
            <a:extLst>
              <a:ext uri="{FF2B5EF4-FFF2-40B4-BE49-F238E27FC236}">
                <a16:creationId xmlns:a16="http://schemas.microsoft.com/office/drawing/2014/main" id="{B90B22A7-F04B-4FF6-83B1-0E9C1EA9BD85}"/>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14" name="Group 13">
            <a:extLst>
              <a:ext uri="{FF2B5EF4-FFF2-40B4-BE49-F238E27FC236}">
                <a16:creationId xmlns:a16="http://schemas.microsoft.com/office/drawing/2014/main" id="{03CD5EF7-198D-42A4-9653-CDECCDD4FE07}"/>
              </a:ext>
              <a:ext uri="{C183D7F6-B498-43B3-948B-1728B52AA6E4}">
                <adec:decorative xmlns:adec="http://schemas.microsoft.com/office/drawing/2017/decorative" val="1"/>
              </a:ext>
            </a:extLst>
          </p:cNvPr>
          <p:cNvGrpSpPr/>
          <p:nvPr userDrawn="1"/>
        </p:nvGrpSpPr>
        <p:grpSpPr>
          <a:xfrm>
            <a:off x="361666" y="334925"/>
            <a:ext cx="11462589" cy="6188149"/>
            <a:chOff x="361666" y="334928"/>
            <a:chExt cx="11462589" cy="6188146"/>
          </a:xfrm>
        </p:grpSpPr>
        <p:sp>
          <p:nvSpPr>
            <p:cNvPr id="15" name="Rectangle 14">
              <a:extLst>
                <a:ext uri="{FF2B5EF4-FFF2-40B4-BE49-F238E27FC236}">
                  <a16:creationId xmlns:a16="http://schemas.microsoft.com/office/drawing/2014/main" id="{F4A28016-1B2E-45F1-B467-06903B8825A1}"/>
                </a:ext>
              </a:extLst>
            </p:cNvPr>
            <p:cNvSpPr/>
            <p:nvPr userDrawn="1"/>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63BC12-BE70-497C-9BB8-B215B1AD9162}"/>
                </a:ext>
              </a:extLst>
            </p:cNvPr>
            <p:cNvCxnSpPr>
              <a:cxnSpLocks/>
            </p:cNvCxnSpPr>
            <p:nvPr userDrawn="1"/>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D66530-93C7-4190-88B4-E20372B4A4AA}"/>
                </a:ext>
              </a:extLst>
            </p:cNvPr>
            <p:cNvCxnSpPr>
              <a:cxnSpLocks/>
            </p:cNvCxnSpPr>
            <p:nvPr userDrawn="1"/>
          </p:nvCxnSpPr>
          <p:spPr>
            <a:xfrm>
              <a:off x="361666" y="6027773"/>
              <a:ext cx="103982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C12FD9B-DDFE-4542-BE29-9D1738F40C98}"/>
              </a:ext>
            </a:extLst>
          </p:cNvPr>
          <p:cNvCxnSpPr>
            <a:cxnSpLocks/>
          </p:cNvCxnSpPr>
          <p:nvPr userDrawn="1"/>
        </p:nvCxnSpPr>
        <p:spPr>
          <a:xfrm>
            <a:off x="10759933"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DDDAA5-3F7B-4205-9DAC-66F0CDDC3E34}"/>
              </a:ext>
            </a:extLst>
          </p:cNvPr>
          <p:cNvCxnSpPr>
            <a:cxnSpLocks/>
          </p:cNvCxnSpPr>
          <p:nvPr userDrawn="1"/>
        </p:nvCxnSpPr>
        <p:spPr>
          <a:xfrm>
            <a:off x="6429375"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12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alpha val="5000"/>
          </a:schemeClr>
        </a:solid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56E0922C-727E-41DE-A291-8B2532C0B4C5}"/>
              </a:ext>
            </a:extLst>
          </p:cNvPr>
          <p:cNvSpPr>
            <a:spLocks noGrp="1"/>
          </p:cNvSpPr>
          <p:nvPr>
            <p:ph type="title"/>
          </p:nvPr>
        </p:nvSpPr>
        <p:spPr>
          <a:xfrm>
            <a:off x="838199" y="545914"/>
            <a:ext cx="9527275" cy="1241944"/>
          </a:xfrm>
          <a:prstGeom prst="rect">
            <a:avLst/>
          </a:prstGeom>
        </p:spPr>
        <p:txBody>
          <a:bodyPr anchor="ctr">
            <a:normAutofit/>
          </a:bodyPr>
          <a:lstStyle/>
          <a:p>
            <a:r>
              <a:rPr lang="en-US"/>
              <a:t>Click to edit Master title style</a:t>
            </a:r>
            <a:endParaRPr lang="en-US" dirty="0"/>
          </a:p>
        </p:txBody>
      </p:sp>
      <p:sp>
        <p:nvSpPr>
          <p:cNvPr id="12" name="Content Placeholder 7">
            <a:extLst>
              <a:ext uri="{FF2B5EF4-FFF2-40B4-BE49-F238E27FC236}">
                <a16:creationId xmlns:a16="http://schemas.microsoft.com/office/drawing/2014/main" id="{0BA21BC3-D7D6-4CE3-80EE-27EBA4E5D074}"/>
              </a:ext>
            </a:extLst>
          </p:cNvPr>
          <p:cNvSpPr>
            <a:spLocks noGrp="1"/>
          </p:cNvSpPr>
          <p:nvPr>
            <p:ph idx="1"/>
          </p:nvPr>
        </p:nvSpPr>
        <p:spPr>
          <a:xfrm>
            <a:off x="838200" y="2400300"/>
            <a:ext cx="6025116" cy="3352226"/>
          </a:xfrm>
          <a:prstGeom prst="rect">
            <a:avLst/>
          </a:prstGeom>
        </p:spPr>
        <p:txBody>
          <a:bodyPr>
            <a:normAutofit/>
          </a:bodyPr>
          <a:lstStyle>
            <a:lvl1pPr marL="0" indent="0">
              <a:lnSpc>
                <a:spcPct val="100000"/>
              </a:lnSpc>
              <a:buNone/>
              <a:defRPr sz="2000"/>
            </a:lvl1pPr>
          </a:lstStyle>
          <a:p>
            <a:pPr lvl="0"/>
            <a:r>
              <a:rPr lang="en-US"/>
              <a:t>Click to edit Master text styles</a:t>
            </a:r>
          </a:p>
        </p:txBody>
      </p:sp>
      <p:sp>
        <p:nvSpPr>
          <p:cNvPr id="15" name="Date Placeholder 3">
            <a:extLst>
              <a:ext uri="{FF2B5EF4-FFF2-40B4-BE49-F238E27FC236}">
                <a16:creationId xmlns:a16="http://schemas.microsoft.com/office/drawing/2014/main" id="{FC5708CD-5501-430E-B7D6-9831917BAA44}"/>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cxnSp>
        <p:nvCxnSpPr>
          <p:cNvPr id="16" name="Straight Connector 15">
            <a:extLst>
              <a:ext uri="{FF2B5EF4-FFF2-40B4-BE49-F238E27FC236}">
                <a16:creationId xmlns:a16="http://schemas.microsoft.com/office/drawing/2014/main" id="{389B3BC8-B948-466C-AF97-12DC1F49F4C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76934F-0BCD-42BE-8D13-007AA387F75E}"/>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CC4F7C6-EA76-4465-96E2-8136E709C879}"/>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BC92E4-5631-44E1-BB52-402CFAEC8C4C}"/>
              </a:ext>
            </a:extLst>
          </p:cNvPr>
          <p:cNvCxnSpPr>
            <a:cxnSpLocks/>
          </p:cNvCxnSpPr>
          <p:nvPr userDrawn="1"/>
        </p:nvCxnSpPr>
        <p:spPr>
          <a:xfrm>
            <a:off x="367744" y="1914832"/>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Picture Placeholder 21">
            <a:extLst>
              <a:ext uri="{FF2B5EF4-FFF2-40B4-BE49-F238E27FC236}">
                <a16:creationId xmlns:a16="http://schemas.microsoft.com/office/drawing/2014/main" id="{CF136D33-904D-4627-9996-906BEF93C958}"/>
              </a:ext>
            </a:extLst>
          </p:cNvPr>
          <p:cNvSpPr>
            <a:spLocks noGrp="1"/>
          </p:cNvSpPr>
          <p:nvPr>
            <p:ph type="pic" sz="quarter" idx="13" hasCustomPrompt="1"/>
          </p:nvPr>
        </p:nvSpPr>
        <p:spPr>
          <a:xfrm>
            <a:off x="7269480" y="1928306"/>
            <a:ext cx="3465576" cy="4105656"/>
          </a:xfrm>
          <a:prstGeom prst="rect">
            <a:avLst/>
          </a:prstGeom>
          <a:ln w="12700">
            <a:noFill/>
          </a:ln>
        </p:spPr>
        <p:txBody>
          <a:bodyPr/>
          <a:lstStyle>
            <a:lvl1pPr marL="0" indent="0" algn="ctr">
              <a:buNone/>
              <a:defRPr sz="2000"/>
            </a:lvl1pPr>
          </a:lstStyle>
          <a:p>
            <a:r>
              <a:rPr lang="en-US" dirty="0"/>
              <a:t>Insert photo here</a:t>
            </a:r>
          </a:p>
        </p:txBody>
      </p:sp>
      <p:sp>
        <p:nvSpPr>
          <p:cNvPr id="26" name="Footer Placeholder 4">
            <a:extLst>
              <a:ext uri="{FF2B5EF4-FFF2-40B4-BE49-F238E27FC236}">
                <a16:creationId xmlns:a16="http://schemas.microsoft.com/office/drawing/2014/main" id="{D43D922A-C0B9-48C6-809E-CBA3A3EBD20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7" name="Slide Number Placeholder 5">
            <a:extLst>
              <a:ext uri="{FF2B5EF4-FFF2-40B4-BE49-F238E27FC236}">
                <a16:creationId xmlns:a16="http://schemas.microsoft.com/office/drawing/2014/main" id="{30226281-A676-4C1E-8049-52CC25829A3A}"/>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cxnSp>
        <p:nvCxnSpPr>
          <p:cNvPr id="14" name="Straight Connector 13">
            <a:extLst>
              <a:ext uri="{FF2B5EF4-FFF2-40B4-BE49-F238E27FC236}">
                <a16:creationId xmlns:a16="http://schemas.microsoft.com/office/drawing/2014/main" id="{7B71ED17-C1A9-46D5-910E-FDF38A930895}"/>
              </a:ext>
              <a:ext uri="{C183D7F6-B498-43B3-948B-1728B52AA6E4}">
                <adec:decorative xmlns:adec="http://schemas.microsoft.com/office/drawing/2017/decorative" val="1"/>
              </a:ext>
            </a:extLst>
          </p:cNvPr>
          <p:cNvCxnSpPr>
            <a:cxnSpLocks/>
          </p:cNvCxnSpPr>
          <p:nvPr userDrawn="1"/>
        </p:nvCxnSpPr>
        <p:spPr>
          <a:xfrm>
            <a:off x="7258332" y="1928306"/>
            <a:ext cx="0" cy="41191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2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7BE1DF-0774-41C3-9C97-8D3AD93892AB}"/>
              </a:ext>
              <a:ext uri="{C183D7F6-B498-43B3-948B-1728B52AA6E4}">
                <adec:decorative xmlns:adec="http://schemas.microsoft.com/office/drawing/2017/decorative" val="1"/>
              </a:ext>
            </a:extLst>
          </p:cNvPr>
          <p:cNvSpPr/>
          <p:nvPr userDrawn="1"/>
        </p:nvSpPr>
        <p:spPr>
          <a:xfrm>
            <a:off x="4686300" y="0"/>
            <a:ext cx="75057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3641EA2F-8E7F-4936-8937-E05DE1B6D36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6BB0744-4032-429E-81B9-1EBE6AFCE458}"/>
              </a:ext>
              <a:ext uri="{C183D7F6-B498-43B3-948B-1728B52AA6E4}">
                <adec:decorative xmlns:adec="http://schemas.microsoft.com/office/drawing/2017/decorative" val="1"/>
              </a:ext>
            </a:extLst>
          </p:cNvPr>
          <p:cNvSpPr/>
          <p:nvPr userDrawn="1"/>
        </p:nvSpPr>
        <p:spPr>
          <a:xfrm>
            <a:off x="5050092" y="334928"/>
            <a:ext cx="6774164"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F04C1EC-8E4D-4E9F-841F-FF2380B7CDAD}"/>
              </a:ext>
            </a:extLst>
          </p:cNvPr>
          <p:cNvSpPr>
            <a:spLocks noGrp="1"/>
          </p:cNvSpPr>
          <p:nvPr>
            <p:ph type="title"/>
          </p:nvPr>
        </p:nvSpPr>
        <p:spPr>
          <a:xfrm>
            <a:off x="5446143" y="633510"/>
            <a:ext cx="4951823" cy="1500079"/>
          </a:xfrm>
          <a:prstGeom prst="rect">
            <a:avLst/>
          </a:prstGeom>
        </p:spPr>
        <p:txBody>
          <a:bodyPr anchor="ct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B402D4F4-E402-4EA2-8CDA-405B9833BC4D}"/>
              </a:ext>
              <a:ext uri="{C183D7F6-B498-43B3-948B-1728B52AA6E4}">
                <adec:decorative xmlns:adec="http://schemas.microsoft.com/office/drawing/2017/decorative" val="1"/>
              </a:ext>
            </a:extLst>
          </p:cNvPr>
          <p:cNvCxnSpPr>
            <a:cxnSpLocks/>
          </p:cNvCxnSpPr>
          <p:nvPr userDrawn="1"/>
        </p:nvCxnSpPr>
        <p:spPr>
          <a:xfrm>
            <a:off x="5050092" y="2400300"/>
            <a:ext cx="56956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74903B-A74C-4D16-86A8-D85D219A7812}"/>
              </a:ext>
              <a:ext uri="{C183D7F6-B498-43B3-948B-1728B52AA6E4}">
                <adec:decorative xmlns:adec="http://schemas.microsoft.com/office/drawing/2017/decorative" val="1"/>
              </a:ext>
            </a:extLst>
          </p:cNvPr>
          <p:cNvCxnSpPr>
            <a:cxnSpLocks/>
          </p:cNvCxnSpPr>
          <p:nvPr userDrawn="1"/>
        </p:nvCxnSpPr>
        <p:spPr>
          <a:xfrm>
            <a:off x="5050092" y="6047437"/>
            <a:ext cx="56986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Picture Placeholder 20">
            <a:extLst>
              <a:ext uri="{FF2B5EF4-FFF2-40B4-BE49-F238E27FC236}">
                <a16:creationId xmlns:a16="http://schemas.microsoft.com/office/drawing/2014/main" id="{7D764FFE-180D-413D-90DD-38B2D8085AE2}"/>
              </a:ext>
            </a:extLst>
          </p:cNvPr>
          <p:cNvSpPr>
            <a:spLocks noGrp="1"/>
          </p:cNvSpPr>
          <p:nvPr>
            <p:ph type="pic" sz="quarter" idx="13" hasCustomPrompt="1"/>
          </p:nvPr>
        </p:nvSpPr>
        <p:spPr>
          <a:xfrm>
            <a:off x="539750" y="400050"/>
            <a:ext cx="3606800" cy="2860675"/>
          </a:xfrm>
          <a:prstGeom prst="rect">
            <a:avLst/>
          </a:prstGeom>
        </p:spPr>
        <p:txBody>
          <a:bodyPr/>
          <a:lstStyle>
            <a:lvl1pPr marL="0" indent="0" algn="ctr">
              <a:buNone/>
              <a:defRPr sz="2000"/>
            </a:lvl1pPr>
          </a:lstStyle>
          <a:p>
            <a:r>
              <a:rPr lang="en-US" dirty="0"/>
              <a:t>Insert photo here</a:t>
            </a:r>
          </a:p>
        </p:txBody>
      </p:sp>
      <p:sp>
        <p:nvSpPr>
          <p:cNvPr id="24" name="Picture Placeholder 20">
            <a:extLst>
              <a:ext uri="{FF2B5EF4-FFF2-40B4-BE49-F238E27FC236}">
                <a16:creationId xmlns:a16="http://schemas.microsoft.com/office/drawing/2014/main" id="{BF014A06-7AE6-44FE-91E3-FEB7684D9BC5}"/>
              </a:ext>
            </a:extLst>
          </p:cNvPr>
          <p:cNvSpPr>
            <a:spLocks noGrp="1"/>
          </p:cNvSpPr>
          <p:nvPr>
            <p:ph type="pic" sz="quarter" idx="14" hasCustomPrompt="1"/>
          </p:nvPr>
        </p:nvSpPr>
        <p:spPr>
          <a:xfrm>
            <a:off x="539750" y="3565525"/>
            <a:ext cx="3606800" cy="2860675"/>
          </a:xfrm>
          <a:prstGeom prst="rect">
            <a:avLst/>
          </a:prstGeom>
        </p:spPr>
        <p:txBody>
          <a:bodyPr/>
          <a:lstStyle>
            <a:lvl1pPr marL="0" indent="0" algn="ctr">
              <a:buNone/>
              <a:defRPr sz="2000"/>
            </a:lvl1pPr>
          </a:lstStyle>
          <a:p>
            <a:r>
              <a:rPr lang="en-US" dirty="0"/>
              <a:t>Insert photo here</a:t>
            </a:r>
          </a:p>
        </p:txBody>
      </p:sp>
      <p:sp>
        <p:nvSpPr>
          <p:cNvPr id="15" name="Content Placeholder 2">
            <a:extLst>
              <a:ext uri="{FF2B5EF4-FFF2-40B4-BE49-F238E27FC236}">
                <a16:creationId xmlns:a16="http://schemas.microsoft.com/office/drawing/2014/main" id="{A083020B-D4FB-4832-A179-A12C19793D99}"/>
              </a:ext>
            </a:extLst>
          </p:cNvPr>
          <p:cNvSpPr>
            <a:spLocks noGrp="1"/>
          </p:cNvSpPr>
          <p:nvPr>
            <p:ph idx="1"/>
          </p:nvPr>
        </p:nvSpPr>
        <p:spPr>
          <a:xfrm>
            <a:off x="5446144" y="2794959"/>
            <a:ext cx="4856441" cy="2877746"/>
          </a:xfrm>
          <a:prstGeom prst="rect">
            <a:avLst/>
          </a:prstGeom>
        </p:spPr>
        <p:txBody>
          <a:bodyPr/>
          <a:lstStyle>
            <a:lvl1pPr marL="0" indent="0">
              <a:lnSpc>
                <a:spcPct val="100000"/>
              </a:lnSpc>
              <a:buNone/>
              <a:defRPr sz="2000"/>
            </a:lvl1pPr>
          </a:lstStyle>
          <a:p>
            <a:pPr lvl="0"/>
            <a:r>
              <a:rPr lang="en-US"/>
              <a:t>Click to edit Master text styles</a:t>
            </a:r>
          </a:p>
        </p:txBody>
      </p:sp>
      <p:sp>
        <p:nvSpPr>
          <p:cNvPr id="26" name="Footer Placeholder 4">
            <a:extLst>
              <a:ext uri="{FF2B5EF4-FFF2-40B4-BE49-F238E27FC236}">
                <a16:creationId xmlns:a16="http://schemas.microsoft.com/office/drawing/2014/main" id="{E4C44237-91BD-4719-B8CD-6872D6B5F83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8" name="Date Placeholder 3">
            <a:extLst>
              <a:ext uri="{FF2B5EF4-FFF2-40B4-BE49-F238E27FC236}">
                <a16:creationId xmlns:a16="http://schemas.microsoft.com/office/drawing/2014/main" id="{CFFD0E8B-3567-4411-BD34-4E23A53056F0}"/>
              </a:ext>
            </a:extLst>
          </p:cNvPr>
          <p:cNvSpPr>
            <a:spLocks noGrp="1"/>
          </p:cNvSpPr>
          <p:nvPr>
            <p:ph type="dt" sz="half" idx="10"/>
          </p:nvPr>
        </p:nvSpPr>
        <p:spPr>
          <a:xfrm>
            <a:off x="5286544" y="6140304"/>
            <a:ext cx="4837555" cy="287075"/>
          </a:xfrm>
          <a:prstGeom prst="rect">
            <a:avLst/>
          </a:prstGeom>
        </p:spPr>
        <p:txBody>
          <a:bodyPr/>
          <a:lstStyle>
            <a:lvl1pPr>
              <a:defRPr sz="1100" spc="300" baseline="0">
                <a:solidFill>
                  <a:schemeClr val="accent1"/>
                </a:solidFill>
              </a:defRPr>
            </a:lvl1pPr>
          </a:lstStyle>
          <a:p>
            <a:r>
              <a:rPr lang="en-US" dirty="0"/>
              <a:t>2/4/20XX</a:t>
            </a:r>
          </a:p>
        </p:txBody>
      </p:sp>
      <p:sp>
        <p:nvSpPr>
          <p:cNvPr id="27" name="Slide Number Placeholder 5">
            <a:extLst>
              <a:ext uri="{FF2B5EF4-FFF2-40B4-BE49-F238E27FC236}">
                <a16:creationId xmlns:a16="http://schemas.microsoft.com/office/drawing/2014/main" id="{13E6DE9C-E7EB-437D-B94C-9A0FCBB918D0}"/>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55329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alpha val="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2EDCA6-1225-4B6A-A472-B6CA4F087E9C}"/>
              </a:ext>
              <a:ext uri="{C183D7F6-B498-43B3-948B-1728B52AA6E4}">
                <adec:decorative xmlns:adec="http://schemas.microsoft.com/office/drawing/2017/decorative" val="1"/>
              </a:ext>
            </a:extLst>
          </p:cNvPr>
          <p:cNvSpPr/>
          <p:nvPr userDrawn="1"/>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6">
            <a:extLst>
              <a:ext uri="{FF2B5EF4-FFF2-40B4-BE49-F238E27FC236}">
                <a16:creationId xmlns:a16="http://schemas.microsoft.com/office/drawing/2014/main" id="{8DB24CC9-9982-48F5-AC84-8BC798647341}"/>
              </a:ext>
            </a:extLst>
          </p:cNvPr>
          <p:cNvSpPr>
            <a:spLocks noGrp="1"/>
          </p:cNvSpPr>
          <p:nvPr>
            <p:ph type="ctrTitle"/>
          </p:nvPr>
        </p:nvSpPr>
        <p:spPr>
          <a:xfrm>
            <a:off x="7104444" y="2402613"/>
            <a:ext cx="3282184" cy="3331867"/>
          </a:xfrm>
          <a:prstGeom prst="rect">
            <a:avLst/>
          </a:prstGeom>
        </p:spPr>
        <p:txBody>
          <a:bodyPr anchor="b">
            <a:normAutofit/>
          </a:bodyPr>
          <a:lstStyle/>
          <a:p>
            <a:pPr algn="l"/>
            <a:r>
              <a:rPr lang="en-US" sz="4000"/>
              <a:t>Click to edit Master title style</a:t>
            </a:r>
            <a:endParaRPr lang="en-US" sz="4000" dirty="0"/>
          </a:p>
        </p:txBody>
      </p:sp>
      <p:sp>
        <p:nvSpPr>
          <p:cNvPr id="14" name="Subtitle 7">
            <a:extLst>
              <a:ext uri="{FF2B5EF4-FFF2-40B4-BE49-F238E27FC236}">
                <a16:creationId xmlns:a16="http://schemas.microsoft.com/office/drawing/2014/main" id="{FC99F065-85FB-4119-8563-EBEBA19D89D8}"/>
              </a:ext>
            </a:extLst>
          </p:cNvPr>
          <p:cNvSpPr>
            <a:spLocks noGrp="1"/>
          </p:cNvSpPr>
          <p:nvPr>
            <p:ph type="subTitle" idx="1"/>
          </p:nvPr>
        </p:nvSpPr>
        <p:spPr>
          <a:xfrm>
            <a:off x="7104444" y="703687"/>
            <a:ext cx="3282183" cy="866380"/>
          </a:xfrm>
          <a:prstGeom prst="rect">
            <a:avLst/>
          </a:prstGeom>
        </p:spPr>
        <p:txBody>
          <a:bodyPr anchor="ctr">
            <a:normAutofit/>
          </a:bodyPr>
          <a:lstStyle>
            <a:lvl1pPr marL="0" indent="0">
              <a:lnSpc>
                <a:spcPct val="100000"/>
              </a:lnSpc>
              <a:buNone/>
              <a:defRPr/>
            </a:lvl1pPr>
          </a:lstStyle>
          <a:p>
            <a:pPr algn="l"/>
            <a:r>
              <a:rPr lang="en-US" sz="1800"/>
              <a:t>Click to edit Master subtitle style</a:t>
            </a:r>
            <a:endParaRPr lang="en-US" sz="1800" dirty="0"/>
          </a:p>
        </p:txBody>
      </p:sp>
      <p:sp>
        <p:nvSpPr>
          <p:cNvPr id="24" name="Picture Placeholder 22">
            <a:extLst>
              <a:ext uri="{FF2B5EF4-FFF2-40B4-BE49-F238E27FC236}">
                <a16:creationId xmlns:a16="http://schemas.microsoft.com/office/drawing/2014/main" id="{FF4E34A6-68BF-4D27-92C8-14198687EA10}"/>
              </a:ext>
            </a:extLst>
          </p:cNvPr>
          <p:cNvSpPr>
            <a:spLocks noGrp="1"/>
          </p:cNvSpPr>
          <p:nvPr>
            <p:ph type="pic" sz="quarter" idx="13" hasCustomPrompt="1"/>
          </p:nvPr>
        </p:nvSpPr>
        <p:spPr>
          <a:xfrm>
            <a:off x="0" y="0"/>
            <a:ext cx="6426200" cy="6858000"/>
          </a:xfrm>
          <a:prstGeom prst="rect">
            <a:avLst/>
          </a:prstGeom>
        </p:spPr>
        <p:txBody>
          <a:bodyPr/>
          <a:lstStyle>
            <a:lvl1pPr marL="0" indent="0" algn="ctr">
              <a:buNone/>
              <a:defRPr sz="2000"/>
            </a:lvl1pPr>
          </a:lstStyle>
          <a:p>
            <a:r>
              <a:rPr lang="en-US" dirty="0"/>
              <a:t>Insert photo here</a:t>
            </a:r>
          </a:p>
        </p:txBody>
      </p:sp>
      <p:cxnSp>
        <p:nvCxnSpPr>
          <p:cNvPr id="16" name="Straight Connector 15">
            <a:extLst>
              <a:ext uri="{FF2B5EF4-FFF2-40B4-BE49-F238E27FC236}">
                <a16:creationId xmlns:a16="http://schemas.microsoft.com/office/drawing/2014/main" id="{36E17047-5589-496A-9175-01C0DBED9CF4}"/>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D5E6EB-5885-4136-82DD-79A4C7BC7B75}"/>
              </a:ext>
              <a:ext uri="{C183D7F6-B498-43B3-948B-1728B52AA6E4}">
                <adec:decorative xmlns:adec="http://schemas.microsoft.com/office/drawing/2017/decorative" val="1"/>
              </a:ext>
            </a:extLst>
          </p:cNvPr>
          <p:cNvCxnSpPr>
            <a:cxnSpLocks/>
          </p:cNvCxnSpPr>
          <p:nvPr userDrawn="1"/>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FFDBF2-9C31-41E2-AFC9-6F582160E664}"/>
              </a:ext>
              <a:ext uri="{C183D7F6-B498-43B3-948B-1728B52AA6E4}">
                <adec:decorative xmlns:adec="http://schemas.microsoft.com/office/drawing/2017/decorative" val="1"/>
              </a:ext>
            </a:extLst>
          </p:cNvPr>
          <p:cNvCxnSpPr>
            <a:cxnSpLocks/>
          </p:cNvCxnSpPr>
          <p:nvPr userDrawn="1"/>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0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alpha val="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752C32-FE88-461A-A320-F0FF6450CAB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2">
            <a:extLst>
              <a:ext uri="{FF2B5EF4-FFF2-40B4-BE49-F238E27FC236}">
                <a16:creationId xmlns:a16="http://schemas.microsoft.com/office/drawing/2014/main" id="{4A9995F5-BBA7-47BE-B414-1E91F5CC6930}"/>
              </a:ext>
            </a:extLst>
          </p:cNvPr>
          <p:cNvSpPr>
            <a:spLocks noGrp="1"/>
          </p:cNvSpPr>
          <p:nvPr>
            <p:ph type="title"/>
          </p:nvPr>
        </p:nvSpPr>
        <p:spPr>
          <a:xfrm>
            <a:off x="838199" y="545914"/>
            <a:ext cx="9527275" cy="1241944"/>
          </a:xfrm>
          <a:prstGeom prst="rect">
            <a:avLst/>
          </a:prstGeo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F6BC4-6132-432A-93A3-FC1CEC986E5A}"/>
              </a:ext>
            </a:extLst>
          </p:cNvPr>
          <p:cNvSpPr>
            <a:spLocks noGrp="1"/>
          </p:cNvSpPr>
          <p:nvPr>
            <p:ph sz="quarter" idx="13"/>
          </p:nvPr>
        </p:nvSpPr>
        <p:spPr>
          <a:xfrm>
            <a:off x="895350" y="2205038"/>
            <a:ext cx="9324975" cy="3551237"/>
          </a:xfrm>
          <a:prstGeom prst="rect">
            <a:avLst/>
          </a:prstGeo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30AD1A4E-FF33-4D87-BF0D-0DA82DE2B86D}"/>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B28AE0-B12D-46BB-8F35-EA3EAAC4ACCA}"/>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852653-B024-4EEC-BEFB-852B6A60C5E5}"/>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a:ext uri="{FF2B5EF4-FFF2-40B4-BE49-F238E27FC236}">
                <a16:creationId xmlns:a16="http://schemas.microsoft.com/office/drawing/2014/main" id="{141E53DE-0FDA-443A-BF04-E586CAE9A6F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5" name="Date Placeholder 3">
            <a:extLst>
              <a:ext uri="{FF2B5EF4-FFF2-40B4-BE49-F238E27FC236}">
                <a16:creationId xmlns:a16="http://schemas.microsoft.com/office/drawing/2014/main" id="{2E6870CF-EB0F-47B3-B772-2F41E7F99DB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7" name="Slide Number Placeholder 5">
            <a:extLst>
              <a:ext uri="{FF2B5EF4-FFF2-40B4-BE49-F238E27FC236}">
                <a16:creationId xmlns:a16="http://schemas.microsoft.com/office/drawing/2014/main" id="{3F934B96-6828-4DE6-80D3-EDDDEE5545E8}"/>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23535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1">
            <a:alpha val="5000"/>
          </a:schemeClr>
        </a:solidFill>
        <a:effectLst/>
      </p:bgPr>
    </p:bg>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11C5B995-EBCD-4B5D-955D-DAE03BEF9C39}"/>
              </a:ext>
            </a:extLst>
          </p:cNvPr>
          <p:cNvSpPr>
            <a:spLocks noGrp="1"/>
          </p:cNvSpPr>
          <p:nvPr>
            <p:ph type="title"/>
          </p:nvPr>
        </p:nvSpPr>
        <p:spPr>
          <a:xfrm>
            <a:off x="838199" y="545914"/>
            <a:ext cx="9527275" cy="1241944"/>
          </a:xfrm>
          <a:prstGeom prst="rect">
            <a:avLst/>
          </a:prstGeo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3B95B-B1F7-4600-8D22-AD7A00C4ADD7}"/>
              </a:ext>
            </a:extLst>
          </p:cNvPr>
          <p:cNvSpPr>
            <a:spLocks noGrp="1"/>
          </p:cNvSpPr>
          <p:nvPr>
            <p:ph sz="quarter" idx="13"/>
          </p:nvPr>
        </p:nvSpPr>
        <p:spPr>
          <a:xfrm>
            <a:off x="1220788" y="2322513"/>
            <a:ext cx="8662987" cy="33099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EDAD992-CC5C-43EA-8C97-C2036BFDD08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74C5C62-3452-49AD-97D2-1EE2273CBC2C}"/>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0B5122-602C-4BB8-BD04-40CC2A3138C7}"/>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51F98C5-DCA3-4AAC-8C7E-58B638FED78C}"/>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44670FE8-87E8-4FE2-B437-4F3954E965A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4" name="Date Placeholder 3">
            <a:extLst>
              <a:ext uri="{FF2B5EF4-FFF2-40B4-BE49-F238E27FC236}">
                <a16:creationId xmlns:a16="http://schemas.microsoft.com/office/drawing/2014/main" id="{C687079D-53C7-4BBC-A843-6315E4C76996}"/>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16" name="Slide Number Placeholder 5">
            <a:extLst>
              <a:ext uri="{FF2B5EF4-FFF2-40B4-BE49-F238E27FC236}">
                <a16:creationId xmlns:a16="http://schemas.microsoft.com/office/drawing/2014/main" id="{2924DBA1-0E30-4F9F-9F9A-82AED5465F52}"/>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15725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alpha val="5000"/>
          </a:schemeClr>
        </a:solidFill>
        <a:effectLst/>
      </p:bgPr>
    </p:bg>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743B0E5-41F6-44A3-8E2A-28BC3ED8DD13}"/>
              </a:ext>
            </a:extLst>
          </p:cNvPr>
          <p:cNvSpPr>
            <a:spLocks noGrp="1"/>
          </p:cNvSpPr>
          <p:nvPr>
            <p:ph type="pic" sz="quarter" idx="10" hasCustomPrompt="1"/>
          </p:nvPr>
        </p:nvSpPr>
        <p:spPr>
          <a:xfrm>
            <a:off x="0" y="0"/>
            <a:ext cx="12192000" cy="6858000"/>
          </a:xfrm>
          <a:prstGeom prst="rect">
            <a:avLst/>
          </a:prstGeom>
          <a:noFill/>
        </p:spPr>
        <p:txBody>
          <a:bodyPr/>
          <a:lstStyle>
            <a:lvl1pPr marL="0" indent="0" algn="ctr">
              <a:buNone/>
              <a:defRPr/>
            </a:lvl1pPr>
          </a:lstStyle>
          <a:p>
            <a:r>
              <a:rPr lang="en-US" dirty="0"/>
              <a:t>Insert photo here</a:t>
            </a:r>
          </a:p>
        </p:txBody>
      </p:sp>
      <p:sp>
        <p:nvSpPr>
          <p:cNvPr id="12" name="Title 1">
            <a:extLst>
              <a:ext uri="{FF2B5EF4-FFF2-40B4-BE49-F238E27FC236}">
                <a16:creationId xmlns:a16="http://schemas.microsoft.com/office/drawing/2014/main" id="{34B22C98-8755-4B60-9158-1AFC81BF0F7D}"/>
              </a:ext>
            </a:extLst>
          </p:cNvPr>
          <p:cNvSpPr>
            <a:spLocks noGrp="1"/>
          </p:cNvSpPr>
          <p:nvPr>
            <p:ph type="ctrTitle"/>
          </p:nvPr>
        </p:nvSpPr>
        <p:spPr>
          <a:xfrm>
            <a:off x="7580671" y="723672"/>
            <a:ext cx="2915296" cy="3884668"/>
          </a:xfrm>
          <a:prstGeom prst="rect">
            <a:avLst/>
          </a:prstGeom>
        </p:spPr>
        <p:txBody>
          <a:bodyPr anchor="t">
            <a:normAutofit/>
          </a:bodyPr>
          <a:lstStyle>
            <a:lvl1pPr>
              <a:lnSpc>
                <a:spcPct val="100000"/>
              </a:lnSpc>
              <a:defRPr>
                <a:solidFill>
                  <a:schemeClr val="tx1"/>
                </a:solidFill>
                <a:effectLst>
                  <a:outerShdw blurRad="50800" dist="38100" dir="2700000" algn="tl" rotWithShape="0">
                    <a:prstClr val="black">
                      <a:alpha val="40000"/>
                    </a:prstClr>
                  </a:outerShdw>
                </a:effectLst>
              </a:defRPr>
            </a:lvl1pPr>
          </a:lstStyle>
          <a:p>
            <a:pPr algn="l"/>
            <a:r>
              <a:rPr lang="en-US" sz="4000">
                <a:solidFill>
                  <a:srgbClr val="FFFFFF"/>
                </a:solidFill>
                <a:effectLst>
                  <a:outerShdw blurRad="38100" dist="38100" dir="2700000" algn="tl">
                    <a:srgbClr val="000000">
                      <a:alpha val="43137"/>
                    </a:srgbClr>
                  </a:outerShdw>
                </a:effectLst>
              </a:rPr>
              <a:t>Click to edit Master title style</a:t>
            </a:r>
            <a:endParaRPr lang="en-US" sz="4000"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BCF9F40-31A0-4D50-B709-3BDA45863894}"/>
              </a:ext>
            </a:extLst>
          </p:cNvPr>
          <p:cNvSpPr>
            <a:spLocks noGrp="1"/>
          </p:cNvSpPr>
          <p:nvPr>
            <p:ph type="body" sz="quarter" idx="14" hasCustomPrompt="1"/>
          </p:nvPr>
        </p:nvSpPr>
        <p:spPr>
          <a:xfrm>
            <a:off x="7580313" y="5005388"/>
            <a:ext cx="3609975" cy="850900"/>
          </a:xfrm>
          <a:prstGeom prst="rect">
            <a:avLst/>
          </a:prstGeom>
        </p:spPr>
        <p:txBody>
          <a:bodyPr anchor="b"/>
          <a:lstStyle>
            <a:lvl1pPr marL="0" indent="0">
              <a:buNone/>
              <a:defRPr sz="2800">
                <a:solidFill>
                  <a:schemeClr val="tx1"/>
                </a:solidFill>
                <a:effectLst>
                  <a:outerShdw blurRad="38100" dist="38100" dir="2700000" algn="tl">
                    <a:srgbClr val="000000">
                      <a:alpha val="43137"/>
                    </a:srgbClr>
                  </a:outerShdw>
                </a:effectLst>
              </a:defRPr>
            </a:lvl1pPr>
            <a:lvl2pPr marL="457200" indent="0">
              <a:buNone/>
              <a:defRPr>
                <a:solidFill>
                  <a:schemeClr val="bg1"/>
                </a:solidFill>
                <a:effectLst>
                  <a:outerShdw blurRad="38100" dist="38100" dir="2700000" algn="tl">
                    <a:srgbClr val="000000">
                      <a:alpha val="43137"/>
                    </a:srgbClr>
                  </a:outerShdw>
                </a:effectLst>
              </a:defRPr>
            </a:lvl2pPr>
            <a:lvl3pPr marL="914400" indent="0">
              <a:buNone/>
              <a:defRPr>
                <a:solidFill>
                  <a:schemeClr val="bg1"/>
                </a:solidFill>
                <a:effectLst>
                  <a:outerShdw blurRad="38100" dist="38100" dir="2700000" algn="tl">
                    <a:srgbClr val="000000">
                      <a:alpha val="43137"/>
                    </a:srgbClr>
                  </a:outerShdw>
                </a:effectLst>
              </a:defRPr>
            </a:lvl3pPr>
            <a:lvl4pPr marL="1371600" indent="0">
              <a:buNone/>
              <a:defRPr>
                <a:solidFill>
                  <a:schemeClr val="bg1"/>
                </a:solidFill>
                <a:effectLst>
                  <a:outerShdw blurRad="38100" dist="38100" dir="2700000" algn="tl">
                    <a:srgbClr val="000000">
                      <a:alpha val="43137"/>
                    </a:srgbClr>
                  </a:outerShdw>
                </a:effectLst>
              </a:defRPr>
            </a:lvl4pPr>
            <a:lvl5pPr marL="1828800" indent="0">
              <a:buNone/>
              <a:defRPr>
                <a:solidFill>
                  <a:schemeClr val="bg1"/>
                </a:solidFill>
                <a:effectLst>
                  <a:outerShdw blurRad="38100" dist="38100" dir="2700000" algn="tl">
                    <a:srgbClr val="000000">
                      <a:alpha val="43137"/>
                    </a:srgbClr>
                  </a:outerShdw>
                </a:effectLst>
              </a:defRPr>
            </a:lvl5pPr>
          </a:lstStyle>
          <a:p>
            <a:pPr lvl="0"/>
            <a:r>
              <a:rPr lang="en-US" dirty="0"/>
              <a:t>Click to add subtitle</a:t>
            </a:r>
          </a:p>
        </p:txBody>
      </p:sp>
      <p:sp>
        <p:nvSpPr>
          <p:cNvPr id="15" name="Date Placeholder 3">
            <a:extLst>
              <a:ext uri="{FF2B5EF4-FFF2-40B4-BE49-F238E27FC236}">
                <a16:creationId xmlns:a16="http://schemas.microsoft.com/office/drawing/2014/main" id="{440AD8D6-0F07-4B79-B048-610E30571A87}"/>
              </a:ext>
            </a:extLst>
          </p:cNvPr>
          <p:cNvSpPr>
            <a:spLocks noGrp="1"/>
          </p:cNvSpPr>
          <p:nvPr>
            <p:ph type="dt" sz="half" idx="12"/>
          </p:nvPr>
        </p:nvSpPr>
        <p:spPr>
          <a:xfrm>
            <a:off x="7580670" y="6112465"/>
            <a:ext cx="3009660" cy="314914"/>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2/4/20XX</a:t>
            </a:r>
          </a:p>
        </p:txBody>
      </p:sp>
      <p:sp>
        <p:nvSpPr>
          <p:cNvPr id="18" name="Footer Placeholder 4">
            <a:extLst>
              <a:ext uri="{FF2B5EF4-FFF2-40B4-BE49-F238E27FC236}">
                <a16:creationId xmlns:a16="http://schemas.microsoft.com/office/drawing/2014/main" id="{EA2E68FD-8458-4B08-AD7F-9BF9B1EF2BDE}"/>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PRESENTATION TITLE</a:t>
            </a:r>
          </a:p>
        </p:txBody>
      </p:sp>
      <p:sp>
        <p:nvSpPr>
          <p:cNvPr id="9" name="Slide Number Placeholder 5">
            <a:extLst>
              <a:ext uri="{FF2B5EF4-FFF2-40B4-BE49-F238E27FC236}">
                <a16:creationId xmlns:a16="http://schemas.microsoft.com/office/drawing/2014/main" id="{9643E7FC-72BA-4410-BEEB-6E6C1A04092A}"/>
              </a:ext>
            </a:extLst>
          </p:cNvPr>
          <p:cNvSpPr>
            <a:spLocks noGrp="1"/>
          </p:cNvSpPr>
          <p:nvPr>
            <p:ph type="sldNum" sz="quarter" idx="13"/>
          </p:nvPr>
        </p:nvSpPr>
        <p:spPr>
          <a:xfrm>
            <a:off x="10821701" y="5672706"/>
            <a:ext cx="951908" cy="754673"/>
          </a:xfrm>
          <a:prstGeom prst="rect">
            <a:avLst/>
          </a:prstGeom>
        </p:spPr>
        <p:txBody>
          <a:bodyPr/>
          <a:lstStyle>
            <a:lvl1pPr algn="ctr">
              <a:defRPr sz="3600" b="1">
                <a:solidFill>
                  <a:schemeClr val="tx1"/>
                </a:solidFill>
                <a:effectLst>
                  <a:outerShdw blurRad="38100" dist="38100" dir="2700000" algn="tl">
                    <a:srgbClr val="000000">
                      <a:alpha val="43137"/>
                    </a:srgbClr>
                  </a:outerShdw>
                </a:effectLst>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157682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anchor="ctr">
            <a:normAutofit/>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296E1EF7-8C88-414A-8D08-EAFDCD96F1B9}"/>
              </a:ext>
            </a:extLst>
          </p:cNvPr>
          <p:cNvSpPr>
            <a:spLocks noGrp="1"/>
          </p:cNvSpPr>
          <p:nvPr>
            <p:ph sz="quarter" idx="13"/>
          </p:nvPr>
        </p:nvSpPr>
        <p:spPr>
          <a:xfrm>
            <a:off x="715963" y="733425"/>
            <a:ext cx="9672637" cy="3462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Date Placeholder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20" name="Footer Placeholder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Straight Connector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920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alpha val="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2F9CAA-C420-4606-BBA7-1BE83397229C}"/>
              </a:ext>
              <a:ext uri="{C183D7F6-B498-43B3-948B-1728B52AA6E4}">
                <adec:decorative xmlns:adec="http://schemas.microsoft.com/office/drawing/2017/decorative" val="1"/>
              </a:ext>
            </a:extLst>
          </p:cNvPr>
          <p:cNvSpPr/>
          <p:nvPr userDrawn="1"/>
        </p:nvSpPr>
        <p:spPr>
          <a:xfrm>
            <a:off x="370402" y="334926"/>
            <a:ext cx="10380953" cy="417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2">
            <a:extLst>
              <a:ext uri="{FF2B5EF4-FFF2-40B4-BE49-F238E27FC236}">
                <a16:creationId xmlns:a16="http://schemas.microsoft.com/office/drawing/2014/main" id="{89EE4F50-D5FE-416E-B106-44F39D786289}"/>
              </a:ext>
            </a:extLst>
          </p:cNvPr>
          <p:cNvSpPr>
            <a:spLocks noGrp="1"/>
          </p:cNvSpPr>
          <p:nvPr>
            <p:ph type="title"/>
          </p:nvPr>
        </p:nvSpPr>
        <p:spPr>
          <a:xfrm>
            <a:off x="838199" y="4801017"/>
            <a:ext cx="9428265" cy="1046560"/>
          </a:xfrm>
          <a:prstGeom prst="rect">
            <a:avLst/>
          </a:prstGeom>
        </p:spPr>
        <p:txBody>
          <a:bodyPr anchor="ctr">
            <a:normAutofit/>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09692629-8B3C-4FAB-A215-77BDB1CE4D78}"/>
              </a:ext>
            </a:extLst>
          </p:cNvPr>
          <p:cNvSpPr>
            <a:spLocks noGrp="1"/>
          </p:cNvSpPr>
          <p:nvPr>
            <p:ph sz="quarter" idx="13"/>
          </p:nvPr>
        </p:nvSpPr>
        <p:spPr>
          <a:xfrm>
            <a:off x="496888" y="460375"/>
            <a:ext cx="10090150" cy="3940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0EAF6142-D387-45DC-8E2F-1DDAC59E9A22}"/>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dirty="0"/>
              <a:t>2/4/20XX</a:t>
            </a:r>
          </a:p>
        </p:txBody>
      </p:sp>
      <p:sp>
        <p:nvSpPr>
          <p:cNvPr id="14" name="Footer Placeholder 4">
            <a:extLst>
              <a:ext uri="{FF2B5EF4-FFF2-40B4-BE49-F238E27FC236}">
                <a16:creationId xmlns:a16="http://schemas.microsoft.com/office/drawing/2014/main" id="{C7FDBF4E-7657-4C05-A651-DBD2110E87A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0" name="Slide Number Placeholder 5">
            <a:extLst>
              <a:ext uri="{FF2B5EF4-FFF2-40B4-BE49-F238E27FC236}">
                <a16:creationId xmlns:a16="http://schemas.microsoft.com/office/drawing/2014/main" id="{61DB533C-F081-41F7-9ACC-CFCE4E1CF62B}"/>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2A269444-8A15-411E-9D42-E9952E708B36}"/>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2" name="Straight Connector 11">
              <a:extLst>
                <a:ext uri="{FF2B5EF4-FFF2-40B4-BE49-F238E27FC236}">
                  <a16:creationId xmlns:a16="http://schemas.microsoft.com/office/drawing/2014/main" id="{9A5C7F65-513A-4257-8E7F-AA1C4637C627}"/>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42BE5B-42CB-4DBC-B47A-568412D40FD2}"/>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AD020-0AF5-4E6F-B239-EF4788C3A43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D3DBBA-B457-4F8F-B535-F4BBD869123A}"/>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276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8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3838-6CCC-4797-8ECB-7EF9DD857248}"/>
              </a:ext>
            </a:extLst>
          </p:cNvPr>
          <p:cNvSpPr>
            <a:spLocks noGrp="1"/>
          </p:cNvSpPr>
          <p:nvPr>
            <p:ph type="ctrTitle"/>
          </p:nvPr>
        </p:nvSpPr>
        <p:spPr>
          <a:xfrm>
            <a:off x="736052" y="4499079"/>
            <a:ext cx="6265486" cy="1573721"/>
          </a:xfrm>
        </p:spPr>
        <p:txBody>
          <a:bodyPr>
            <a:normAutofit/>
          </a:bodyPr>
          <a:lstStyle/>
          <a:p>
            <a:pPr>
              <a:lnSpc>
                <a:spcPct val="100000"/>
              </a:lnSpc>
            </a:pPr>
            <a:r>
              <a:rPr lang="hr-BA" sz="4800" dirty="0">
                <a:solidFill>
                  <a:schemeClr val="tx1"/>
                </a:solidFill>
                <a:latin typeface="Times New Roman" panose="02020603050405020304" pitchFamily="18" charset="0"/>
                <a:cs typeface="Times New Roman" panose="02020603050405020304" pitchFamily="18" charset="0"/>
              </a:rPr>
              <a:t>Informacioni sistem stomatološke ordinacije</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2F99BCD9-99B4-425C-B3C0-E78EBA3C8999}"/>
              </a:ext>
            </a:extLst>
          </p:cNvPr>
          <p:cNvSpPr>
            <a:spLocks noGrp="1"/>
          </p:cNvSpPr>
          <p:nvPr>
            <p:ph type="subTitle" idx="1"/>
          </p:nvPr>
        </p:nvSpPr>
        <p:spPr>
          <a:xfrm>
            <a:off x="7682022" y="4582160"/>
            <a:ext cx="2771933" cy="1241695"/>
          </a:xfrm>
        </p:spPr>
        <p:txBody>
          <a:bodyPr anchor="t">
            <a:normAutofit/>
          </a:bodyPr>
          <a:lstStyle/>
          <a:p>
            <a:pPr>
              <a:lnSpc>
                <a:spcPct val="100000"/>
              </a:lnSpc>
            </a:pPr>
            <a:r>
              <a:rPr lang="hr-BA" sz="2400" dirty="0">
                <a:solidFill>
                  <a:schemeClr val="tx1"/>
                </a:solidFill>
                <a:latin typeface="Times New Roman" panose="02020603050405020304" pitchFamily="18" charset="0"/>
                <a:cs typeface="Times New Roman" panose="02020603050405020304" pitchFamily="18" charset="0"/>
              </a:rPr>
              <a:t>Sejmen Hanan</a:t>
            </a:r>
          </a:p>
          <a:p>
            <a:pPr>
              <a:lnSpc>
                <a:spcPct val="100000"/>
              </a:lnSpc>
            </a:pPr>
            <a:r>
              <a:rPr lang="hr-BA" sz="2400" dirty="0">
                <a:solidFill>
                  <a:schemeClr val="tx1"/>
                </a:solidFill>
                <a:latin typeface="Times New Roman" panose="02020603050405020304" pitchFamily="18" charset="0"/>
                <a:cs typeface="Times New Roman" panose="02020603050405020304" pitchFamily="18" charset="0"/>
              </a:rPr>
              <a:t>Musić Zulka</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0" name="Picture Placeholder 29" descr="Office desk with papers, laptop, pen and reading glasses">
            <a:extLst>
              <a:ext uri="{FF2B5EF4-FFF2-40B4-BE49-F238E27FC236}">
                <a16:creationId xmlns:a16="http://schemas.microsoft.com/office/drawing/2014/main" id="{EBEF8340-BD26-4016-B1B1-9BFC9B942749}"/>
              </a:ext>
            </a:extLst>
          </p:cNvPr>
          <p:cNvPicPr>
            <a:picLocks noGrp="1" noChangeAspect="1"/>
          </p:cNvPicPr>
          <p:nvPr>
            <p:ph type="pic" sz="quarter" idx="13"/>
          </p:nvPr>
        </p:nvPicPr>
        <p:blipFill rotWithShape="1">
          <a:blip r:embed="rId2"/>
          <a:srcRect t="7" b="7"/>
          <a:stretch/>
        </p:blipFill>
        <p:spPr>
          <a:xfrm>
            <a:off x="379094" y="344805"/>
            <a:ext cx="10369604" cy="4154274"/>
          </a:xfrm>
        </p:spPr>
      </p:pic>
      <p:sp>
        <p:nvSpPr>
          <p:cNvPr id="4" name="TextBox 3">
            <a:extLst>
              <a:ext uri="{FF2B5EF4-FFF2-40B4-BE49-F238E27FC236}">
                <a16:creationId xmlns:a16="http://schemas.microsoft.com/office/drawing/2014/main" id="{E4BCE333-9FEB-431A-BBDC-33BE982070E6}"/>
              </a:ext>
            </a:extLst>
          </p:cNvPr>
          <p:cNvSpPr txBox="1"/>
          <p:nvPr/>
        </p:nvSpPr>
        <p:spPr>
          <a:xfrm>
            <a:off x="3914053" y="6051530"/>
            <a:ext cx="3299686" cy="461665"/>
          </a:xfrm>
          <a:prstGeom prst="rect">
            <a:avLst/>
          </a:prstGeom>
          <a:noFill/>
        </p:spPr>
        <p:txBody>
          <a:bodyPr wrap="none" rtlCol="0">
            <a:spAutoFit/>
          </a:bodyPr>
          <a:lstStyle/>
          <a:p>
            <a:r>
              <a:rPr lang="hr-BA" sz="2400" dirty="0">
                <a:latin typeface="Times New Roman" panose="02020603050405020304" pitchFamily="18" charset="0"/>
                <a:cs typeface="Times New Roman" panose="02020603050405020304" pitchFamily="18" charset="0"/>
              </a:rPr>
              <a:t>Travnik, novembar 2024.</a:t>
            </a:r>
          </a:p>
        </p:txBody>
      </p:sp>
    </p:spTree>
    <p:extLst>
      <p:ext uri="{BB962C8B-B14F-4D97-AF65-F5344CB8AC3E}">
        <p14:creationId xmlns:p14="http://schemas.microsoft.com/office/powerpoint/2010/main" val="19970809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BDBCB2-D423-4388-817C-535DCCC08107}"/>
              </a:ext>
            </a:extLst>
          </p:cNvPr>
          <p:cNvPicPr>
            <a:picLocks noChangeAspect="1"/>
          </p:cNvPicPr>
          <p:nvPr/>
        </p:nvPicPr>
        <p:blipFill>
          <a:blip r:embed="rId2"/>
          <a:stretch>
            <a:fillRect/>
          </a:stretch>
        </p:blipFill>
        <p:spPr>
          <a:xfrm>
            <a:off x="87756" y="1209097"/>
            <a:ext cx="5904671" cy="3321221"/>
          </a:xfrm>
          <a:prstGeom prst="rect">
            <a:avLst/>
          </a:prstGeom>
        </p:spPr>
      </p:pic>
      <p:pic>
        <p:nvPicPr>
          <p:cNvPr id="11" name="Picture 10">
            <a:extLst>
              <a:ext uri="{FF2B5EF4-FFF2-40B4-BE49-F238E27FC236}">
                <a16:creationId xmlns:a16="http://schemas.microsoft.com/office/drawing/2014/main" id="{8027D550-E70E-4A86-9D8A-FEDA211E5D15}"/>
              </a:ext>
            </a:extLst>
          </p:cNvPr>
          <p:cNvPicPr>
            <a:picLocks noChangeAspect="1"/>
          </p:cNvPicPr>
          <p:nvPr/>
        </p:nvPicPr>
        <p:blipFill>
          <a:blip r:embed="rId3"/>
          <a:stretch>
            <a:fillRect/>
          </a:stretch>
        </p:blipFill>
        <p:spPr>
          <a:xfrm>
            <a:off x="6096001" y="1209097"/>
            <a:ext cx="6008244" cy="3321221"/>
          </a:xfrm>
          <a:prstGeom prst="rect">
            <a:avLst/>
          </a:prstGeom>
        </p:spPr>
      </p:pic>
      <p:sp>
        <p:nvSpPr>
          <p:cNvPr id="12" name="TextBox 11">
            <a:extLst>
              <a:ext uri="{FF2B5EF4-FFF2-40B4-BE49-F238E27FC236}">
                <a16:creationId xmlns:a16="http://schemas.microsoft.com/office/drawing/2014/main" id="{FD5B7282-7157-4478-959C-3C04B5DA2DCD}"/>
              </a:ext>
            </a:extLst>
          </p:cNvPr>
          <p:cNvSpPr txBox="1"/>
          <p:nvPr/>
        </p:nvSpPr>
        <p:spPr>
          <a:xfrm>
            <a:off x="4403613" y="180839"/>
            <a:ext cx="3070071" cy="584775"/>
          </a:xfrm>
          <a:prstGeom prst="rect">
            <a:avLst/>
          </a:prstGeom>
          <a:noFill/>
        </p:spPr>
        <p:txBody>
          <a:bodyPr wrap="none" rtlCol="0">
            <a:spAutoFit/>
          </a:bodyPr>
          <a:lstStyle/>
          <a:p>
            <a:pPr algn="ctr"/>
            <a:r>
              <a:rPr lang="hr-BA" sz="3200" dirty="0">
                <a:solidFill>
                  <a:schemeClr val="bg1"/>
                </a:solidFill>
                <a:latin typeface="Times New Roman" panose="02020603050405020304" pitchFamily="18" charset="0"/>
                <a:cs typeface="Times New Roman" panose="02020603050405020304" pitchFamily="18" charset="0"/>
              </a:rPr>
              <a:t>ER DIJAGRAMI</a:t>
            </a:r>
          </a:p>
        </p:txBody>
      </p:sp>
      <p:sp>
        <p:nvSpPr>
          <p:cNvPr id="14" name="TextBox 13">
            <a:extLst>
              <a:ext uri="{FF2B5EF4-FFF2-40B4-BE49-F238E27FC236}">
                <a16:creationId xmlns:a16="http://schemas.microsoft.com/office/drawing/2014/main" id="{4F86645D-5B78-44E9-A7B1-D686D2956EE2}"/>
              </a:ext>
            </a:extLst>
          </p:cNvPr>
          <p:cNvSpPr txBox="1"/>
          <p:nvPr/>
        </p:nvSpPr>
        <p:spPr>
          <a:xfrm>
            <a:off x="816746" y="4607755"/>
            <a:ext cx="4311245" cy="400110"/>
          </a:xfrm>
          <a:prstGeom prst="rect">
            <a:avLst/>
          </a:prstGeom>
          <a:noFill/>
        </p:spPr>
        <p:txBody>
          <a:bodyPr wrap="none" rtlCol="0">
            <a:spAutoFit/>
          </a:bodyPr>
          <a:lstStyle/>
          <a:p>
            <a:r>
              <a:rPr lang="hr-BA" sz="2000" b="1" dirty="0">
                <a:solidFill>
                  <a:schemeClr val="bg1"/>
                </a:solidFill>
                <a:latin typeface="Times New Roman" panose="02020603050405020304" pitchFamily="18" charset="0"/>
                <a:cs typeface="Times New Roman" panose="02020603050405020304" pitchFamily="18" charset="0"/>
              </a:rPr>
              <a:t>ER DIJAGRAM WEB APLIKACIJE</a:t>
            </a:r>
          </a:p>
        </p:txBody>
      </p:sp>
      <p:sp>
        <p:nvSpPr>
          <p:cNvPr id="15" name="TextBox 14">
            <a:extLst>
              <a:ext uri="{FF2B5EF4-FFF2-40B4-BE49-F238E27FC236}">
                <a16:creationId xmlns:a16="http://schemas.microsoft.com/office/drawing/2014/main" id="{AC74915E-D1A7-4C19-BA4F-B294023C8937}"/>
              </a:ext>
            </a:extLst>
          </p:cNvPr>
          <p:cNvSpPr txBox="1"/>
          <p:nvPr/>
        </p:nvSpPr>
        <p:spPr>
          <a:xfrm>
            <a:off x="6346622" y="4607755"/>
            <a:ext cx="4923848" cy="400110"/>
          </a:xfrm>
          <a:prstGeom prst="rect">
            <a:avLst/>
          </a:prstGeom>
          <a:noFill/>
        </p:spPr>
        <p:txBody>
          <a:bodyPr wrap="none" rtlCol="0">
            <a:spAutoFit/>
          </a:bodyPr>
          <a:lstStyle/>
          <a:p>
            <a:r>
              <a:rPr lang="hr-BA" sz="2000" b="1" dirty="0">
                <a:solidFill>
                  <a:schemeClr val="bg1"/>
                </a:solidFill>
                <a:latin typeface="Times New Roman" panose="02020603050405020304" pitchFamily="18" charset="0"/>
                <a:cs typeface="Times New Roman" panose="02020603050405020304" pitchFamily="18" charset="0"/>
              </a:rPr>
              <a:t>ER DIJAGRAM DESKTOP APLIKACIJE</a:t>
            </a:r>
          </a:p>
        </p:txBody>
      </p:sp>
      <p:sp>
        <p:nvSpPr>
          <p:cNvPr id="16" name="TextBox 15">
            <a:extLst>
              <a:ext uri="{FF2B5EF4-FFF2-40B4-BE49-F238E27FC236}">
                <a16:creationId xmlns:a16="http://schemas.microsoft.com/office/drawing/2014/main" id="{83E4FD9F-6657-4FD6-BE33-6E52B8A9E24E}"/>
              </a:ext>
            </a:extLst>
          </p:cNvPr>
          <p:cNvSpPr txBox="1"/>
          <p:nvPr/>
        </p:nvSpPr>
        <p:spPr>
          <a:xfrm>
            <a:off x="141532" y="5054524"/>
            <a:ext cx="5797117" cy="1908215"/>
          </a:xfrm>
          <a:prstGeom prst="rect">
            <a:avLst/>
          </a:prstGeom>
          <a:noFill/>
        </p:spPr>
        <p:txBody>
          <a:bodyPr wrap="square" rtlCol="0">
            <a:spAutoFit/>
          </a:bodyPr>
          <a:lstStyle/>
          <a:p>
            <a:pPr algn="just"/>
            <a:r>
              <a:rPr lang="hr-BA" sz="2000" dirty="0">
                <a:solidFill>
                  <a:schemeClr val="bg1"/>
                </a:solidFill>
                <a:latin typeface="Times New Roman" panose="02020603050405020304" pitchFamily="18" charset="0"/>
                <a:cs typeface="Times New Roman" panose="02020603050405020304" pitchFamily="18" charset="0"/>
              </a:rPr>
              <a:t>Za termin pored osnovih informacija o pacijentu su vezani ID od zubara, pacijenta i medicinske sestre, tako da pored toga što možemo vidjeti koji pacijent je zakazao termin i kada vidimo i koji doktor i medicinska sestra će izvršiti pregled pacijenta</a:t>
            </a:r>
          </a:p>
          <a:p>
            <a:endParaRPr lang="hr-BA" dirty="0">
              <a:solidFill>
                <a:srgbClr val="ED625F"/>
              </a:solidFill>
              <a:latin typeface="+mj-lt"/>
            </a:endParaRPr>
          </a:p>
        </p:txBody>
      </p:sp>
      <p:sp>
        <p:nvSpPr>
          <p:cNvPr id="17" name="TextBox 16">
            <a:extLst>
              <a:ext uri="{FF2B5EF4-FFF2-40B4-BE49-F238E27FC236}">
                <a16:creationId xmlns:a16="http://schemas.microsoft.com/office/drawing/2014/main" id="{9EB99C34-70ED-4550-922D-E92B293E1E59}"/>
              </a:ext>
            </a:extLst>
          </p:cNvPr>
          <p:cNvSpPr txBox="1"/>
          <p:nvPr/>
        </p:nvSpPr>
        <p:spPr>
          <a:xfrm>
            <a:off x="6096000" y="5007865"/>
            <a:ext cx="5797117" cy="1600438"/>
          </a:xfrm>
          <a:prstGeom prst="rect">
            <a:avLst/>
          </a:prstGeom>
          <a:noFill/>
        </p:spPr>
        <p:txBody>
          <a:bodyPr wrap="square" rtlCol="0">
            <a:spAutoFit/>
          </a:bodyPr>
          <a:lstStyle/>
          <a:p>
            <a:pPr algn="just"/>
            <a:r>
              <a:rPr lang="hr-BA" sz="2000" dirty="0">
                <a:solidFill>
                  <a:schemeClr val="bg1"/>
                </a:solidFill>
                <a:latin typeface="Times New Roman" panose="02020603050405020304" pitchFamily="18" charset="0"/>
                <a:cs typeface="Times New Roman" panose="02020603050405020304" pitchFamily="18" charset="0"/>
              </a:rPr>
              <a:t>Karton treba da sadrži sve potrebe informacije o pacijentu kao i informacije o prethodnim pregledima: datum, rezultati pregleda, propisani lijekovi i naravno koji zubar je izvršio pregled.</a:t>
            </a:r>
          </a:p>
          <a:p>
            <a:pPr algn="ctr"/>
            <a:endParaRPr lang="hr-BA" dirty="0">
              <a:solidFill>
                <a:srgbClr val="ED625F"/>
              </a:solidFill>
              <a:latin typeface="+mj-lt"/>
            </a:endParaRPr>
          </a:p>
        </p:txBody>
      </p:sp>
    </p:spTree>
    <p:extLst>
      <p:ext uri="{BB962C8B-B14F-4D97-AF65-F5344CB8AC3E}">
        <p14:creationId xmlns:p14="http://schemas.microsoft.com/office/powerpoint/2010/main" val="1445901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0902E-FAEE-3DA7-8E3E-CEF613E92A71}"/>
              </a:ext>
            </a:extLst>
          </p:cNvPr>
          <p:cNvSpPr>
            <a:spLocks noGrp="1"/>
          </p:cNvSpPr>
          <p:nvPr>
            <p:ph type="ctrTitle"/>
          </p:nvPr>
        </p:nvSpPr>
        <p:spPr>
          <a:xfrm>
            <a:off x="4638352" y="0"/>
            <a:ext cx="2915296" cy="1010535"/>
          </a:xfrm>
        </p:spPr>
        <p:txBody>
          <a:bodyPr/>
          <a:lstStyle/>
          <a:p>
            <a:pPr algn="ctr"/>
            <a:r>
              <a:rPr lang="bs-Latn-BA" dirty="0" err="1">
                <a:solidFill>
                  <a:schemeClr val="bg1"/>
                </a:solidFill>
                <a:effectLst/>
                <a:latin typeface="Times New Roman" panose="02020603050405020304" pitchFamily="18" charset="0"/>
                <a:cs typeface="Times New Roman" panose="02020603050405020304" pitchFamily="18" charset="0"/>
              </a:rPr>
              <a:t>Moqups</a:t>
            </a:r>
            <a:endParaRPr lang="en-US" dirty="0">
              <a:solidFill>
                <a:schemeClr val="bg1"/>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69D637D-2BCD-6B2A-9C7D-73DD63757CC9}"/>
              </a:ext>
            </a:extLst>
          </p:cNvPr>
          <p:cNvSpPr>
            <a:spLocks noGrp="1"/>
          </p:cNvSpPr>
          <p:nvPr>
            <p:ph type="body" sz="quarter" idx="14"/>
          </p:nvPr>
        </p:nvSpPr>
        <p:spPr>
          <a:xfrm>
            <a:off x="743195" y="6261193"/>
            <a:ext cx="4144327" cy="471488"/>
          </a:xfrm>
        </p:spPr>
        <p:txBody>
          <a:bodyPr/>
          <a:lstStyle/>
          <a:p>
            <a:pPr>
              <a:lnSpc>
                <a:spcPct val="100000"/>
              </a:lnSpc>
            </a:pPr>
            <a:r>
              <a:rPr lang="bs-Latn-BA" dirty="0">
                <a:solidFill>
                  <a:schemeClr val="bg1"/>
                </a:solidFill>
                <a:effectLst/>
                <a:latin typeface="Times New Roman" panose="02020603050405020304" pitchFamily="18" charset="0"/>
                <a:cs typeface="Times New Roman" panose="02020603050405020304" pitchFamily="18" charset="0"/>
              </a:rPr>
              <a:t>Web stranica za pacijente</a:t>
            </a:r>
            <a:endParaRPr lang="en-US" dirty="0">
              <a:solidFill>
                <a:schemeClr val="bg1"/>
              </a:solidFill>
              <a:effectLst/>
              <a:latin typeface="Times New Roman" panose="02020603050405020304" pitchFamily="18" charset="0"/>
              <a:cs typeface="Times New Roman" panose="02020603050405020304" pitchFamily="18" charset="0"/>
            </a:endParaRPr>
          </a:p>
        </p:txBody>
      </p:sp>
      <p:pic>
        <p:nvPicPr>
          <p:cNvPr id="11" name="Picture 10" descr="A screenshot of a website&#10;&#10;Description automatically generated">
            <a:extLst>
              <a:ext uri="{FF2B5EF4-FFF2-40B4-BE49-F238E27FC236}">
                <a16:creationId xmlns:a16="http://schemas.microsoft.com/office/drawing/2014/main" id="{E0CA1637-874C-9C83-E209-54AAE6EE0882}"/>
              </a:ext>
            </a:extLst>
          </p:cNvPr>
          <p:cNvPicPr>
            <a:picLocks noChangeAspect="1"/>
          </p:cNvPicPr>
          <p:nvPr/>
        </p:nvPicPr>
        <p:blipFill>
          <a:blip r:embed="rId2"/>
          <a:stretch>
            <a:fillRect/>
          </a:stretch>
        </p:blipFill>
        <p:spPr>
          <a:xfrm>
            <a:off x="0" y="596807"/>
            <a:ext cx="5630718" cy="566438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7766F6A8-3992-D2ED-6441-CEE28C545EA1}"/>
              </a:ext>
            </a:extLst>
          </p:cNvPr>
          <p:cNvPicPr>
            <a:picLocks noChangeAspect="1"/>
          </p:cNvPicPr>
          <p:nvPr/>
        </p:nvPicPr>
        <p:blipFill>
          <a:blip r:embed="rId3"/>
          <a:stretch>
            <a:fillRect/>
          </a:stretch>
        </p:blipFill>
        <p:spPr>
          <a:xfrm>
            <a:off x="5630718" y="1852612"/>
            <a:ext cx="6561282" cy="3132864"/>
          </a:xfrm>
          <a:prstGeom prst="rect">
            <a:avLst/>
          </a:prstGeom>
        </p:spPr>
      </p:pic>
      <p:sp>
        <p:nvSpPr>
          <p:cNvPr id="16" name="Text Placeholder 3">
            <a:extLst>
              <a:ext uri="{FF2B5EF4-FFF2-40B4-BE49-F238E27FC236}">
                <a16:creationId xmlns:a16="http://schemas.microsoft.com/office/drawing/2014/main" id="{0C056830-76B1-0E6D-A625-1D17658FEE59}"/>
              </a:ext>
            </a:extLst>
          </p:cNvPr>
          <p:cNvSpPr txBox="1">
            <a:spLocks/>
          </p:cNvSpPr>
          <p:nvPr/>
        </p:nvSpPr>
        <p:spPr>
          <a:xfrm>
            <a:off x="6840684" y="5101773"/>
            <a:ext cx="4890650" cy="521561"/>
          </a:xfrm>
          <a:prstGeom prst="rect">
            <a:avLst/>
          </a:prstGeom>
        </p:spPr>
        <p:txBody>
          <a:bodyPr anchor="b"/>
          <a:lstStyle>
            <a:lvl1pPr marL="0" indent="0" algn="l" defTabSz="914400" rtl="0" eaLnBrk="1" latinLnBrk="0" hangingPunct="1">
              <a:lnSpc>
                <a:spcPct val="140000"/>
              </a:lnSpc>
              <a:spcBef>
                <a:spcPts val="1000"/>
              </a:spcBef>
              <a:buFont typeface="Arial" panose="020B0604020202020204" pitchFamily="34" charset="0"/>
              <a:buNone/>
              <a:defRPr sz="2800" kern="1200">
                <a:solidFill>
                  <a:schemeClr val="tx1"/>
                </a:solidFill>
                <a:effectLst>
                  <a:outerShdw blurRad="38100" dist="38100" dir="2700000" algn="tl">
                    <a:srgbClr val="000000">
                      <a:alpha val="43137"/>
                    </a:srgbClr>
                  </a:outerShdw>
                </a:effectLst>
                <a:latin typeface="+mn-lt"/>
                <a:ea typeface="+mn-ea"/>
                <a:cs typeface="+mn-cs"/>
              </a:defRPr>
            </a:lvl1pPr>
            <a:lvl2pPr marL="457200" indent="0" algn="l" defTabSz="914400" rtl="0" eaLnBrk="1" latinLnBrk="0" hangingPunct="1">
              <a:lnSpc>
                <a:spcPct val="140000"/>
              </a:lnSpc>
              <a:spcBef>
                <a:spcPts val="500"/>
              </a:spcBef>
              <a:buFont typeface="Arial" panose="020B0604020202020204" pitchFamily="34" charset="0"/>
              <a:buNone/>
              <a:defRPr sz="1600" kern="1200">
                <a:solidFill>
                  <a:schemeClr val="bg1"/>
                </a:solidFill>
                <a:effectLst>
                  <a:outerShdw blurRad="38100" dist="38100" dir="2700000" algn="tl">
                    <a:srgbClr val="000000">
                      <a:alpha val="43137"/>
                    </a:srgbClr>
                  </a:outerShdw>
                </a:effectLst>
                <a:latin typeface="+mn-lt"/>
                <a:ea typeface="+mn-ea"/>
                <a:cs typeface="+mn-cs"/>
              </a:defRPr>
            </a:lvl2pPr>
            <a:lvl3pPr marL="914400" indent="0" algn="l" defTabSz="914400" rtl="0" eaLnBrk="1" latinLnBrk="0" hangingPunct="1">
              <a:lnSpc>
                <a:spcPct val="140000"/>
              </a:lnSpc>
              <a:spcBef>
                <a:spcPts val="500"/>
              </a:spcBef>
              <a:buFont typeface="Arial" panose="020B0604020202020204" pitchFamily="34" charset="0"/>
              <a:buNone/>
              <a:defRPr sz="1400" kern="1200">
                <a:solidFill>
                  <a:schemeClr val="bg1"/>
                </a:solidFill>
                <a:effectLst>
                  <a:outerShdw blurRad="38100" dist="38100" dir="2700000" algn="tl">
                    <a:srgbClr val="000000">
                      <a:alpha val="43137"/>
                    </a:srgbClr>
                  </a:outerShdw>
                </a:effectLst>
                <a:latin typeface="+mn-lt"/>
                <a:ea typeface="+mn-ea"/>
                <a:cs typeface="+mn-cs"/>
              </a:defRPr>
            </a:lvl3pPr>
            <a:lvl4pPr marL="1371600" indent="0" algn="l" defTabSz="914400" rtl="0" eaLnBrk="1" latinLnBrk="0" hangingPunct="1">
              <a:lnSpc>
                <a:spcPct val="140000"/>
              </a:lnSpc>
              <a:spcBef>
                <a:spcPts val="500"/>
              </a:spcBef>
              <a:buFont typeface="Arial" panose="020B0604020202020204" pitchFamily="34" charset="0"/>
              <a:buNone/>
              <a:defRPr sz="1200" kern="1200">
                <a:solidFill>
                  <a:schemeClr val="bg1"/>
                </a:solidFill>
                <a:effectLst>
                  <a:outerShdw blurRad="38100" dist="38100" dir="2700000" algn="tl">
                    <a:srgbClr val="000000">
                      <a:alpha val="43137"/>
                    </a:srgbClr>
                  </a:outerShdw>
                </a:effectLst>
                <a:latin typeface="+mn-lt"/>
                <a:ea typeface="+mn-ea"/>
                <a:cs typeface="+mn-cs"/>
              </a:defRPr>
            </a:lvl4pPr>
            <a:lvl5pPr marL="1828800" indent="0" algn="l" defTabSz="914400" rtl="0" eaLnBrk="1" latinLnBrk="0" hangingPunct="1">
              <a:lnSpc>
                <a:spcPct val="140000"/>
              </a:lnSpc>
              <a:spcBef>
                <a:spcPts val="500"/>
              </a:spcBef>
              <a:buFont typeface="Arial" panose="020B0604020202020204" pitchFamily="34" charset="0"/>
              <a:buNone/>
              <a:defRPr sz="1200" kern="1200">
                <a:solidFill>
                  <a:schemeClr val="bg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bs-Latn-BA" dirty="0">
                <a:solidFill>
                  <a:schemeClr val="bg1"/>
                </a:solidFill>
                <a:effectLst/>
                <a:latin typeface="Times New Roman" panose="02020603050405020304" pitchFamily="18" charset="0"/>
                <a:cs typeface="Times New Roman" panose="02020603050405020304" pitchFamily="18" charset="0"/>
              </a:rPr>
              <a:t>Desktop aplikacija za zaposlene</a:t>
            </a:r>
            <a:endParaRPr lang="en-US"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394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B644-5F5A-4E5B-BA28-DE6E222EB900}"/>
              </a:ext>
            </a:extLst>
          </p:cNvPr>
          <p:cNvSpPr>
            <a:spLocks noGrp="1"/>
          </p:cNvSpPr>
          <p:nvPr>
            <p:ph type="ctrTitle"/>
          </p:nvPr>
        </p:nvSpPr>
        <p:spPr>
          <a:xfrm>
            <a:off x="861024" y="860615"/>
            <a:ext cx="4973746" cy="3426107"/>
          </a:xfrm>
        </p:spPr>
        <p:txBody>
          <a:bodyPr/>
          <a:lstStyle/>
          <a:p>
            <a:r>
              <a:rPr lang="hr-BA" dirty="0">
                <a:solidFill>
                  <a:schemeClr val="tx1"/>
                </a:solidFill>
                <a:latin typeface="Times New Roman" panose="02020603050405020304" pitchFamily="18" charset="0"/>
                <a:cs typeface="Times New Roman" panose="02020603050405020304" pitchFamily="18" charset="0"/>
              </a:rPr>
              <a:t>Hvala na pažnji!</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1" name="Picture Placeholder 100" descr="Office Desk with keyboard, pencil, notebook, reading glasses, phome">
            <a:extLst>
              <a:ext uri="{FF2B5EF4-FFF2-40B4-BE49-F238E27FC236}">
                <a16:creationId xmlns:a16="http://schemas.microsoft.com/office/drawing/2014/main" id="{FB375E85-E1B2-43CF-B21B-9B8C2110B7F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40805" y="346969"/>
            <a:ext cx="4308475" cy="5669280"/>
          </a:xfrm>
        </p:spPr>
      </p:pic>
    </p:spTree>
    <p:extLst>
      <p:ext uri="{BB962C8B-B14F-4D97-AF65-F5344CB8AC3E}">
        <p14:creationId xmlns:p14="http://schemas.microsoft.com/office/powerpoint/2010/main" val="16044826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a:xfrm>
            <a:off x="838199" y="4801017"/>
            <a:ext cx="9428265" cy="1046560"/>
          </a:xfrm>
        </p:spPr>
        <p:txBody>
          <a:bodyPr/>
          <a:lstStyle/>
          <a:p>
            <a:pPr algn="ctr">
              <a:lnSpc>
                <a:spcPct val="100000"/>
              </a:lnSpc>
            </a:pPr>
            <a:r>
              <a:rPr lang="hr-BA" dirty="0">
                <a:solidFill>
                  <a:schemeClr val="tx1"/>
                </a:solidFill>
                <a:latin typeface="Times New Roman" panose="02020603050405020304" pitchFamily="18" charset="0"/>
                <a:cs typeface="Times New Roman" panose="02020603050405020304" pitchFamily="18" charset="0"/>
              </a:rPr>
              <a:t>Opis i plan projekta</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3" name="Content Placeholder 3" descr="Timeline Content Placeholder">
            <a:extLst>
              <a:ext uri="{FF2B5EF4-FFF2-40B4-BE49-F238E27FC236}">
                <a16:creationId xmlns:a16="http://schemas.microsoft.com/office/drawing/2014/main" id="{17356C2F-3950-4139-A385-14DD47D13560}"/>
              </a:ext>
            </a:extLst>
          </p:cNvPr>
          <p:cNvGraphicFramePr>
            <a:graphicFrameLocks noGrp="1"/>
          </p:cNvGraphicFramePr>
          <p:nvPr>
            <p:ph sz="quarter" idx="13"/>
            <p:extLst>
              <p:ext uri="{D42A27DB-BD31-4B8C-83A1-F6EECF244321}">
                <p14:modId xmlns:p14="http://schemas.microsoft.com/office/powerpoint/2010/main" val="3243782594"/>
              </p:ext>
            </p:extLst>
          </p:nvPr>
        </p:nvGraphicFramePr>
        <p:xfrm>
          <a:off x="496888" y="460375"/>
          <a:ext cx="10090150" cy="3940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A2F5A315-A5F9-4A0B-BA99-64DD19F95153}"/>
              </a:ext>
            </a:extLst>
          </p:cNvPr>
          <p:cNvSpPr txBox="1"/>
          <p:nvPr/>
        </p:nvSpPr>
        <p:spPr>
          <a:xfrm>
            <a:off x="659448" y="586555"/>
            <a:ext cx="3370604" cy="1323439"/>
          </a:xfrm>
          <a:prstGeom prst="rect">
            <a:avLst/>
          </a:prstGeom>
          <a:noFill/>
        </p:spPr>
        <p:txBody>
          <a:bodyPr wrap="square" rtlCol="0">
            <a:spAutoFit/>
          </a:bodyPr>
          <a:lstStyle/>
          <a:p>
            <a:pPr algn="ctr"/>
            <a:r>
              <a:rPr lang="bs-Latn-BA" sz="2000" dirty="0">
                <a:latin typeface="Times New Roman" panose="02020603050405020304" pitchFamily="18" charset="0"/>
                <a:ea typeface="Times New Roman" panose="02020603050405020304" pitchFamily="18" charset="0"/>
              </a:rPr>
              <a:t>T</a:t>
            </a:r>
            <a:r>
              <a:rPr lang="bs-Latn-BA" sz="2000" dirty="0">
                <a:effectLst/>
                <a:latin typeface="Times New Roman" panose="02020603050405020304" pitchFamily="18" charset="0"/>
                <a:ea typeface="Times New Roman" panose="02020603050405020304" pitchFamily="18" charset="0"/>
              </a:rPr>
              <a:t>rajala bi tri dana, za to vrijeme je potrebno naći ideju, analizirati zahtjeve, odrediti okvirno budžet i formirati tim</a:t>
            </a:r>
            <a:endParaRPr lang="hr-BA" sz="2000" dirty="0"/>
          </a:p>
        </p:txBody>
      </p:sp>
      <p:sp>
        <p:nvSpPr>
          <p:cNvPr id="7" name="TextBox 6">
            <a:extLst>
              <a:ext uri="{FF2B5EF4-FFF2-40B4-BE49-F238E27FC236}">
                <a16:creationId xmlns:a16="http://schemas.microsoft.com/office/drawing/2014/main" id="{B2F2D955-B911-43B2-8FD0-75915F83A6B7}"/>
              </a:ext>
            </a:extLst>
          </p:cNvPr>
          <p:cNvSpPr txBox="1"/>
          <p:nvPr/>
        </p:nvSpPr>
        <p:spPr>
          <a:xfrm>
            <a:off x="2873518" y="3075057"/>
            <a:ext cx="3370604" cy="707886"/>
          </a:xfrm>
          <a:prstGeom prst="rect">
            <a:avLst/>
          </a:prstGeom>
          <a:noFill/>
        </p:spPr>
        <p:txBody>
          <a:bodyPr wrap="square" rtlCol="0">
            <a:spAutoFit/>
          </a:bodyPr>
          <a:lstStyle/>
          <a:p>
            <a:pPr algn="ctr"/>
            <a:r>
              <a:rPr lang="bs-Latn-BA" sz="2000" dirty="0">
                <a:effectLst/>
                <a:latin typeface="Times New Roman" panose="02020603050405020304" pitchFamily="18" charset="0"/>
                <a:ea typeface="Times New Roman" panose="02020603050405020304" pitchFamily="18" charset="0"/>
              </a:rPr>
              <a:t> </a:t>
            </a:r>
            <a:r>
              <a:rPr lang="bs-Latn-BA" sz="2000" dirty="0">
                <a:latin typeface="Times New Roman" panose="02020603050405020304" pitchFamily="18" charset="0"/>
                <a:ea typeface="Times New Roman" panose="02020603050405020304" pitchFamily="18" charset="0"/>
              </a:rPr>
              <a:t>D</a:t>
            </a:r>
            <a:r>
              <a:rPr lang="bs-Latn-BA" sz="2000" dirty="0">
                <a:effectLst/>
                <a:latin typeface="Times New Roman" panose="02020603050405020304" pitchFamily="18" charset="0"/>
                <a:ea typeface="Times New Roman" panose="02020603050405020304" pitchFamily="18" charset="0"/>
              </a:rPr>
              <a:t>etaljno bi se analizirala ideja i podijelila zaduženja</a:t>
            </a:r>
            <a:endParaRPr lang="hr-BA" sz="2000" dirty="0"/>
          </a:p>
        </p:txBody>
      </p:sp>
      <p:sp>
        <p:nvSpPr>
          <p:cNvPr id="9" name="TextBox 8">
            <a:extLst>
              <a:ext uri="{FF2B5EF4-FFF2-40B4-BE49-F238E27FC236}">
                <a16:creationId xmlns:a16="http://schemas.microsoft.com/office/drawing/2014/main" id="{A4DC4FF3-39AC-426E-93A2-E701AD82FE29}"/>
              </a:ext>
            </a:extLst>
          </p:cNvPr>
          <p:cNvSpPr txBox="1"/>
          <p:nvPr/>
        </p:nvSpPr>
        <p:spPr>
          <a:xfrm>
            <a:off x="4984386" y="278778"/>
            <a:ext cx="3370604" cy="1631216"/>
          </a:xfrm>
          <a:prstGeom prst="rect">
            <a:avLst/>
          </a:prstGeom>
          <a:noFill/>
        </p:spPr>
        <p:txBody>
          <a:bodyPr wrap="square" rtlCol="0">
            <a:spAutoFit/>
          </a:bodyPr>
          <a:lstStyle/>
          <a:p>
            <a:pPr algn="ctr"/>
            <a:r>
              <a:rPr lang="bs-Latn-BA" sz="2000" dirty="0">
                <a:latin typeface="Times New Roman" panose="02020603050405020304" pitchFamily="18" charset="0"/>
                <a:ea typeface="Times New Roman" panose="02020603050405020304" pitchFamily="18" charset="0"/>
              </a:rPr>
              <a:t>T</a:t>
            </a:r>
            <a:r>
              <a:rPr lang="bs-Latn-BA" sz="2000" dirty="0">
                <a:effectLst/>
                <a:latin typeface="Times New Roman" panose="02020603050405020304" pitchFamily="18" charset="0"/>
                <a:ea typeface="Times New Roman" panose="02020603050405020304" pitchFamily="18" charset="0"/>
              </a:rPr>
              <a:t>rajala bi 50 dana, dizajnirao bi se sistem i baza podataka, a tokom </a:t>
            </a:r>
            <a:r>
              <a:rPr lang="bs-Latn-BA" sz="2000" dirty="0" err="1">
                <a:effectLst/>
                <a:latin typeface="Times New Roman" panose="02020603050405020304" pitchFamily="18" charset="0"/>
                <a:ea typeface="Times New Roman" panose="02020603050405020304" pitchFamily="18" charset="0"/>
              </a:rPr>
              <a:t>izvršavanja</a:t>
            </a:r>
            <a:r>
              <a:rPr lang="bs-Latn-BA" sz="2000" dirty="0">
                <a:effectLst/>
                <a:latin typeface="Times New Roman" panose="02020603050405020304" pitchFamily="18" charset="0"/>
                <a:ea typeface="Times New Roman" panose="02020603050405020304" pitchFamily="18" charset="0"/>
              </a:rPr>
              <a:t> bilo kojeg zadatka vodila bi se dokumentacija </a:t>
            </a:r>
            <a:endParaRPr lang="hr-BA" sz="2000" dirty="0"/>
          </a:p>
        </p:txBody>
      </p:sp>
      <p:sp>
        <p:nvSpPr>
          <p:cNvPr id="10" name="TextBox 9">
            <a:extLst>
              <a:ext uri="{FF2B5EF4-FFF2-40B4-BE49-F238E27FC236}">
                <a16:creationId xmlns:a16="http://schemas.microsoft.com/office/drawing/2014/main" id="{D500744B-596B-44DF-B2FA-293E4243D827}"/>
              </a:ext>
            </a:extLst>
          </p:cNvPr>
          <p:cNvSpPr txBox="1"/>
          <p:nvPr/>
        </p:nvSpPr>
        <p:spPr>
          <a:xfrm>
            <a:off x="7056764" y="3105834"/>
            <a:ext cx="3370604" cy="1015663"/>
          </a:xfrm>
          <a:prstGeom prst="rect">
            <a:avLst/>
          </a:prstGeom>
          <a:noFill/>
        </p:spPr>
        <p:txBody>
          <a:bodyPr wrap="square" rtlCol="0">
            <a:spAutoFit/>
          </a:bodyPr>
          <a:lstStyle/>
          <a:p>
            <a:pPr algn="ctr"/>
            <a:r>
              <a:rPr lang="bs-Latn-BA" sz="2000" dirty="0">
                <a:latin typeface="Times New Roman" panose="02020603050405020304" pitchFamily="18" charset="0"/>
                <a:ea typeface="Times New Roman" panose="02020603050405020304" pitchFamily="18" charset="0"/>
              </a:rPr>
              <a:t>T</a:t>
            </a:r>
            <a:r>
              <a:rPr lang="bs-Latn-BA" sz="2000" dirty="0">
                <a:effectLst/>
                <a:latin typeface="Times New Roman" panose="02020603050405020304" pitchFamily="18" charset="0"/>
                <a:ea typeface="Times New Roman" panose="02020603050405020304" pitchFamily="18" charset="0"/>
              </a:rPr>
              <a:t>rajala bi 30 dana, vršilo bi se testiranje i korekcije sistema i isti bi se implementirao.</a:t>
            </a:r>
            <a:endParaRPr lang="hr-BA" sz="2000" dirty="0"/>
          </a:p>
        </p:txBody>
      </p:sp>
    </p:spTree>
    <p:extLst>
      <p:ext uri="{BB962C8B-B14F-4D97-AF65-F5344CB8AC3E}">
        <p14:creationId xmlns:p14="http://schemas.microsoft.com/office/powerpoint/2010/main" val="19420843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CBC-13C4-07AC-3903-F470D790667B}"/>
              </a:ext>
            </a:extLst>
          </p:cNvPr>
          <p:cNvSpPr>
            <a:spLocks noGrp="1"/>
          </p:cNvSpPr>
          <p:nvPr>
            <p:ph type="title"/>
          </p:nvPr>
        </p:nvSpPr>
        <p:spPr>
          <a:xfrm>
            <a:off x="375921" y="545914"/>
            <a:ext cx="9989554" cy="1241944"/>
          </a:xfrm>
        </p:spPr>
        <p:txBody>
          <a:bodyPr/>
          <a:lstStyle/>
          <a:p>
            <a:pPr algn="ctr">
              <a:lnSpc>
                <a:spcPct val="100000"/>
              </a:lnSpc>
            </a:pPr>
            <a:r>
              <a:rPr lang="bs-Latn-BA" dirty="0">
                <a:solidFill>
                  <a:schemeClr val="tx1"/>
                </a:solidFill>
                <a:latin typeface="Times New Roman" panose="02020603050405020304" pitchFamily="18" charset="0"/>
                <a:cs typeface="Times New Roman" panose="02020603050405020304" pitchFamily="18" charset="0"/>
              </a:rPr>
              <a:t>Organizacioni dijagram stomatološke ordinacije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descr="A diagram of a company&#10;&#10;Description automatically generated">
            <a:extLst>
              <a:ext uri="{FF2B5EF4-FFF2-40B4-BE49-F238E27FC236}">
                <a16:creationId xmlns:a16="http://schemas.microsoft.com/office/drawing/2014/main" id="{445D8DAC-9B22-85A4-8941-9165CD98AA8B}"/>
              </a:ext>
            </a:extLst>
          </p:cNvPr>
          <p:cNvPicPr>
            <a:picLocks noGrp="1" noChangeAspect="1"/>
          </p:cNvPicPr>
          <p:nvPr>
            <p:ph sz="quarter" idx="13"/>
          </p:nvPr>
        </p:nvPicPr>
        <p:blipFill>
          <a:blip r:embed="rId2"/>
          <a:srcRect l="2071" t="32968" r="1739" b="32653"/>
          <a:stretch/>
        </p:blipFill>
        <p:spPr>
          <a:xfrm>
            <a:off x="375920" y="1917700"/>
            <a:ext cx="10353039" cy="2824480"/>
          </a:xfrm>
        </p:spPr>
      </p:pic>
      <p:sp>
        <p:nvSpPr>
          <p:cNvPr id="9" name="TextBox 8">
            <a:extLst>
              <a:ext uri="{FF2B5EF4-FFF2-40B4-BE49-F238E27FC236}">
                <a16:creationId xmlns:a16="http://schemas.microsoft.com/office/drawing/2014/main" id="{A9B8C8FC-8306-5FCC-EDBC-E6A353D35F04}"/>
              </a:ext>
            </a:extLst>
          </p:cNvPr>
          <p:cNvSpPr txBox="1"/>
          <p:nvPr/>
        </p:nvSpPr>
        <p:spPr>
          <a:xfrm>
            <a:off x="375920" y="4742180"/>
            <a:ext cx="10353039" cy="1323439"/>
          </a:xfrm>
          <a:prstGeom prst="rect">
            <a:avLst/>
          </a:prstGeom>
          <a:noFill/>
        </p:spPr>
        <p:txBody>
          <a:bodyPr wrap="square" rtlCol="0">
            <a:spAutoFit/>
          </a:bodyPr>
          <a:lstStyle/>
          <a:p>
            <a:pPr algn="just"/>
            <a:r>
              <a:rPr lang="bs-Latn-BA" sz="2000" dirty="0">
                <a:latin typeface="Times New Roman" panose="02020603050405020304" pitchFamily="18" charset="0"/>
                <a:cs typeface="Times New Roman" panose="02020603050405020304" pitchFamily="18" charset="0"/>
              </a:rPr>
              <a:t>Glavni u ordinaciji je CEO/glavni zubar. Potom u organizaciji imamo još administraciju, zubare i medicinske sestre. U administraciji imamo IT, financijskog administratora i administratora ordinacije. Različite vrste zubara imamo u ordinaciji, a to su: protetičar, hirurg, </a:t>
            </a:r>
            <a:r>
              <a:rPr lang="bs-Latn-BA" sz="2000" dirty="0" err="1">
                <a:latin typeface="Times New Roman" panose="02020603050405020304" pitchFamily="18" charset="0"/>
                <a:cs typeface="Times New Roman" panose="02020603050405020304" pitchFamily="18" charset="0"/>
              </a:rPr>
              <a:t>ortodont</a:t>
            </a:r>
            <a:r>
              <a:rPr lang="bs-Latn-BA" sz="2000" dirty="0">
                <a:latin typeface="Times New Roman" panose="02020603050405020304" pitchFamily="18" charset="0"/>
                <a:cs typeface="Times New Roman" panose="02020603050405020304" pitchFamily="18" charset="0"/>
              </a:rPr>
              <a:t>, pedijatrijski zubar i radiolog.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1879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4337333-5C0C-4BBC-9B33-936F96AD27BA}"/>
              </a:ext>
            </a:extLst>
          </p:cNvPr>
          <p:cNvSpPr>
            <a:spLocks noGrp="1"/>
          </p:cNvSpPr>
          <p:nvPr>
            <p:ph type="body" sz="quarter" idx="15"/>
          </p:nvPr>
        </p:nvSpPr>
        <p:spPr>
          <a:xfrm>
            <a:off x="837513" y="1673444"/>
            <a:ext cx="4565283" cy="665481"/>
          </a:xfrm>
        </p:spPr>
        <p:txBody>
          <a:bodyPr/>
          <a:lstStyle/>
          <a:p>
            <a:pPr>
              <a:lnSpc>
                <a:spcPct val="100000"/>
              </a:lnSpc>
            </a:pPr>
            <a:r>
              <a:rPr lang="hr-BA" sz="2800" dirty="0">
                <a:solidFill>
                  <a:schemeClr val="tx1"/>
                </a:solidFill>
                <a:latin typeface="Times New Roman" panose="02020603050405020304" pitchFamily="18" charset="0"/>
                <a:cs typeface="Times New Roman" panose="02020603050405020304" pitchFamily="18" charset="0"/>
              </a:rPr>
              <a:t>Zahtijevi klijenta</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837513" y="2006184"/>
            <a:ext cx="4565283" cy="3492908"/>
          </a:xfrm>
        </p:spPr>
        <p:txBody>
          <a:bodyPr/>
          <a:lstStyle/>
          <a:p>
            <a:pPr indent="0" algn="just">
              <a:lnSpc>
                <a:spcPct val="115000"/>
              </a:lnSpc>
              <a:buNone/>
            </a:pPr>
            <a:r>
              <a:rPr lang="bs-Latn-BA" sz="1800" dirty="0">
                <a:effectLst/>
                <a:latin typeface="Times New Roman" panose="02020603050405020304" pitchFamily="18" charset="0"/>
                <a:ea typeface="Times New Roman" panose="02020603050405020304" pitchFamily="18" charset="0"/>
              </a:rPr>
              <a:t> </a:t>
            </a:r>
            <a:endParaRPr lang="hr-BA" sz="1800" dirty="0">
              <a:effectLst/>
              <a:latin typeface="Times New Roman" panose="02020603050405020304" pitchFamily="18" charset="0"/>
              <a:ea typeface="Times New Roman" panose="02020603050405020304" pitchFamily="18" charset="0"/>
            </a:endParaRPr>
          </a:p>
          <a:p>
            <a:pPr lvl="0" algn="just">
              <a:spcAft>
                <a:spcPts val="800"/>
              </a:spcAft>
              <a:buFont typeface="Wingdings" panose="05000000000000000000" pitchFamily="2" charset="2"/>
              <a:buChar char="§"/>
            </a:pPr>
            <a:r>
              <a:rPr lang="bs-Latn-BA" sz="2400" dirty="0">
                <a:effectLst/>
                <a:latin typeface="Times New Roman" panose="02020603050405020304" pitchFamily="18" charset="0"/>
                <a:ea typeface="Calibri" panose="020F0502020204030204" pitchFamily="34" charset="0"/>
                <a:cs typeface="Times New Roman" panose="02020603050405020304" pitchFamily="18" charset="0"/>
              </a:rPr>
              <a:t>Desktop aplikaciju za kartone</a:t>
            </a:r>
            <a:endParaRPr lang="hr-BA"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
            </a:pPr>
            <a:r>
              <a:rPr lang="bs-Latn-BA" sz="2400" dirty="0">
                <a:effectLst/>
                <a:latin typeface="Times New Roman" panose="02020603050405020304" pitchFamily="18" charset="0"/>
                <a:ea typeface="Calibri" panose="020F0502020204030204" pitchFamily="34" charset="0"/>
                <a:cs typeface="Times New Roman" panose="02020603050405020304" pitchFamily="18" charset="0"/>
              </a:rPr>
              <a:t>Web stranicu za pacijente</a:t>
            </a:r>
            <a:endParaRPr lang="hr-BA"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
            </a:pPr>
            <a:r>
              <a:rPr lang="bs-Latn-BA" sz="2400" dirty="0">
                <a:effectLst/>
                <a:latin typeface="Times New Roman" panose="02020603050405020304" pitchFamily="18" charset="0"/>
                <a:ea typeface="Calibri" panose="020F0502020204030204" pitchFamily="34" charset="0"/>
                <a:cs typeface="Times New Roman" panose="02020603050405020304" pitchFamily="18" charset="0"/>
              </a:rPr>
              <a:t>Određene funkcionalnosti za sve tipove korisnika</a:t>
            </a:r>
            <a:endParaRPr lang="hr-BA"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 Placeholder 19">
            <a:extLst>
              <a:ext uri="{FF2B5EF4-FFF2-40B4-BE49-F238E27FC236}">
                <a16:creationId xmlns:a16="http://schemas.microsoft.com/office/drawing/2014/main" id="{E633D0AA-8EC9-4074-835B-B9E8F510452A}"/>
              </a:ext>
            </a:extLst>
          </p:cNvPr>
          <p:cNvSpPr>
            <a:spLocks noGrp="1"/>
          </p:cNvSpPr>
          <p:nvPr>
            <p:ph type="body" sz="quarter" idx="16"/>
          </p:nvPr>
        </p:nvSpPr>
        <p:spPr>
          <a:xfrm>
            <a:off x="5668963" y="1673444"/>
            <a:ext cx="4565283" cy="665481"/>
          </a:xfrm>
        </p:spPr>
        <p:txBody>
          <a:bodyPr/>
          <a:lstStyle/>
          <a:p>
            <a:pPr>
              <a:lnSpc>
                <a:spcPct val="100000"/>
              </a:lnSpc>
            </a:pPr>
            <a:r>
              <a:rPr lang="hr-BA" sz="2800" dirty="0">
                <a:solidFill>
                  <a:schemeClr val="tx1"/>
                </a:solidFill>
                <a:latin typeface="Times New Roman" panose="02020603050405020304" pitchFamily="18" charset="0"/>
                <a:cs typeface="Times New Roman" panose="02020603050405020304" pitchFamily="18" charset="0"/>
              </a:rPr>
              <a:t>Tipovi korisnika</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665DE900-AEA6-4993-B176-7D5A096CB419}"/>
              </a:ext>
            </a:extLst>
          </p:cNvPr>
          <p:cNvSpPr>
            <a:spLocks noGrp="1"/>
          </p:cNvSpPr>
          <p:nvPr>
            <p:ph type="body" sz="quarter" idx="14"/>
          </p:nvPr>
        </p:nvSpPr>
        <p:spPr>
          <a:xfrm>
            <a:off x="5668963" y="2338927"/>
            <a:ext cx="4565283" cy="3492908"/>
          </a:xfrm>
        </p:spPr>
        <p:txBody>
          <a:bodyPr/>
          <a:lstStyle/>
          <a:p>
            <a:r>
              <a:rPr lang="hr-BA" sz="2400" dirty="0">
                <a:latin typeface="Times New Roman" panose="02020603050405020304" pitchFamily="18" charset="0"/>
                <a:cs typeface="Times New Roman" panose="02020603050405020304" pitchFamily="18" charset="0"/>
              </a:rPr>
              <a:t>Admin</a:t>
            </a:r>
          </a:p>
          <a:p>
            <a:r>
              <a:rPr lang="hr-BA" sz="2400" dirty="0">
                <a:latin typeface="Times New Roman" panose="02020603050405020304" pitchFamily="18" charset="0"/>
                <a:cs typeface="Times New Roman" panose="02020603050405020304" pitchFamily="18" charset="0"/>
              </a:rPr>
              <a:t>Zubar</a:t>
            </a:r>
          </a:p>
          <a:p>
            <a:r>
              <a:rPr lang="hr-BA" sz="2400" dirty="0">
                <a:latin typeface="Times New Roman" panose="02020603050405020304" pitchFamily="18" charset="0"/>
                <a:cs typeface="Times New Roman" panose="02020603050405020304" pitchFamily="18" charset="0"/>
              </a:rPr>
              <a:t>Medicinska sestra</a:t>
            </a:r>
          </a:p>
          <a:p>
            <a:r>
              <a:rPr lang="hr-BA" sz="2400" dirty="0">
                <a:latin typeface="Times New Roman" panose="02020603050405020304" pitchFamily="18" charset="0"/>
                <a:cs typeface="Times New Roman" panose="02020603050405020304" pitchFamily="18" charset="0"/>
              </a:rPr>
              <a:t>Pacijent</a:t>
            </a:r>
            <a:endParaRPr lang="en-US" sz="2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EC83E72-10F5-4866-AD06-8C81921560CD}"/>
              </a:ext>
            </a:extLst>
          </p:cNvPr>
          <p:cNvSpPr>
            <a:spLocks noGrp="1"/>
          </p:cNvSpPr>
          <p:nvPr>
            <p:ph type="title"/>
          </p:nvPr>
        </p:nvSpPr>
        <p:spPr>
          <a:xfrm>
            <a:off x="970596" y="586798"/>
            <a:ext cx="9396733" cy="1086646"/>
          </a:xfrm>
        </p:spPr>
        <p:txBody>
          <a:bodyPr/>
          <a:lstStyle/>
          <a:p>
            <a:pPr algn="ctr">
              <a:lnSpc>
                <a:spcPct val="100000"/>
              </a:lnSpc>
            </a:pPr>
            <a:r>
              <a:rPr lang="hr-BA" dirty="0">
                <a:solidFill>
                  <a:schemeClr val="tx1"/>
                </a:solidFill>
                <a:latin typeface="Times New Roman" panose="02020603050405020304" pitchFamily="18" charset="0"/>
                <a:cs typeface="Times New Roman" panose="02020603050405020304" pitchFamily="18" charset="0"/>
              </a:rPr>
              <a:t>Korisnički zahtijevi</a:t>
            </a:r>
          </a:p>
        </p:txBody>
      </p:sp>
    </p:spTree>
    <p:extLst>
      <p:ext uri="{BB962C8B-B14F-4D97-AF65-F5344CB8AC3E}">
        <p14:creationId xmlns:p14="http://schemas.microsoft.com/office/powerpoint/2010/main" val="36943748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046EF7-AC35-4EFD-B67B-BCCD7D223073}"/>
              </a:ext>
            </a:extLst>
          </p:cNvPr>
          <p:cNvSpPr>
            <a:spLocks noGrp="1"/>
          </p:cNvSpPr>
          <p:nvPr>
            <p:ph type="title"/>
          </p:nvPr>
        </p:nvSpPr>
        <p:spPr>
          <a:xfrm>
            <a:off x="951287" y="199401"/>
            <a:ext cx="9396733" cy="814210"/>
          </a:xfrm>
        </p:spPr>
        <p:txBody>
          <a:bodyPr/>
          <a:lstStyle/>
          <a:p>
            <a:pPr algn="ctr">
              <a:lnSpc>
                <a:spcPct val="100000"/>
              </a:lnSpc>
            </a:pPr>
            <a:r>
              <a:rPr lang="hr-BA" dirty="0">
                <a:solidFill>
                  <a:schemeClr val="tx1"/>
                </a:solidFill>
                <a:latin typeface="Times New Roman" panose="02020603050405020304" pitchFamily="18" charset="0"/>
                <a:cs typeface="Times New Roman" panose="02020603050405020304" pitchFamily="18" charset="0"/>
              </a:rPr>
              <a:t>Mogućnosti korisnika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250E3A27-246E-451F-8FA8-E6FD6935D787}"/>
              </a:ext>
            </a:extLst>
          </p:cNvPr>
          <p:cNvSpPr>
            <a:spLocks noGrp="1"/>
          </p:cNvSpPr>
          <p:nvPr>
            <p:ph type="body" sz="quarter" idx="15"/>
          </p:nvPr>
        </p:nvSpPr>
        <p:spPr>
          <a:xfrm>
            <a:off x="1820398" y="1049311"/>
            <a:ext cx="2945347" cy="444839"/>
          </a:xfrm>
        </p:spPr>
        <p:txBody>
          <a:bodyPr/>
          <a:lstStyle/>
          <a:p>
            <a:pPr>
              <a:lnSpc>
                <a:spcPct val="100000"/>
              </a:lnSpc>
            </a:pPr>
            <a:r>
              <a:rPr lang="hr-BA" dirty="0">
                <a:solidFill>
                  <a:schemeClr val="tx1"/>
                </a:solidFill>
                <a:latin typeface="Times New Roman" panose="02020603050405020304" pitchFamily="18" charset="0"/>
                <a:cs typeface="Times New Roman" panose="02020603050405020304" pitchFamily="18" charset="0"/>
              </a:rPr>
              <a:t>Admin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02387DCC-3977-4A99-9BE0-CBFE5B005922}"/>
              </a:ext>
            </a:extLst>
          </p:cNvPr>
          <p:cNvSpPr>
            <a:spLocks noGrp="1"/>
          </p:cNvSpPr>
          <p:nvPr>
            <p:ph type="body" sz="quarter" idx="13"/>
          </p:nvPr>
        </p:nvSpPr>
        <p:spPr>
          <a:xfrm>
            <a:off x="358068" y="1515853"/>
            <a:ext cx="5870005" cy="3073853"/>
          </a:xfrm>
        </p:spPr>
        <p:txBody>
          <a:bodyPr/>
          <a:lstStyle/>
          <a:p>
            <a:pPr marL="342900" lvl="0" indent="-342900" algn="just">
              <a:spcAft>
                <a:spcPts val="800"/>
              </a:spcAf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dodavanja zaposlenika i uklanjanja istih</a:t>
            </a:r>
            <a:endParaRPr lang="hr-BA" sz="2000" dirty="0">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dodavanja i uklanjanja pacijenata</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ažuriranja zaposlenika i pacijenata</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pregleda svih korisnika</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pregleda termina i ažuriranja istih</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dodavanja novih doktora u sistem za termine</a:t>
            </a:r>
            <a:endParaRPr lang="hr-BA" sz="2000" dirty="0">
              <a:effectLst/>
              <a:latin typeface="Times New Roman" panose="02020603050405020304" pitchFamily="18" charset="0"/>
              <a:ea typeface="Times New Roman" panose="02020603050405020304" pitchFamily="18" charset="0"/>
            </a:endParaRPr>
          </a:p>
          <a:p>
            <a:pPr lvl="0"/>
            <a:endParaRPr lang="en-US" dirty="0"/>
          </a:p>
        </p:txBody>
      </p:sp>
      <p:sp>
        <p:nvSpPr>
          <p:cNvPr id="16" name="Text Placeholder 15">
            <a:extLst>
              <a:ext uri="{FF2B5EF4-FFF2-40B4-BE49-F238E27FC236}">
                <a16:creationId xmlns:a16="http://schemas.microsoft.com/office/drawing/2014/main" id="{44C7BFC5-24B5-4D4A-ABE8-E403ADD39EC8}"/>
              </a:ext>
            </a:extLst>
          </p:cNvPr>
          <p:cNvSpPr>
            <a:spLocks noGrp="1"/>
          </p:cNvSpPr>
          <p:nvPr>
            <p:ph type="body" sz="quarter" idx="18"/>
          </p:nvPr>
        </p:nvSpPr>
        <p:spPr>
          <a:xfrm>
            <a:off x="7583843" y="1049311"/>
            <a:ext cx="2945347" cy="665481"/>
          </a:xfrm>
        </p:spPr>
        <p:txBody>
          <a:bodyPr/>
          <a:lstStyle/>
          <a:p>
            <a:pPr>
              <a:lnSpc>
                <a:spcPct val="100000"/>
              </a:lnSpc>
            </a:pPr>
            <a:r>
              <a:rPr lang="hr-BA" dirty="0">
                <a:solidFill>
                  <a:schemeClr val="tx1"/>
                </a:solidFill>
                <a:latin typeface="Times New Roman" panose="02020603050405020304" pitchFamily="18" charset="0"/>
                <a:cs typeface="Times New Roman" panose="02020603050405020304" pitchFamily="18" charset="0"/>
              </a:rPr>
              <a:t>Zubar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18FCED40-C162-4447-BEDE-F9D62FD18F24}"/>
              </a:ext>
            </a:extLst>
          </p:cNvPr>
          <p:cNvSpPr>
            <a:spLocks noGrp="1"/>
          </p:cNvSpPr>
          <p:nvPr>
            <p:ph type="body" sz="quarter" idx="17"/>
          </p:nvPr>
        </p:nvSpPr>
        <p:spPr>
          <a:xfrm>
            <a:off x="6085655" y="1587253"/>
            <a:ext cx="4663625" cy="3482750"/>
          </a:xfrm>
        </p:spPr>
        <p:txBody>
          <a:bodyPr/>
          <a:lstStyle/>
          <a:p>
            <a:pPr marL="342900" lvl="0" indent="-342900" algn="just">
              <a:spcAft>
                <a:spcPts val="800"/>
              </a:spcAf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pregleda kartona pacijenata</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dodavanja pacijenata i uklanjanje</a:t>
            </a:r>
            <a:endParaRPr lang="hr-BA"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bs-Latn-BA" sz="2000" dirty="0">
                <a:effectLst/>
                <a:latin typeface="Times New Roman" panose="02020603050405020304" pitchFamily="18" charset="0"/>
                <a:ea typeface="Times New Roman" panose="02020603050405020304" pitchFamily="18" charset="0"/>
              </a:rPr>
              <a:t>Mogućnost ažuriranja kartona pacijenta</a:t>
            </a:r>
            <a:endParaRPr lang="hr-BA" sz="2000" dirty="0">
              <a:effectLst/>
              <a:latin typeface="Times New Roman" panose="02020603050405020304" pitchFamily="18" charset="0"/>
              <a:ea typeface="Times New Roman" panose="02020603050405020304" pitchFamily="18" charset="0"/>
            </a:endParaRPr>
          </a:p>
        </p:txBody>
      </p:sp>
      <p:sp>
        <p:nvSpPr>
          <p:cNvPr id="8" name="Text Placeholder 12">
            <a:extLst>
              <a:ext uri="{FF2B5EF4-FFF2-40B4-BE49-F238E27FC236}">
                <a16:creationId xmlns:a16="http://schemas.microsoft.com/office/drawing/2014/main" id="{17EA42C5-F1AB-45E5-A4E4-A3B78507658E}"/>
              </a:ext>
            </a:extLst>
          </p:cNvPr>
          <p:cNvSpPr txBox="1">
            <a:spLocks/>
          </p:cNvSpPr>
          <p:nvPr/>
        </p:nvSpPr>
        <p:spPr>
          <a:xfrm>
            <a:off x="6716449" y="3687358"/>
            <a:ext cx="2945347" cy="665481"/>
          </a:xfrm>
          <a:prstGeom prst="rect">
            <a:avLst/>
          </a:prstGeom>
        </p:spPr>
        <p:txBody>
          <a:bodyPr/>
          <a:lstStyle>
            <a:lvl1pPr marL="0" indent="0" algn="l" defTabSz="914400" rtl="0" eaLnBrk="1" latinLnBrk="0" hangingPunct="1">
              <a:lnSpc>
                <a:spcPct val="140000"/>
              </a:lnSpc>
              <a:spcBef>
                <a:spcPts val="1000"/>
              </a:spcBef>
              <a:buFont typeface="Arial" panose="020B0604020202020204" pitchFamily="34" charset="0"/>
              <a:buNone/>
              <a:defRPr sz="2400" b="1" kern="1200">
                <a:solidFill>
                  <a:schemeClr val="accent3">
                    <a:lumMod val="75000"/>
                  </a:schemeClr>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hr-BA" dirty="0">
                <a:solidFill>
                  <a:schemeClr val="tx1"/>
                </a:solidFill>
                <a:latin typeface="Times New Roman" panose="02020603050405020304" pitchFamily="18" charset="0"/>
                <a:cs typeface="Times New Roman" panose="02020603050405020304" pitchFamily="18" charset="0"/>
              </a:rPr>
              <a:t>Medicinska sestra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Text Placeholder 10">
            <a:extLst>
              <a:ext uri="{FF2B5EF4-FFF2-40B4-BE49-F238E27FC236}">
                <a16:creationId xmlns:a16="http://schemas.microsoft.com/office/drawing/2014/main" id="{19D13007-687E-47BD-A6E9-F9CFC0773B1F}"/>
              </a:ext>
            </a:extLst>
          </p:cNvPr>
          <p:cNvSpPr txBox="1">
            <a:spLocks/>
          </p:cNvSpPr>
          <p:nvPr/>
        </p:nvSpPr>
        <p:spPr>
          <a:xfrm>
            <a:off x="5482464" y="4449137"/>
            <a:ext cx="5870005" cy="3482750"/>
          </a:xfrm>
          <a:prstGeom prst="rect">
            <a:avLst/>
          </a:prstGeom>
        </p:spPr>
        <p:txBody>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spcAft>
                <a:spcPts val="800"/>
              </a:spcAft>
              <a:buFont typeface="Symbol" panose="05050102010706020507" pitchFamily="18" charset="2"/>
              <a:buChar char=""/>
            </a:pPr>
            <a:r>
              <a:rPr lang="bs-Latn-BA" sz="2000" dirty="0">
                <a:latin typeface="Times New Roman" panose="02020603050405020304" pitchFamily="18" charset="0"/>
                <a:ea typeface="Times New Roman" panose="02020603050405020304" pitchFamily="18" charset="0"/>
              </a:rPr>
              <a:t>Mogućnost pregleda kartona pacijenata</a:t>
            </a:r>
            <a:endParaRPr lang="hr-BA" sz="20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pPr>
            <a:r>
              <a:rPr lang="bs-Latn-BA" sz="2000" dirty="0">
                <a:latin typeface="Times New Roman" panose="02020603050405020304" pitchFamily="18" charset="0"/>
                <a:ea typeface="Times New Roman" panose="02020603050405020304" pitchFamily="18" charset="0"/>
              </a:rPr>
              <a:t>Mogućnost ažuriranja kartona pacijenta</a:t>
            </a:r>
            <a:endParaRPr lang="hr-BA" sz="20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pPr>
            <a:r>
              <a:rPr lang="bs-Latn-BA" sz="2000" dirty="0">
                <a:latin typeface="Times New Roman" panose="02020603050405020304" pitchFamily="18" charset="0"/>
                <a:ea typeface="Times New Roman" panose="02020603050405020304" pitchFamily="18" charset="0"/>
              </a:rPr>
              <a:t>Mogućnost zakazivanja termina i pristupa istim</a:t>
            </a:r>
            <a:endParaRPr lang="hr-BA" sz="2000" dirty="0">
              <a:latin typeface="Times New Roman" panose="02020603050405020304" pitchFamily="18" charset="0"/>
              <a:ea typeface="Times New Roman" panose="02020603050405020304" pitchFamily="18" charset="0"/>
            </a:endParaRPr>
          </a:p>
          <a:p>
            <a:endParaRPr lang="en-US" dirty="0"/>
          </a:p>
        </p:txBody>
      </p:sp>
      <p:sp>
        <p:nvSpPr>
          <p:cNvPr id="12" name="Text Placeholder 15">
            <a:extLst>
              <a:ext uri="{FF2B5EF4-FFF2-40B4-BE49-F238E27FC236}">
                <a16:creationId xmlns:a16="http://schemas.microsoft.com/office/drawing/2014/main" id="{1545D5C6-8891-46E2-8E0A-D8FE9EF31D24}"/>
              </a:ext>
            </a:extLst>
          </p:cNvPr>
          <p:cNvSpPr txBox="1">
            <a:spLocks/>
          </p:cNvSpPr>
          <p:nvPr/>
        </p:nvSpPr>
        <p:spPr>
          <a:xfrm>
            <a:off x="2316168" y="4297680"/>
            <a:ext cx="2945347" cy="523869"/>
          </a:xfrm>
          <a:prstGeom prst="rect">
            <a:avLst/>
          </a:prstGeom>
        </p:spPr>
        <p:txBody>
          <a:bodyPr/>
          <a:lstStyle>
            <a:lvl1pPr marL="0" indent="0" algn="l" defTabSz="914400" rtl="0" eaLnBrk="1" latinLnBrk="0" hangingPunct="1">
              <a:lnSpc>
                <a:spcPct val="140000"/>
              </a:lnSpc>
              <a:spcBef>
                <a:spcPts val="1000"/>
              </a:spcBef>
              <a:buFont typeface="Arial" panose="020B0604020202020204" pitchFamily="34" charset="0"/>
              <a:buNone/>
              <a:defRPr sz="2400" b="1" kern="1200">
                <a:solidFill>
                  <a:schemeClr val="accent3">
                    <a:lumMod val="75000"/>
                  </a:schemeClr>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hr-BA" dirty="0">
                <a:solidFill>
                  <a:schemeClr val="tx1"/>
                </a:solidFill>
                <a:latin typeface="Times New Roman" panose="02020603050405020304" pitchFamily="18" charset="0"/>
                <a:cs typeface="Times New Roman" panose="02020603050405020304" pitchFamily="18" charset="0"/>
              </a:rPr>
              <a:t>Pacijent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ext Placeholder 14">
            <a:extLst>
              <a:ext uri="{FF2B5EF4-FFF2-40B4-BE49-F238E27FC236}">
                <a16:creationId xmlns:a16="http://schemas.microsoft.com/office/drawing/2014/main" id="{9944960D-AA32-4424-BC2F-2C7E0ACFB051}"/>
              </a:ext>
            </a:extLst>
          </p:cNvPr>
          <p:cNvSpPr txBox="1">
            <a:spLocks/>
          </p:cNvSpPr>
          <p:nvPr/>
        </p:nvSpPr>
        <p:spPr>
          <a:xfrm>
            <a:off x="358068" y="4686004"/>
            <a:ext cx="5291586" cy="3482750"/>
          </a:xfrm>
          <a:prstGeom prst="rect">
            <a:avLst/>
          </a:prstGeom>
        </p:spPr>
        <p:txBody>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spcAft>
                <a:spcPts val="800"/>
              </a:spcAft>
              <a:buFont typeface="Symbol" panose="05050102010706020507" pitchFamily="18" charset="2"/>
              <a:buChar char=""/>
            </a:pPr>
            <a:r>
              <a:rPr lang="bs-Latn-BA" sz="2000" dirty="0">
                <a:latin typeface="Times New Roman" panose="02020603050405020304" pitchFamily="18" charset="0"/>
                <a:ea typeface="Times New Roman" panose="02020603050405020304" pitchFamily="18" charset="0"/>
              </a:rPr>
              <a:t>Mogućnost zakazivanja termina, kao i brisanja istog</a:t>
            </a:r>
            <a:endParaRPr lang="hr-BA" sz="20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pPr>
            <a:r>
              <a:rPr lang="bs-Latn-BA" sz="2000" dirty="0">
                <a:latin typeface="Times New Roman" panose="02020603050405020304" pitchFamily="18" charset="0"/>
                <a:ea typeface="Times New Roman" panose="02020603050405020304" pitchFamily="18" charset="0"/>
              </a:rPr>
              <a:t>Mogućnost biranja zubara i željenog termina</a:t>
            </a:r>
            <a:endParaRPr lang="hr-BA"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22755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diagram&#10;&#10;Description automatically generated">
            <a:extLst>
              <a:ext uri="{FF2B5EF4-FFF2-40B4-BE49-F238E27FC236}">
                <a16:creationId xmlns:a16="http://schemas.microsoft.com/office/drawing/2014/main" id="{8C365841-280D-4DBE-A3F5-7C7AB9F69240}"/>
              </a:ext>
            </a:extLst>
          </p:cNvPr>
          <p:cNvPicPr/>
          <p:nvPr/>
        </p:nvPicPr>
        <p:blipFill rotWithShape="1">
          <a:blip r:embed="rId2">
            <a:extLst>
              <a:ext uri="{28A0092B-C50C-407E-A947-70E740481C1C}">
                <a14:useLocalDpi xmlns:a14="http://schemas.microsoft.com/office/drawing/2010/main" val="0"/>
              </a:ext>
            </a:extLst>
          </a:blip>
          <a:srcRect l="341" t="692" r="723" b="2819"/>
          <a:stretch/>
        </p:blipFill>
        <p:spPr bwMode="auto">
          <a:xfrm>
            <a:off x="2333535" y="517916"/>
            <a:ext cx="7833149" cy="5036532"/>
          </a:xfrm>
          <a:prstGeom prst="rect">
            <a:avLst/>
          </a:prstGeom>
          <a:ln>
            <a:noFill/>
          </a:ln>
          <a:extLst>
            <a:ext uri="{53640926-AAD7-44D8-BBD7-CCE9431645EC}">
              <a14:shadowObscured xmlns:a14="http://schemas.microsoft.com/office/drawing/2010/main"/>
            </a:ext>
          </a:extLst>
        </p:spPr>
      </p:pic>
      <p:sp>
        <p:nvSpPr>
          <p:cNvPr id="10" name="Title 2">
            <a:extLst>
              <a:ext uri="{FF2B5EF4-FFF2-40B4-BE49-F238E27FC236}">
                <a16:creationId xmlns:a16="http://schemas.microsoft.com/office/drawing/2014/main" id="{81E6CC49-9605-44D3-83BA-024547B83816}"/>
              </a:ext>
            </a:extLst>
          </p:cNvPr>
          <p:cNvSpPr txBox="1">
            <a:spLocks/>
          </p:cNvSpPr>
          <p:nvPr/>
        </p:nvSpPr>
        <p:spPr>
          <a:xfrm>
            <a:off x="2243182" y="0"/>
            <a:ext cx="7705635" cy="3884668"/>
          </a:xfrm>
          <a:prstGeom prst="rect">
            <a:avLst/>
          </a:prstGeom>
        </p:spPr>
        <p:txBody>
          <a:bodyPr anchor="t">
            <a:normAutofit/>
          </a:bodyPr>
          <a:lstStyle>
            <a:lvl1pPr algn="l" defTabSz="914400" rtl="0" eaLnBrk="1" latinLnBrk="0" hangingPunct="1">
              <a:lnSpc>
                <a:spcPct val="100000"/>
              </a:lnSpc>
              <a:spcBef>
                <a:spcPct val="0"/>
              </a:spcBef>
              <a:buNone/>
              <a:defRPr sz="4000" kern="1200">
                <a:solidFill>
                  <a:schemeClr val="tx1"/>
                </a:solidFill>
                <a:effectLst>
                  <a:outerShdw blurRad="50800" dist="38100" dir="2700000" algn="tl" rotWithShape="0">
                    <a:prstClr val="black">
                      <a:alpha val="40000"/>
                    </a:prstClr>
                  </a:outerShdw>
                </a:effectLst>
                <a:latin typeface="+mj-lt"/>
                <a:ea typeface="+mj-ea"/>
                <a:cs typeface="+mj-cs"/>
              </a:defRPr>
            </a:lvl1pPr>
          </a:lstStyle>
          <a:p>
            <a:pPr algn="ctr"/>
            <a:r>
              <a:rPr lang="hr-BA" dirty="0">
                <a:solidFill>
                  <a:schemeClr val="bg1"/>
                </a:solidFill>
                <a:effectLst/>
                <a:latin typeface="Times New Roman" panose="02020603050405020304" pitchFamily="18" charset="0"/>
                <a:cs typeface="Times New Roman" panose="02020603050405020304" pitchFamily="18" charset="0"/>
              </a:rPr>
              <a:t>Use case dijagram</a:t>
            </a:r>
          </a:p>
        </p:txBody>
      </p:sp>
      <p:sp>
        <p:nvSpPr>
          <p:cNvPr id="3" name="Title 2">
            <a:extLst>
              <a:ext uri="{FF2B5EF4-FFF2-40B4-BE49-F238E27FC236}">
                <a16:creationId xmlns:a16="http://schemas.microsoft.com/office/drawing/2014/main" id="{A2C9FBDA-82A9-4972-A990-6C0FCDEFAE8D}"/>
              </a:ext>
            </a:extLst>
          </p:cNvPr>
          <p:cNvSpPr>
            <a:spLocks noGrp="1"/>
          </p:cNvSpPr>
          <p:nvPr>
            <p:ph type="ctrTitle"/>
          </p:nvPr>
        </p:nvSpPr>
        <p:spPr>
          <a:xfrm>
            <a:off x="128983" y="5717008"/>
            <a:ext cx="12063017" cy="3884668"/>
          </a:xfrm>
        </p:spPr>
        <p:txBody>
          <a:bodyPr>
            <a:noAutofit/>
          </a:bodyPr>
          <a:lstStyle/>
          <a:p>
            <a:r>
              <a:rPr lang="bs-Latn-B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 ima mogućnost da dodaje zaposlenike i uklanjanja istih, dodaje i uklanja pacijente, ažurira zaposlenike i pacijente, pregled svih korisnika, pregled termina i ažuriranja istih. </a:t>
            </a:r>
            <a:endParaRPr lang="hr-BA" sz="24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5188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C9FBDA-82A9-4972-A990-6C0FCDEFAE8D}"/>
              </a:ext>
            </a:extLst>
          </p:cNvPr>
          <p:cNvSpPr>
            <a:spLocks noGrp="1"/>
          </p:cNvSpPr>
          <p:nvPr>
            <p:ph type="ctrTitle"/>
          </p:nvPr>
        </p:nvSpPr>
        <p:spPr>
          <a:xfrm>
            <a:off x="0" y="5774086"/>
            <a:ext cx="7118155" cy="3884668"/>
          </a:xfrm>
        </p:spPr>
        <p:txBody>
          <a:bodyPr>
            <a:normAutofit/>
          </a:bodyPr>
          <a:lstStyle/>
          <a:p>
            <a:r>
              <a:rPr lang="bs-Latn-BA"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Zubar će moći dodavati pacijente u sistem, ažurirati karton, pregledati karton, kao i brisati iste. Dok medicinska sestra će moći ažurirati karton i pregledati isti.</a:t>
            </a:r>
            <a:br>
              <a:rPr lang="hr-BA" sz="1800" dirty="0">
                <a:solidFill>
                  <a:srgbClr val="ED625F"/>
                </a:solidFill>
                <a:effectLst/>
                <a:ea typeface="Times New Roman" panose="02020603050405020304" pitchFamily="18" charset="0"/>
              </a:rPr>
            </a:br>
            <a:endParaRPr lang="hr-BA" sz="1800" dirty="0">
              <a:solidFill>
                <a:srgbClr val="ED625F"/>
              </a:solidFill>
              <a:effectLst/>
            </a:endParaRPr>
          </a:p>
        </p:txBody>
      </p:sp>
      <p:sp>
        <p:nvSpPr>
          <p:cNvPr id="10" name="Title 2">
            <a:extLst>
              <a:ext uri="{FF2B5EF4-FFF2-40B4-BE49-F238E27FC236}">
                <a16:creationId xmlns:a16="http://schemas.microsoft.com/office/drawing/2014/main" id="{81E6CC49-9605-44D3-83BA-024547B83816}"/>
              </a:ext>
            </a:extLst>
          </p:cNvPr>
          <p:cNvSpPr txBox="1">
            <a:spLocks/>
          </p:cNvSpPr>
          <p:nvPr/>
        </p:nvSpPr>
        <p:spPr>
          <a:xfrm>
            <a:off x="2243182" y="-89845"/>
            <a:ext cx="7705635" cy="3884668"/>
          </a:xfrm>
          <a:prstGeom prst="rect">
            <a:avLst/>
          </a:prstGeom>
        </p:spPr>
        <p:txBody>
          <a:bodyPr anchor="t">
            <a:normAutofit/>
          </a:bodyPr>
          <a:lstStyle>
            <a:lvl1pPr algn="l" defTabSz="914400" rtl="0" eaLnBrk="1" latinLnBrk="0" hangingPunct="1">
              <a:lnSpc>
                <a:spcPct val="100000"/>
              </a:lnSpc>
              <a:spcBef>
                <a:spcPct val="0"/>
              </a:spcBef>
              <a:buNone/>
              <a:defRPr sz="4000" kern="1200">
                <a:solidFill>
                  <a:schemeClr val="tx1"/>
                </a:solidFill>
                <a:effectLst>
                  <a:outerShdw blurRad="50800" dist="38100" dir="2700000" algn="tl" rotWithShape="0">
                    <a:prstClr val="black">
                      <a:alpha val="40000"/>
                    </a:prstClr>
                  </a:outerShdw>
                </a:effectLst>
                <a:latin typeface="+mj-lt"/>
                <a:ea typeface="+mj-ea"/>
                <a:cs typeface="+mj-cs"/>
              </a:defRPr>
            </a:lvl1pPr>
          </a:lstStyle>
          <a:p>
            <a:pPr algn="ctr"/>
            <a:r>
              <a:rPr lang="hr-BA" dirty="0">
                <a:solidFill>
                  <a:schemeClr val="bg1"/>
                </a:solidFill>
                <a:effectLst/>
                <a:latin typeface="Times New Roman" panose="02020603050405020304" pitchFamily="18" charset="0"/>
                <a:cs typeface="Times New Roman" panose="02020603050405020304" pitchFamily="18" charset="0"/>
              </a:rPr>
              <a:t>Use case dijagram</a:t>
            </a:r>
          </a:p>
        </p:txBody>
      </p:sp>
      <p:pic>
        <p:nvPicPr>
          <p:cNvPr id="6" name="Picture 5" descr="A diagram of a person's life&#10;&#10;Description automatically generated">
            <a:extLst>
              <a:ext uri="{FF2B5EF4-FFF2-40B4-BE49-F238E27FC236}">
                <a16:creationId xmlns:a16="http://schemas.microsoft.com/office/drawing/2014/main" id="{7B43FF4E-BE25-4971-9A7C-D8EFC492012F}"/>
              </a:ext>
            </a:extLst>
          </p:cNvPr>
          <p:cNvPicPr/>
          <p:nvPr/>
        </p:nvPicPr>
        <p:blipFill rotWithShape="1">
          <a:blip r:embed="rId2">
            <a:extLst>
              <a:ext uri="{28A0092B-C50C-407E-A947-70E740481C1C}">
                <a14:useLocalDpi xmlns:a14="http://schemas.microsoft.com/office/drawing/2010/main" val="0"/>
              </a:ext>
            </a:extLst>
          </a:blip>
          <a:srcRect r="3221" b="2249"/>
          <a:stretch/>
        </p:blipFill>
        <p:spPr bwMode="auto">
          <a:xfrm>
            <a:off x="133761" y="532840"/>
            <a:ext cx="6096000" cy="5241903"/>
          </a:xfrm>
          <a:prstGeom prst="rect">
            <a:avLst/>
          </a:prstGeom>
          <a:ln>
            <a:noFill/>
          </a:ln>
          <a:extLst>
            <a:ext uri="{53640926-AAD7-44D8-BBD7-CCE9431645EC}">
              <a14:shadowObscured xmlns:a14="http://schemas.microsoft.com/office/drawing/2010/main"/>
            </a:ext>
          </a:extLst>
        </p:spPr>
      </p:pic>
      <p:pic>
        <p:nvPicPr>
          <p:cNvPr id="8" name="Picture 7" descr="A diagram of a person with a diagram&#10;&#10;Description automatically generated">
            <a:extLst>
              <a:ext uri="{FF2B5EF4-FFF2-40B4-BE49-F238E27FC236}">
                <a16:creationId xmlns:a16="http://schemas.microsoft.com/office/drawing/2014/main" id="{60761488-429D-42A6-8ACA-357D1DA89DC1}"/>
              </a:ext>
            </a:extLst>
          </p:cNvPr>
          <p:cNvPicPr/>
          <p:nvPr/>
        </p:nvPicPr>
        <p:blipFill rotWithShape="1">
          <a:blip r:embed="rId3">
            <a:extLst>
              <a:ext uri="{28A0092B-C50C-407E-A947-70E740481C1C}">
                <a14:useLocalDpi xmlns:a14="http://schemas.microsoft.com/office/drawing/2010/main" val="0"/>
              </a:ext>
            </a:extLst>
          </a:blip>
          <a:srcRect t="1044" r="2447" b="1863"/>
          <a:stretch/>
        </p:blipFill>
        <p:spPr bwMode="auto">
          <a:xfrm>
            <a:off x="6229761" y="650240"/>
            <a:ext cx="5701827" cy="4463297"/>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1D89A63F-32C7-4BBA-8D37-3FAB25F23477}"/>
              </a:ext>
            </a:extLst>
          </p:cNvPr>
          <p:cNvSpPr txBox="1"/>
          <p:nvPr/>
        </p:nvSpPr>
        <p:spPr>
          <a:xfrm>
            <a:off x="7005965" y="5113537"/>
            <a:ext cx="5052274" cy="1323439"/>
          </a:xfrm>
          <a:prstGeom prst="rect">
            <a:avLst/>
          </a:prstGeom>
          <a:noFill/>
        </p:spPr>
        <p:txBody>
          <a:bodyPr wrap="square" rtlCol="0">
            <a:spAutoFit/>
          </a:bodyPr>
          <a:lstStyle/>
          <a:p>
            <a:r>
              <a:rPr lang="bs-Latn-BA"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Pacijent će moći zakazivati termin i brisati isti, te će mu biti omogućeno da bira zubara i željeni termin. Medicinska sestra će moći dodati termin i brisati iste.</a:t>
            </a:r>
            <a:endParaRPr lang="hr-B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794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81E6CC49-9605-44D3-83BA-024547B83816}"/>
              </a:ext>
            </a:extLst>
          </p:cNvPr>
          <p:cNvSpPr txBox="1">
            <a:spLocks/>
          </p:cNvSpPr>
          <p:nvPr/>
        </p:nvSpPr>
        <p:spPr>
          <a:xfrm>
            <a:off x="2008290" y="-109267"/>
            <a:ext cx="7705635" cy="3884668"/>
          </a:xfrm>
          <a:prstGeom prst="rect">
            <a:avLst/>
          </a:prstGeom>
        </p:spPr>
        <p:txBody>
          <a:bodyPr anchor="t">
            <a:normAutofit/>
          </a:bodyPr>
          <a:lstStyle>
            <a:lvl1pPr algn="l" defTabSz="914400" rtl="0" eaLnBrk="1" latinLnBrk="0" hangingPunct="1">
              <a:lnSpc>
                <a:spcPct val="100000"/>
              </a:lnSpc>
              <a:spcBef>
                <a:spcPct val="0"/>
              </a:spcBef>
              <a:buNone/>
              <a:defRPr sz="4000" kern="1200">
                <a:solidFill>
                  <a:schemeClr val="tx1"/>
                </a:solidFill>
                <a:effectLst>
                  <a:outerShdw blurRad="50800" dist="38100" dir="2700000" algn="tl" rotWithShape="0">
                    <a:prstClr val="black">
                      <a:alpha val="40000"/>
                    </a:prstClr>
                  </a:outerShdw>
                </a:effectLst>
                <a:latin typeface="+mj-lt"/>
                <a:ea typeface="+mj-ea"/>
                <a:cs typeface="+mj-cs"/>
              </a:defRPr>
            </a:lvl1pPr>
          </a:lstStyle>
          <a:p>
            <a:pPr algn="ctr"/>
            <a:r>
              <a:rPr lang="hr-BA" dirty="0">
                <a:solidFill>
                  <a:schemeClr val="bg1"/>
                </a:solidFill>
                <a:effectLst/>
                <a:latin typeface="Times New Roman" panose="02020603050405020304" pitchFamily="18" charset="0"/>
                <a:cs typeface="Times New Roman" panose="02020603050405020304" pitchFamily="18" charset="0"/>
              </a:rPr>
              <a:t>Dijagrami aktivnosti</a:t>
            </a:r>
          </a:p>
        </p:txBody>
      </p:sp>
      <p:pic>
        <p:nvPicPr>
          <p:cNvPr id="5" name="Picture 4" descr="A diagram of a work flow&#10;&#10;Description automatically generated">
            <a:extLst>
              <a:ext uri="{FF2B5EF4-FFF2-40B4-BE49-F238E27FC236}">
                <a16:creationId xmlns:a16="http://schemas.microsoft.com/office/drawing/2014/main" id="{ED4092BF-D7B0-46C5-84F5-99FE0B8951B4}"/>
              </a:ext>
            </a:extLst>
          </p:cNvPr>
          <p:cNvPicPr/>
          <p:nvPr/>
        </p:nvPicPr>
        <p:blipFill rotWithShape="1">
          <a:blip r:embed="rId2">
            <a:extLst>
              <a:ext uri="{28A0092B-C50C-407E-A947-70E740481C1C}">
                <a14:useLocalDpi xmlns:a14="http://schemas.microsoft.com/office/drawing/2010/main" val="0"/>
              </a:ext>
            </a:extLst>
          </a:blip>
          <a:srcRect t="13211" r="5659" b="6746"/>
          <a:stretch/>
        </p:blipFill>
        <p:spPr bwMode="auto">
          <a:xfrm>
            <a:off x="148457" y="581026"/>
            <a:ext cx="4539916" cy="3894455"/>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11BABD0-453B-4099-8D34-0E444129AA0C}"/>
              </a:ext>
            </a:extLst>
          </p:cNvPr>
          <p:cNvSpPr txBox="1"/>
          <p:nvPr/>
        </p:nvSpPr>
        <p:spPr>
          <a:xfrm>
            <a:off x="0" y="4380044"/>
            <a:ext cx="5861108" cy="2554545"/>
          </a:xfrm>
          <a:prstGeom prst="rect">
            <a:avLst/>
          </a:prstGeom>
          <a:noFill/>
        </p:spPr>
        <p:txBody>
          <a:bodyPr wrap="square" rtlCol="0">
            <a:spAutoFit/>
          </a:bodyPr>
          <a:lstStyle/>
          <a:p>
            <a:r>
              <a:rPr lang="hr-BA" sz="2000" dirty="0">
                <a:solidFill>
                  <a:schemeClr val="bg1"/>
                </a:solidFill>
                <a:latin typeface="Times New Roman" panose="02020603050405020304" pitchFamily="18" charset="0"/>
                <a:cs typeface="Times New Roman" panose="02020603050405020304" pitchFamily="18" charset="0"/>
              </a:rPr>
              <a:t>Dijagram aktivnosti pacijenta</a:t>
            </a:r>
          </a:p>
          <a:p>
            <a:endParaRPr lang="hr-BA" sz="2000" dirty="0">
              <a:solidFill>
                <a:schemeClr val="bg1"/>
              </a:solidFill>
              <a:latin typeface="Times New Roman" panose="02020603050405020304" pitchFamily="18" charset="0"/>
              <a:cs typeface="Times New Roman" panose="02020603050405020304" pitchFamily="18" charset="0"/>
            </a:endParaRPr>
          </a:p>
          <a:p>
            <a:r>
              <a:rPr lang="hr-BA" sz="2000" dirty="0">
                <a:solidFill>
                  <a:schemeClr val="bg1"/>
                </a:solidFill>
                <a:latin typeface="Times New Roman" panose="02020603050405020304" pitchFamily="18" charset="0"/>
                <a:cs typeface="Times New Roman" panose="02020603050405020304" pitchFamily="18" charset="0"/>
              </a:rPr>
              <a:t>Pacijent se prijavljuje na web stranicu i unosi podatke za prijavu, nakon toga ima opciju </a:t>
            </a:r>
          </a:p>
          <a:p>
            <a:r>
              <a:rPr lang="hr-BA" sz="2000" dirty="0">
                <a:solidFill>
                  <a:schemeClr val="bg1"/>
                </a:solidFill>
                <a:latin typeface="Times New Roman" panose="02020603050405020304" pitchFamily="18" charset="0"/>
                <a:cs typeface="Times New Roman" panose="02020603050405020304" pitchFamily="18" charset="0"/>
              </a:rPr>
              <a:t>Zakazivanja termina ili brisanje/otkazivanje.Ukoliko je termin slobodan pacijent može birati doktora,</a:t>
            </a:r>
          </a:p>
          <a:p>
            <a:r>
              <a:rPr lang="hr-BA" sz="2000" dirty="0">
                <a:solidFill>
                  <a:schemeClr val="bg1"/>
                </a:solidFill>
                <a:latin typeface="Times New Roman" panose="02020603050405020304" pitchFamily="18" charset="0"/>
                <a:cs typeface="Times New Roman" panose="02020603050405020304" pitchFamily="18" charset="0"/>
              </a:rPr>
              <a:t>Ukoliko nije od pacijenta se traži da odabere drugi termin.</a:t>
            </a:r>
          </a:p>
        </p:txBody>
      </p:sp>
      <p:pic>
        <p:nvPicPr>
          <p:cNvPr id="6" name="Picture 5" descr="A diagram of a work flow&#10;&#10;Description automatically generated">
            <a:extLst>
              <a:ext uri="{FF2B5EF4-FFF2-40B4-BE49-F238E27FC236}">
                <a16:creationId xmlns:a16="http://schemas.microsoft.com/office/drawing/2014/main" id="{34E1439E-5E30-4DDB-BE52-744DC931A794}"/>
              </a:ext>
            </a:extLst>
          </p:cNvPr>
          <p:cNvPicPr/>
          <p:nvPr/>
        </p:nvPicPr>
        <p:blipFill rotWithShape="1">
          <a:blip r:embed="rId3">
            <a:extLst>
              <a:ext uri="{28A0092B-C50C-407E-A947-70E740481C1C}">
                <a14:useLocalDpi xmlns:a14="http://schemas.microsoft.com/office/drawing/2010/main" val="0"/>
              </a:ext>
            </a:extLst>
          </a:blip>
          <a:srcRect l="1138" t="645" r="5154" b="4107"/>
          <a:stretch/>
        </p:blipFill>
        <p:spPr bwMode="auto">
          <a:xfrm>
            <a:off x="6521380" y="484712"/>
            <a:ext cx="4776275" cy="389533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3C9917B-1F31-4312-AE4D-75FC9B2F944A}"/>
              </a:ext>
            </a:extLst>
          </p:cNvPr>
          <p:cNvSpPr txBox="1"/>
          <p:nvPr/>
        </p:nvSpPr>
        <p:spPr>
          <a:xfrm>
            <a:off x="6187119" y="4380044"/>
            <a:ext cx="6121152" cy="2246769"/>
          </a:xfrm>
          <a:prstGeom prst="rect">
            <a:avLst/>
          </a:prstGeom>
          <a:noFill/>
        </p:spPr>
        <p:txBody>
          <a:bodyPr wrap="square">
            <a:spAutoFit/>
          </a:bodyPr>
          <a:lstStyle/>
          <a:p>
            <a:r>
              <a:rPr lang="hr-BA" sz="2000" dirty="0">
                <a:solidFill>
                  <a:schemeClr val="bg1"/>
                </a:solidFill>
                <a:latin typeface="Times New Roman" panose="02020603050405020304" pitchFamily="18" charset="0"/>
                <a:cs typeface="Times New Roman" panose="02020603050405020304" pitchFamily="18" charset="0"/>
              </a:rPr>
              <a:t>Dijagram aktivnosti  uposlenika</a:t>
            </a:r>
          </a:p>
          <a:p>
            <a:endParaRPr lang="hr-BA" sz="2000" dirty="0">
              <a:solidFill>
                <a:schemeClr val="bg1"/>
              </a:solidFill>
              <a:latin typeface="Times New Roman" panose="02020603050405020304" pitchFamily="18" charset="0"/>
              <a:cs typeface="Times New Roman" panose="02020603050405020304" pitchFamily="18" charset="0"/>
            </a:endParaRPr>
          </a:p>
          <a:p>
            <a:r>
              <a:rPr lang="hr-BA" sz="2000" dirty="0">
                <a:solidFill>
                  <a:schemeClr val="bg1"/>
                </a:solidFill>
                <a:latin typeface="Times New Roman" panose="02020603050405020304" pitchFamily="18" charset="0"/>
                <a:cs typeface="Times New Roman" panose="02020603050405020304" pitchFamily="18" charset="0"/>
              </a:rPr>
              <a:t>Uposlenik otvara desktop aplikaciju i bira koji je tip korisnika</a:t>
            </a:r>
          </a:p>
          <a:p>
            <a:r>
              <a:rPr lang="hr-BA" sz="2000" dirty="0">
                <a:solidFill>
                  <a:schemeClr val="bg1"/>
                </a:solidFill>
                <a:latin typeface="Times New Roman" panose="02020603050405020304" pitchFamily="18" charset="0"/>
                <a:cs typeface="Times New Roman" panose="02020603050405020304" pitchFamily="18" charset="0"/>
              </a:rPr>
              <a:t>Nakon toga unosi svoje podatke za prijavu. Ukoliko su podaci tačni dozvoljava se dalja obrada, dok ukoliko nisu tačni od korisnika se traži ponovni unos podataka</a:t>
            </a:r>
          </a:p>
        </p:txBody>
      </p:sp>
    </p:spTree>
    <p:extLst>
      <p:ext uri="{BB962C8B-B14F-4D97-AF65-F5344CB8AC3E}">
        <p14:creationId xmlns:p14="http://schemas.microsoft.com/office/powerpoint/2010/main" val="35128774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diagram of a company&#10;&#10;Description automatically generated">
            <a:extLst>
              <a:ext uri="{FF2B5EF4-FFF2-40B4-BE49-F238E27FC236}">
                <a16:creationId xmlns:a16="http://schemas.microsoft.com/office/drawing/2014/main" id="{2E19313D-3886-4864-B1F3-EBCA90BF7B97}"/>
              </a:ext>
            </a:extLst>
          </p:cNvPr>
          <p:cNvPicPr>
            <a:picLocks noGrp="1"/>
          </p:cNvPicPr>
          <p:nvPr>
            <p:ph type="pic" sz="quarter" idx="10"/>
          </p:nvPr>
        </p:nvPicPr>
        <p:blipFill rotWithShape="1">
          <a:blip r:embed="rId2">
            <a:extLst>
              <a:ext uri="{28A0092B-C50C-407E-A947-70E740481C1C}">
                <a14:useLocalDpi xmlns:a14="http://schemas.microsoft.com/office/drawing/2010/main" val="0"/>
              </a:ext>
            </a:extLst>
          </a:blip>
          <a:srcRect t="3352" b="3352"/>
          <a:stretch/>
        </p:blipFill>
        <p:spPr bwMode="auto">
          <a:xfrm>
            <a:off x="0" y="92597"/>
            <a:ext cx="11898777" cy="5092861"/>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8DE7F13-41D3-4E0E-B3AA-96DF13DF74A2}"/>
              </a:ext>
            </a:extLst>
          </p:cNvPr>
          <p:cNvSpPr txBox="1"/>
          <p:nvPr/>
        </p:nvSpPr>
        <p:spPr>
          <a:xfrm>
            <a:off x="1" y="5185458"/>
            <a:ext cx="12192000" cy="1935915"/>
          </a:xfrm>
          <a:prstGeom prst="rect">
            <a:avLst/>
          </a:prstGeom>
          <a:noFill/>
        </p:spPr>
        <p:txBody>
          <a:bodyPr wrap="square">
            <a:spAutoFit/>
          </a:bodyPr>
          <a:lstStyle/>
          <a:p>
            <a:pPr indent="457200" algn="just"/>
            <a:r>
              <a:rPr lang="bs-Latn-BA"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Prilikom pretraživanja od zubara/medicinske sestre se traži da upiše ime i prezime i datum rođenja pacijenta. Kada se sve upiše provjerava se ispravnost podataka, potom zubar/medicinska sestra imaju pristup kartonu. Ukoliko žele da ažuriraju karton imat će dugme ažuriraj i tad će moći dodati i promijeniti šta je potrebno, i morat će kliknut na opciju spremi karton. Ukoliko zubar treba napraviti novi karton od pacijenta će uzeti potrebne informacije i spremit će karton.</a:t>
            </a:r>
            <a:endParaRPr lang="hr-BA"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bs-Latn-BA" sz="1800" dirty="0">
                <a:solidFill>
                  <a:srgbClr val="ED625F"/>
                </a:solidFill>
                <a:effectLst/>
                <a:latin typeface="+mj-lt"/>
                <a:ea typeface="Times New Roman" panose="02020603050405020304" pitchFamily="18" charset="0"/>
              </a:rPr>
              <a:t> </a:t>
            </a:r>
            <a:endParaRPr lang="hr-BA" sz="1600" dirty="0">
              <a:solidFill>
                <a:srgbClr val="ED625F"/>
              </a:solidFill>
              <a:effectLst/>
              <a:latin typeface="+mj-lt"/>
              <a:ea typeface="Times New Roman" panose="02020603050405020304" pitchFamily="18" charset="0"/>
            </a:endParaRPr>
          </a:p>
        </p:txBody>
      </p:sp>
    </p:spTree>
    <p:extLst>
      <p:ext uri="{BB962C8B-B14F-4D97-AF65-F5344CB8AC3E}">
        <p14:creationId xmlns:p14="http://schemas.microsoft.com/office/powerpoint/2010/main" val="2530981276"/>
      </p:ext>
    </p:extLst>
  </p:cSld>
  <p:clrMapOvr>
    <a:masterClrMapping/>
  </p:clrMapOvr>
  <p:transition spd="slow">
    <p:push dir="u"/>
  </p:transition>
</p:sld>
</file>

<file path=ppt/theme/theme1.xml><?xml version="1.0" encoding="utf-8"?>
<a:theme xmlns:a="http://schemas.openxmlformats.org/drawingml/2006/main" name="MemoVTI">
  <a:themeElements>
    <a:clrScheme name="Custom 73">
      <a:dk1>
        <a:sysClr val="windowText" lastClr="000000"/>
      </a:dk1>
      <a:lt1>
        <a:sysClr val="window" lastClr="FFFFFF"/>
      </a:lt1>
      <a:dk2>
        <a:srgbClr val="192033"/>
      </a:dk2>
      <a:lt2>
        <a:srgbClr val="F3EAD9"/>
      </a:lt2>
      <a:accent1>
        <a:srgbClr val="ED625F"/>
      </a:accent1>
      <a:accent2>
        <a:srgbClr val="2F4FA7"/>
      </a:accent2>
      <a:accent3>
        <a:srgbClr val="76A899"/>
      </a:accent3>
      <a:accent4>
        <a:srgbClr val="D4669D"/>
      </a:accent4>
      <a:accent5>
        <a:srgbClr val="F2855A"/>
      </a:accent5>
      <a:accent6>
        <a:srgbClr val="C44732"/>
      </a:accent6>
      <a:hlink>
        <a:srgbClr val="3F7AAF"/>
      </a:hlink>
      <a:folHlink>
        <a:srgbClr val="9E4687"/>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76123C-0D07-411D-99F3-D7FCBD3176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AE2BE2-2448-4E7B-801D-A1DB86E25C0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7D1BE6E-AF61-4499-9528-70BA981F408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Memo design</Template>
  <TotalTime>230</TotalTime>
  <Words>634</Words>
  <Application>Microsoft Office PowerPoint</Application>
  <PresentationFormat>Widescreen</PresentationFormat>
  <Paragraphs>74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Times New Roman</vt:lpstr>
      <vt:lpstr>Wingdings</vt:lpstr>
      <vt:lpstr>MemoVTI</vt:lpstr>
      <vt:lpstr>Informacioni sistem stomatološke ordinacije</vt:lpstr>
      <vt:lpstr>Opis i plan projekta</vt:lpstr>
      <vt:lpstr>Organizacioni dijagram stomatološke ordinacije</vt:lpstr>
      <vt:lpstr>Korisnički zahtijevi</vt:lpstr>
      <vt:lpstr>Mogućnosti korisnika</vt:lpstr>
      <vt:lpstr>Administrator ima mogućnost da dodaje zaposlenike i uklanjanja istih, dodaje i uklanja pacijente, ažurira zaposlenike i pacijente, pregled svih korisnika, pregled termina i ažuriranja istih. </vt:lpstr>
      <vt:lpstr>Zubar će moći dodavati pacijente u sistem, ažurirati karton, pregledati karton, kao i brisati iste. Dok medicinska sestra će moći ažurirati karton i pregledati isti. </vt:lpstr>
      <vt:lpstr>PowerPoint Presentation</vt:lpstr>
      <vt:lpstr>PowerPoint Presentation</vt:lpstr>
      <vt:lpstr>PowerPoint Presentation</vt:lpstr>
      <vt:lpstr>Moqups</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Stomatološka ordinacija</dc:title>
  <dc:creator>Hano</dc:creator>
  <cp:lastModifiedBy>Zulka Musić</cp:lastModifiedBy>
  <cp:revision>18</cp:revision>
  <dcterms:created xsi:type="dcterms:W3CDTF">2024-10-27T12:42:49Z</dcterms:created>
  <dcterms:modified xsi:type="dcterms:W3CDTF">2024-11-06T08:57:52Z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