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60"/>
  </p:notesMasterIdLst>
  <p:handoutMasterIdLst>
    <p:handoutMasterId r:id="rId61"/>
  </p:handoutMasterIdLst>
  <p:sldIdLst>
    <p:sldId id="334" r:id="rId5"/>
    <p:sldId id="335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lka Musić" userId="929283a3-b21d-4ab5-b3e6-9963fe2be6ff" providerId="ADAL" clId="{46F173CF-58FF-4018-A2A7-CAD258091CEB}"/>
    <pc:docChg chg="modSld">
      <pc:chgData name="Zulka Musić" userId="929283a3-b21d-4ab5-b3e6-9963fe2be6ff" providerId="ADAL" clId="{46F173CF-58FF-4018-A2A7-CAD258091CEB}" dt="2024-12-16T22:37:30.755" v="4" actId="403"/>
      <pc:docMkLst>
        <pc:docMk/>
      </pc:docMkLst>
      <pc:sldChg chg="modSp mod">
        <pc:chgData name="Zulka Musić" userId="929283a3-b21d-4ab5-b3e6-9963fe2be6ff" providerId="ADAL" clId="{46F173CF-58FF-4018-A2A7-CAD258091CEB}" dt="2024-12-16T22:37:30.755" v="4" actId="403"/>
        <pc:sldMkLst>
          <pc:docMk/>
          <pc:sldMk cId="2955403071" sldId="334"/>
        </pc:sldMkLst>
        <pc:spChg chg="mod">
          <ac:chgData name="Zulka Musić" userId="929283a3-b21d-4ab5-b3e6-9963fe2be6ff" providerId="ADAL" clId="{46F173CF-58FF-4018-A2A7-CAD258091CEB}" dt="2024-12-16T22:37:30.755" v="4" actId="403"/>
          <ac:spMkLst>
            <pc:docMk/>
            <pc:sldMk cId="2955403071" sldId="334"/>
            <ac:spMk id="4" creationId="{005C8321-B82E-2ED2-79CC-D3DFE4C1B6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ulka12/CSharp-Zadaci-Seminarski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zadataka u C#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1F1D1-4B92-FD49-2348-D6D34DFBC33D}"/>
              </a:ext>
            </a:extLst>
          </p:cNvPr>
          <p:cNvSpPr txBox="1"/>
          <p:nvPr/>
        </p:nvSpPr>
        <p:spPr>
          <a:xfrm>
            <a:off x="1432560" y="4897120"/>
            <a:ext cx="540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Napredne .NET tehnologije</a:t>
            </a:r>
          </a:p>
          <a:p>
            <a:r>
              <a:rPr lang="bs-Latn-B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Zulka Musić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C8321-B82E-2ED2-79CC-D3DFE4C1B6DA}"/>
              </a:ext>
            </a:extLst>
          </p:cNvPr>
          <p:cNvSpPr txBox="1"/>
          <p:nvPr/>
        </p:nvSpPr>
        <p:spPr>
          <a:xfrm>
            <a:off x="4925060" y="5882640"/>
            <a:ext cx="234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Travnik, 21.12.2024</a:t>
            </a:r>
            <a:r>
              <a:rPr lang="bs-Latn-B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1B01-4430-B9A2-4B79-653E91F6F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568960"/>
            <a:ext cx="10504259" cy="5882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Nasljedjivanje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Zivotinja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KreciSe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{Ime}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kreće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Zivotinja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nn-NO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</a:t>
            </a:r>
            <a:r>
              <a:rPr lang="nn-NO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{Ime}</a:t>
            </a:r>
            <a:r>
              <a:rPr lang="nn-NO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laje: 'Av, av!'"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9464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1C47-8B45-A43B-9DFE-59B8888E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640080"/>
            <a:ext cx="10544899" cy="5770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Zivotinja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zivotinja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Zivotinja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zivotinja.Ime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"Neka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životinja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zivotinja.KreciSe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pas.Ime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"Rex"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pas.KreciSe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pas.Laj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188EB2D-6D5A-F8C8-23E7-3719F707F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08" b="52394"/>
          <a:stretch/>
        </p:blipFill>
        <p:spPr bwMode="auto">
          <a:xfrm>
            <a:off x="7456714" y="4065753"/>
            <a:ext cx="4048224" cy="1845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611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65E6-3735-F53C-9307-EB29FF56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73BC-BE59-27B6-3BD5-44075CAA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Napisati program u C# jeziku koji koristi statička polja i statičke metode za implementaciju jednostavnog kalkulatora. </a:t>
            </a:r>
          </a:p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Program treba da ima klasu Kalkulator sa statičkim poljima i metodama koje izvode matematičke operacije sabiranje i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množenje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0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FCA8-C6D5-C731-BA06-2B3C27C7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0" y="233680"/>
            <a:ext cx="11125200" cy="66243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Kalkulator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Broj1 = 10;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Broj2 = 20;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Saberi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Broj1 + Broj2;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Pomnozi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Broj1 * Broj2;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$"Broj1: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Kalkulator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.Broj1}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$"Broj2: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Kalkulator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.Broj2}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Zbir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Kalkulator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.Saberi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Proizvod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Kalkulator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.Pomnozi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495B51D-EE28-486E-479D-8019AE2AD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37" b="57726"/>
          <a:stretch/>
        </p:blipFill>
        <p:spPr bwMode="auto">
          <a:xfrm>
            <a:off x="8006080" y="2642432"/>
            <a:ext cx="3183890" cy="1573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199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307F-546C-264A-8752-82DFB4F3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62A23-5343-FD69-7F96-282664EED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2286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bs-Latn-BA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Napisati c# program koji računa rastojanje dvije tačke u ravni ako tačka A ima koordinate (x1, x2), a tačka B ima koordinate (y1, y2), onda je rastojanje tačaka A i B dato sa </a:t>
                </a:r>
                <a:endParaRPr lang="en-US" sz="2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bs-Latn-BA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bs-Latn-BA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bs-Latn-BA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bs-Latn-BA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bs-Latn-BA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bs-Latn-BA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bs-Latn-BA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bs-Latn-BA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bs-Latn-BA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bs-Latn-BA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bs-Latn-BA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bs-Latn-BA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bs-Latn-BA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bs-Latn-BA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bs-Latn-BA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bs-Latn-BA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bs-Latn-BA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bs-Latn-BA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bs-Latn-BA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bs-Latn-BA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bs-Latn-BA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bs-Latn-BA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bs-Latn-BA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62A23-5343-FD69-7F96-282664EED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45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1736-78EF-18AF-604D-22A22FE2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0" y="416560"/>
            <a:ext cx="10871200" cy="60248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"Unesite koordinate tačke A:"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"x1: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x1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"x2: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x2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</a:t>
            </a:r>
            <a:r>
              <a:rPr lang="nn-NO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"Unesite koordinate tačke B:"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"y1: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y1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"y2: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y2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rastojanje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.Sqrt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(x1 - y1, 2) +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(x2 - y2, 2));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Rastojanje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između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tačaka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je: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{rastojanje: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FAE121-ECFD-404B-E20D-B60BB333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9" b="39428"/>
          <a:stretch/>
        </p:blipFill>
        <p:spPr bwMode="auto">
          <a:xfrm>
            <a:off x="8317865" y="799464"/>
            <a:ext cx="3681095" cy="1741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069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6B37-255B-6D06-94D1-B517F072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803D-7F25-505A-13F3-9332F26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 jednom turniru karatisti se takmiče u tri kategorije: juniori (takmičari os 7 do 12 godina), kadeti (takmičari od 13 do 20 godina) i seniori (takmičari od 21 godinu na dalje). </a:t>
            </a:r>
          </a:p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Napisati C# program koji od korisnika učitava cijele brojeve (koji predstavlja starost prijavljenih takmičara) sve dok korisnik ne unese riječ KRAJ, za svakog takmičara ispisuje kategoriju kojoj pripada. </a:t>
            </a:r>
          </a:p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Ukoliko takmičar ima manje od 7 godina program treba da ispiše da takmičar nema pravno da se takmiči.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ED9E-4BCB-4AD6-0748-2539417C6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50" y="365760"/>
            <a:ext cx="10494099" cy="61264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starost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takmičara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'KRAJ' za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završetak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unos.ToUpper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"KRAJ"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Kraj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unosa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starost))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(starost &lt; 7)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Takmičar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nema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pravo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da se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takmiči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0150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DE34D-41FF-9285-7570-78161893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870" y="169864"/>
            <a:ext cx="10504259" cy="60480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(starost &gt;= 7 &amp;&amp; starost &lt;= 12)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Takmičar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pripada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kategoriji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Juniori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(starost &gt;= 13 &amp;&amp; starost &lt;= 20)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Takmičar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pripada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kategoriji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Kadeti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(starost &gt;= 21)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Takmičar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pripada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kategoriji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Seniori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Pogrešan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unos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godina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ili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'KRAJ'."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7335742-792B-C49D-0EB9-14A8CB33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 b="31131"/>
          <a:stretch/>
        </p:blipFill>
        <p:spPr bwMode="auto">
          <a:xfrm>
            <a:off x="7843520" y="4743556"/>
            <a:ext cx="3811270" cy="19445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820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50AB-9E9F-48BE-F365-19371F22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9B48-91D4-B2F3-1086-A234D0D0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Napisati C# program koji od korisnika čitava cijeli broj n ≥ 3, potom niz od n realnih brojeva za koje se zna da su svi različiti (i to ne treba provjeravati) i onda ispisuje učitani niz, ali uz preskakanje najmanjeg i najvećeg elementa u nizu.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7AA0-F134-93B1-D0ED-FF57E545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E43F-5E05-AFAC-A517-EE277A2A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2103118"/>
            <a:ext cx="11115040" cy="4551681"/>
          </a:xfrm>
        </p:spPr>
        <p:txBody>
          <a:bodyPr>
            <a:normAutofit fontScale="92500" lnSpcReduction="10000"/>
          </a:bodyPr>
          <a:lstStyle/>
          <a:p>
            <a:pPr indent="228600" algn="just">
              <a:lnSpc>
                <a:spcPct val="150000"/>
              </a:lnSpc>
              <a:spcAft>
                <a:spcPts val="800"/>
              </a:spcAft>
            </a:pP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Napišite konzolnu aplikaciju u programskom jeziku C#, koja simulira upravljanje podacima o studentima na fakultetu. Aplikacija treba da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omogući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korisniku sljedeće funkcionalnosti:</a:t>
            </a:r>
            <a:endParaRPr lang="en-US" sz="2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800"/>
              </a:spcAft>
            </a:pP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Dodavanje studenata: Korisnik unosi ime, prezime i broj indeksa studenta. Nakon unosa, novi student se dodaje u listu studenata.</a:t>
            </a:r>
            <a:endParaRPr lang="en-US" sz="2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800"/>
              </a:spcAft>
            </a:pP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Prikaz svih studenata: Prikazuje listu svih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unijetih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studenata sa njihovim podacima (ime, prezime i broj indeksa). Ako lista studenata nije popunjena, aplikacija treba da obavijesti korisnika da nema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unijetih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studenata.</a:t>
            </a:r>
            <a:endParaRPr lang="en-US" sz="2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800"/>
              </a:spcAft>
            </a:pP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Izlaz iz aplikacije: Korisnik može da prekine rad aplikacije.</a:t>
            </a:r>
            <a:endParaRPr lang="en-US" sz="2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7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50A0-217B-317C-65E0-1CB9D1B2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396240"/>
            <a:ext cx="11399520" cy="5821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"Unesite cijeli broj n (n &gt;= 3):"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n) &amp;&amp; n &gt;= 3)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Greška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cijeli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koji je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veći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jednak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niz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[n];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{n}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različitih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realnih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brojeva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BA42-EE0B-4555-D980-B7A3F637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101600"/>
            <a:ext cx="10463619" cy="6614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i++)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{i + 1}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niz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Greška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ispravan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realan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niz.Max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min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niz.Min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Niz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bez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najvećeg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najmanjeg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elementa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niz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max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min)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000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8FF3F2-9903-5722-8F5F-A2088D0C6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50" b="25852"/>
          <a:stretch/>
        </p:blipFill>
        <p:spPr bwMode="auto">
          <a:xfrm>
            <a:off x="7519759" y="2594292"/>
            <a:ext cx="3848100" cy="2888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65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955A-4136-FC6C-BE97-AEDCB8B3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AF98-9E90-C90F-3263-062CF93A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Napisati C# program koji od korisnika učitava brojeve iz skupa {-10, ..., -1, 0, 1, ..., 10} i broji koliko se puta svaki od njih pojavio. </a:t>
            </a:r>
          </a:p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Kraj unosa označen je brojem 99 koji se ne računa. 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1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C8BB-D1E8-3308-1E90-80C1A8E8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58800"/>
            <a:ext cx="10952480" cy="6014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brojeve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skupa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(-10, ..., 10). Za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kraj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unosa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brojac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-10; i &lt;= 10;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brojac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99)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Kraj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unosa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7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3C5D-796B-86BA-A7A4-758F42301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60" y="426720"/>
            <a:ext cx="10494099" cy="6167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brojac.ContainsKey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brojac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nije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skupa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(-10, ..., 10).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Pokušajte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ponovo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Neispravan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unos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Pokušajte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ponovo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</a:t>
            </a:r>
            <a:r>
              <a:rPr lang="en-US" sz="1800" dirty="0" err="1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Brojanje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pojavljivanja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sv-SE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sv-SE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 </a:t>
            </a:r>
            <a:r>
              <a:rPr lang="sv-SE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brojac)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par.Key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par.Value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puta"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91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87226993-E463-DB56-562A-1455EF86B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4" b="9023"/>
          <a:stretch/>
        </p:blipFill>
        <p:spPr bwMode="auto">
          <a:xfrm>
            <a:off x="3561080" y="360680"/>
            <a:ext cx="5069839" cy="6136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1024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E5CF-AC54-44CC-617D-17514425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8DC4-E67B-96B5-C715-0759333A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Napišite program koji ispisuje sve brojeve od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unijetog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broja i za svaki broj određuje da li je prost ili nije. </a:t>
            </a:r>
          </a:p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Treba se implementirati metoda za provjeru prostih brojeva.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24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180C-B8F2-51D1-C5B6-650908CC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254000"/>
            <a:ext cx="10524579" cy="6512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1; i &lt;= n; i++)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{i}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je 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prost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nije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prost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&lt;= 1)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.Sqrt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(number);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%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000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F12900-E3BF-A631-EB2F-739367B27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5" b="32121"/>
          <a:stretch/>
        </p:blipFill>
        <p:spPr bwMode="auto">
          <a:xfrm>
            <a:off x="8376697" y="2885440"/>
            <a:ext cx="2237646" cy="2442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089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9CED-C7B9-C4BE-BC36-6D8442CA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0EF5-A08B-9517-59A3-77C8D58D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Napišite program koji pronalazi sve brojeve od 1 do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unijetog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broja n, koji su istovremeno djeljivi sa 3 i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palindromi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(broj koji je isti kad se čita s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obe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strane).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5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4179-2827-1F50-CB72-319B2875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32080"/>
            <a:ext cx="10483939" cy="65227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Brojevi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koji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djeljivi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palindromi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1; i &lt;= n;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 % 3 == 0 &amp;&amp; IsPalindrome(i))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IsPalindrome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original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number.ToString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reversedArray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original.ToCharArray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.Reverse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reversedArray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reversed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reversedArray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original == reversed;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9894CDE-78EC-CD2C-F9AF-5D4564EDA3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5" y="2428874"/>
            <a:ext cx="3205438" cy="33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2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25CA-1803-C308-8AFA-C6DBE846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480" y="863600"/>
            <a:ext cx="11145520" cy="55044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FakultetAplikacija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Prezime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BrojIndeksa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$"Ime: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{Ime}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Prezime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Prezime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indeksa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BrojIndeksa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14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2CA2-7310-A88A-D02D-8CE5949D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04BA-D302-B73C-1D72-C2A54387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Implementirati program koji generiše prvih n brojeva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Fibonacci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niza, ali da se preskaču svu brojevi koji su djeljivi sa 5 i generisanje da se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završi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ukoliko broj prelazi 10 000.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4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E2D79-C9EA-77AA-DEB9-D8BDC81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94640"/>
            <a:ext cx="10453459" cy="6309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elemenata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0, b = 1, count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"Fibonacci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niz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(bez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brojeva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djeljivih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5):"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(count &lt; n)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next = a + 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a = 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 = next;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(next &gt; 10000)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(next % 5 == 0)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continue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(next);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count++;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23FA3D0-A5FD-6608-8441-13D6CD537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60" y="2785744"/>
            <a:ext cx="3844464" cy="33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79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5405-F1B0-7948-8531-FFCA1008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936AF-3EEF-F7D7-04C3-BBFC4EAE2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s-Latn-BA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Napisati program koji pronalazi sve </a:t>
                </a:r>
                <a:r>
                  <a:rPr lang="bs-Latn-BA" sz="2400" dirty="0" err="1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Armstrongove</a:t>
                </a:r>
                <a:r>
                  <a:rPr lang="bs-Latn-BA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brojeve u opsegu od 1 pa do unesenog broja n. </a:t>
                </a:r>
                <a:r>
                  <a:rPr lang="bs-Latn-BA" sz="2400" dirty="0" err="1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Armstrongov</a:t>
                </a:r>
                <a:r>
                  <a:rPr lang="bs-Latn-BA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broj je broj jednak zbiru svojih cifara podignutih na stepen broja cifara (npr. </a:t>
                </a:r>
                <a14:m>
                  <m:oMath xmlns:m="http://schemas.openxmlformats.org/officeDocument/2006/math">
                    <m:r>
                      <a:rPr lang="bs-Latn-BA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153= 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bs-Latn-BA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bs-Latn-BA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bs-Latn-BA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bs-Latn-BA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bs-Latn-BA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bs-Latn-BA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bs-Latn-BA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bs-Latn-BA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bs-Latn-BA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936AF-3EEF-F7D7-04C3-BBFC4EAE2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2" t="-3111" r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808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CEEC-2FC6-0C73-E56F-F03EBAD4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203200"/>
            <a:ext cx="10514419" cy="65227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Armstrongovi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brojevi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1; i &lt;= n;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IsArmstrong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IsArmstrong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0, original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brojCifara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broj.ToString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().Length;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cifra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% 10;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suma += (</a:t>
            </a:r>
            <a:r>
              <a:rPr lang="sv-SE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sv-SE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.Pow(cifra, brojCifara);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/= 10;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original;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EF3654E-21B2-6A96-3A39-4FDF645826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42" b="25746"/>
          <a:stretch/>
        </p:blipFill>
        <p:spPr bwMode="auto">
          <a:xfrm>
            <a:off x="8485187" y="1681525"/>
            <a:ext cx="2304733" cy="3494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0808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D643-B84F-E67D-2B7C-260E7C5D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C68F4-14A8-62BE-F79F-279AB68D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Napišite program koji unosi kvadratnu matricu n x n, a zatim ispisuje njen transponovani oblik.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46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FEBB-18D7-93FB-8BD7-4D07821A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60" y="213360"/>
            <a:ext cx="10494099" cy="64820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dimenziju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matrice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[,] matrica =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[n, n];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matrice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0; j &lt; n;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matrica[i, j] = 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.Parse(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Transponovana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matrica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0; j &lt; n;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matrica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+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6123269-7463-C7D5-B7FC-CF0EE0158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0" b="6292"/>
          <a:stretch/>
        </p:blipFill>
        <p:spPr bwMode="auto">
          <a:xfrm>
            <a:off x="7820977" y="1865065"/>
            <a:ext cx="2826703" cy="3127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72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FC7F-C8D8-D6EA-2B60-D54CBF8E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5B66-BF94-FBFF-00E7-0D367254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Napisati program koji uklanja duplikate iz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unijetog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niza brojeva i ispisuje jedinstvene vrijednosti. 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4F21-3A82-9B45-4750-9D6E557A8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375920"/>
            <a:ext cx="10524579" cy="629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elemenata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niza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niz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[n];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jedinstveniBrojevi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niza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niz[i] = 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.Parse(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jedinstveniBrojevi.Add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niz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Jedinstveni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brojevi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jedinstveniBrojevi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0F3CAD1-24F1-51B4-C161-5BE6D8A16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72" b="3718"/>
          <a:stretch/>
        </p:blipFill>
        <p:spPr bwMode="auto">
          <a:xfrm>
            <a:off x="8444996" y="1952307"/>
            <a:ext cx="2511611" cy="2953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5627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7357-D3A3-6DDE-B765-62397A1B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92EB-9DB0-B50A-1008-A379B949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Napisati program koji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omogućava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korisniku da unese dva broja i izabere jednu od osnovnih matematičkih operacija (+, -, *, /), zatim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izračunava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 prikazuje rezultat.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37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1011-E51C-C737-47E9-145FD269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508000"/>
            <a:ext cx="10524579" cy="614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prvi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broj1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drugi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broj2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Izaberite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operaciju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(+, -, *, /):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operacija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rezultat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operacija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'+'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rezultat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broj1 + broj2;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'-'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rezultat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broj1 - broj2;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045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FAD8-E2D1-9284-FB3B-A67DBF5C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0" y="701040"/>
            <a:ext cx="11023600" cy="5516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izbor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Dobrodošli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aplikaciju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za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upravljanje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studentima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</a:t>
            </a:r>
            <a:r>
              <a:rPr lang="en-US" sz="1800" dirty="0" err="1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Izaberite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opciju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"1. Dodaj studenta"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"2.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Prikaži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"3.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Izlaz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Vaš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izbor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izbor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46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F603-8BA8-3800-9655-E1BFD680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20" y="548640"/>
            <a:ext cx="10382339" cy="6116320"/>
          </a:xfrm>
        </p:spPr>
        <p:txBody>
          <a:bodyPr>
            <a:noAutofit/>
          </a:bodyPr>
          <a:lstStyle/>
          <a:p>
            <a:pPr marL="1371600" lvl="3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'*'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rezultat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broj1 * broj2;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(broj2 != 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rezultat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broj1 / broj2;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Djeljenje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nulom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nije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dozvoljeno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Nepoznata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operacija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Rezultat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rezultat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6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563C21-C7FC-DC36-9B38-9EFD0200A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90" b="46343"/>
          <a:stretch/>
        </p:blipFill>
        <p:spPr bwMode="auto">
          <a:xfrm>
            <a:off x="7755889" y="4535805"/>
            <a:ext cx="3611969" cy="15621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567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E76B-1D0A-D8F9-5C5C-8D43C82B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556F-AFCD-AB7A-6291-9D3544835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Napisati program koji unosi kvadratnu matricu n x n, a zatim ispisuje samo glavnu i sporednu dijagonalu matrice.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99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C149-E984-9C09-D8C1-63F54DC4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355600"/>
            <a:ext cx="10514419" cy="62687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dimenziju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matrice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[,] matrica =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[n, n];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matrice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0; j &lt; n;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matrica[i, j] = 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.Parse(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"Glavna i sporedna dijagonala matrice:"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.Write(matrica[i, i] + 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 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n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matrica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- 1] +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6CA869-2FEC-B6CF-4ECE-2A34B2FA99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5" b="5920"/>
          <a:stretch/>
        </p:blipFill>
        <p:spPr bwMode="auto">
          <a:xfrm>
            <a:off x="7823200" y="1870710"/>
            <a:ext cx="2887980" cy="3116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6295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2765-2F0A-0049-E55E-F744D45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AB9F-3447-6061-EA1C-0B467309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Napisati program koji računa sumu svih brojeva u intervalu od a do b, gdje korisnik unosi vrijednosti za a i b.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53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3FE8-8557-4F21-1289-257F2C2B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20" y="477520"/>
            <a:ext cx="10534739" cy="6075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.Write(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"Unesite početni broj a: 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.Parse(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završni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a; i &lt;= b;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$"Suma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brojeva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od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do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{b}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je: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7CB5BF-42E2-B253-4C44-5FD59A5BF2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3" b="49943"/>
          <a:stretch/>
        </p:blipFill>
        <p:spPr bwMode="auto">
          <a:xfrm>
            <a:off x="7648892" y="2823527"/>
            <a:ext cx="3472923" cy="1210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7295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D9C7-2556-5E6D-0ED4-D7344169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9EEA-E270-649D-2215-26D90257A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Napisati program koji provjerava da li su dvije riječi anagrami (sadrže iste karaktere u različitom redoslijedu).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02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30AA-F01D-0887-290C-77AC4CBB0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60" y="406400"/>
            <a:ext cx="10494099" cy="619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prvu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riječ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prvaRijec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drugu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riječ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drugaRijec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prva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prvaRijec.ToLower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ToCharArray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druga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drugaRijec.ToLower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ToCharArray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prva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druga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prva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druga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"Riječi su anagrami."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Riječi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nisu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anagrami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42E86E-FBA2-E057-761A-D7EF8B7BFD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73" b="57971"/>
          <a:stretch/>
        </p:blipFill>
        <p:spPr bwMode="auto">
          <a:xfrm>
            <a:off x="8185784" y="4146867"/>
            <a:ext cx="2885953" cy="11464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7592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08F-C725-59B0-1FC7-450E3520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5651-CBCF-2950-EC5B-B5B27C08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Napisati program koji zamjenjuje sve samoglasnike u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unijetoj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riječi sa znakom *.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0859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367B-FFE3-E88D-582F-D46B9925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87680"/>
            <a:ext cx="10402659" cy="6228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riječ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rijec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rezultat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rijec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aeiouAEIOU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.Contains(c))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rezultat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'*'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rezultat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Rezultat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rezultat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F87324-303A-4974-A2F7-09BCCD7D9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4" b="56287"/>
          <a:stretch/>
        </p:blipFill>
        <p:spPr bwMode="auto">
          <a:xfrm>
            <a:off x="7596822" y="2939256"/>
            <a:ext cx="3453175" cy="979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5673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73F8-CA6F-D91D-A667-C1334D35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21A8-7EC3-23E0-C1AF-4A201EF6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Napisati program koji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omogućava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unos ocjena za više studenata i računa prosječnu ocjenu svakog studenta. 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EFF4-66D2-2A1C-8B4D-46C416C2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599440"/>
            <a:ext cx="10575379" cy="5892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izbor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"1"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DodajStudenta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"2"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PrikaziStudente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"3"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Hvala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što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koristite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aplikaciju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Doviđenja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Nepoznata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opcija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Pokušajte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ponovo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izbor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"3"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6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1B86-0B38-BDC6-DBA5-76AD9855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568960"/>
            <a:ext cx="10087699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Ocjene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ProsjecnaOcjena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pPr marL="0" indent="0">
              <a:buNone/>
            </a:pP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sv-SE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sv-SE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ocjena </a:t>
            </a:r>
            <a:r>
              <a:rPr lang="sv-SE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Ocjene)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ocjena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Ocjene.Count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98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D5A1-B964-B526-2903-6527FD68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203200"/>
            <a:ext cx="10504259" cy="65328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.Write(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"Koliko studenata želite da unesete? 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brojStudenata = </a:t>
            </a:r>
            <a:r>
              <a:rPr lang="it-IT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.Parse(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.ReadLine());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brojStudenata;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"Ime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ocjena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brojOcjena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ocjene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0; j 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brojOcjena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Ocjena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{j + 1}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ocjene.Add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studenti.Add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Ime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Ocjene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ocjene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</a:t>
            </a:r>
            <a:r>
              <a:rPr lang="en-US" sz="1800" dirty="0" err="1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Prosječne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ocjene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student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student.Ime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student.ProsjecnaOcjena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():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C7E499-1066-B73E-0D53-87A6A81670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57" b="9162"/>
          <a:stretch/>
        </p:blipFill>
        <p:spPr bwMode="auto">
          <a:xfrm>
            <a:off x="8384857" y="1238447"/>
            <a:ext cx="1937703" cy="43811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5467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907C-7068-08FF-E572-EC503326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69CC-3D8F-38A0-D880-7A6E392B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Napisati program koji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omogućava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dodavanje i prikaz termina u stomatološkoj ordinaciji. </a:t>
            </a:r>
          </a:p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Sistem provjerava da li je termin već zauzet.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25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EAD3-C03C-165E-4DA8-FCE51E63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65760"/>
            <a:ext cx="10453459" cy="635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termini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1.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Dodaj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termin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"2. Prikaži termine"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"3.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Izlaz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Izaberite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opciju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opcija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opcija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.Write(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"Unesite vrijeme termina (HH:mm): 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vrijeme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termini.Contains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vrijeme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Termin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ovom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vremenu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je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već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zauzet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90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A80A-F7D3-3C2F-2E9B-EE489A68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60" y="203200"/>
            <a:ext cx="10494099" cy="6451600"/>
          </a:xfrm>
        </p:spPr>
        <p:txBody>
          <a:bodyPr>
            <a:normAutofit fontScale="85000" lnSpcReduction="20000"/>
          </a:bodyPr>
          <a:lstStyle/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termini.Add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vrijeme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Termin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uspješno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dodat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opcija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termini.Count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 ?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Zakazani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termini: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termini) 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Nema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zakazanih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termina."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opcija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3)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Hvala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Vam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što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koristili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aplikaciju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Nepoznata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opcija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A33791-1EB3-CD77-0B9D-707D2F6F1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6" b="2441"/>
          <a:stretch/>
        </p:blipFill>
        <p:spPr bwMode="auto">
          <a:xfrm>
            <a:off x="8387714" y="4018915"/>
            <a:ext cx="2564765" cy="273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3397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9C91-6F51-B53B-AAB1-6D97CB58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4775199"/>
            <a:ext cx="10087699" cy="1442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bs-Latn-B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bs-Latn-BA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https://github.com/Zulka12/CSharp-Zadaci-Seminarski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95E73-80B7-FD74-60AA-48B4E54D9BA1}"/>
              </a:ext>
            </a:extLst>
          </p:cNvPr>
          <p:cNvSpPr txBox="1"/>
          <p:nvPr/>
        </p:nvSpPr>
        <p:spPr>
          <a:xfrm>
            <a:off x="4069080" y="2590800"/>
            <a:ext cx="405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000" dirty="0"/>
              <a:t>Hvala na pažnji!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175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35A7-8BE6-10BD-D639-6A0ACE5A2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467360"/>
            <a:ext cx="10504259" cy="5984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DodajStudenta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</a:t>
            </a:r>
            <a:r>
              <a:rPr lang="en-US" sz="1800" dirty="0" err="1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Dodavanje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novog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prezime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prezime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Unesite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indeksa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brojIndeksa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noviStudent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Ime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Prezime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prezime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BrojIndeksa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brojIndeksa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studenti.Add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noviStudent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"Student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uspješno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dodat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0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D6DC-57F1-5181-7EEC-92AB7D4A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20" y="579120"/>
            <a:ext cx="10534739" cy="59029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PrikaziStudente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</a:t>
            </a:r>
            <a:r>
              <a:rPr lang="en-US" sz="1800" dirty="0" err="1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studenata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studenti.Count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it-IT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.WriteLine(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"Nema unijetih studenata."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student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studenti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(student);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1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3FAF179D-E6E9-4EBC-391E-793BC6E6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73" b="17582"/>
          <a:stretch/>
        </p:blipFill>
        <p:spPr bwMode="auto">
          <a:xfrm>
            <a:off x="3330303" y="106850"/>
            <a:ext cx="5531394" cy="6644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901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A608-CA32-A8F5-2C40-E51A5F78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Zadatak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75B3-17A9-2379-A2B4-C32960CC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Napisati program u programskom jeziku C# koji demonstrira koncept nasljeđivanja korištenjem dvije klase: </a:t>
            </a:r>
          </a:p>
          <a:p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Zivotinja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(bazna klasa) i Pas (nasljedna klasa). </a:t>
            </a:r>
          </a:p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Program treba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omogućiti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 u baznoj klasi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Zivotinja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 definira Ime za pohranu imena životinje i metodu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KreciSe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koja se ispisuje u formatu [Ime] se kreće. </a:t>
            </a:r>
          </a:p>
          <a:p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 nasljednoj klasi Pas se treba kreirati metoda Laj() i ispisuje se [Ime] laje: '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bs-Latn-BA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</a:t>
            </a:r>
            <a:r>
              <a:rPr lang="bs-Latn-BA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!'. 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1558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{1C0BADBD-3980-4889-9302-CB4EE72DEB94}tf89338750_win32</Template>
  <TotalTime>97</TotalTime>
  <Words>4519</Words>
  <Application>Microsoft Office PowerPoint</Application>
  <PresentationFormat>Widescreen</PresentationFormat>
  <Paragraphs>675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Aptos</vt:lpstr>
      <vt:lpstr>Arial</vt:lpstr>
      <vt:lpstr>Calibri</vt:lpstr>
      <vt:lpstr>Cambria Math</vt:lpstr>
      <vt:lpstr>Cascadia Mono</vt:lpstr>
      <vt:lpstr>Times New Roman</vt:lpstr>
      <vt:lpstr>Univers</vt:lpstr>
      <vt:lpstr>GradientVTI</vt:lpstr>
      <vt:lpstr>20 zadataka u C#</vt:lpstr>
      <vt:lpstr>Zadatak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 2</vt:lpstr>
      <vt:lpstr>PowerPoint Presentation</vt:lpstr>
      <vt:lpstr>PowerPoint Presentation</vt:lpstr>
      <vt:lpstr>Zadatak 3</vt:lpstr>
      <vt:lpstr>PowerPoint Presentation</vt:lpstr>
      <vt:lpstr>Zadatak 4</vt:lpstr>
      <vt:lpstr>PowerPoint Presentation</vt:lpstr>
      <vt:lpstr>Zadatak 5</vt:lpstr>
      <vt:lpstr>PowerPoint Presentation</vt:lpstr>
      <vt:lpstr>PowerPoint Presentation</vt:lpstr>
      <vt:lpstr>Zadatak 6</vt:lpstr>
      <vt:lpstr>PowerPoint Presentation</vt:lpstr>
      <vt:lpstr>PowerPoint Presentation</vt:lpstr>
      <vt:lpstr>Zadatak 7</vt:lpstr>
      <vt:lpstr>PowerPoint Presentation</vt:lpstr>
      <vt:lpstr>PowerPoint Presentation</vt:lpstr>
      <vt:lpstr>PowerPoint Presentation</vt:lpstr>
      <vt:lpstr>Zadatak 8</vt:lpstr>
      <vt:lpstr>PowerPoint Presentation</vt:lpstr>
      <vt:lpstr>Zadatak 9</vt:lpstr>
      <vt:lpstr>PowerPoint Presentation</vt:lpstr>
      <vt:lpstr>Zadatak 10</vt:lpstr>
      <vt:lpstr>PowerPoint Presentation</vt:lpstr>
      <vt:lpstr>Zadatak 11</vt:lpstr>
      <vt:lpstr>PowerPoint Presentation</vt:lpstr>
      <vt:lpstr>Zadatak 12</vt:lpstr>
      <vt:lpstr>PowerPoint Presentation</vt:lpstr>
      <vt:lpstr>Zadatak 13</vt:lpstr>
      <vt:lpstr>PowerPoint Presentation</vt:lpstr>
      <vt:lpstr>Zadatak 14</vt:lpstr>
      <vt:lpstr>PowerPoint Presentation</vt:lpstr>
      <vt:lpstr>PowerPoint Presentation</vt:lpstr>
      <vt:lpstr>Zadatak 15</vt:lpstr>
      <vt:lpstr>PowerPoint Presentation</vt:lpstr>
      <vt:lpstr>Zadatak 16</vt:lpstr>
      <vt:lpstr>PowerPoint Presentation</vt:lpstr>
      <vt:lpstr>Zadatak 17</vt:lpstr>
      <vt:lpstr>PowerPoint Presentation</vt:lpstr>
      <vt:lpstr>Zadatak 18</vt:lpstr>
      <vt:lpstr>PowerPoint Presentation</vt:lpstr>
      <vt:lpstr>Zadatak 19</vt:lpstr>
      <vt:lpstr>PowerPoint Presentation</vt:lpstr>
      <vt:lpstr>PowerPoint Presentation</vt:lpstr>
      <vt:lpstr>Zadatak 20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Zulka Musić</dc:creator>
  <cp:lastModifiedBy>Zulka Musić</cp:lastModifiedBy>
  <cp:revision>1</cp:revision>
  <dcterms:created xsi:type="dcterms:W3CDTF">2024-12-16T20:55:45Z</dcterms:created>
  <dcterms:modified xsi:type="dcterms:W3CDTF">2024-12-16T22:37:33Z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