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FC260-291B-421A-B991-7C26690DFC23}" v="4" dt="2024-12-16T22:37:15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lka Musić" userId="929283a3-b21d-4ab5-b3e6-9963fe2be6ff" providerId="ADAL" clId="{556FC260-291B-421A-B991-7C26690DFC23}"/>
    <pc:docChg chg="modSld">
      <pc:chgData name="Zulka Musić" userId="929283a3-b21d-4ab5-b3e6-9963fe2be6ff" providerId="ADAL" clId="{556FC260-291B-421A-B991-7C26690DFC23}" dt="2024-12-16T22:37:15.982" v="3" actId="20577"/>
      <pc:docMkLst>
        <pc:docMk/>
      </pc:docMkLst>
      <pc:sldChg chg="modSp">
        <pc:chgData name="Zulka Musić" userId="929283a3-b21d-4ab5-b3e6-9963fe2be6ff" providerId="ADAL" clId="{556FC260-291B-421A-B991-7C26690DFC23}" dt="2024-12-16T22:37:15.982" v="3" actId="20577"/>
        <pc:sldMkLst>
          <pc:docMk/>
          <pc:sldMk cId="1819359268" sldId="256"/>
        </pc:sldMkLst>
        <pc:spChg chg="mod">
          <ac:chgData name="Zulka Musić" userId="929283a3-b21d-4ab5-b3e6-9963fe2be6ff" providerId="ADAL" clId="{556FC260-291B-421A-B991-7C26690DFC23}" dt="2024-12-16T22:37:15.982" v="3" actId="20577"/>
          <ac:spMkLst>
            <pc:docMk/>
            <pc:sldMk cId="1819359268" sldId="256"/>
            <ac:spMk id="4" creationId="{0E28414E-0082-A4D4-B22C-BB1C59484E2D}"/>
          </ac:spMkLst>
        </pc:sp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86EAED-FC14-4C78-95C4-BA88133B7AA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3A040D-1010-4D4F-B7C5-4755433604C4}">
      <dgm:prSet custT="1"/>
      <dgm:spPr/>
      <dgm:t>
        <a:bodyPr/>
        <a:lstStyle/>
        <a:p>
          <a:r>
            <a:rPr lang="bs-Latn-BA" sz="2000" b="1" dirty="0"/>
            <a:t>Ekspertni sistem </a:t>
          </a:r>
          <a:r>
            <a:rPr lang="bs-Latn-BA" sz="2000" dirty="0"/>
            <a:t>je računarski program koji djeluje kao ljudski ekspert u dobro definisanom specifičnom zadatku, na bazi znanja.</a:t>
          </a:r>
          <a:endParaRPr lang="en-US" sz="2000" dirty="0"/>
        </a:p>
      </dgm:t>
    </dgm:pt>
    <dgm:pt modelId="{7DAF8420-2F41-42C2-B416-0CBB482EFF63}" type="parTrans" cxnId="{52FAC3F5-DA1D-4888-9149-3CA64A570235}">
      <dgm:prSet/>
      <dgm:spPr/>
      <dgm:t>
        <a:bodyPr/>
        <a:lstStyle/>
        <a:p>
          <a:endParaRPr lang="en-US"/>
        </a:p>
      </dgm:t>
    </dgm:pt>
    <dgm:pt modelId="{25D281EE-BBA8-41D9-A4C1-CFEBD545DA37}" type="sibTrans" cxnId="{52FAC3F5-DA1D-4888-9149-3CA64A570235}">
      <dgm:prSet/>
      <dgm:spPr/>
      <dgm:t>
        <a:bodyPr/>
        <a:lstStyle/>
        <a:p>
          <a:endParaRPr lang="en-US"/>
        </a:p>
      </dgm:t>
    </dgm:pt>
    <dgm:pt modelId="{1EA29A46-3238-4542-9979-E2A7E5050D05}">
      <dgm:prSet custT="1"/>
      <dgm:spPr/>
      <dgm:t>
        <a:bodyPr/>
        <a:lstStyle/>
        <a:p>
          <a:r>
            <a:rPr lang="bs-Latn-BA" sz="2000" b="1" dirty="0"/>
            <a:t>Ekspert</a:t>
          </a:r>
          <a:r>
            <a:rPr lang="bs-Latn-BA" sz="2000" dirty="0"/>
            <a:t> je osoba koja posjeduje specijalističko znanje iz neke uske oblasti, iskustvo i sposobnost rasuđivanja.</a:t>
          </a:r>
          <a:endParaRPr lang="en-US" sz="2000" dirty="0"/>
        </a:p>
      </dgm:t>
    </dgm:pt>
    <dgm:pt modelId="{83FFA8A0-0791-44F6-935C-391D6E3CC80C}" type="parTrans" cxnId="{557F8E15-F866-4C74-8834-7C7E11EB2CB4}">
      <dgm:prSet/>
      <dgm:spPr/>
      <dgm:t>
        <a:bodyPr/>
        <a:lstStyle/>
        <a:p>
          <a:endParaRPr lang="en-US"/>
        </a:p>
      </dgm:t>
    </dgm:pt>
    <dgm:pt modelId="{DA85AC01-D853-4045-87A4-D7AD54F6F0AB}" type="sibTrans" cxnId="{557F8E15-F866-4C74-8834-7C7E11EB2CB4}">
      <dgm:prSet/>
      <dgm:spPr/>
      <dgm:t>
        <a:bodyPr/>
        <a:lstStyle/>
        <a:p>
          <a:endParaRPr lang="en-US"/>
        </a:p>
      </dgm:t>
    </dgm:pt>
    <dgm:pt modelId="{02BE76B4-E530-4D5A-8758-27DF9EAF367A}">
      <dgm:prSet custT="1"/>
      <dgm:spPr/>
      <dgm:t>
        <a:bodyPr/>
        <a:lstStyle/>
        <a:p>
          <a:r>
            <a:rPr lang="bs-Latn-BA" sz="2000" b="1" dirty="0"/>
            <a:t>Ekspertiza </a:t>
          </a:r>
          <a:r>
            <a:rPr lang="bs-Latn-BA" sz="2000" dirty="0"/>
            <a:t>je specifično znanje eksperata, stečeno na osnovu učenja, obuke i prakse.</a:t>
          </a:r>
          <a:endParaRPr lang="en-US" sz="2000" dirty="0"/>
        </a:p>
      </dgm:t>
    </dgm:pt>
    <dgm:pt modelId="{F220BD5F-17A6-466A-A9FB-02118979D7B3}" type="parTrans" cxnId="{BC3873DB-BA99-4CE0-BB50-A170B494AF24}">
      <dgm:prSet/>
      <dgm:spPr/>
      <dgm:t>
        <a:bodyPr/>
        <a:lstStyle/>
        <a:p>
          <a:endParaRPr lang="en-US"/>
        </a:p>
      </dgm:t>
    </dgm:pt>
    <dgm:pt modelId="{59F279D3-20CA-4FF3-86C7-638B48827A5F}" type="sibTrans" cxnId="{BC3873DB-BA99-4CE0-BB50-A170B494AF24}">
      <dgm:prSet/>
      <dgm:spPr/>
      <dgm:t>
        <a:bodyPr/>
        <a:lstStyle/>
        <a:p>
          <a:endParaRPr lang="en-US"/>
        </a:p>
      </dgm:t>
    </dgm:pt>
    <dgm:pt modelId="{32CF4BF6-FBDB-42EE-B8D0-CCA6DBC0635D}" type="pres">
      <dgm:prSet presAssocID="{9586EAED-FC14-4C78-95C4-BA88133B7A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1E743B-E36E-47C1-BEA2-A9019621B5C1}" type="pres">
      <dgm:prSet presAssocID="{4E3A040D-1010-4D4F-B7C5-4755433604C4}" presName="hierRoot1" presStyleCnt="0"/>
      <dgm:spPr/>
    </dgm:pt>
    <dgm:pt modelId="{4CAE537F-0816-4D24-BBF8-9E72EA717C6E}" type="pres">
      <dgm:prSet presAssocID="{4E3A040D-1010-4D4F-B7C5-4755433604C4}" presName="composite" presStyleCnt="0"/>
      <dgm:spPr/>
    </dgm:pt>
    <dgm:pt modelId="{5CCC088A-E869-42A7-8152-F28360E6F2DE}" type="pres">
      <dgm:prSet presAssocID="{4E3A040D-1010-4D4F-B7C5-4755433604C4}" presName="background" presStyleLbl="node0" presStyleIdx="0" presStyleCnt="3"/>
      <dgm:spPr/>
    </dgm:pt>
    <dgm:pt modelId="{4D53E4EA-2FD1-42F8-B43A-8314795F43A0}" type="pres">
      <dgm:prSet presAssocID="{4E3A040D-1010-4D4F-B7C5-4755433604C4}" presName="text" presStyleLbl="fgAcc0" presStyleIdx="0" presStyleCnt="3" custScaleX="126589" custScaleY="144716">
        <dgm:presLayoutVars>
          <dgm:chPref val="3"/>
        </dgm:presLayoutVars>
      </dgm:prSet>
      <dgm:spPr/>
    </dgm:pt>
    <dgm:pt modelId="{C94FC1E5-5579-403D-90CA-37FA6E9AE504}" type="pres">
      <dgm:prSet presAssocID="{4E3A040D-1010-4D4F-B7C5-4755433604C4}" presName="hierChild2" presStyleCnt="0"/>
      <dgm:spPr/>
    </dgm:pt>
    <dgm:pt modelId="{293BFCF2-147C-4749-B7A2-3A046C24E92F}" type="pres">
      <dgm:prSet presAssocID="{1EA29A46-3238-4542-9979-E2A7E5050D05}" presName="hierRoot1" presStyleCnt="0"/>
      <dgm:spPr/>
    </dgm:pt>
    <dgm:pt modelId="{940C0ECE-AC2E-41B5-A60E-DF8B4878EFF4}" type="pres">
      <dgm:prSet presAssocID="{1EA29A46-3238-4542-9979-E2A7E5050D05}" presName="composite" presStyleCnt="0"/>
      <dgm:spPr/>
    </dgm:pt>
    <dgm:pt modelId="{1FCA44C5-58B8-4BE3-BA22-DED59D946969}" type="pres">
      <dgm:prSet presAssocID="{1EA29A46-3238-4542-9979-E2A7E5050D05}" presName="background" presStyleLbl="node0" presStyleIdx="1" presStyleCnt="3"/>
      <dgm:spPr/>
    </dgm:pt>
    <dgm:pt modelId="{C4192EDA-0077-4173-84FD-38C08F192FF1}" type="pres">
      <dgm:prSet presAssocID="{1EA29A46-3238-4542-9979-E2A7E5050D05}" presName="text" presStyleLbl="fgAcc0" presStyleIdx="1" presStyleCnt="3" custScaleX="124459" custScaleY="146558">
        <dgm:presLayoutVars>
          <dgm:chPref val="3"/>
        </dgm:presLayoutVars>
      </dgm:prSet>
      <dgm:spPr/>
    </dgm:pt>
    <dgm:pt modelId="{C6630133-76CC-41D4-A614-20CD5401F643}" type="pres">
      <dgm:prSet presAssocID="{1EA29A46-3238-4542-9979-E2A7E5050D05}" presName="hierChild2" presStyleCnt="0"/>
      <dgm:spPr/>
    </dgm:pt>
    <dgm:pt modelId="{E81BDCDC-B1EE-4CD7-89B4-80DBCFC0081D}" type="pres">
      <dgm:prSet presAssocID="{02BE76B4-E530-4D5A-8758-27DF9EAF367A}" presName="hierRoot1" presStyleCnt="0"/>
      <dgm:spPr/>
    </dgm:pt>
    <dgm:pt modelId="{F69EE205-7B07-4975-8F48-28B6C41DAB04}" type="pres">
      <dgm:prSet presAssocID="{02BE76B4-E530-4D5A-8758-27DF9EAF367A}" presName="composite" presStyleCnt="0"/>
      <dgm:spPr/>
    </dgm:pt>
    <dgm:pt modelId="{D0F78FD2-19BC-4245-A187-27AE29052F13}" type="pres">
      <dgm:prSet presAssocID="{02BE76B4-E530-4D5A-8758-27DF9EAF367A}" presName="background" presStyleLbl="node0" presStyleIdx="2" presStyleCnt="3"/>
      <dgm:spPr/>
    </dgm:pt>
    <dgm:pt modelId="{1F1B3BC5-262B-4235-8D6A-63C49FCF2ECF}" type="pres">
      <dgm:prSet presAssocID="{02BE76B4-E530-4D5A-8758-27DF9EAF367A}" presName="text" presStyleLbl="fgAcc0" presStyleIdx="2" presStyleCnt="3" custScaleX="127625" custScaleY="149442">
        <dgm:presLayoutVars>
          <dgm:chPref val="3"/>
        </dgm:presLayoutVars>
      </dgm:prSet>
      <dgm:spPr/>
    </dgm:pt>
    <dgm:pt modelId="{26BE7B7A-131C-4634-BDAF-A3833C3BA257}" type="pres">
      <dgm:prSet presAssocID="{02BE76B4-E530-4D5A-8758-27DF9EAF367A}" presName="hierChild2" presStyleCnt="0"/>
      <dgm:spPr/>
    </dgm:pt>
  </dgm:ptLst>
  <dgm:cxnLst>
    <dgm:cxn modelId="{557F8E15-F866-4C74-8834-7C7E11EB2CB4}" srcId="{9586EAED-FC14-4C78-95C4-BA88133B7AA0}" destId="{1EA29A46-3238-4542-9979-E2A7E5050D05}" srcOrd="1" destOrd="0" parTransId="{83FFA8A0-0791-44F6-935C-391D6E3CC80C}" sibTransId="{DA85AC01-D853-4045-87A4-D7AD54F6F0AB}"/>
    <dgm:cxn modelId="{6B9ED546-5715-4BAB-96DE-F72439F98B03}" type="presOf" srcId="{1EA29A46-3238-4542-9979-E2A7E5050D05}" destId="{C4192EDA-0077-4173-84FD-38C08F192FF1}" srcOrd="0" destOrd="0" presId="urn:microsoft.com/office/officeart/2005/8/layout/hierarchy1"/>
    <dgm:cxn modelId="{F4C0A553-53D0-4015-9029-F9826359032E}" type="presOf" srcId="{4E3A040D-1010-4D4F-B7C5-4755433604C4}" destId="{4D53E4EA-2FD1-42F8-B43A-8314795F43A0}" srcOrd="0" destOrd="0" presId="urn:microsoft.com/office/officeart/2005/8/layout/hierarchy1"/>
    <dgm:cxn modelId="{BC3873DB-BA99-4CE0-BB50-A170B494AF24}" srcId="{9586EAED-FC14-4C78-95C4-BA88133B7AA0}" destId="{02BE76B4-E530-4D5A-8758-27DF9EAF367A}" srcOrd="2" destOrd="0" parTransId="{F220BD5F-17A6-466A-A9FB-02118979D7B3}" sibTransId="{59F279D3-20CA-4FF3-86C7-638B48827A5F}"/>
    <dgm:cxn modelId="{FF9652E8-DDC9-4BD9-A196-A7B8DDD117D1}" type="presOf" srcId="{9586EAED-FC14-4C78-95C4-BA88133B7AA0}" destId="{32CF4BF6-FBDB-42EE-B8D0-CCA6DBC0635D}" srcOrd="0" destOrd="0" presId="urn:microsoft.com/office/officeart/2005/8/layout/hierarchy1"/>
    <dgm:cxn modelId="{52FAC3F5-DA1D-4888-9149-3CA64A570235}" srcId="{9586EAED-FC14-4C78-95C4-BA88133B7AA0}" destId="{4E3A040D-1010-4D4F-B7C5-4755433604C4}" srcOrd="0" destOrd="0" parTransId="{7DAF8420-2F41-42C2-B416-0CBB482EFF63}" sibTransId="{25D281EE-BBA8-41D9-A4C1-CFEBD545DA37}"/>
    <dgm:cxn modelId="{5F9CADFE-18E0-49B9-BB16-996E92543290}" type="presOf" srcId="{02BE76B4-E530-4D5A-8758-27DF9EAF367A}" destId="{1F1B3BC5-262B-4235-8D6A-63C49FCF2ECF}" srcOrd="0" destOrd="0" presId="urn:microsoft.com/office/officeart/2005/8/layout/hierarchy1"/>
    <dgm:cxn modelId="{7F6C8C3D-2639-4705-BD8C-09005DFDF513}" type="presParOf" srcId="{32CF4BF6-FBDB-42EE-B8D0-CCA6DBC0635D}" destId="{111E743B-E36E-47C1-BEA2-A9019621B5C1}" srcOrd="0" destOrd="0" presId="urn:microsoft.com/office/officeart/2005/8/layout/hierarchy1"/>
    <dgm:cxn modelId="{67D942E4-567E-4243-8AB9-37DB95522007}" type="presParOf" srcId="{111E743B-E36E-47C1-BEA2-A9019621B5C1}" destId="{4CAE537F-0816-4D24-BBF8-9E72EA717C6E}" srcOrd="0" destOrd="0" presId="urn:microsoft.com/office/officeart/2005/8/layout/hierarchy1"/>
    <dgm:cxn modelId="{B907B9B0-D58D-4549-8A04-ECDE8DCBC293}" type="presParOf" srcId="{4CAE537F-0816-4D24-BBF8-9E72EA717C6E}" destId="{5CCC088A-E869-42A7-8152-F28360E6F2DE}" srcOrd="0" destOrd="0" presId="urn:microsoft.com/office/officeart/2005/8/layout/hierarchy1"/>
    <dgm:cxn modelId="{302AC662-39BC-4E6D-8DBD-F8E49A0BFAF4}" type="presParOf" srcId="{4CAE537F-0816-4D24-BBF8-9E72EA717C6E}" destId="{4D53E4EA-2FD1-42F8-B43A-8314795F43A0}" srcOrd="1" destOrd="0" presId="urn:microsoft.com/office/officeart/2005/8/layout/hierarchy1"/>
    <dgm:cxn modelId="{8D1F6AAD-802E-4A16-A062-0271FDA55E62}" type="presParOf" srcId="{111E743B-E36E-47C1-BEA2-A9019621B5C1}" destId="{C94FC1E5-5579-403D-90CA-37FA6E9AE504}" srcOrd="1" destOrd="0" presId="urn:microsoft.com/office/officeart/2005/8/layout/hierarchy1"/>
    <dgm:cxn modelId="{1057A58D-708A-42E3-81F4-689B5F78EFF5}" type="presParOf" srcId="{32CF4BF6-FBDB-42EE-B8D0-CCA6DBC0635D}" destId="{293BFCF2-147C-4749-B7A2-3A046C24E92F}" srcOrd="1" destOrd="0" presId="urn:microsoft.com/office/officeart/2005/8/layout/hierarchy1"/>
    <dgm:cxn modelId="{02146473-B52E-4B81-BC8F-29B653C0D415}" type="presParOf" srcId="{293BFCF2-147C-4749-B7A2-3A046C24E92F}" destId="{940C0ECE-AC2E-41B5-A60E-DF8B4878EFF4}" srcOrd="0" destOrd="0" presId="urn:microsoft.com/office/officeart/2005/8/layout/hierarchy1"/>
    <dgm:cxn modelId="{2F328047-E827-405E-9274-D2F43F611C4F}" type="presParOf" srcId="{940C0ECE-AC2E-41B5-A60E-DF8B4878EFF4}" destId="{1FCA44C5-58B8-4BE3-BA22-DED59D946969}" srcOrd="0" destOrd="0" presId="urn:microsoft.com/office/officeart/2005/8/layout/hierarchy1"/>
    <dgm:cxn modelId="{4EA67A01-F2D8-4CE1-8180-6991BFC5918E}" type="presParOf" srcId="{940C0ECE-AC2E-41B5-A60E-DF8B4878EFF4}" destId="{C4192EDA-0077-4173-84FD-38C08F192FF1}" srcOrd="1" destOrd="0" presId="urn:microsoft.com/office/officeart/2005/8/layout/hierarchy1"/>
    <dgm:cxn modelId="{41A878F7-2690-4299-A084-C3739AAFC78B}" type="presParOf" srcId="{293BFCF2-147C-4749-B7A2-3A046C24E92F}" destId="{C6630133-76CC-41D4-A614-20CD5401F643}" srcOrd="1" destOrd="0" presId="urn:microsoft.com/office/officeart/2005/8/layout/hierarchy1"/>
    <dgm:cxn modelId="{98E8C79B-64AF-456A-9448-29D3B9C4D294}" type="presParOf" srcId="{32CF4BF6-FBDB-42EE-B8D0-CCA6DBC0635D}" destId="{E81BDCDC-B1EE-4CD7-89B4-80DBCFC0081D}" srcOrd="2" destOrd="0" presId="urn:microsoft.com/office/officeart/2005/8/layout/hierarchy1"/>
    <dgm:cxn modelId="{43C0E65B-087F-44E1-8B6E-467647B8E8CE}" type="presParOf" srcId="{E81BDCDC-B1EE-4CD7-89B4-80DBCFC0081D}" destId="{F69EE205-7B07-4975-8F48-28B6C41DAB04}" srcOrd="0" destOrd="0" presId="urn:microsoft.com/office/officeart/2005/8/layout/hierarchy1"/>
    <dgm:cxn modelId="{44E2DB6C-7EBA-43AF-B812-2F5D4A16412D}" type="presParOf" srcId="{F69EE205-7B07-4975-8F48-28B6C41DAB04}" destId="{D0F78FD2-19BC-4245-A187-27AE29052F13}" srcOrd="0" destOrd="0" presId="urn:microsoft.com/office/officeart/2005/8/layout/hierarchy1"/>
    <dgm:cxn modelId="{2D73FE30-6B6B-47F8-A686-5CF0668A5B47}" type="presParOf" srcId="{F69EE205-7B07-4975-8F48-28B6C41DAB04}" destId="{1F1B3BC5-262B-4235-8D6A-63C49FCF2ECF}" srcOrd="1" destOrd="0" presId="urn:microsoft.com/office/officeart/2005/8/layout/hierarchy1"/>
    <dgm:cxn modelId="{DA52B11D-1655-42AE-B381-63EC9E01E825}" type="presParOf" srcId="{E81BDCDC-B1EE-4CD7-89B4-80DBCFC0081D}" destId="{26BE7B7A-131C-4634-BDAF-A3833C3BA2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5F8F95-9BA8-4B4A-9731-7D66308B446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CC3FBC-0A99-4004-89B2-C045A2BBFB8C}">
      <dgm:prSet/>
      <dgm:spPr/>
      <dgm:t>
        <a:bodyPr/>
        <a:lstStyle/>
        <a:p>
          <a:r>
            <a:rPr lang="bs-Latn-BA" b="1" dirty="0"/>
            <a:t>Povećana dostupnost</a:t>
          </a:r>
          <a:r>
            <a:rPr lang="bs-Latn-BA" dirty="0"/>
            <a:t> </a:t>
          </a:r>
          <a:endParaRPr lang="en-US" dirty="0"/>
        </a:p>
      </dgm:t>
    </dgm:pt>
    <dgm:pt modelId="{EEC50499-61F4-4AF0-BC76-C1C8E6BEADC3}" type="parTrans" cxnId="{C251E969-1E80-45BA-800B-07EF56331478}">
      <dgm:prSet/>
      <dgm:spPr/>
      <dgm:t>
        <a:bodyPr/>
        <a:lstStyle/>
        <a:p>
          <a:endParaRPr lang="en-US"/>
        </a:p>
      </dgm:t>
    </dgm:pt>
    <dgm:pt modelId="{81ED3A95-4421-444D-ABE4-D8B3500EEE68}" type="sibTrans" cxnId="{C251E969-1E80-45BA-800B-07EF56331478}">
      <dgm:prSet/>
      <dgm:spPr/>
      <dgm:t>
        <a:bodyPr/>
        <a:lstStyle/>
        <a:p>
          <a:endParaRPr lang="en-US"/>
        </a:p>
      </dgm:t>
    </dgm:pt>
    <dgm:pt modelId="{D0E01727-AD65-46A4-8B06-7D519D916372}">
      <dgm:prSet/>
      <dgm:spPr/>
      <dgm:t>
        <a:bodyPr/>
        <a:lstStyle/>
        <a:p>
          <a:r>
            <a:rPr lang="bs-Latn-BA" b="1"/>
            <a:t>Smanjena cijena</a:t>
          </a:r>
          <a:endParaRPr lang="en-US"/>
        </a:p>
      </dgm:t>
    </dgm:pt>
    <dgm:pt modelId="{FCCEF021-E663-4544-AC2A-ADD2BBB25E34}" type="parTrans" cxnId="{0F03330D-2FBF-4178-9527-792D03E1DAA9}">
      <dgm:prSet/>
      <dgm:spPr/>
      <dgm:t>
        <a:bodyPr/>
        <a:lstStyle/>
        <a:p>
          <a:endParaRPr lang="en-US"/>
        </a:p>
      </dgm:t>
    </dgm:pt>
    <dgm:pt modelId="{5E3E6A60-80E0-4BA1-81B8-E28FA5F0C053}" type="sibTrans" cxnId="{0F03330D-2FBF-4178-9527-792D03E1DAA9}">
      <dgm:prSet/>
      <dgm:spPr/>
      <dgm:t>
        <a:bodyPr/>
        <a:lstStyle/>
        <a:p>
          <a:endParaRPr lang="en-US"/>
        </a:p>
      </dgm:t>
    </dgm:pt>
    <dgm:pt modelId="{07C5C014-C37B-4996-84D5-E68F12028727}">
      <dgm:prSet/>
      <dgm:spPr/>
      <dgm:t>
        <a:bodyPr/>
        <a:lstStyle/>
        <a:p>
          <a:r>
            <a:rPr lang="bs-Latn-BA" b="1"/>
            <a:t>Smanjena opasnost</a:t>
          </a:r>
          <a:r>
            <a:rPr lang="bs-Latn-BA"/>
            <a:t> </a:t>
          </a:r>
          <a:endParaRPr lang="en-US"/>
        </a:p>
      </dgm:t>
    </dgm:pt>
    <dgm:pt modelId="{5710B332-E03E-4480-8D6E-58604A2D3DB9}" type="parTrans" cxnId="{2DABB6D4-B68D-4998-A1CA-4C3A16B431EF}">
      <dgm:prSet/>
      <dgm:spPr/>
      <dgm:t>
        <a:bodyPr/>
        <a:lstStyle/>
        <a:p>
          <a:endParaRPr lang="en-US"/>
        </a:p>
      </dgm:t>
    </dgm:pt>
    <dgm:pt modelId="{22D11868-3532-486D-B6CE-68629E7CD870}" type="sibTrans" cxnId="{2DABB6D4-B68D-4998-A1CA-4C3A16B431EF}">
      <dgm:prSet/>
      <dgm:spPr/>
      <dgm:t>
        <a:bodyPr/>
        <a:lstStyle/>
        <a:p>
          <a:endParaRPr lang="en-US"/>
        </a:p>
      </dgm:t>
    </dgm:pt>
    <dgm:pt modelId="{AD9A645C-5022-40F6-89C1-9333DA03D6A4}">
      <dgm:prSet/>
      <dgm:spPr/>
      <dgm:t>
        <a:bodyPr/>
        <a:lstStyle/>
        <a:p>
          <a:r>
            <a:rPr lang="bs-Latn-BA" b="1"/>
            <a:t>Postojanost</a:t>
          </a:r>
          <a:r>
            <a:rPr lang="bs-Latn-BA"/>
            <a:t> </a:t>
          </a:r>
          <a:endParaRPr lang="en-US"/>
        </a:p>
      </dgm:t>
    </dgm:pt>
    <dgm:pt modelId="{F9AC5531-927E-4D83-BFC3-21D24E367A8A}" type="parTrans" cxnId="{B748AF10-5140-4097-8A90-A83FFCD10AC4}">
      <dgm:prSet/>
      <dgm:spPr/>
      <dgm:t>
        <a:bodyPr/>
        <a:lstStyle/>
        <a:p>
          <a:endParaRPr lang="en-US"/>
        </a:p>
      </dgm:t>
    </dgm:pt>
    <dgm:pt modelId="{9420D360-A63B-4A8A-96A2-B2F2BF28077F}" type="sibTrans" cxnId="{B748AF10-5140-4097-8A90-A83FFCD10AC4}">
      <dgm:prSet/>
      <dgm:spPr/>
      <dgm:t>
        <a:bodyPr/>
        <a:lstStyle/>
        <a:p>
          <a:endParaRPr lang="en-US"/>
        </a:p>
      </dgm:t>
    </dgm:pt>
    <dgm:pt modelId="{7BD88551-22EB-4A95-94BF-49B1210E9F5A}">
      <dgm:prSet/>
      <dgm:spPr/>
      <dgm:t>
        <a:bodyPr/>
        <a:lstStyle/>
        <a:p>
          <a:r>
            <a:rPr lang="bs-Latn-BA" b="1"/>
            <a:t>Višestruka ekspertiza</a:t>
          </a:r>
          <a:r>
            <a:rPr lang="bs-Latn-BA"/>
            <a:t> </a:t>
          </a:r>
          <a:endParaRPr lang="en-US"/>
        </a:p>
      </dgm:t>
    </dgm:pt>
    <dgm:pt modelId="{53505459-88B4-47DC-B935-598B353B3F67}" type="parTrans" cxnId="{44822FA9-C0C9-4EB7-AE1C-B09C2E63FD7B}">
      <dgm:prSet/>
      <dgm:spPr/>
      <dgm:t>
        <a:bodyPr/>
        <a:lstStyle/>
        <a:p>
          <a:endParaRPr lang="en-US"/>
        </a:p>
      </dgm:t>
    </dgm:pt>
    <dgm:pt modelId="{00D37270-00C9-4C82-9FD8-DE40F1D2D9C4}" type="sibTrans" cxnId="{44822FA9-C0C9-4EB7-AE1C-B09C2E63FD7B}">
      <dgm:prSet/>
      <dgm:spPr/>
      <dgm:t>
        <a:bodyPr/>
        <a:lstStyle/>
        <a:p>
          <a:endParaRPr lang="en-US"/>
        </a:p>
      </dgm:t>
    </dgm:pt>
    <dgm:pt modelId="{D3CF7A4D-B61D-414A-9FDE-B91896917A99}">
      <dgm:prSet/>
      <dgm:spPr/>
      <dgm:t>
        <a:bodyPr/>
        <a:lstStyle/>
        <a:p>
          <a:r>
            <a:rPr lang="bs-Latn-BA" b="1"/>
            <a:t>Povećana pouzdanost</a:t>
          </a:r>
          <a:r>
            <a:rPr lang="bs-Latn-BA"/>
            <a:t> </a:t>
          </a:r>
          <a:endParaRPr lang="en-US"/>
        </a:p>
      </dgm:t>
    </dgm:pt>
    <dgm:pt modelId="{DD5CFC6F-CE4E-482F-8ED3-669E9251ED42}" type="parTrans" cxnId="{88DC19E2-A94E-45B4-A98D-F88EA3EAF7C2}">
      <dgm:prSet/>
      <dgm:spPr/>
      <dgm:t>
        <a:bodyPr/>
        <a:lstStyle/>
        <a:p>
          <a:endParaRPr lang="en-US"/>
        </a:p>
      </dgm:t>
    </dgm:pt>
    <dgm:pt modelId="{9D0D2C99-C2D2-4276-A109-D87CFDAE8492}" type="sibTrans" cxnId="{88DC19E2-A94E-45B4-A98D-F88EA3EAF7C2}">
      <dgm:prSet/>
      <dgm:spPr/>
      <dgm:t>
        <a:bodyPr/>
        <a:lstStyle/>
        <a:p>
          <a:endParaRPr lang="en-US"/>
        </a:p>
      </dgm:t>
    </dgm:pt>
    <dgm:pt modelId="{22C0C8BA-36F3-46F4-B0A7-41CB376BF6B5}">
      <dgm:prSet/>
      <dgm:spPr/>
      <dgm:t>
        <a:bodyPr/>
        <a:lstStyle/>
        <a:p>
          <a:r>
            <a:rPr lang="bs-Latn-BA" b="1"/>
            <a:t>Obezbijeđivanje objašnjenja</a:t>
          </a:r>
          <a:r>
            <a:rPr lang="bs-Latn-BA"/>
            <a:t> </a:t>
          </a:r>
          <a:endParaRPr lang="en-US"/>
        </a:p>
      </dgm:t>
    </dgm:pt>
    <dgm:pt modelId="{D8A1C6E5-5119-45B4-AF3A-6A906CCC3C94}" type="parTrans" cxnId="{B649366A-4556-429F-B618-9F00CB7F9B38}">
      <dgm:prSet/>
      <dgm:spPr/>
      <dgm:t>
        <a:bodyPr/>
        <a:lstStyle/>
        <a:p>
          <a:endParaRPr lang="en-US"/>
        </a:p>
      </dgm:t>
    </dgm:pt>
    <dgm:pt modelId="{63BE5D92-B398-4DBF-A827-7AD2C1C6505B}" type="sibTrans" cxnId="{B649366A-4556-429F-B618-9F00CB7F9B38}">
      <dgm:prSet/>
      <dgm:spPr/>
      <dgm:t>
        <a:bodyPr/>
        <a:lstStyle/>
        <a:p>
          <a:endParaRPr lang="en-US"/>
        </a:p>
      </dgm:t>
    </dgm:pt>
    <dgm:pt modelId="{B9F54373-4684-4257-B6C7-C6A0E535C1EE}">
      <dgm:prSet/>
      <dgm:spPr/>
      <dgm:t>
        <a:bodyPr/>
        <a:lstStyle/>
        <a:p>
          <a:r>
            <a:rPr lang="bs-Latn-BA" b="1"/>
            <a:t>Brz odgovor</a:t>
          </a:r>
          <a:r>
            <a:rPr lang="bs-Latn-BA"/>
            <a:t> </a:t>
          </a:r>
          <a:endParaRPr lang="en-US"/>
        </a:p>
      </dgm:t>
    </dgm:pt>
    <dgm:pt modelId="{8291D83B-FE9E-4BC8-87E3-F6E703026C05}" type="parTrans" cxnId="{DC71941E-201F-43BE-A7E0-E79AC7773592}">
      <dgm:prSet/>
      <dgm:spPr/>
      <dgm:t>
        <a:bodyPr/>
        <a:lstStyle/>
        <a:p>
          <a:endParaRPr lang="en-US"/>
        </a:p>
      </dgm:t>
    </dgm:pt>
    <dgm:pt modelId="{C6838F58-C228-4B07-A512-2FB16DB7A601}" type="sibTrans" cxnId="{DC71941E-201F-43BE-A7E0-E79AC7773592}">
      <dgm:prSet/>
      <dgm:spPr/>
      <dgm:t>
        <a:bodyPr/>
        <a:lstStyle/>
        <a:p>
          <a:endParaRPr lang="en-US"/>
        </a:p>
      </dgm:t>
    </dgm:pt>
    <dgm:pt modelId="{AC635BDE-A1EA-4198-824F-DF56A128F30B}">
      <dgm:prSet/>
      <dgm:spPr/>
      <dgm:t>
        <a:bodyPr/>
        <a:lstStyle/>
        <a:p>
          <a:r>
            <a:rPr lang="bs-Latn-BA" b="1"/>
            <a:t>Prenosivost znanja – inteligentni tutor</a:t>
          </a:r>
          <a:r>
            <a:rPr lang="bs-Latn-BA"/>
            <a:t> </a:t>
          </a:r>
          <a:endParaRPr lang="en-US"/>
        </a:p>
      </dgm:t>
    </dgm:pt>
    <dgm:pt modelId="{EF14F894-6AE0-4197-9224-00F40525B925}" type="parTrans" cxnId="{AA7D397D-CEE3-477A-B9DB-E2B53B01F0FE}">
      <dgm:prSet/>
      <dgm:spPr/>
      <dgm:t>
        <a:bodyPr/>
        <a:lstStyle/>
        <a:p>
          <a:endParaRPr lang="en-US"/>
        </a:p>
      </dgm:t>
    </dgm:pt>
    <dgm:pt modelId="{CBC6BDA2-23F4-49F8-9E93-B507ECEB4B23}" type="sibTrans" cxnId="{AA7D397D-CEE3-477A-B9DB-E2B53B01F0FE}">
      <dgm:prSet/>
      <dgm:spPr/>
      <dgm:t>
        <a:bodyPr/>
        <a:lstStyle/>
        <a:p>
          <a:endParaRPr lang="en-US"/>
        </a:p>
      </dgm:t>
    </dgm:pt>
    <dgm:pt modelId="{E6AA1B26-42BD-4E14-AF8E-C9B743B628BA}" type="pres">
      <dgm:prSet presAssocID="{E75F8F95-9BA8-4B4A-9731-7D66308B446E}" presName="vert0" presStyleCnt="0">
        <dgm:presLayoutVars>
          <dgm:dir/>
          <dgm:animOne val="branch"/>
          <dgm:animLvl val="lvl"/>
        </dgm:presLayoutVars>
      </dgm:prSet>
      <dgm:spPr/>
    </dgm:pt>
    <dgm:pt modelId="{F0F69557-08B9-4EB6-A831-D5FE7C532CF6}" type="pres">
      <dgm:prSet presAssocID="{EACC3FBC-0A99-4004-89B2-C045A2BBFB8C}" presName="thickLine" presStyleLbl="alignNode1" presStyleIdx="0" presStyleCnt="9"/>
      <dgm:spPr/>
    </dgm:pt>
    <dgm:pt modelId="{E6CE9336-51D2-45FB-BC15-1A5D2F794DAB}" type="pres">
      <dgm:prSet presAssocID="{EACC3FBC-0A99-4004-89B2-C045A2BBFB8C}" presName="horz1" presStyleCnt="0"/>
      <dgm:spPr/>
    </dgm:pt>
    <dgm:pt modelId="{C8EEE056-CF2F-4245-9CA5-A0F21952E41F}" type="pres">
      <dgm:prSet presAssocID="{EACC3FBC-0A99-4004-89B2-C045A2BBFB8C}" presName="tx1" presStyleLbl="revTx" presStyleIdx="0" presStyleCnt="9"/>
      <dgm:spPr/>
    </dgm:pt>
    <dgm:pt modelId="{9889F94E-5405-44C8-A8AD-6C8E3557B223}" type="pres">
      <dgm:prSet presAssocID="{EACC3FBC-0A99-4004-89B2-C045A2BBFB8C}" presName="vert1" presStyleCnt="0"/>
      <dgm:spPr/>
    </dgm:pt>
    <dgm:pt modelId="{EC42CC8D-766B-4DF6-AA03-313C604507A4}" type="pres">
      <dgm:prSet presAssocID="{D0E01727-AD65-46A4-8B06-7D519D916372}" presName="thickLine" presStyleLbl="alignNode1" presStyleIdx="1" presStyleCnt="9"/>
      <dgm:spPr/>
    </dgm:pt>
    <dgm:pt modelId="{CFBC0532-6563-43EE-B7DE-E09050426B87}" type="pres">
      <dgm:prSet presAssocID="{D0E01727-AD65-46A4-8B06-7D519D916372}" presName="horz1" presStyleCnt="0"/>
      <dgm:spPr/>
    </dgm:pt>
    <dgm:pt modelId="{AD59A445-791C-41F0-A140-03F226DD5270}" type="pres">
      <dgm:prSet presAssocID="{D0E01727-AD65-46A4-8B06-7D519D916372}" presName="tx1" presStyleLbl="revTx" presStyleIdx="1" presStyleCnt="9"/>
      <dgm:spPr/>
    </dgm:pt>
    <dgm:pt modelId="{D22B5D0A-0865-4744-B8DF-B2EFA9328C72}" type="pres">
      <dgm:prSet presAssocID="{D0E01727-AD65-46A4-8B06-7D519D916372}" presName="vert1" presStyleCnt="0"/>
      <dgm:spPr/>
    </dgm:pt>
    <dgm:pt modelId="{E0708841-0415-463C-BEA8-F36A91FC3435}" type="pres">
      <dgm:prSet presAssocID="{07C5C014-C37B-4996-84D5-E68F12028727}" presName="thickLine" presStyleLbl="alignNode1" presStyleIdx="2" presStyleCnt="9"/>
      <dgm:spPr/>
    </dgm:pt>
    <dgm:pt modelId="{D6ABCEAD-AC74-4273-9A22-AE00ED3EA4BD}" type="pres">
      <dgm:prSet presAssocID="{07C5C014-C37B-4996-84D5-E68F12028727}" presName="horz1" presStyleCnt="0"/>
      <dgm:spPr/>
    </dgm:pt>
    <dgm:pt modelId="{282217F2-D250-4DF6-92D5-55EBC290C8B1}" type="pres">
      <dgm:prSet presAssocID="{07C5C014-C37B-4996-84D5-E68F12028727}" presName="tx1" presStyleLbl="revTx" presStyleIdx="2" presStyleCnt="9"/>
      <dgm:spPr/>
    </dgm:pt>
    <dgm:pt modelId="{C36F46AE-CA95-4AF7-9360-27C65CFF11AD}" type="pres">
      <dgm:prSet presAssocID="{07C5C014-C37B-4996-84D5-E68F12028727}" presName="vert1" presStyleCnt="0"/>
      <dgm:spPr/>
    </dgm:pt>
    <dgm:pt modelId="{BF770E40-CF31-4EDA-97AD-BBD3A1D4142D}" type="pres">
      <dgm:prSet presAssocID="{AD9A645C-5022-40F6-89C1-9333DA03D6A4}" presName="thickLine" presStyleLbl="alignNode1" presStyleIdx="3" presStyleCnt="9"/>
      <dgm:spPr/>
    </dgm:pt>
    <dgm:pt modelId="{F6FD02BF-4A4B-4087-9ACF-94FD4C916AB1}" type="pres">
      <dgm:prSet presAssocID="{AD9A645C-5022-40F6-89C1-9333DA03D6A4}" presName="horz1" presStyleCnt="0"/>
      <dgm:spPr/>
    </dgm:pt>
    <dgm:pt modelId="{C2B1338C-D28C-4175-B739-43D0A6EA3CCF}" type="pres">
      <dgm:prSet presAssocID="{AD9A645C-5022-40F6-89C1-9333DA03D6A4}" presName="tx1" presStyleLbl="revTx" presStyleIdx="3" presStyleCnt="9"/>
      <dgm:spPr/>
    </dgm:pt>
    <dgm:pt modelId="{CD92061B-2A14-46EA-9CEB-C44409D7CC19}" type="pres">
      <dgm:prSet presAssocID="{AD9A645C-5022-40F6-89C1-9333DA03D6A4}" presName="vert1" presStyleCnt="0"/>
      <dgm:spPr/>
    </dgm:pt>
    <dgm:pt modelId="{ED6B546C-4499-4AE2-8F00-E085E7C8AD9D}" type="pres">
      <dgm:prSet presAssocID="{7BD88551-22EB-4A95-94BF-49B1210E9F5A}" presName="thickLine" presStyleLbl="alignNode1" presStyleIdx="4" presStyleCnt="9"/>
      <dgm:spPr/>
    </dgm:pt>
    <dgm:pt modelId="{F87BF1F6-1CDB-4957-970A-93A59EAF91A2}" type="pres">
      <dgm:prSet presAssocID="{7BD88551-22EB-4A95-94BF-49B1210E9F5A}" presName="horz1" presStyleCnt="0"/>
      <dgm:spPr/>
    </dgm:pt>
    <dgm:pt modelId="{51D4D1F4-4AEC-491E-B384-AA6A40138460}" type="pres">
      <dgm:prSet presAssocID="{7BD88551-22EB-4A95-94BF-49B1210E9F5A}" presName="tx1" presStyleLbl="revTx" presStyleIdx="4" presStyleCnt="9"/>
      <dgm:spPr/>
    </dgm:pt>
    <dgm:pt modelId="{FE1757E4-CEF6-425D-9F03-A927B94E61B3}" type="pres">
      <dgm:prSet presAssocID="{7BD88551-22EB-4A95-94BF-49B1210E9F5A}" presName="vert1" presStyleCnt="0"/>
      <dgm:spPr/>
    </dgm:pt>
    <dgm:pt modelId="{A9857CAD-085A-4542-AD87-9942A9A434B7}" type="pres">
      <dgm:prSet presAssocID="{D3CF7A4D-B61D-414A-9FDE-B91896917A99}" presName="thickLine" presStyleLbl="alignNode1" presStyleIdx="5" presStyleCnt="9"/>
      <dgm:spPr/>
    </dgm:pt>
    <dgm:pt modelId="{33A149BC-5F15-4497-AAC8-1BBDD629E8BA}" type="pres">
      <dgm:prSet presAssocID="{D3CF7A4D-B61D-414A-9FDE-B91896917A99}" presName="horz1" presStyleCnt="0"/>
      <dgm:spPr/>
    </dgm:pt>
    <dgm:pt modelId="{FD328564-CB01-4B88-803B-6D520F6CC9C8}" type="pres">
      <dgm:prSet presAssocID="{D3CF7A4D-B61D-414A-9FDE-B91896917A99}" presName="tx1" presStyleLbl="revTx" presStyleIdx="5" presStyleCnt="9"/>
      <dgm:spPr/>
    </dgm:pt>
    <dgm:pt modelId="{7B08C2E6-9E54-475D-A0F7-6EEFF6D02690}" type="pres">
      <dgm:prSet presAssocID="{D3CF7A4D-B61D-414A-9FDE-B91896917A99}" presName="vert1" presStyleCnt="0"/>
      <dgm:spPr/>
    </dgm:pt>
    <dgm:pt modelId="{D783346F-9BE9-402A-94B9-66A20A87449E}" type="pres">
      <dgm:prSet presAssocID="{22C0C8BA-36F3-46F4-B0A7-41CB376BF6B5}" presName="thickLine" presStyleLbl="alignNode1" presStyleIdx="6" presStyleCnt="9"/>
      <dgm:spPr/>
    </dgm:pt>
    <dgm:pt modelId="{CABAEECB-5BD6-4C29-9113-64C8B6A722EC}" type="pres">
      <dgm:prSet presAssocID="{22C0C8BA-36F3-46F4-B0A7-41CB376BF6B5}" presName="horz1" presStyleCnt="0"/>
      <dgm:spPr/>
    </dgm:pt>
    <dgm:pt modelId="{FFF9E9C1-B7F9-4FC8-998F-2E4B5B32D9EF}" type="pres">
      <dgm:prSet presAssocID="{22C0C8BA-36F3-46F4-B0A7-41CB376BF6B5}" presName="tx1" presStyleLbl="revTx" presStyleIdx="6" presStyleCnt="9"/>
      <dgm:spPr/>
    </dgm:pt>
    <dgm:pt modelId="{741072DD-CCB5-4657-B820-F7EC104DAA30}" type="pres">
      <dgm:prSet presAssocID="{22C0C8BA-36F3-46F4-B0A7-41CB376BF6B5}" presName="vert1" presStyleCnt="0"/>
      <dgm:spPr/>
    </dgm:pt>
    <dgm:pt modelId="{B1F377C8-9547-4308-8E60-893DE9315260}" type="pres">
      <dgm:prSet presAssocID="{B9F54373-4684-4257-B6C7-C6A0E535C1EE}" presName="thickLine" presStyleLbl="alignNode1" presStyleIdx="7" presStyleCnt="9"/>
      <dgm:spPr/>
    </dgm:pt>
    <dgm:pt modelId="{D72C3050-646E-4EC4-BE9D-37FB4FFC0B67}" type="pres">
      <dgm:prSet presAssocID="{B9F54373-4684-4257-B6C7-C6A0E535C1EE}" presName="horz1" presStyleCnt="0"/>
      <dgm:spPr/>
    </dgm:pt>
    <dgm:pt modelId="{ADC5DBA0-5FCE-41DC-B93C-33EF0944EE7F}" type="pres">
      <dgm:prSet presAssocID="{B9F54373-4684-4257-B6C7-C6A0E535C1EE}" presName="tx1" presStyleLbl="revTx" presStyleIdx="7" presStyleCnt="9"/>
      <dgm:spPr/>
    </dgm:pt>
    <dgm:pt modelId="{D09EC92D-E358-4BCF-B80B-43C49691CA65}" type="pres">
      <dgm:prSet presAssocID="{B9F54373-4684-4257-B6C7-C6A0E535C1EE}" presName="vert1" presStyleCnt="0"/>
      <dgm:spPr/>
    </dgm:pt>
    <dgm:pt modelId="{77EECA30-5430-4F9B-827D-CC7542303B91}" type="pres">
      <dgm:prSet presAssocID="{AC635BDE-A1EA-4198-824F-DF56A128F30B}" presName="thickLine" presStyleLbl="alignNode1" presStyleIdx="8" presStyleCnt="9"/>
      <dgm:spPr/>
    </dgm:pt>
    <dgm:pt modelId="{CBC58F22-E5B5-4C9A-B2BE-D2EBE63C1E28}" type="pres">
      <dgm:prSet presAssocID="{AC635BDE-A1EA-4198-824F-DF56A128F30B}" presName="horz1" presStyleCnt="0"/>
      <dgm:spPr/>
    </dgm:pt>
    <dgm:pt modelId="{2DA69DA3-AC5C-4372-A3B6-BE1987888A25}" type="pres">
      <dgm:prSet presAssocID="{AC635BDE-A1EA-4198-824F-DF56A128F30B}" presName="tx1" presStyleLbl="revTx" presStyleIdx="8" presStyleCnt="9"/>
      <dgm:spPr/>
    </dgm:pt>
    <dgm:pt modelId="{807919BC-D387-47AB-9857-5974DD9D5EA1}" type="pres">
      <dgm:prSet presAssocID="{AC635BDE-A1EA-4198-824F-DF56A128F30B}" presName="vert1" presStyleCnt="0"/>
      <dgm:spPr/>
    </dgm:pt>
  </dgm:ptLst>
  <dgm:cxnLst>
    <dgm:cxn modelId="{6E6C7604-B67E-416D-B9E3-93C274F2F2CB}" type="presOf" srcId="{E75F8F95-9BA8-4B4A-9731-7D66308B446E}" destId="{E6AA1B26-42BD-4E14-AF8E-C9B743B628BA}" srcOrd="0" destOrd="0" presId="urn:microsoft.com/office/officeart/2008/layout/LinedList"/>
    <dgm:cxn modelId="{A7F48B08-34D1-471A-A840-0FBE2C17E57A}" type="presOf" srcId="{EACC3FBC-0A99-4004-89B2-C045A2BBFB8C}" destId="{C8EEE056-CF2F-4245-9CA5-A0F21952E41F}" srcOrd="0" destOrd="0" presId="urn:microsoft.com/office/officeart/2008/layout/LinedList"/>
    <dgm:cxn modelId="{176B330C-F486-470A-A26E-ED3A03EE0FCA}" type="presOf" srcId="{07C5C014-C37B-4996-84D5-E68F12028727}" destId="{282217F2-D250-4DF6-92D5-55EBC290C8B1}" srcOrd="0" destOrd="0" presId="urn:microsoft.com/office/officeart/2008/layout/LinedList"/>
    <dgm:cxn modelId="{0F03330D-2FBF-4178-9527-792D03E1DAA9}" srcId="{E75F8F95-9BA8-4B4A-9731-7D66308B446E}" destId="{D0E01727-AD65-46A4-8B06-7D519D916372}" srcOrd="1" destOrd="0" parTransId="{FCCEF021-E663-4544-AC2A-ADD2BBB25E34}" sibTransId="{5E3E6A60-80E0-4BA1-81B8-E28FA5F0C053}"/>
    <dgm:cxn modelId="{B748AF10-5140-4097-8A90-A83FFCD10AC4}" srcId="{E75F8F95-9BA8-4B4A-9731-7D66308B446E}" destId="{AD9A645C-5022-40F6-89C1-9333DA03D6A4}" srcOrd="3" destOrd="0" parTransId="{F9AC5531-927E-4D83-BFC3-21D24E367A8A}" sibTransId="{9420D360-A63B-4A8A-96A2-B2F2BF28077F}"/>
    <dgm:cxn modelId="{32F13C17-2F83-4C5C-B16C-E08C28107967}" type="presOf" srcId="{D3CF7A4D-B61D-414A-9FDE-B91896917A99}" destId="{FD328564-CB01-4B88-803B-6D520F6CC9C8}" srcOrd="0" destOrd="0" presId="urn:microsoft.com/office/officeart/2008/layout/LinedList"/>
    <dgm:cxn modelId="{80B4A11C-BD68-4E0B-99A4-C3FF14CC20F2}" type="presOf" srcId="{7BD88551-22EB-4A95-94BF-49B1210E9F5A}" destId="{51D4D1F4-4AEC-491E-B384-AA6A40138460}" srcOrd="0" destOrd="0" presId="urn:microsoft.com/office/officeart/2008/layout/LinedList"/>
    <dgm:cxn modelId="{DC71941E-201F-43BE-A7E0-E79AC7773592}" srcId="{E75F8F95-9BA8-4B4A-9731-7D66308B446E}" destId="{B9F54373-4684-4257-B6C7-C6A0E535C1EE}" srcOrd="7" destOrd="0" parTransId="{8291D83B-FE9E-4BC8-87E3-F6E703026C05}" sibTransId="{C6838F58-C228-4B07-A512-2FB16DB7A601}"/>
    <dgm:cxn modelId="{A9C4D632-C9A3-4A6B-A5FB-EA465ECFBD3E}" type="presOf" srcId="{D0E01727-AD65-46A4-8B06-7D519D916372}" destId="{AD59A445-791C-41F0-A140-03F226DD5270}" srcOrd="0" destOrd="0" presId="urn:microsoft.com/office/officeart/2008/layout/LinedList"/>
    <dgm:cxn modelId="{C251E969-1E80-45BA-800B-07EF56331478}" srcId="{E75F8F95-9BA8-4B4A-9731-7D66308B446E}" destId="{EACC3FBC-0A99-4004-89B2-C045A2BBFB8C}" srcOrd="0" destOrd="0" parTransId="{EEC50499-61F4-4AF0-BC76-C1C8E6BEADC3}" sibTransId="{81ED3A95-4421-444D-ABE4-D8B3500EEE68}"/>
    <dgm:cxn modelId="{B649366A-4556-429F-B618-9F00CB7F9B38}" srcId="{E75F8F95-9BA8-4B4A-9731-7D66308B446E}" destId="{22C0C8BA-36F3-46F4-B0A7-41CB376BF6B5}" srcOrd="6" destOrd="0" parTransId="{D8A1C6E5-5119-45B4-AF3A-6A906CCC3C94}" sibTransId="{63BE5D92-B398-4DBF-A827-7AD2C1C6505B}"/>
    <dgm:cxn modelId="{410CD74A-5A74-4F9C-9AF2-F6254FC213EF}" type="presOf" srcId="{AD9A645C-5022-40F6-89C1-9333DA03D6A4}" destId="{C2B1338C-D28C-4175-B739-43D0A6EA3CCF}" srcOrd="0" destOrd="0" presId="urn:microsoft.com/office/officeart/2008/layout/LinedList"/>
    <dgm:cxn modelId="{58422658-984B-48E8-B040-9E3A85018228}" type="presOf" srcId="{AC635BDE-A1EA-4198-824F-DF56A128F30B}" destId="{2DA69DA3-AC5C-4372-A3B6-BE1987888A25}" srcOrd="0" destOrd="0" presId="urn:microsoft.com/office/officeart/2008/layout/LinedList"/>
    <dgm:cxn modelId="{AA7D397D-CEE3-477A-B9DB-E2B53B01F0FE}" srcId="{E75F8F95-9BA8-4B4A-9731-7D66308B446E}" destId="{AC635BDE-A1EA-4198-824F-DF56A128F30B}" srcOrd="8" destOrd="0" parTransId="{EF14F894-6AE0-4197-9224-00F40525B925}" sibTransId="{CBC6BDA2-23F4-49F8-9E93-B507ECEB4B23}"/>
    <dgm:cxn modelId="{44822FA9-C0C9-4EB7-AE1C-B09C2E63FD7B}" srcId="{E75F8F95-9BA8-4B4A-9731-7D66308B446E}" destId="{7BD88551-22EB-4A95-94BF-49B1210E9F5A}" srcOrd="4" destOrd="0" parTransId="{53505459-88B4-47DC-B935-598B353B3F67}" sibTransId="{00D37270-00C9-4C82-9FD8-DE40F1D2D9C4}"/>
    <dgm:cxn modelId="{2B0D34B1-A9A4-47F8-8ED5-6165CBC38D74}" type="presOf" srcId="{22C0C8BA-36F3-46F4-B0A7-41CB376BF6B5}" destId="{FFF9E9C1-B7F9-4FC8-998F-2E4B5B32D9EF}" srcOrd="0" destOrd="0" presId="urn:microsoft.com/office/officeart/2008/layout/LinedList"/>
    <dgm:cxn modelId="{1B5AEFB4-8C28-4FAA-B2FD-3B40E22CABD5}" type="presOf" srcId="{B9F54373-4684-4257-B6C7-C6A0E535C1EE}" destId="{ADC5DBA0-5FCE-41DC-B93C-33EF0944EE7F}" srcOrd="0" destOrd="0" presId="urn:microsoft.com/office/officeart/2008/layout/LinedList"/>
    <dgm:cxn modelId="{2DABB6D4-B68D-4998-A1CA-4C3A16B431EF}" srcId="{E75F8F95-9BA8-4B4A-9731-7D66308B446E}" destId="{07C5C014-C37B-4996-84D5-E68F12028727}" srcOrd="2" destOrd="0" parTransId="{5710B332-E03E-4480-8D6E-58604A2D3DB9}" sibTransId="{22D11868-3532-486D-B6CE-68629E7CD870}"/>
    <dgm:cxn modelId="{88DC19E2-A94E-45B4-A98D-F88EA3EAF7C2}" srcId="{E75F8F95-9BA8-4B4A-9731-7D66308B446E}" destId="{D3CF7A4D-B61D-414A-9FDE-B91896917A99}" srcOrd="5" destOrd="0" parTransId="{DD5CFC6F-CE4E-482F-8ED3-669E9251ED42}" sibTransId="{9D0D2C99-C2D2-4276-A109-D87CFDAE8492}"/>
    <dgm:cxn modelId="{06A7FD9F-4875-498D-AD34-1A4C50B52686}" type="presParOf" srcId="{E6AA1B26-42BD-4E14-AF8E-C9B743B628BA}" destId="{F0F69557-08B9-4EB6-A831-D5FE7C532CF6}" srcOrd="0" destOrd="0" presId="urn:microsoft.com/office/officeart/2008/layout/LinedList"/>
    <dgm:cxn modelId="{C3BA2B54-FEB0-45C6-AF50-837331BD54FB}" type="presParOf" srcId="{E6AA1B26-42BD-4E14-AF8E-C9B743B628BA}" destId="{E6CE9336-51D2-45FB-BC15-1A5D2F794DAB}" srcOrd="1" destOrd="0" presId="urn:microsoft.com/office/officeart/2008/layout/LinedList"/>
    <dgm:cxn modelId="{BDEC4FFD-D2C6-49C4-81B9-4A9E75AD5BCC}" type="presParOf" srcId="{E6CE9336-51D2-45FB-BC15-1A5D2F794DAB}" destId="{C8EEE056-CF2F-4245-9CA5-A0F21952E41F}" srcOrd="0" destOrd="0" presId="urn:microsoft.com/office/officeart/2008/layout/LinedList"/>
    <dgm:cxn modelId="{D80DA4F9-410D-4445-98B0-C606CB066D0F}" type="presParOf" srcId="{E6CE9336-51D2-45FB-BC15-1A5D2F794DAB}" destId="{9889F94E-5405-44C8-A8AD-6C8E3557B223}" srcOrd="1" destOrd="0" presId="urn:microsoft.com/office/officeart/2008/layout/LinedList"/>
    <dgm:cxn modelId="{1E60475F-545D-4F14-8472-2044F387DF2B}" type="presParOf" srcId="{E6AA1B26-42BD-4E14-AF8E-C9B743B628BA}" destId="{EC42CC8D-766B-4DF6-AA03-313C604507A4}" srcOrd="2" destOrd="0" presId="urn:microsoft.com/office/officeart/2008/layout/LinedList"/>
    <dgm:cxn modelId="{5204F0CF-5C3A-45AC-87A0-F2E40B916810}" type="presParOf" srcId="{E6AA1B26-42BD-4E14-AF8E-C9B743B628BA}" destId="{CFBC0532-6563-43EE-B7DE-E09050426B87}" srcOrd="3" destOrd="0" presId="urn:microsoft.com/office/officeart/2008/layout/LinedList"/>
    <dgm:cxn modelId="{89F557F9-55D1-48AD-810E-F739F6B575E6}" type="presParOf" srcId="{CFBC0532-6563-43EE-B7DE-E09050426B87}" destId="{AD59A445-791C-41F0-A140-03F226DD5270}" srcOrd="0" destOrd="0" presId="urn:microsoft.com/office/officeart/2008/layout/LinedList"/>
    <dgm:cxn modelId="{E7609DB3-9270-4CE1-9D77-75C6A48EF46E}" type="presParOf" srcId="{CFBC0532-6563-43EE-B7DE-E09050426B87}" destId="{D22B5D0A-0865-4744-B8DF-B2EFA9328C72}" srcOrd="1" destOrd="0" presId="urn:microsoft.com/office/officeart/2008/layout/LinedList"/>
    <dgm:cxn modelId="{C6CA15A2-D6C8-4265-9729-274CA56B85D3}" type="presParOf" srcId="{E6AA1B26-42BD-4E14-AF8E-C9B743B628BA}" destId="{E0708841-0415-463C-BEA8-F36A91FC3435}" srcOrd="4" destOrd="0" presId="urn:microsoft.com/office/officeart/2008/layout/LinedList"/>
    <dgm:cxn modelId="{C8A04322-1935-4301-A9E7-5B9544FE6EA4}" type="presParOf" srcId="{E6AA1B26-42BD-4E14-AF8E-C9B743B628BA}" destId="{D6ABCEAD-AC74-4273-9A22-AE00ED3EA4BD}" srcOrd="5" destOrd="0" presId="urn:microsoft.com/office/officeart/2008/layout/LinedList"/>
    <dgm:cxn modelId="{907C65B5-34C5-4A7E-BAC3-91AF059BB9A1}" type="presParOf" srcId="{D6ABCEAD-AC74-4273-9A22-AE00ED3EA4BD}" destId="{282217F2-D250-4DF6-92D5-55EBC290C8B1}" srcOrd="0" destOrd="0" presId="urn:microsoft.com/office/officeart/2008/layout/LinedList"/>
    <dgm:cxn modelId="{29AF1FF8-FD7A-4FA9-98F8-7BA2CB1819CD}" type="presParOf" srcId="{D6ABCEAD-AC74-4273-9A22-AE00ED3EA4BD}" destId="{C36F46AE-CA95-4AF7-9360-27C65CFF11AD}" srcOrd="1" destOrd="0" presId="urn:microsoft.com/office/officeart/2008/layout/LinedList"/>
    <dgm:cxn modelId="{9D843124-4479-471F-9EF3-6B37ED6B236E}" type="presParOf" srcId="{E6AA1B26-42BD-4E14-AF8E-C9B743B628BA}" destId="{BF770E40-CF31-4EDA-97AD-BBD3A1D4142D}" srcOrd="6" destOrd="0" presId="urn:microsoft.com/office/officeart/2008/layout/LinedList"/>
    <dgm:cxn modelId="{882C5E7A-A506-4ED2-AA80-50F1A3C02AE3}" type="presParOf" srcId="{E6AA1B26-42BD-4E14-AF8E-C9B743B628BA}" destId="{F6FD02BF-4A4B-4087-9ACF-94FD4C916AB1}" srcOrd="7" destOrd="0" presId="urn:microsoft.com/office/officeart/2008/layout/LinedList"/>
    <dgm:cxn modelId="{1DC74310-503D-4360-8D0C-B84DE6C13802}" type="presParOf" srcId="{F6FD02BF-4A4B-4087-9ACF-94FD4C916AB1}" destId="{C2B1338C-D28C-4175-B739-43D0A6EA3CCF}" srcOrd="0" destOrd="0" presId="urn:microsoft.com/office/officeart/2008/layout/LinedList"/>
    <dgm:cxn modelId="{BF599294-E547-4FD1-96CA-343D9B91709A}" type="presParOf" srcId="{F6FD02BF-4A4B-4087-9ACF-94FD4C916AB1}" destId="{CD92061B-2A14-46EA-9CEB-C44409D7CC19}" srcOrd="1" destOrd="0" presId="urn:microsoft.com/office/officeart/2008/layout/LinedList"/>
    <dgm:cxn modelId="{1977CA85-59F2-470A-A58F-3390698B2B27}" type="presParOf" srcId="{E6AA1B26-42BD-4E14-AF8E-C9B743B628BA}" destId="{ED6B546C-4499-4AE2-8F00-E085E7C8AD9D}" srcOrd="8" destOrd="0" presId="urn:microsoft.com/office/officeart/2008/layout/LinedList"/>
    <dgm:cxn modelId="{522CC9F5-7E77-4D26-83F0-671A31D5CFD7}" type="presParOf" srcId="{E6AA1B26-42BD-4E14-AF8E-C9B743B628BA}" destId="{F87BF1F6-1CDB-4957-970A-93A59EAF91A2}" srcOrd="9" destOrd="0" presId="urn:microsoft.com/office/officeart/2008/layout/LinedList"/>
    <dgm:cxn modelId="{D3B7FB97-6930-49DE-AA05-2D39AA75079C}" type="presParOf" srcId="{F87BF1F6-1CDB-4957-970A-93A59EAF91A2}" destId="{51D4D1F4-4AEC-491E-B384-AA6A40138460}" srcOrd="0" destOrd="0" presId="urn:microsoft.com/office/officeart/2008/layout/LinedList"/>
    <dgm:cxn modelId="{A6A715E5-E18F-44FA-B256-45EC84F618AD}" type="presParOf" srcId="{F87BF1F6-1CDB-4957-970A-93A59EAF91A2}" destId="{FE1757E4-CEF6-425D-9F03-A927B94E61B3}" srcOrd="1" destOrd="0" presId="urn:microsoft.com/office/officeart/2008/layout/LinedList"/>
    <dgm:cxn modelId="{F97F276B-C3C5-4A0A-810E-52F5C08DE9CE}" type="presParOf" srcId="{E6AA1B26-42BD-4E14-AF8E-C9B743B628BA}" destId="{A9857CAD-085A-4542-AD87-9942A9A434B7}" srcOrd="10" destOrd="0" presId="urn:microsoft.com/office/officeart/2008/layout/LinedList"/>
    <dgm:cxn modelId="{F4983C0F-EE7A-4DA6-B374-0CCC6BDA7A1D}" type="presParOf" srcId="{E6AA1B26-42BD-4E14-AF8E-C9B743B628BA}" destId="{33A149BC-5F15-4497-AAC8-1BBDD629E8BA}" srcOrd="11" destOrd="0" presId="urn:microsoft.com/office/officeart/2008/layout/LinedList"/>
    <dgm:cxn modelId="{D87A4992-E902-4867-A59A-5EBC7BFBDCFD}" type="presParOf" srcId="{33A149BC-5F15-4497-AAC8-1BBDD629E8BA}" destId="{FD328564-CB01-4B88-803B-6D520F6CC9C8}" srcOrd="0" destOrd="0" presId="urn:microsoft.com/office/officeart/2008/layout/LinedList"/>
    <dgm:cxn modelId="{9ECA1E4B-368E-46BA-9595-05E698D6F423}" type="presParOf" srcId="{33A149BC-5F15-4497-AAC8-1BBDD629E8BA}" destId="{7B08C2E6-9E54-475D-A0F7-6EEFF6D02690}" srcOrd="1" destOrd="0" presId="urn:microsoft.com/office/officeart/2008/layout/LinedList"/>
    <dgm:cxn modelId="{00EC4A66-F923-44AD-ACFD-ACF7F52E7AF3}" type="presParOf" srcId="{E6AA1B26-42BD-4E14-AF8E-C9B743B628BA}" destId="{D783346F-9BE9-402A-94B9-66A20A87449E}" srcOrd="12" destOrd="0" presId="urn:microsoft.com/office/officeart/2008/layout/LinedList"/>
    <dgm:cxn modelId="{1FE848C1-7088-4853-AEF3-5304ABD9AFE7}" type="presParOf" srcId="{E6AA1B26-42BD-4E14-AF8E-C9B743B628BA}" destId="{CABAEECB-5BD6-4C29-9113-64C8B6A722EC}" srcOrd="13" destOrd="0" presId="urn:microsoft.com/office/officeart/2008/layout/LinedList"/>
    <dgm:cxn modelId="{7B9D0CEC-C7CD-4426-A625-EF5BCAC18B9C}" type="presParOf" srcId="{CABAEECB-5BD6-4C29-9113-64C8B6A722EC}" destId="{FFF9E9C1-B7F9-4FC8-998F-2E4B5B32D9EF}" srcOrd="0" destOrd="0" presId="urn:microsoft.com/office/officeart/2008/layout/LinedList"/>
    <dgm:cxn modelId="{51EE5DB5-B5C1-4014-B1E5-E83C6AA911CD}" type="presParOf" srcId="{CABAEECB-5BD6-4C29-9113-64C8B6A722EC}" destId="{741072DD-CCB5-4657-B820-F7EC104DAA30}" srcOrd="1" destOrd="0" presId="urn:microsoft.com/office/officeart/2008/layout/LinedList"/>
    <dgm:cxn modelId="{3056A8FE-8D1A-46C2-BDBA-066FC7F6FB00}" type="presParOf" srcId="{E6AA1B26-42BD-4E14-AF8E-C9B743B628BA}" destId="{B1F377C8-9547-4308-8E60-893DE9315260}" srcOrd="14" destOrd="0" presId="urn:microsoft.com/office/officeart/2008/layout/LinedList"/>
    <dgm:cxn modelId="{C8327DD7-5B65-47C9-9AA7-9F8E44F00F42}" type="presParOf" srcId="{E6AA1B26-42BD-4E14-AF8E-C9B743B628BA}" destId="{D72C3050-646E-4EC4-BE9D-37FB4FFC0B67}" srcOrd="15" destOrd="0" presId="urn:microsoft.com/office/officeart/2008/layout/LinedList"/>
    <dgm:cxn modelId="{D70BBED3-8E30-4BE8-8A49-E3F8C353BBBC}" type="presParOf" srcId="{D72C3050-646E-4EC4-BE9D-37FB4FFC0B67}" destId="{ADC5DBA0-5FCE-41DC-B93C-33EF0944EE7F}" srcOrd="0" destOrd="0" presId="urn:microsoft.com/office/officeart/2008/layout/LinedList"/>
    <dgm:cxn modelId="{621FD6F5-D292-4DDB-AF14-D773ACE31CC9}" type="presParOf" srcId="{D72C3050-646E-4EC4-BE9D-37FB4FFC0B67}" destId="{D09EC92D-E358-4BCF-B80B-43C49691CA65}" srcOrd="1" destOrd="0" presId="urn:microsoft.com/office/officeart/2008/layout/LinedList"/>
    <dgm:cxn modelId="{12399171-A89C-4535-A835-6DA6FBDF47F8}" type="presParOf" srcId="{E6AA1B26-42BD-4E14-AF8E-C9B743B628BA}" destId="{77EECA30-5430-4F9B-827D-CC7542303B91}" srcOrd="16" destOrd="0" presId="urn:microsoft.com/office/officeart/2008/layout/LinedList"/>
    <dgm:cxn modelId="{C8CF1815-A8FF-49EC-893F-B51D078B7924}" type="presParOf" srcId="{E6AA1B26-42BD-4E14-AF8E-C9B743B628BA}" destId="{CBC58F22-E5B5-4C9A-B2BE-D2EBE63C1E28}" srcOrd="17" destOrd="0" presId="urn:microsoft.com/office/officeart/2008/layout/LinedList"/>
    <dgm:cxn modelId="{C099D5F5-B50E-4EF7-91C7-5CA39E70FC0E}" type="presParOf" srcId="{CBC58F22-E5B5-4C9A-B2BE-D2EBE63C1E28}" destId="{2DA69DA3-AC5C-4372-A3B6-BE1987888A25}" srcOrd="0" destOrd="0" presId="urn:microsoft.com/office/officeart/2008/layout/LinedList"/>
    <dgm:cxn modelId="{901CAB58-B705-40C8-BFEB-B828D368C174}" type="presParOf" srcId="{CBC58F22-E5B5-4C9A-B2BE-D2EBE63C1E28}" destId="{807919BC-D387-47AB-9857-5974DD9D5E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CA6DB3-5286-4B9F-894C-A1A983703B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10E421-E181-4062-9CEA-8D22037439A0}">
      <dgm:prSet custT="1"/>
      <dgm:spPr/>
      <dgm:t>
        <a:bodyPr/>
        <a:lstStyle/>
        <a:p>
          <a:r>
            <a:rPr lang="bs-Latn-BA" sz="1600" b="1" dirty="0"/>
            <a:t>Medicina</a:t>
          </a:r>
          <a:r>
            <a:rPr lang="bs-Latn-BA" sz="1600" dirty="0"/>
            <a:t> –</a:t>
          </a:r>
          <a:r>
            <a:rPr lang="bs-Latn-BA" sz="1600" b="1" dirty="0"/>
            <a:t> </a:t>
          </a:r>
          <a:r>
            <a:rPr lang="bs-Latn-BA" sz="1600" dirty="0"/>
            <a:t>Ekspertni sistemi se često koriste za dijagnozu bolesti, preporuke za liječenje i podršku pri </a:t>
          </a:r>
          <a:r>
            <a:rPr lang="bs-Latn-BA" sz="1600" dirty="0" err="1"/>
            <a:t>odlučivanju</a:t>
          </a:r>
          <a:r>
            <a:rPr lang="bs-Latn-BA" sz="1600" dirty="0"/>
            <a:t> u medicinskim postupcima.</a:t>
          </a:r>
          <a:endParaRPr lang="en-US" sz="1600" dirty="0"/>
        </a:p>
      </dgm:t>
    </dgm:pt>
    <dgm:pt modelId="{6DFD1CEE-76C4-4E3D-B444-810FBD31286F}" type="parTrans" cxnId="{31D908CC-DB42-4352-8084-9EE592921C76}">
      <dgm:prSet/>
      <dgm:spPr/>
      <dgm:t>
        <a:bodyPr/>
        <a:lstStyle/>
        <a:p>
          <a:endParaRPr lang="en-US"/>
        </a:p>
      </dgm:t>
    </dgm:pt>
    <dgm:pt modelId="{5FD6CA96-80BF-40EB-B426-FFB4DA88F5DE}" type="sibTrans" cxnId="{31D908CC-DB42-4352-8084-9EE592921C76}">
      <dgm:prSet/>
      <dgm:spPr/>
      <dgm:t>
        <a:bodyPr/>
        <a:lstStyle/>
        <a:p>
          <a:endParaRPr lang="en-US"/>
        </a:p>
      </dgm:t>
    </dgm:pt>
    <dgm:pt modelId="{03A8D1EC-5B3A-4E4F-B91C-A27ED2DD4EE8}">
      <dgm:prSet custT="1"/>
      <dgm:spPr/>
      <dgm:t>
        <a:bodyPr/>
        <a:lstStyle/>
        <a:p>
          <a:r>
            <a:rPr lang="bs-Latn-BA" sz="1600" b="1" dirty="0"/>
            <a:t>Financije </a:t>
          </a:r>
          <a:r>
            <a:rPr lang="bs-Latn-BA" sz="1600" dirty="0"/>
            <a:t>–</a:t>
          </a:r>
          <a:r>
            <a:rPr lang="bs-Latn-BA" sz="1600" b="1" dirty="0"/>
            <a:t> </a:t>
          </a:r>
          <a:r>
            <a:rPr lang="bs-Latn-BA" sz="1600" dirty="0"/>
            <a:t>U financijskom sektoru, ekspertni sistemi se koriste za analizu tržišta, procjenu kreditnog rizika, otkrivanje prijevara i slično</a:t>
          </a:r>
          <a:endParaRPr lang="en-US" sz="1600" dirty="0"/>
        </a:p>
      </dgm:t>
    </dgm:pt>
    <dgm:pt modelId="{71E634D0-92B9-4424-90E9-F186247438FB}" type="parTrans" cxnId="{D7DDDE8C-2003-49F1-934B-39744707ED49}">
      <dgm:prSet/>
      <dgm:spPr/>
      <dgm:t>
        <a:bodyPr/>
        <a:lstStyle/>
        <a:p>
          <a:endParaRPr lang="en-US"/>
        </a:p>
      </dgm:t>
    </dgm:pt>
    <dgm:pt modelId="{EE9B9DDA-6E73-4749-ACE1-E4A10A0FE0DE}" type="sibTrans" cxnId="{D7DDDE8C-2003-49F1-934B-39744707ED49}">
      <dgm:prSet/>
      <dgm:spPr/>
      <dgm:t>
        <a:bodyPr/>
        <a:lstStyle/>
        <a:p>
          <a:endParaRPr lang="en-US"/>
        </a:p>
      </dgm:t>
    </dgm:pt>
    <dgm:pt modelId="{6DA8C2BF-4790-452A-A299-467F13CEEC07}">
      <dgm:prSet custT="1"/>
      <dgm:spPr/>
      <dgm:t>
        <a:bodyPr/>
        <a:lstStyle/>
        <a:p>
          <a:r>
            <a:rPr lang="bs-Latn-BA" sz="1600" b="1" dirty="0"/>
            <a:t>Industrija </a:t>
          </a:r>
          <a:r>
            <a:rPr lang="bs-Latn-BA" sz="1600" dirty="0"/>
            <a:t>– Ekspertni sistemi pomažu u </a:t>
          </a:r>
          <a:r>
            <a:rPr lang="bs-Latn-BA" sz="1600" dirty="0" err="1"/>
            <a:t>održavanju</a:t>
          </a:r>
          <a:r>
            <a:rPr lang="bs-Latn-BA" sz="1600" dirty="0"/>
            <a:t> mašina, dijagnostici kvarova i optimizaciji proizvodnih procesa.</a:t>
          </a:r>
          <a:endParaRPr lang="en-US" sz="1600" dirty="0"/>
        </a:p>
      </dgm:t>
    </dgm:pt>
    <dgm:pt modelId="{0AB6536B-1C15-4CEF-A761-DED5EA1D37D6}" type="parTrans" cxnId="{502ED37E-760A-47A6-A6E1-23395BA97AB5}">
      <dgm:prSet/>
      <dgm:spPr/>
      <dgm:t>
        <a:bodyPr/>
        <a:lstStyle/>
        <a:p>
          <a:endParaRPr lang="en-US"/>
        </a:p>
      </dgm:t>
    </dgm:pt>
    <dgm:pt modelId="{2E5DDBBD-4287-4CCE-AE02-76301F0CC5FF}" type="sibTrans" cxnId="{502ED37E-760A-47A6-A6E1-23395BA97AB5}">
      <dgm:prSet/>
      <dgm:spPr/>
      <dgm:t>
        <a:bodyPr/>
        <a:lstStyle/>
        <a:p>
          <a:endParaRPr lang="en-US"/>
        </a:p>
      </dgm:t>
    </dgm:pt>
    <dgm:pt modelId="{23D96DBA-26DC-4EDC-9D25-ED9B2BF05D9A}">
      <dgm:prSet custT="1"/>
      <dgm:spPr/>
      <dgm:t>
        <a:bodyPr/>
        <a:lstStyle/>
        <a:p>
          <a:r>
            <a:rPr lang="bs-Latn-BA" sz="1600" b="1" dirty="0"/>
            <a:t>Poljoprivreda </a:t>
          </a:r>
          <a:r>
            <a:rPr lang="bs-Latn-BA" sz="1600" dirty="0"/>
            <a:t>– U poljoprivredi se koriste za optimizaciju uzgoja, dijagnostiku biljnih bolesti, preporuku gnojiva i navodnjavanje.</a:t>
          </a:r>
          <a:endParaRPr lang="en-US" sz="1600" dirty="0"/>
        </a:p>
      </dgm:t>
    </dgm:pt>
    <dgm:pt modelId="{CFBF8F90-363F-4FC6-B6F6-393D4EF1EC33}" type="parTrans" cxnId="{02DD1686-7B89-4F53-8B3E-F1F5DF6166A3}">
      <dgm:prSet/>
      <dgm:spPr/>
      <dgm:t>
        <a:bodyPr/>
        <a:lstStyle/>
        <a:p>
          <a:endParaRPr lang="en-US"/>
        </a:p>
      </dgm:t>
    </dgm:pt>
    <dgm:pt modelId="{D82C447B-1FDD-4B9D-B22B-B7B2E95EB840}" type="sibTrans" cxnId="{02DD1686-7B89-4F53-8B3E-F1F5DF6166A3}">
      <dgm:prSet/>
      <dgm:spPr/>
      <dgm:t>
        <a:bodyPr/>
        <a:lstStyle/>
        <a:p>
          <a:endParaRPr lang="en-US"/>
        </a:p>
      </dgm:t>
    </dgm:pt>
    <dgm:pt modelId="{803C99C3-7A78-43F5-A603-A94C338DEB1F}">
      <dgm:prSet custT="1"/>
      <dgm:spPr/>
      <dgm:t>
        <a:bodyPr/>
        <a:lstStyle/>
        <a:p>
          <a:r>
            <a:rPr lang="bs-Latn-BA" sz="1600" b="1" dirty="0"/>
            <a:t>Obrazovanje </a:t>
          </a:r>
          <a:r>
            <a:rPr lang="bs-Latn-BA" sz="1600" dirty="0"/>
            <a:t>– Ekspertni sistemi služe za prilagodbu obrazovnih sadržaja potrebama pojedinih učenika te kao alati za automatiziranu </a:t>
          </a:r>
          <a:r>
            <a:rPr lang="bs-Latn-BA" sz="1600" dirty="0" err="1"/>
            <a:t>evaluaciju</a:t>
          </a:r>
          <a:r>
            <a:rPr lang="bs-Latn-BA" sz="1500" dirty="0"/>
            <a:t>.</a:t>
          </a:r>
          <a:endParaRPr lang="en-US" sz="1500" dirty="0"/>
        </a:p>
      </dgm:t>
    </dgm:pt>
    <dgm:pt modelId="{2702CC38-F84B-4075-8466-6A6B562703C5}" type="parTrans" cxnId="{B9796E65-F6ED-4AC7-B0C9-98025A55F352}">
      <dgm:prSet/>
      <dgm:spPr/>
      <dgm:t>
        <a:bodyPr/>
        <a:lstStyle/>
        <a:p>
          <a:endParaRPr lang="en-US"/>
        </a:p>
      </dgm:t>
    </dgm:pt>
    <dgm:pt modelId="{66C2E6AD-691E-4D4C-91C6-578E317FDD67}" type="sibTrans" cxnId="{B9796E65-F6ED-4AC7-B0C9-98025A55F352}">
      <dgm:prSet/>
      <dgm:spPr/>
      <dgm:t>
        <a:bodyPr/>
        <a:lstStyle/>
        <a:p>
          <a:endParaRPr lang="en-US"/>
        </a:p>
      </dgm:t>
    </dgm:pt>
    <dgm:pt modelId="{9EB8086E-6F9B-4CC8-9414-68142354FC34}">
      <dgm:prSet custT="1"/>
      <dgm:spPr/>
      <dgm:t>
        <a:bodyPr/>
        <a:lstStyle/>
        <a:p>
          <a:r>
            <a:rPr lang="bs-Latn-BA" sz="1600" b="1" dirty="0"/>
            <a:t>Pravo </a:t>
          </a:r>
          <a:r>
            <a:rPr lang="bs-Latn-BA" sz="1600" dirty="0"/>
            <a:t>– U pravnom sektoru, ekspertni sistemi se koriste za analizu pravnih slučajeva, donošenje preporuka i pomoć pri tumačenju zakona.</a:t>
          </a:r>
          <a:endParaRPr lang="en-US" sz="1600" dirty="0"/>
        </a:p>
      </dgm:t>
    </dgm:pt>
    <dgm:pt modelId="{543FBB2E-0BB6-4C05-8385-2C8C8E4C57F2}" type="parTrans" cxnId="{3C5A8A4C-CB3E-4B0C-9AA0-4ACAEAD01D10}">
      <dgm:prSet/>
      <dgm:spPr/>
      <dgm:t>
        <a:bodyPr/>
        <a:lstStyle/>
        <a:p>
          <a:endParaRPr lang="en-US"/>
        </a:p>
      </dgm:t>
    </dgm:pt>
    <dgm:pt modelId="{636C2802-AC28-45E4-8285-DB277A377442}" type="sibTrans" cxnId="{3C5A8A4C-CB3E-4B0C-9AA0-4ACAEAD01D10}">
      <dgm:prSet/>
      <dgm:spPr/>
      <dgm:t>
        <a:bodyPr/>
        <a:lstStyle/>
        <a:p>
          <a:endParaRPr lang="en-US"/>
        </a:p>
      </dgm:t>
    </dgm:pt>
    <dgm:pt modelId="{8BED91B9-7CE6-48A8-97F2-F29010E43D03}">
      <dgm:prSet custT="1"/>
      <dgm:spPr/>
      <dgm:t>
        <a:bodyPr/>
        <a:lstStyle/>
        <a:p>
          <a:r>
            <a:rPr lang="bs-Latn-BA" sz="1600" b="1" dirty="0"/>
            <a:t>Ekologija i zaštita okoliša </a:t>
          </a:r>
          <a:r>
            <a:rPr lang="bs-Latn-BA" sz="1600" dirty="0"/>
            <a:t>– Ekspertni sistemi pomažu u analizi utjecaja na okoliš, upravljanju prirodnim resursima i </a:t>
          </a:r>
          <a:r>
            <a:rPr lang="bs-Latn-BA" sz="1600" dirty="0" err="1"/>
            <a:t>predviđanju</a:t>
          </a:r>
          <a:r>
            <a:rPr lang="bs-Latn-BA" sz="1600" dirty="0"/>
            <a:t> klimatskih promjena</a:t>
          </a:r>
          <a:r>
            <a:rPr lang="bs-Latn-BA" sz="1500" dirty="0"/>
            <a:t>.</a:t>
          </a:r>
          <a:endParaRPr lang="en-US" sz="1500" dirty="0"/>
        </a:p>
      </dgm:t>
    </dgm:pt>
    <dgm:pt modelId="{8FCBF698-57B4-414F-826E-620F7A46EC9F}" type="parTrans" cxnId="{BEB4B555-BE8C-4CC1-864F-5DE70E7C0AD0}">
      <dgm:prSet/>
      <dgm:spPr/>
      <dgm:t>
        <a:bodyPr/>
        <a:lstStyle/>
        <a:p>
          <a:endParaRPr lang="en-US"/>
        </a:p>
      </dgm:t>
    </dgm:pt>
    <dgm:pt modelId="{59E1DE2C-191B-4AB3-8338-A1DA1588C598}" type="sibTrans" cxnId="{BEB4B555-BE8C-4CC1-864F-5DE70E7C0AD0}">
      <dgm:prSet/>
      <dgm:spPr/>
      <dgm:t>
        <a:bodyPr/>
        <a:lstStyle/>
        <a:p>
          <a:endParaRPr lang="en-US"/>
        </a:p>
      </dgm:t>
    </dgm:pt>
    <dgm:pt modelId="{30A9E7F6-46D9-415E-8E39-D9101DFF11B8}">
      <dgm:prSet custT="1"/>
      <dgm:spPr/>
      <dgm:t>
        <a:bodyPr/>
        <a:lstStyle/>
        <a:p>
          <a:r>
            <a:rPr lang="bs-Latn-BA" sz="1600" b="1" dirty="0"/>
            <a:t>Vojna i sigurnosna primjena </a:t>
          </a:r>
          <a:r>
            <a:rPr lang="bs-Latn-BA" sz="1600" dirty="0"/>
            <a:t>– U vojnoj industriji koriste se za planiranje misija, analizu podataka iz nadzora te simulaciju scenarija.</a:t>
          </a:r>
          <a:endParaRPr lang="en-US" sz="1600" dirty="0"/>
        </a:p>
      </dgm:t>
    </dgm:pt>
    <dgm:pt modelId="{5175253A-D5D5-4019-A675-6BD6F6A71B49}" type="parTrans" cxnId="{A7353B18-5CE3-4FA6-A160-D9E69DD0EAF6}">
      <dgm:prSet/>
      <dgm:spPr/>
      <dgm:t>
        <a:bodyPr/>
        <a:lstStyle/>
        <a:p>
          <a:endParaRPr lang="en-US"/>
        </a:p>
      </dgm:t>
    </dgm:pt>
    <dgm:pt modelId="{3CCFCBE2-31B0-43D3-9D8E-6B36EEBE09A5}" type="sibTrans" cxnId="{A7353B18-5CE3-4FA6-A160-D9E69DD0EAF6}">
      <dgm:prSet/>
      <dgm:spPr/>
      <dgm:t>
        <a:bodyPr/>
        <a:lstStyle/>
        <a:p>
          <a:endParaRPr lang="en-US"/>
        </a:p>
      </dgm:t>
    </dgm:pt>
    <dgm:pt modelId="{B38145E2-5B8A-4E34-9B4B-BEBFBFA245DF}">
      <dgm:prSet custT="1"/>
      <dgm:spPr/>
      <dgm:t>
        <a:bodyPr/>
        <a:lstStyle/>
        <a:p>
          <a:r>
            <a:rPr lang="bs-Latn-BA" sz="1600" b="1" dirty="0"/>
            <a:t>Transport i logistika </a:t>
          </a:r>
          <a:r>
            <a:rPr lang="bs-Latn-BA" sz="1600" dirty="0"/>
            <a:t>– Ekspertni sistemi optimiziraju saobraćajne tokove, planiraju rute i upravljaju flotama vozila.</a:t>
          </a:r>
          <a:endParaRPr lang="en-US" sz="1600" dirty="0"/>
        </a:p>
      </dgm:t>
    </dgm:pt>
    <dgm:pt modelId="{7DB79A2E-CAF8-4BAC-AD98-760676625433}" type="parTrans" cxnId="{5CE1D4FB-8E10-4862-B8B5-2670B9DCA0D8}">
      <dgm:prSet/>
      <dgm:spPr/>
      <dgm:t>
        <a:bodyPr/>
        <a:lstStyle/>
        <a:p>
          <a:endParaRPr lang="en-US"/>
        </a:p>
      </dgm:t>
    </dgm:pt>
    <dgm:pt modelId="{2B10F918-1E62-4436-8A3D-51FEBDF88F7D}" type="sibTrans" cxnId="{5CE1D4FB-8E10-4862-B8B5-2670B9DCA0D8}">
      <dgm:prSet/>
      <dgm:spPr/>
      <dgm:t>
        <a:bodyPr/>
        <a:lstStyle/>
        <a:p>
          <a:endParaRPr lang="en-US"/>
        </a:p>
      </dgm:t>
    </dgm:pt>
    <dgm:pt modelId="{61E372A0-8D0D-45C8-ACFE-008E1D8E0811}" type="pres">
      <dgm:prSet presAssocID="{4ACA6DB3-5286-4B9F-894C-A1A983703BD8}" presName="vert0" presStyleCnt="0">
        <dgm:presLayoutVars>
          <dgm:dir/>
          <dgm:animOne val="branch"/>
          <dgm:animLvl val="lvl"/>
        </dgm:presLayoutVars>
      </dgm:prSet>
      <dgm:spPr/>
    </dgm:pt>
    <dgm:pt modelId="{6706B77C-6FDB-46C2-A6E8-77DEA2DDED6A}" type="pres">
      <dgm:prSet presAssocID="{4910E421-E181-4062-9CEA-8D22037439A0}" presName="thickLine" presStyleLbl="alignNode1" presStyleIdx="0" presStyleCnt="9"/>
      <dgm:spPr/>
    </dgm:pt>
    <dgm:pt modelId="{ACB675A1-509E-49B9-8C46-D0BD8E6EC59E}" type="pres">
      <dgm:prSet presAssocID="{4910E421-E181-4062-9CEA-8D22037439A0}" presName="horz1" presStyleCnt="0"/>
      <dgm:spPr/>
    </dgm:pt>
    <dgm:pt modelId="{8B39B6B0-1185-4D56-B39F-AEB9E0DB89D5}" type="pres">
      <dgm:prSet presAssocID="{4910E421-E181-4062-9CEA-8D22037439A0}" presName="tx1" presStyleLbl="revTx" presStyleIdx="0" presStyleCnt="9"/>
      <dgm:spPr/>
    </dgm:pt>
    <dgm:pt modelId="{3E2E6CFE-A770-407C-8622-1A5C75458CA9}" type="pres">
      <dgm:prSet presAssocID="{4910E421-E181-4062-9CEA-8D22037439A0}" presName="vert1" presStyleCnt="0"/>
      <dgm:spPr/>
    </dgm:pt>
    <dgm:pt modelId="{F42E8D83-F926-4CA3-9749-635A9D80D081}" type="pres">
      <dgm:prSet presAssocID="{03A8D1EC-5B3A-4E4F-B91C-A27ED2DD4EE8}" presName="thickLine" presStyleLbl="alignNode1" presStyleIdx="1" presStyleCnt="9"/>
      <dgm:spPr/>
    </dgm:pt>
    <dgm:pt modelId="{8BE15781-978D-4B38-AFB4-6F8DCDE55638}" type="pres">
      <dgm:prSet presAssocID="{03A8D1EC-5B3A-4E4F-B91C-A27ED2DD4EE8}" presName="horz1" presStyleCnt="0"/>
      <dgm:spPr/>
    </dgm:pt>
    <dgm:pt modelId="{CD21563B-6B82-4207-9C2A-68E893C53D7E}" type="pres">
      <dgm:prSet presAssocID="{03A8D1EC-5B3A-4E4F-B91C-A27ED2DD4EE8}" presName="tx1" presStyleLbl="revTx" presStyleIdx="1" presStyleCnt="9"/>
      <dgm:spPr/>
    </dgm:pt>
    <dgm:pt modelId="{3C33E30C-F3C3-4678-A37E-49057FEF2B4D}" type="pres">
      <dgm:prSet presAssocID="{03A8D1EC-5B3A-4E4F-B91C-A27ED2DD4EE8}" presName="vert1" presStyleCnt="0"/>
      <dgm:spPr/>
    </dgm:pt>
    <dgm:pt modelId="{D1C43072-10D3-4FDC-B214-49807EF9A388}" type="pres">
      <dgm:prSet presAssocID="{6DA8C2BF-4790-452A-A299-467F13CEEC07}" presName="thickLine" presStyleLbl="alignNode1" presStyleIdx="2" presStyleCnt="9"/>
      <dgm:spPr/>
    </dgm:pt>
    <dgm:pt modelId="{A0308F97-F7B5-42EC-8102-BF23E56F5CCC}" type="pres">
      <dgm:prSet presAssocID="{6DA8C2BF-4790-452A-A299-467F13CEEC07}" presName="horz1" presStyleCnt="0"/>
      <dgm:spPr/>
    </dgm:pt>
    <dgm:pt modelId="{98032CB3-67DA-42F7-9C08-A594631B7E25}" type="pres">
      <dgm:prSet presAssocID="{6DA8C2BF-4790-452A-A299-467F13CEEC07}" presName="tx1" presStyleLbl="revTx" presStyleIdx="2" presStyleCnt="9"/>
      <dgm:spPr/>
    </dgm:pt>
    <dgm:pt modelId="{C5638708-DCF5-41E9-829B-258B0D30F796}" type="pres">
      <dgm:prSet presAssocID="{6DA8C2BF-4790-452A-A299-467F13CEEC07}" presName="vert1" presStyleCnt="0"/>
      <dgm:spPr/>
    </dgm:pt>
    <dgm:pt modelId="{3986A46C-E9D1-4A3B-A0C0-3E0A39D654D6}" type="pres">
      <dgm:prSet presAssocID="{23D96DBA-26DC-4EDC-9D25-ED9B2BF05D9A}" presName="thickLine" presStyleLbl="alignNode1" presStyleIdx="3" presStyleCnt="9"/>
      <dgm:spPr/>
    </dgm:pt>
    <dgm:pt modelId="{3C6CDECC-465F-4572-B965-2ECA587E240D}" type="pres">
      <dgm:prSet presAssocID="{23D96DBA-26DC-4EDC-9D25-ED9B2BF05D9A}" presName="horz1" presStyleCnt="0"/>
      <dgm:spPr/>
    </dgm:pt>
    <dgm:pt modelId="{DB86C4F8-7EAC-4041-8E40-130116D8DCD8}" type="pres">
      <dgm:prSet presAssocID="{23D96DBA-26DC-4EDC-9D25-ED9B2BF05D9A}" presName="tx1" presStyleLbl="revTx" presStyleIdx="3" presStyleCnt="9"/>
      <dgm:spPr/>
    </dgm:pt>
    <dgm:pt modelId="{55BC9982-5853-42D7-912F-E7790E17663F}" type="pres">
      <dgm:prSet presAssocID="{23D96DBA-26DC-4EDC-9D25-ED9B2BF05D9A}" presName="vert1" presStyleCnt="0"/>
      <dgm:spPr/>
    </dgm:pt>
    <dgm:pt modelId="{3889F4FE-730C-4C7B-953D-6705FDE29BEA}" type="pres">
      <dgm:prSet presAssocID="{803C99C3-7A78-43F5-A603-A94C338DEB1F}" presName="thickLine" presStyleLbl="alignNode1" presStyleIdx="4" presStyleCnt="9"/>
      <dgm:spPr/>
    </dgm:pt>
    <dgm:pt modelId="{43E7B3FB-943B-4345-B8B8-27A93200E0C0}" type="pres">
      <dgm:prSet presAssocID="{803C99C3-7A78-43F5-A603-A94C338DEB1F}" presName="horz1" presStyleCnt="0"/>
      <dgm:spPr/>
    </dgm:pt>
    <dgm:pt modelId="{15608885-EDA8-40EE-AF2F-C128BDBD300C}" type="pres">
      <dgm:prSet presAssocID="{803C99C3-7A78-43F5-A603-A94C338DEB1F}" presName="tx1" presStyleLbl="revTx" presStyleIdx="4" presStyleCnt="9"/>
      <dgm:spPr/>
    </dgm:pt>
    <dgm:pt modelId="{D32B7230-13D4-44A3-9737-A6D26053E01D}" type="pres">
      <dgm:prSet presAssocID="{803C99C3-7A78-43F5-A603-A94C338DEB1F}" presName="vert1" presStyleCnt="0"/>
      <dgm:spPr/>
    </dgm:pt>
    <dgm:pt modelId="{ACDA8E92-D12C-460A-866E-EE575F16390C}" type="pres">
      <dgm:prSet presAssocID="{9EB8086E-6F9B-4CC8-9414-68142354FC34}" presName="thickLine" presStyleLbl="alignNode1" presStyleIdx="5" presStyleCnt="9"/>
      <dgm:spPr/>
    </dgm:pt>
    <dgm:pt modelId="{B9D8E6E3-5C7E-4803-BEA9-FC79492FF213}" type="pres">
      <dgm:prSet presAssocID="{9EB8086E-6F9B-4CC8-9414-68142354FC34}" presName="horz1" presStyleCnt="0"/>
      <dgm:spPr/>
    </dgm:pt>
    <dgm:pt modelId="{023FC32B-878B-4F66-B38C-9287396FC96B}" type="pres">
      <dgm:prSet presAssocID="{9EB8086E-6F9B-4CC8-9414-68142354FC34}" presName="tx1" presStyleLbl="revTx" presStyleIdx="5" presStyleCnt="9"/>
      <dgm:spPr/>
    </dgm:pt>
    <dgm:pt modelId="{98C720D5-0F24-4F49-B73A-8524ACD54B05}" type="pres">
      <dgm:prSet presAssocID="{9EB8086E-6F9B-4CC8-9414-68142354FC34}" presName="vert1" presStyleCnt="0"/>
      <dgm:spPr/>
    </dgm:pt>
    <dgm:pt modelId="{158E8E66-6851-4AD1-BEC2-E91E0FB85038}" type="pres">
      <dgm:prSet presAssocID="{8BED91B9-7CE6-48A8-97F2-F29010E43D03}" presName="thickLine" presStyleLbl="alignNode1" presStyleIdx="6" presStyleCnt="9"/>
      <dgm:spPr/>
    </dgm:pt>
    <dgm:pt modelId="{45B848B8-B9B0-4CCB-9FC5-AC775296F420}" type="pres">
      <dgm:prSet presAssocID="{8BED91B9-7CE6-48A8-97F2-F29010E43D03}" presName="horz1" presStyleCnt="0"/>
      <dgm:spPr/>
    </dgm:pt>
    <dgm:pt modelId="{361CFC52-7D48-4519-9DEE-B46F48FA39B7}" type="pres">
      <dgm:prSet presAssocID="{8BED91B9-7CE6-48A8-97F2-F29010E43D03}" presName="tx1" presStyleLbl="revTx" presStyleIdx="6" presStyleCnt="9"/>
      <dgm:spPr/>
    </dgm:pt>
    <dgm:pt modelId="{D89D6FF7-BCA3-4CA1-9C3B-A9A7193CF4AB}" type="pres">
      <dgm:prSet presAssocID="{8BED91B9-7CE6-48A8-97F2-F29010E43D03}" presName="vert1" presStyleCnt="0"/>
      <dgm:spPr/>
    </dgm:pt>
    <dgm:pt modelId="{06DA4A13-B670-47C1-961B-398378DC844D}" type="pres">
      <dgm:prSet presAssocID="{30A9E7F6-46D9-415E-8E39-D9101DFF11B8}" presName="thickLine" presStyleLbl="alignNode1" presStyleIdx="7" presStyleCnt="9"/>
      <dgm:spPr/>
    </dgm:pt>
    <dgm:pt modelId="{8DE9BF96-4250-45B9-AFAC-000A11329E2B}" type="pres">
      <dgm:prSet presAssocID="{30A9E7F6-46D9-415E-8E39-D9101DFF11B8}" presName="horz1" presStyleCnt="0"/>
      <dgm:spPr/>
    </dgm:pt>
    <dgm:pt modelId="{FC3A73C0-DCB0-4313-97A2-BD6437D72053}" type="pres">
      <dgm:prSet presAssocID="{30A9E7F6-46D9-415E-8E39-D9101DFF11B8}" presName="tx1" presStyleLbl="revTx" presStyleIdx="7" presStyleCnt="9"/>
      <dgm:spPr/>
    </dgm:pt>
    <dgm:pt modelId="{7505E003-6E90-400E-97E3-2BA60F66A50E}" type="pres">
      <dgm:prSet presAssocID="{30A9E7F6-46D9-415E-8E39-D9101DFF11B8}" presName="vert1" presStyleCnt="0"/>
      <dgm:spPr/>
    </dgm:pt>
    <dgm:pt modelId="{C180E3A4-1440-4721-ABD0-C82BCA862BB1}" type="pres">
      <dgm:prSet presAssocID="{B38145E2-5B8A-4E34-9B4B-BEBFBFA245DF}" presName="thickLine" presStyleLbl="alignNode1" presStyleIdx="8" presStyleCnt="9"/>
      <dgm:spPr/>
    </dgm:pt>
    <dgm:pt modelId="{3F8DB13D-ECDF-45B1-87B2-B193065B973D}" type="pres">
      <dgm:prSet presAssocID="{B38145E2-5B8A-4E34-9B4B-BEBFBFA245DF}" presName="horz1" presStyleCnt="0"/>
      <dgm:spPr/>
    </dgm:pt>
    <dgm:pt modelId="{E58C53A0-ACF1-4786-98CD-548AAAC4C2C7}" type="pres">
      <dgm:prSet presAssocID="{B38145E2-5B8A-4E34-9B4B-BEBFBFA245DF}" presName="tx1" presStyleLbl="revTx" presStyleIdx="8" presStyleCnt="9"/>
      <dgm:spPr/>
    </dgm:pt>
    <dgm:pt modelId="{EB283A5A-F753-4268-A77B-F81F0566BA9B}" type="pres">
      <dgm:prSet presAssocID="{B38145E2-5B8A-4E34-9B4B-BEBFBFA245DF}" presName="vert1" presStyleCnt="0"/>
      <dgm:spPr/>
    </dgm:pt>
  </dgm:ptLst>
  <dgm:cxnLst>
    <dgm:cxn modelId="{206A3012-D17B-4FF9-858E-83E31CAB2BA5}" type="presOf" srcId="{B38145E2-5B8A-4E34-9B4B-BEBFBFA245DF}" destId="{E58C53A0-ACF1-4786-98CD-548AAAC4C2C7}" srcOrd="0" destOrd="0" presId="urn:microsoft.com/office/officeart/2008/layout/LinedList"/>
    <dgm:cxn modelId="{20A69E14-45FE-43D7-9EBC-AC4CB9C4E371}" type="presOf" srcId="{8BED91B9-7CE6-48A8-97F2-F29010E43D03}" destId="{361CFC52-7D48-4519-9DEE-B46F48FA39B7}" srcOrd="0" destOrd="0" presId="urn:microsoft.com/office/officeart/2008/layout/LinedList"/>
    <dgm:cxn modelId="{A7353B18-5CE3-4FA6-A160-D9E69DD0EAF6}" srcId="{4ACA6DB3-5286-4B9F-894C-A1A983703BD8}" destId="{30A9E7F6-46D9-415E-8E39-D9101DFF11B8}" srcOrd="7" destOrd="0" parTransId="{5175253A-D5D5-4019-A675-6BD6F6A71B49}" sibTransId="{3CCFCBE2-31B0-43D3-9D8E-6B36EEBE09A5}"/>
    <dgm:cxn modelId="{345DD33D-3658-4719-9278-0F55F4950354}" type="presOf" srcId="{4910E421-E181-4062-9CEA-8D22037439A0}" destId="{8B39B6B0-1185-4D56-B39F-AEB9E0DB89D5}" srcOrd="0" destOrd="0" presId="urn:microsoft.com/office/officeart/2008/layout/LinedList"/>
    <dgm:cxn modelId="{B9796E65-F6ED-4AC7-B0C9-98025A55F352}" srcId="{4ACA6DB3-5286-4B9F-894C-A1A983703BD8}" destId="{803C99C3-7A78-43F5-A603-A94C338DEB1F}" srcOrd="4" destOrd="0" parTransId="{2702CC38-F84B-4075-8466-6A6B562703C5}" sibTransId="{66C2E6AD-691E-4D4C-91C6-578E317FDD67}"/>
    <dgm:cxn modelId="{12EA784C-22C3-4ED4-9115-C4F383EF3245}" type="presOf" srcId="{30A9E7F6-46D9-415E-8E39-D9101DFF11B8}" destId="{FC3A73C0-DCB0-4313-97A2-BD6437D72053}" srcOrd="0" destOrd="0" presId="urn:microsoft.com/office/officeart/2008/layout/LinedList"/>
    <dgm:cxn modelId="{3C5A8A4C-CB3E-4B0C-9AA0-4ACAEAD01D10}" srcId="{4ACA6DB3-5286-4B9F-894C-A1A983703BD8}" destId="{9EB8086E-6F9B-4CC8-9414-68142354FC34}" srcOrd="5" destOrd="0" parTransId="{543FBB2E-0BB6-4C05-8385-2C8C8E4C57F2}" sibTransId="{636C2802-AC28-45E4-8285-DB277A377442}"/>
    <dgm:cxn modelId="{BEB4B555-BE8C-4CC1-864F-5DE70E7C0AD0}" srcId="{4ACA6DB3-5286-4B9F-894C-A1A983703BD8}" destId="{8BED91B9-7CE6-48A8-97F2-F29010E43D03}" srcOrd="6" destOrd="0" parTransId="{8FCBF698-57B4-414F-826E-620F7A46EC9F}" sibTransId="{59E1DE2C-191B-4AB3-8338-A1DA1588C598}"/>
    <dgm:cxn modelId="{502ED37E-760A-47A6-A6E1-23395BA97AB5}" srcId="{4ACA6DB3-5286-4B9F-894C-A1A983703BD8}" destId="{6DA8C2BF-4790-452A-A299-467F13CEEC07}" srcOrd="2" destOrd="0" parTransId="{0AB6536B-1C15-4CEF-A761-DED5EA1D37D6}" sibTransId="{2E5DDBBD-4287-4CCE-AE02-76301F0CC5FF}"/>
    <dgm:cxn modelId="{02DD1686-7B89-4F53-8B3E-F1F5DF6166A3}" srcId="{4ACA6DB3-5286-4B9F-894C-A1A983703BD8}" destId="{23D96DBA-26DC-4EDC-9D25-ED9B2BF05D9A}" srcOrd="3" destOrd="0" parTransId="{CFBF8F90-363F-4FC6-B6F6-393D4EF1EC33}" sibTransId="{D82C447B-1FDD-4B9D-B22B-B7B2E95EB840}"/>
    <dgm:cxn modelId="{8499CF8A-97B8-4A59-8309-B93B387649FC}" type="presOf" srcId="{9EB8086E-6F9B-4CC8-9414-68142354FC34}" destId="{023FC32B-878B-4F66-B38C-9287396FC96B}" srcOrd="0" destOrd="0" presId="urn:microsoft.com/office/officeart/2008/layout/LinedList"/>
    <dgm:cxn modelId="{4604BB8C-3E8A-457C-AA48-E005976E2358}" type="presOf" srcId="{03A8D1EC-5B3A-4E4F-B91C-A27ED2DD4EE8}" destId="{CD21563B-6B82-4207-9C2A-68E893C53D7E}" srcOrd="0" destOrd="0" presId="urn:microsoft.com/office/officeart/2008/layout/LinedList"/>
    <dgm:cxn modelId="{D7DDDE8C-2003-49F1-934B-39744707ED49}" srcId="{4ACA6DB3-5286-4B9F-894C-A1A983703BD8}" destId="{03A8D1EC-5B3A-4E4F-B91C-A27ED2DD4EE8}" srcOrd="1" destOrd="0" parTransId="{71E634D0-92B9-4424-90E9-F186247438FB}" sibTransId="{EE9B9DDA-6E73-4749-ACE1-E4A10A0FE0DE}"/>
    <dgm:cxn modelId="{134CC79F-D490-416D-97AF-CBC25E5E56BC}" type="presOf" srcId="{4ACA6DB3-5286-4B9F-894C-A1A983703BD8}" destId="{61E372A0-8D0D-45C8-ACFE-008E1D8E0811}" srcOrd="0" destOrd="0" presId="urn:microsoft.com/office/officeart/2008/layout/LinedList"/>
    <dgm:cxn modelId="{F32073B0-7296-47EA-9D01-50578994BF93}" type="presOf" srcId="{6DA8C2BF-4790-452A-A299-467F13CEEC07}" destId="{98032CB3-67DA-42F7-9C08-A594631B7E25}" srcOrd="0" destOrd="0" presId="urn:microsoft.com/office/officeart/2008/layout/LinedList"/>
    <dgm:cxn modelId="{DC8280B8-E0C6-4E17-B4A9-FEBF1EA7F291}" type="presOf" srcId="{23D96DBA-26DC-4EDC-9D25-ED9B2BF05D9A}" destId="{DB86C4F8-7EAC-4041-8E40-130116D8DCD8}" srcOrd="0" destOrd="0" presId="urn:microsoft.com/office/officeart/2008/layout/LinedList"/>
    <dgm:cxn modelId="{31D908CC-DB42-4352-8084-9EE592921C76}" srcId="{4ACA6DB3-5286-4B9F-894C-A1A983703BD8}" destId="{4910E421-E181-4062-9CEA-8D22037439A0}" srcOrd="0" destOrd="0" parTransId="{6DFD1CEE-76C4-4E3D-B444-810FBD31286F}" sibTransId="{5FD6CA96-80BF-40EB-B426-FFB4DA88F5DE}"/>
    <dgm:cxn modelId="{118C59EF-2B8D-4FAF-8E83-941281794E95}" type="presOf" srcId="{803C99C3-7A78-43F5-A603-A94C338DEB1F}" destId="{15608885-EDA8-40EE-AF2F-C128BDBD300C}" srcOrd="0" destOrd="0" presId="urn:microsoft.com/office/officeart/2008/layout/LinedList"/>
    <dgm:cxn modelId="{5CE1D4FB-8E10-4862-B8B5-2670B9DCA0D8}" srcId="{4ACA6DB3-5286-4B9F-894C-A1A983703BD8}" destId="{B38145E2-5B8A-4E34-9B4B-BEBFBFA245DF}" srcOrd="8" destOrd="0" parTransId="{7DB79A2E-CAF8-4BAC-AD98-760676625433}" sibTransId="{2B10F918-1E62-4436-8A3D-51FEBDF88F7D}"/>
    <dgm:cxn modelId="{624A1E30-5460-41A9-9C72-14C77744A78E}" type="presParOf" srcId="{61E372A0-8D0D-45C8-ACFE-008E1D8E0811}" destId="{6706B77C-6FDB-46C2-A6E8-77DEA2DDED6A}" srcOrd="0" destOrd="0" presId="urn:microsoft.com/office/officeart/2008/layout/LinedList"/>
    <dgm:cxn modelId="{DD3F5BF1-4C17-45E4-B1F1-4EE77466DE2A}" type="presParOf" srcId="{61E372A0-8D0D-45C8-ACFE-008E1D8E0811}" destId="{ACB675A1-509E-49B9-8C46-D0BD8E6EC59E}" srcOrd="1" destOrd="0" presId="urn:microsoft.com/office/officeart/2008/layout/LinedList"/>
    <dgm:cxn modelId="{F28ACC28-020D-4D91-B499-60F139D8A59F}" type="presParOf" srcId="{ACB675A1-509E-49B9-8C46-D0BD8E6EC59E}" destId="{8B39B6B0-1185-4D56-B39F-AEB9E0DB89D5}" srcOrd="0" destOrd="0" presId="urn:microsoft.com/office/officeart/2008/layout/LinedList"/>
    <dgm:cxn modelId="{80B80762-F34B-4127-844B-C82BB81F6E91}" type="presParOf" srcId="{ACB675A1-509E-49B9-8C46-D0BD8E6EC59E}" destId="{3E2E6CFE-A770-407C-8622-1A5C75458CA9}" srcOrd="1" destOrd="0" presId="urn:microsoft.com/office/officeart/2008/layout/LinedList"/>
    <dgm:cxn modelId="{4A8C3BB9-1E80-4A35-ADC8-761B2E96A7BC}" type="presParOf" srcId="{61E372A0-8D0D-45C8-ACFE-008E1D8E0811}" destId="{F42E8D83-F926-4CA3-9749-635A9D80D081}" srcOrd="2" destOrd="0" presId="urn:microsoft.com/office/officeart/2008/layout/LinedList"/>
    <dgm:cxn modelId="{39AC8425-6A87-4686-9CEA-D8A2904622CB}" type="presParOf" srcId="{61E372A0-8D0D-45C8-ACFE-008E1D8E0811}" destId="{8BE15781-978D-4B38-AFB4-6F8DCDE55638}" srcOrd="3" destOrd="0" presId="urn:microsoft.com/office/officeart/2008/layout/LinedList"/>
    <dgm:cxn modelId="{E693F0B3-2D08-4BC1-9A0D-3A0D0FAE5528}" type="presParOf" srcId="{8BE15781-978D-4B38-AFB4-6F8DCDE55638}" destId="{CD21563B-6B82-4207-9C2A-68E893C53D7E}" srcOrd="0" destOrd="0" presId="urn:microsoft.com/office/officeart/2008/layout/LinedList"/>
    <dgm:cxn modelId="{4E68D726-D03B-4418-B0B9-83B19932EA75}" type="presParOf" srcId="{8BE15781-978D-4B38-AFB4-6F8DCDE55638}" destId="{3C33E30C-F3C3-4678-A37E-49057FEF2B4D}" srcOrd="1" destOrd="0" presId="urn:microsoft.com/office/officeart/2008/layout/LinedList"/>
    <dgm:cxn modelId="{94711C5C-8EAE-4293-98D3-09F6EE4206CA}" type="presParOf" srcId="{61E372A0-8D0D-45C8-ACFE-008E1D8E0811}" destId="{D1C43072-10D3-4FDC-B214-49807EF9A388}" srcOrd="4" destOrd="0" presId="urn:microsoft.com/office/officeart/2008/layout/LinedList"/>
    <dgm:cxn modelId="{51F201DD-FE3E-48A3-91B1-E977ADC92488}" type="presParOf" srcId="{61E372A0-8D0D-45C8-ACFE-008E1D8E0811}" destId="{A0308F97-F7B5-42EC-8102-BF23E56F5CCC}" srcOrd="5" destOrd="0" presId="urn:microsoft.com/office/officeart/2008/layout/LinedList"/>
    <dgm:cxn modelId="{79EB8ACB-81DC-47AE-9E7B-D81A612E345C}" type="presParOf" srcId="{A0308F97-F7B5-42EC-8102-BF23E56F5CCC}" destId="{98032CB3-67DA-42F7-9C08-A594631B7E25}" srcOrd="0" destOrd="0" presId="urn:microsoft.com/office/officeart/2008/layout/LinedList"/>
    <dgm:cxn modelId="{63776A45-A260-4462-9199-F97E7BFD0444}" type="presParOf" srcId="{A0308F97-F7B5-42EC-8102-BF23E56F5CCC}" destId="{C5638708-DCF5-41E9-829B-258B0D30F796}" srcOrd="1" destOrd="0" presId="urn:microsoft.com/office/officeart/2008/layout/LinedList"/>
    <dgm:cxn modelId="{B54D2E2B-24AC-4709-B9C2-951E940A0F34}" type="presParOf" srcId="{61E372A0-8D0D-45C8-ACFE-008E1D8E0811}" destId="{3986A46C-E9D1-4A3B-A0C0-3E0A39D654D6}" srcOrd="6" destOrd="0" presId="urn:microsoft.com/office/officeart/2008/layout/LinedList"/>
    <dgm:cxn modelId="{7BD0F913-9AD2-4006-9E81-D652224026F6}" type="presParOf" srcId="{61E372A0-8D0D-45C8-ACFE-008E1D8E0811}" destId="{3C6CDECC-465F-4572-B965-2ECA587E240D}" srcOrd="7" destOrd="0" presId="urn:microsoft.com/office/officeart/2008/layout/LinedList"/>
    <dgm:cxn modelId="{45D85422-317F-4A74-85BF-11D61F54FC6F}" type="presParOf" srcId="{3C6CDECC-465F-4572-B965-2ECA587E240D}" destId="{DB86C4F8-7EAC-4041-8E40-130116D8DCD8}" srcOrd="0" destOrd="0" presId="urn:microsoft.com/office/officeart/2008/layout/LinedList"/>
    <dgm:cxn modelId="{6C5ED776-FB2D-47FF-94BD-EBB2BDF54FAC}" type="presParOf" srcId="{3C6CDECC-465F-4572-B965-2ECA587E240D}" destId="{55BC9982-5853-42D7-912F-E7790E17663F}" srcOrd="1" destOrd="0" presId="urn:microsoft.com/office/officeart/2008/layout/LinedList"/>
    <dgm:cxn modelId="{79BD9E29-B8DF-42A5-ABC6-379E42F80933}" type="presParOf" srcId="{61E372A0-8D0D-45C8-ACFE-008E1D8E0811}" destId="{3889F4FE-730C-4C7B-953D-6705FDE29BEA}" srcOrd="8" destOrd="0" presId="urn:microsoft.com/office/officeart/2008/layout/LinedList"/>
    <dgm:cxn modelId="{9923FE6B-8A28-446B-82A2-3C2A9A29F92E}" type="presParOf" srcId="{61E372A0-8D0D-45C8-ACFE-008E1D8E0811}" destId="{43E7B3FB-943B-4345-B8B8-27A93200E0C0}" srcOrd="9" destOrd="0" presId="urn:microsoft.com/office/officeart/2008/layout/LinedList"/>
    <dgm:cxn modelId="{85001FCE-04E3-45C3-B05D-02AF33FA4103}" type="presParOf" srcId="{43E7B3FB-943B-4345-B8B8-27A93200E0C0}" destId="{15608885-EDA8-40EE-AF2F-C128BDBD300C}" srcOrd="0" destOrd="0" presId="urn:microsoft.com/office/officeart/2008/layout/LinedList"/>
    <dgm:cxn modelId="{00EA91F2-63DA-4CF8-BA04-BCA40F7CC305}" type="presParOf" srcId="{43E7B3FB-943B-4345-B8B8-27A93200E0C0}" destId="{D32B7230-13D4-44A3-9737-A6D26053E01D}" srcOrd="1" destOrd="0" presId="urn:microsoft.com/office/officeart/2008/layout/LinedList"/>
    <dgm:cxn modelId="{3C9F3BEB-8675-401A-B338-6B34F8757E1F}" type="presParOf" srcId="{61E372A0-8D0D-45C8-ACFE-008E1D8E0811}" destId="{ACDA8E92-D12C-460A-866E-EE575F16390C}" srcOrd="10" destOrd="0" presId="urn:microsoft.com/office/officeart/2008/layout/LinedList"/>
    <dgm:cxn modelId="{54FC24BB-4370-4E05-A50B-F36870285DD2}" type="presParOf" srcId="{61E372A0-8D0D-45C8-ACFE-008E1D8E0811}" destId="{B9D8E6E3-5C7E-4803-BEA9-FC79492FF213}" srcOrd="11" destOrd="0" presId="urn:microsoft.com/office/officeart/2008/layout/LinedList"/>
    <dgm:cxn modelId="{DA434926-713E-4DBD-86C8-E777E7AF1AE5}" type="presParOf" srcId="{B9D8E6E3-5C7E-4803-BEA9-FC79492FF213}" destId="{023FC32B-878B-4F66-B38C-9287396FC96B}" srcOrd="0" destOrd="0" presId="urn:microsoft.com/office/officeart/2008/layout/LinedList"/>
    <dgm:cxn modelId="{C18A91FA-ACF9-470E-AB92-C4D8C0A91490}" type="presParOf" srcId="{B9D8E6E3-5C7E-4803-BEA9-FC79492FF213}" destId="{98C720D5-0F24-4F49-B73A-8524ACD54B05}" srcOrd="1" destOrd="0" presId="urn:microsoft.com/office/officeart/2008/layout/LinedList"/>
    <dgm:cxn modelId="{5BF437C6-2258-4DD1-B2D8-2FD354C95280}" type="presParOf" srcId="{61E372A0-8D0D-45C8-ACFE-008E1D8E0811}" destId="{158E8E66-6851-4AD1-BEC2-E91E0FB85038}" srcOrd="12" destOrd="0" presId="urn:microsoft.com/office/officeart/2008/layout/LinedList"/>
    <dgm:cxn modelId="{33979BA6-E82C-41B4-966E-91AF87AC5A94}" type="presParOf" srcId="{61E372A0-8D0D-45C8-ACFE-008E1D8E0811}" destId="{45B848B8-B9B0-4CCB-9FC5-AC775296F420}" srcOrd="13" destOrd="0" presId="urn:microsoft.com/office/officeart/2008/layout/LinedList"/>
    <dgm:cxn modelId="{80F2E8F2-DC25-49C4-8CEE-6B090B6D6053}" type="presParOf" srcId="{45B848B8-B9B0-4CCB-9FC5-AC775296F420}" destId="{361CFC52-7D48-4519-9DEE-B46F48FA39B7}" srcOrd="0" destOrd="0" presId="urn:microsoft.com/office/officeart/2008/layout/LinedList"/>
    <dgm:cxn modelId="{6C5B991C-68F8-4A85-BCCC-56E1D55FFC0B}" type="presParOf" srcId="{45B848B8-B9B0-4CCB-9FC5-AC775296F420}" destId="{D89D6FF7-BCA3-4CA1-9C3B-A9A7193CF4AB}" srcOrd="1" destOrd="0" presId="urn:microsoft.com/office/officeart/2008/layout/LinedList"/>
    <dgm:cxn modelId="{EE8D2CF0-5D57-456C-8D61-5D529BF7C8D4}" type="presParOf" srcId="{61E372A0-8D0D-45C8-ACFE-008E1D8E0811}" destId="{06DA4A13-B670-47C1-961B-398378DC844D}" srcOrd="14" destOrd="0" presId="urn:microsoft.com/office/officeart/2008/layout/LinedList"/>
    <dgm:cxn modelId="{E8A7D348-B71B-45F1-92FA-40A389657A06}" type="presParOf" srcId="{61E372A0-8D0D-45C8-ACFE-008E1D8E0811}" destId="{8DE9BF96-4250-45B9-AFAC-000A11329E2B}" srcOrd="15" destOrd="0" presId="urn:microsoft.com/office/officeart/2008/layout/LinedList"/>
    <dgm:cxn modelId="{83726886-F790-45CD-8061-5A4AAD0558D4}" type="presParOf" srcId="{8DE9BF96-4250-45B9-AFAC-000A11329E2B}" destId="{FC3A73C0-DCB0-4313-97A2-BD6437D72053}" srcOrd="0" destOrd="0" presId="urn:microsoft.com/office/officeart/2008/layout/LinedList"/>
    <dgm:cxn modelId="{E464327D-467B-494A-A9A9-2A0CF75E26B0}" type="presParOf" srcId="{8DE9BF96-4250-45B9-AFAC-000A11329E2B}" destId="{7505E003-6E90-400E-97E3-2BA60F66A50E}" srcOrd="1" destOrd="0" presId="urn:microsoft.com/office/officeart/2008/layout/LinedList"/>
    <dgm:cxn modelId="{0935BAC9-55CB-4556-8287-FCE6AE576859}" type="presParOf" srcId="{61E372A0-8D0D-45C8-ACFE-008E1D8E0811}" destId="{C180E3A4-1440-4721-ABD0-C82BCA862BB1}" srcOrd="16" destOrd="0" presId="urn:microsoft.com/office/officeart/2008/layout/LinedList"/>
    <dgm:cxn modelId="{AA4888C5-5B79-48C0-9A64-87451A388E06}" type="presParOf" srcId="{61E372A0-8D0D-45C8-ACFE-008E1D8E0811}" destId="{3F8DB13D-ECDF-45B1-87B2-B193065B973D}" srcOrd="17" destOrd="0" presId="urn:microsoft.com/office/officeart/2008/layout/LinedList"/>
    <dgm:cxn modelId="{9B364BB6-F45A-4996-BB66-EA5E524DC214}" type="presParOf" srcId="{3F8DB13D-ECDF-45B1-87B2-B193065B973D}" destId="{E58C53A0-ACF1-4786-98CD-548AAAC4C2C7}" srcOrd="0" destOrd="0" presId="urn:microsoft.com/office/officeart/2008/layout/LinedList"/>
    <dgm:cxn modelId="{AB5E5131-F0AA-4E0B-835F-B88AF9785C19}" type="presParOf" srcId="{3F8DB13D-ECDF-45B1-87B2-B193065B973D}" destId="{EB283A5A-F753-4268-A77B-F81F0566BA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C088A-E869-42A7-8152-F28360E6F2DE}">
      <dsp:nvSpPr>
        <dsp:cNvPr id="0" name=""/>
        <dsp:cNvSpPr/>
      </dsp:nvSpPr>
      <dsp:spPr>
        <a:xfrm>
          <a:off x="458" y="401013"/>
          <a:ext cx="3076412" cy="2233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53E4EA-2FD1-42F8-B43A-8314795F43A0}">
      <dsp:nvSpPr>
        <dsp:cNvPr id="0" name=""/>
        <dsp:cNvSpPr/>
      </dsp:nvSpPr>
      <dsp:spPr>
        <a:xfrm>
          <a:off x="270485" y="657538"/>
          <a:ext cx="3076412" cy="2233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000" b="1" kern="1200" dirty="0"/>
            <a:t>Ekspertni sistem </a:t>
          </a:r>
          <a:r>
            <a:rPr lang="bs-Latn-BA" sz="2000" kern="1200" dirty="0"/>
            <a:t>je računarski program koji djeluje kao ljudski ekspert u dobro definisanom specifičnom zadatku, na bazi znanja.</a:t>
          </a:r>
          <a:endParaRPr lang="en-US" sz="2000" kern="1200" dirty="0"/>
        </a:p>
      </dsp:txBody>
      <dsp:txXfrm>
        <a:off x="335895" y="722948"/>
        <a:ext cx="2945592" cy="2102437"/>
      </dsp:txXfrm>
    </dsp:sp>
    <dsp:sp modelId="{1FCA44C5-58B8-4BE3-BA22-DED59D946969}">
      <dsp:nvSpPr>
        <dsp:cNvPr id="0" name=""/>
        <dsp:cNvSpPr/>
      </dsp:nvSpPr>
      <dsp:spPr>
        <a:xfrm>
          <a:off x="3616924" y="401013"/>
          <a:ext cx="3024648" cy="226168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192EDA-0077-4173-84FD-38C08F192FF1}">
      <dsp:nvSpPr>
        <dsp:cNvPr id="0" name=""/>
        <dsp:cNvSpPr/>
      </dsp:nvSpPr>
      <dsp:spPr>
        <a:xfrm>
          <a:off x="3886950" y="657538"/>
          <a:ext cx="3024648" cy="2261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000" b="1" kern="1200" dirty="0"/>
            <a:t>Ekspert</a:t>
          </a:r>
          <a:r>
            <a:rPr lang="bs-Latn-BA" sz="2000" kern="1200" dirty="0"/>
            <a:t> je osoba koja posjeduje specijalističko znanje iz neke uske oblasti, iskustvo i sposobnost rasuđivanja.</a:t>
          </a:r>
          <a:endParaRPr lang="en-US" sz="2000" kern="1200" dirty="0"/>
        </a:p>
      </dsp:txBody>
      <dsp:txXfrm>
        <a:off x="3953192" y="723780"/>
        <a:ext cx="2892164" cy="2129199"/>
      </dsp:txXfrm>
    </dsp:sp>
    <dsp:sp modelId="{D0F78FD2-19BC-4245-A187-27AE29052F13}">
      <dsp:nvSpPr>
        <dsp:cNvPr id="0" name=""/>
        <dsp:cNvSpPr/>
      </dsp:nvSpPr>
      <dsp:spPr>
        <a:xfrm>
          <a:off x="7181625" y="401013"/>
          <a:ext cx="3101589" cy="230618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1B3BC5-262B-4235-8D6A-63C49FCF2ECF}">
      <dsp:nvSpPr>
        <dsp:cNvPr id="0" name=""/>
        <dsp:cNvSpPr/>
      </dsp:nvSpPr>
      <dsp:spPr>
        <a:xfrm>
          <a:off x="7451651" y="657538"/>
          <a:ext cx="3101589" cy="2306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000" b="1" kern="1200" dirty="0"/>
            <a:t>Ekspertiza </a:t>
          </a:r>
          <a:r>
            <a:rPr lang="bs-Latn-BA" sz="2000" kern="1200" dirty="0"/>
            <a:t>je specifično znanje eksperata, stečeno na osnovu učenja, obuke i prakse.</a:t>
          </a:r>
          <a:endParaRPr lang="en-US" sz="2000" kern="1200" dirty="0"/>
        </a:p>
      </dsp:txBody>
      <dsp:txXfrm>
        <a:off x="7519197" y="725084"/>
        <a:ext cx="2966497" cy="2171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69557-08B9-4EB6-A831-D5FE7C532CF6}">
      <dsp:nvSpPr>
        <dsp:cNvPr id="0" name=""/>
        <dsp:cNvSpPr/>
      </dsp:nvSpPr>
      <dsp:spPr>
        <a:xfrm>
          <a:off x="0" y="598"/>
          <a:ext cx="53652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EE056-CF2F-4245-9CA5-A0F21952E41F}">
      <dsp:nvSpPr>
        <dsp:cNvPr id="0" name=""/>
        <dsp:cNvSpPr/>
      </dsp:nvSpPr>
      <dsp:spPr>
        <a:xfrm>
          <a:off x="0" y="598"/>
          <a:ext cx="5365217" cy="544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300" b="1" kern="1200" dirty="0"/>
            <a:t>Povećana dostupnost</a:t>
          </a:r>
          <a:r>
            <a:rPr lang="bs-Latn-BA" sz="2300" kern="1200" dirty="0"/>
            <a:t> </a:t>
          </a:r>
          <a:endParaRPr lang="en-US" sz="2300" kern="1200" dirty="0"/>
        </a:p>
      </dsp:txBody>
      <dsp:txXfrm>
        <a:off x="0" y="598"/>
        <a:ext cx="5365217" cy="544313"/>
      </dsp:txXfrm>
    </dsp:sp>
    <dsp:sp modelId="{EC42CC8D-766B-4DF6-AA03-313C604507A4}">
      <dsp:nvSpPr>
        <dsp:cNvPr id="0" name=""/>
        <dsp:cNvSpPr/>
      </dsp:nvSpPr>
      <dsp:spPr>
        <a:xfrm>
          <a:off x="0" y="544911"/>
          <a:ext cx="53652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9A445-791C-41F0-A140-03F226DD5270}">
      <dsp:nvSpPr>
        <dsp:cNvPr id="0" name=""/>
        <dsp:cNvSpPr/>
      </dsp:nvSpPr>
      <dsp:spPr>
        <a:xfrm>
          <a:off x="0" y="544911"/>
          <a:ext cx="5365217" cy="544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300" b="1" kern="1200"/>
            <a:t>Smanjena cijena</a:t>
          </a:r>
          <a:endParaRPr lang="en-US" sz="2300" kern="1200"/>
        </a:p>
      </dsp:txBody>
      <dsp:txXfrm>
        <a:off x="0" y="544911"/>
        <a:ext cx="5365217" cy="544313"/>
      </dsp:txXfrm>
    </dsp:sp>
    <dsp:sp modelId="{E0708841-0415-463C-BEA8-F36A91FC3435}">
      <dsp:nvSpPr>
        <dsp:cNvPr id="0" name=""/>
        <dsp:cNvSpPr/>
      </dsp:nvSpPr>
      <dsp:spPr>
        <a:xfrm>
          <a:off x="0" y="1089224"/>
          <a:ext cx="53652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217F2-D250-4DF6-92D5-55EBC290C8B1}">
      <dsp:nvSpPr>
        <dsp:cNvPr id="0" name=""/>
        <dsp:cNvSpPr/>
      </dsp:nvSpPr>
      <dsp:spPr>
        <a:xfrm>
          <a:off x="0" y="1089224"/>
          <a:ext cx="5365217" cy="544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300" b="1" kern="1200"/>
            <a:t>Smanjena opasnost</a:t>
          </a:r>
          <a:r>
            <a:rPr lang="bs-Latn-BA" sz="2300" kern="1200"/>
            <a:t> </a:t>
          </a:r>
          <a:endParaRPr lang="en-US" sz="2300" kern="1200"/>
        </a:p>
      </dsp:txBody>
      <dsp:txXfrm>
        <a:off x="0" y="1089224"/>
        <a:ext cx="5365217" cy="544313"/>
      </dsp:txXfrm>
    </dsp:sp>
    <dsp:sp modelId="{BF770E40-CF31-4EDA-97AD-BBD3A1D4142D}">
      <dsp:nvSpPr>
        <dsp:cNvPr id="0" name=""/>
        <dsp:cNvSpPr/>
      </dsp:nvSpPr>
      <dsp:spPr>
        <a:xfrm>
          <a:off x="0" y="1633537"/>
          <a:ext cx="53652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1338C-D28C-4175-B739-43D0A6EA3CCF}">
      <dsp:nvSpPr>
        <dsp:cNvPr id="0" name=""/>
        <dsp:cNvSpPr/>
      </dsp:nvSpPr>
      <dsp:spPr>
        <a:xfrm>
          <a:off x="0" y="1633537"/>
          <a:ext cx="5365217" cy="544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300" b="1" kern="1200"/>
            <a:t>Postojanost</a:t>
          </a:r>
          <a:r>
            <a:rPr lang="bs-Latn-BA" sz="2300" kern="1200"/>
            <a:t> </a:t>
          </a:r>
          <a:endParaRPr lang="en-US" sz="2300" kern="1200"/>
        </a:p>
      </dsp:txBody>
      <dsp:txXfrm>
        <a:off x="0" y="1633537"/>
        <a:ext cx="5365217" cy="544313"/>
      </dsp:txXfrm>
    </dsp:sp>
    <dsp:sp modelId="{ED6B546C-4499-4AE2-8F00-E085E7C8AD9D}">
      <dsp:nvSpPr>
        <dsp:cNvPr id="0" name=""/>
        <dsp:cNvSpPr/>
      </dsp:nvSpPr>
      <dsp:spPr>
        <a:xfrm>
          <a:off x="0" y="2177850"/>
          <a:ext cx="53652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4D1F4-4AEC-491E-B384-AA6A40138460}">
      <dsp:nvSpPr>
        <dsp:cNvPr id="0" name=""/>
        <dsp:cNvSpPr/>
      </dsp:nvSpPr>
      <dsp:spPr>
        <a:xfrm>
          <a:off x="0" y="2177850"/>
          <a:ext cx="5365217" cy="544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300" b="1" kern="1200"/>
            <a:t>Višestruka ekspertiza</a:t>
          </a:r>
          <a:r>
            <a:rPr lang="bs-Latn-BA" sz="2300" kern="1200"/>
            <a:t> </a:t>
          </a:r>
          <a:endParaRPr lang="en-US" sz="2300" kern="1200"/>
        </a:p>
      </dsp:txBody>
      <dsp:txXfrm>
        <a:off x="0" y="2177850"/>
        <a:ext cx="5365217" cy="544313"/>
      </dsp:txXfrm>
    </dsp:sp>
    <dsp:sp modelId="{A9857CAD-085A-4542-AD87-9942A9A434B7}">
      <dsp:nvSpPr>
        <dsp:cNvPr id="0" name=""/>
        <dsp:cNvSpPr/>
      </dsp:nvSpPr>
      <dsp:spPr>
        <a:xfrm>
          <a:off x="0" y="2722163"/>
          <a:ext cx="53652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28564-CB01-4B88-803B-6D520F6CC9C8}">
      <dsp:nvSpPr>
        <dsp:cNvPr id="0" name=""/>
        <dsp:cNvSpPr/>
      </dsp:nvSpPr>
      <dsp:spPr>
        <a:xfrm>
          <a:off x="0" y="2722163"/>
          <a:ext cx="5365217" cy="544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300" b="1" kern="1200"/>
            <a:t>Povećana pouzdanost</a:t>
          </a:r>
          <a:r>
            <a:rPr lang="bs-Latn-BA" sz="2300" kern="1200"/>
            <a:t> </a:t>
          </a:r>
          <a:endParaRPr lang="en-US" sz="2300" kern="1200"/>
        </a:p>
      </dsp:txBody>
      <dsp:txXfrm>
        <a:off x="0" y="2722163"/>
        <a:ext cx="5365217" cy="544313"/>
      </dsp:txXfrm>
    </dsp:sp>
    <dsp:sp modelId="{D783346F-9BE9-402A-94B9-66A20A87449E}">
      <dsp:nvSpPr>
        <dsp:cNvPr id="0" name=""/>
        <dsp:cNvSpPr/>
      </dsp:nvSpPr>
      <dsp:spPr>
        <a:xfrm>
          <a:off x="0" y="3266476"/>
          <a:ext cx="53652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9E9C1-B7F9-4FC8-998F-2E4B5B32D9EF}">
      <dsp:nvSpPr>
        <dsp:cNvPr id="0" name=""/>
        <dsp:cNvSpPr/>
      </dsp:nvSpPr>
      <dsp:spPr>
        <a:xfrm>
          <a:off x="0" y="3266476"/>
          <a:ext cx="5365217" cy="544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300" b="1" kern="1200"/>
            <a:t>Obezbijeđivanje objašnjenja</a:t>
          </a:r>
          <a:r>
            <a:rPr lang="bs-Latn-BA" sz="2300" kern="1200"/>
            <a:t> </a:t>
          </a:r>
          <a:endParaRPr lang="en-US" sz="2300" kern="1200"/>
        </a:p>
      </dsp:txBody>
      <dsp:txXfrm>
        <a:off x="0" y="3266476"/>
        <a:ext cx="5365217" cy="544313"/>
      </dsp:txXfrm>
    </dsp:sp>
    <dsp:sp modelId="{B1F377C8-9547-4308-8E60-893DE9315260}">
      <dsp:nvSpPr>
        <dsp:cNvPr id="0" name=""/>
        <dsp:cNvSpPr/>
      </dsp:nvSpPr>
      <dsp:spPr>
        <a:xfrm>
          <a:off x="0" y="3810789"/>
          <a:ext cx="53652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5DBA0-5FCE-41DC-B93C-33EF0944EE7F}">
      <dsp:nvSpPr>
        <dsp:cNvPr id="0" name=""/>
        <dsp:cNvSpPr/>
      </dsp:nvSpPr>
      <dsp:spPr>
        <a:xfrm>
          <a:off x="0" y="3810789"/>
          <a:ext cx="5365217" cy="544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300" b="1" kern="1200"/>
            <a:t>Brz odgovor</a:t>
          </a:r>
          <a:r>
            <a:rPr lang="bs-Latn-BA" sz="2300" kern="1200"/>
            <a:t> </a:t>
          </a:r>
          <a:endParaRPr lang="en-US" sz="2300" kern="1200"/>
        </a:p>
      </dsp:txBody>
      <dsp:txXfrm>
        <a:off x="0" y="3810789"/>
        <a:ext cx="5365217" cy="544313"/>
      </dsp:txXfrm>
    </dsp:sp>
    <dsp:sp modelId="{77EECA30-5430-4F9B-827D-CC7542303B91}">
      <dsp:nvSpPr>
        <dsp:cNvPr id="0" name=""/>
        <dsp:cNvSpPr/>
      </dsp:nvSpPr>
      <dsp:spPr>
        <a:xfrm>
          <a:off x="0" y="4355102"/>
          <a:ext cx="53652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69DA3-AC5C-4372-A3B6-BE1987888A25}">
      <dsp:nvSpPr>
        <dsp:cNvPr id="0" name=""/>
        <dsp:cNvSpPr/>
      </dsp:nvSpPr>
      <dsp:spPr>
        <a:xfrm>
          <a:off x="0" y="4355102"/>
          <a:ext cx="5365217" cy="544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300" b="1" kern="1200"/>
            <a:t>Prenosivost znanja – inteligentni tutor</a:t>
          </a:r>
          <a:r>
            <a:rPr lang="bs-Latn-BA" sz="2300" kern="1200"/>
            <a:t> </a:t>
          </a:r>
          <a:endParaRPr lang="en-US" sz="2300" kern="1200"/>
        </a:p>
      </dsp:txBody>
      <dsp:txXfrm>
        <a:off x="0" y="4355102"/>
        <a:ext cx="5365217" cy="5443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6B77C-6FDB-46C2-A6E8-77DEA2DDED6A}">
      <dsp:nvSpPr>
        <dsp:cNvPr id="0" name=""/>
        <dsp:cNvSpPr/>
      </dsp:nvSpPr>
      <dsp:spPr>
        <a:xfrm>
          <a:off x="0" y="786"/>
          <a:ext cx="72234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B6B0-1185-4D56-B39F-AEB9E0DB89D5}">
      <dsp:nvSpPr>
        <dsp:cNvPr id="0" name=""/>
        <dsp:cNvSpPr/>
      </dsp:nvSpPr>
      <dsp:spPr>
        <a:xfrm>
          <a:off x="0" y="786"/>
          <a:ext cx="7223426" cy="715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600" b="1" kern="1200" dirty="0"/>
            <a:t>Medicina</a:t>
          </a:r>
          <a:r>
            <a:rPr lang="bs-Latn-BA" sz="1600" kern="1200" dirty="0"/>
            <a:t> –</a:t>
          </a:r>
          <a:r>
            <a:rPr lang="bs-Latn-BA" sz="1600" b="1" kern="1200" dirty="0"/>
            <a:t> </a:t>
          </a:r>
          <a:r>
            <a:rPr lang="bs-Latn-BA" sz="1600" kern="1200" dirty="0"/>
            <a:t>Ekspertni sistemi se često koriste za dijagnozu bolesti, preporuke za liječenje i podršku pri </a:t>
          </a:r>
          <a:r>
            <a:rPr lang="bs-Latn-BA" sz="1600" kern="1200" dirty="0" err="1"/>
            <a:t>odlučivanju</a:t>
          </a:r>
          <a:r>
            <a:rPr lang="bs-Latn-BA" sz="1600" kern="1200" dirty="0"/>
            <a:t> u medicinskim postupcima.</a:t>
          </a:r>
          <a:endParaRPr lang="en-US" sz="1600" kern="1200" dirty="0"/>
        </a:p>
      </dsp:txBody>
      <dsp:txXfrm>
        <a:off x="0" y="786"/>
        <a:ext cx="7223426" cy="715863"/>
      </dsp:txXfrm>
    </dsp:sp>
    <dsp:sp modelId="{F42E8D83-F926-4CA3-9749-635A9D80D081}">
      <dsp:nvSpPr>
        <dsp:cNvPr id="0" name=""/>
        <dsp:cNvSpPr/>
      </dsp:nvSpPr>
      <dsp:spPr>
        <a:xfrm>
          <a:off x="0" y="716649"/>
          <a:ext cx="72234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1563B-6B82-4207-9C2A-68E893C53D7E}">
      <dsp:nvSpPr>
        <dsp:cNvPr id="0" name=""/>
        <dsp:cNvSpPr/>
      </dsp:nvSpPr>
      <dsp:spPr>
        <a:xfrm>
          <a:off x="0" y="716649"/>
          <a:ext cx="7223426" cy="715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600" b="1" kern="1200" dirty="0"/>
            <a:t>Financije </a:t>
          </a:r>
          <a:r>
            <a:rPr lang="bs-Latn-BA" sz="1600" kern="1200" dirty="0"/>
            <a:t>–</a:t>
          </a:r>
          <a:r>
            <a:rPr lang="bs-Latn-BA" sz="1600" b="1" kern="1200" dirty="0"/>
            <a:t> </a:t>
          </a:r>
          <a:r>
            <a:rPr lang="bs-Latn-BA" sz="1600" kern="1200" dirty="0"/>
            <a:t>U financijskom sektoru, ekspertni sistemi se koriste za analizu tržišta, procjenu kreditnog rizika, otkrivanje prijevara i slično</a:t>
          </a:r>
          <a:endParaRPr lang="en-US" sz="1600" kern="1200" dirty="0"/>
        </a:p>
      </dsp:txBody>
      <dsp:txXfrm>
        <a:off x="0" y="716649"/>
        <a:ext cx="7223426" cy="715863"/>
      </dsp:txXfrm>
    </dsp:sp>
    <dsp:sp modelId="{D1C43072-10D3-4FDC-B214-49807EF9A388}">
      <dsp:nvSpPr>
        <dsp:cNvPr id="0" name=""/>
        <dsp:cNvSpPr/>
      </dsp:nvSpPr>
      <dsp:spPr>
        <a:xfrm>
          <a:off x="0" y="1432512"/>
          <a:ext cx="72234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32CB3-67DA-42F7-9C08-A594631B7E25}">
      <dsp:nvSpPr>
        <dsp:cNvPr id="0" name=""/>
        <dsp:cNvSpPr/>
      </dsp:nvSpPr>
      <dsp:spPr>
        <a:xfrm>
          <a:off x="0" y="1432512"/>
          <a:ext cx="7223426" cy="715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600" b="1" kern="1200" dirty="0"/>
            <a:t>Industrija </a:t>
          </a:r>
          <a:r>
            <a:rPr lang="bs-Latn-BA" sz="1600" kern="1200" dirty="0"/>
            <a:t>– Ekspertni sistemi pomažu u </a:t>
          </a:r>
          <a:r>
            <a:rPr lang="bs-Latn-BA" sz="1600" kern="1200" dirty="0" err="1"/>
            <a:t>održavanju</a:t>
          </a:r>
          <a:r>
            <a:rPr lang="bs-Latn-BA" sz="1600" kern="1200" dirty="0"/>
            <a:t> mašina, dijagnostici kvarova i optimizaciji proizvodnih procesa.</a:t>
          </a:r>
          <a:endParaRPr lang="en-US" sz="1600" kern="1200" dirty="0"/>
        </a:p>
      </dsp:txBody>
      <dsp:txXfrm>
        <a:off x="0" y="1432512"/>
        <a:ext cx="7223426" cy="715863"/>
      </dsp:txXfrm>
    </dsp:sp>
    <dsp:sp modelId="{3986A46C-E9D1-4A3B-A0C0-3E0A39D654D6}">
      <dsp:nvSpPr>
        <dsp:cNvPr id="0" name=""/>
        <dsp:cNvSpPr/>
      </dsp:nvSpPr>
      <dsp:spPr>
        <a:xfrm>
          <a:off x="0" y="2148375"/>
          <a:ext cx="72234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6C4F8-7EAC-4041-8E40-130116D8DCD8}">
      <dsp:nvSpPr>
        <dsp:cNvPr id="0" name=""/>
        <dsp:cNvSpPr/>
      </dsp:nvSpPr>
      <dsp:spPr>
        <a:xfrm>
          <a:off x="0" y="2148375"/>
          <a:ext cx="7223426" cy="715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600" b="1" kern="1200" dirty="0"/>
            <a:t>Poljoprivreda </a:t>
          </a:r>
          <a:r>
            <a:rPr lang="bs-Latn-BA" sz="1600" kern="1200" dirty="0"/>
            <a:t>– U poljoprivredi se koriste za optimizaciju uzgoja, dijagnostiku biljnih bolesti, preporuku gnojiva i navodnjavanje.</a:t>
          </a:r>
          <a:endParaRPr lang="en-US" sz="1600" kern="1200" dirty="0"/>
        </a:p>
      </dsp:txBody>
      <dsp:txXfrm>
        <a:off x="0" y="2148375"/>
        <a:ext cx="7223426" cy="715863"/>
      </dsp:txXfrm>
    </dsp:sp>
    <dsp:sp modelId="{3889F4FE-730C-4C7B-953D-6705FDE29BEA}">
      <dsp:nvSpPr>
        <dsp:cNvPr id="0" name=""/>
        <dsp:cNvSpPr/>
      </dsp:nvSpPr>
      <dsp:spPr>
        <a:xfrm>
          <a:off x="0" y="2864238"/>
          <a:ext cx="72234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08885-EDA8-40EE-AF2F-C128BDBD300C}">
      <dsp:nvSpPr>
        <dsp:cNvPr id="0" name=""/>
        <dsp:cNvSpPr/>
      </dsp:nvSpPr>
      <dsp:spPr>
        <a:xfrm>
          <a:off x="0" y="2864238"/>
          <a:ext cx="7223426" cy="715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600" b="1" kern="1200" dirty="0"/>
            <a:t>Obrazovanje </a:t>
          </a:r>
          <a:r>
            <a:rPr lang="bs-Latn-BA" sz="1600" kern="1200" dirty="0"/>
            <a:t>– Ekspertni sistemi služe za prilagodbu obrazovnih sadržaja potrebama pojedinih učenika te kao alati za automatiziranu </a:t>
          </a:r>
          <a:r>
            <a:rPr lang="bs-Latn-BA" sz="1600" kern="1200" dirty="0" err="1"/>
            <a:t>evaluaciju</a:t>
          </a:r>
          <a:r>
            <a:rPr lang="bs-Latn-BA" sz="1500" kern="1200" dirty="0"/>
            <a:t>.</a:t>
          </a:r>
          <a:endParaRPr lang="en-US" sz="1500" kern="1200" dirty="0"/>
        </a:p>
      </dsp:txBody>
      <dsp:txXfrm>
        <a:off x="0" y="2864238"/>
        <a:ext cx="7223426" cy="715863"/>
      </dsp:txXfrm>
    </dsp:sp>
    <dsp:sp modelId="{ACDA8E92-D12C-460A-866E-EE575F16390C}">
      <dsp:nvSpPr>
        <dsp:cNvPr id="0" name=""/>
        <dsp:cNvSpPr/>
      </dsp:nvSpPr>
      <dsp:spPr>
        <a:xfrm>
          <a:off x="0" y="3580102"/>
          <a:ext cx="72234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FC32B-878B-4F66-B38C-9287396FC96B}">
      <dsp:nvSpPr>
        <dsp:cNvPr id="0" name=""/>
        <dsp:cNvSpPr/>
      </dsp:nvSpPr>
      <dsp:spPr>
        <a:xfrm>
          <a:off x="0" y="3580102"/>
          <a:ext cx="7223426" cy="715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600" b="1" kern="1200" dirty="0"/>
            <a:t>Pravo </a:t>
          </a:r>
          <a:r>
            <a:rPr lang="bs-Latn-BA" sz="1600" kern="1200" dirty="0"/>
            <a:t>– U pravnom sektoru, ekspertni sistemi se koriste za analizu pravnih slučajeva, donošenje preporuka i pomoć pri tumačenju zakona.</a:t>
          </a:r>
          <a:endParaRPr lang="en-US" sz="1600" kern="1200" dirty="0"/>
        </a:p>
      </dsp:txBody>
      <dsp:txXfrm>
        <a:off x="0" y="3580102"/>
        <a:ext cx="7223426" cy="715863"/>
      </dsp:txXfrm>
    </dsp:sp>
    <dsp:sp modelId="{158E8E66-6851-4AD1-BEC2-E91E0FB85038}">
      <dsp:nvSpPr>
        <dsp:cNvPr id="0" name=""/>
        <dsp:cNvSpPr/>
      </dsp:nvSpPr>
      <dsp:spPr>
        <a:xfrm>
          <a:off x="0" y="4295965"/>
          <a:ext cx="72234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CFC52-7D48-4519-9DEE-B46F48FA39B7}">
      <dsp:nvSpPr>
        <dsp:cNvPr id="0" name=""/>
        <dsp:cNvSpPr/>
      </dsp:nvSpPr>
      <dsp:spPr>
        <a:xfrm>
          <a:off x="0" y="4295965"/>
          <a:ext cx="7223426" cy="715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600" b="1" kern="1200" dirty="0"/>
            <a:t>Ekologija i zaštita okoliša </a:t>
          </a:r>
          <a:r>
            <a:rPr lang="bs-Latn-BA" sz="1600" kern="1200" dirty="0"/>
            <a:t>– Ekspertni sistemi pomažu u analizi utjecaja na okoliš, upravljanju prirodnim resursima i </a:t>
          </a:r>
          <a:r>
            <a:rPr lang="bs-Latn-BA" sz="1600" kern="1200" dirty="0" err="1"/>
            <a:t>predviđanju</a:t>
          </a:r>
          <a:r>
            <a:rPr lang="bs-Latn-BA" sz="1600" kern="1200" dirty="0"/>
            <a:t> klimatskih promjena</a:t>
          </a:r>
          <a:r>
            <a:rPr lang="bs-Latn-BA" sz="1500" kern="1200" dirty="0"/>
            <a:t>.</a:t>
          </a:r>
          <a:endParaRPr lang="en-US" sz="1500" kern="1200" dirty="0"/>
        </a:p>
      </dsp:txBody>
      <dsp:txXfrm>
        <a:off x="0" y="4295965"/>
        <a:ext cx="7223426" cy="715863"/>
      </dsp:txXfrm>
    </dsp:sp>
    <dsp:sp modelId="{06DA4A13-B670-47C1-961B-398378DC844D}">
      <dsp:nvSpPr>
        <dsp:cNvPr id="0" name=""/>
        <dsp:cNvSpPr/>
      </dsp:nvSpPr>
      <dsp:spPr>
        <a:xfrm>
          <a:off x="0" y="5011828"/>
          <a:ext cx="72234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A73C0-DCB0-4313-97A2-BD6437D72053}">
      <dsp:nvSpPr>
        <dsp:cNvPr id="0" name=""/>
        <dsp:cNvSpPr/>
      </dsp:nvSpPr>
      <dsp:spPr>
        <a:xfrm>
          <a:off x="0" y="5011828"/>
          <a:ext cx="7223426" cy="715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600" b="1" kern="1200" dirty="0"/>
            <a:t>Vojna i sigurnosna primjena </a:t>
          </a:r>
          <a:r>
            <a:rPr lang="bs-Latn-BA" sz="1600" kern="1200" dirty="0"/>
            <a:t>– U vojnoj industriji koriste se za planiranje misija, analizu podataka iz nadzora te simulaciju scenarija.</a:t>
          </a:r>
          <a:endParaRPr lang="en-US" sz="1600" kern="1200" dirty="0"/>
        </a:p>
      </dsp:txBody>
      <dsp:txXfrm>
        <a:off x="0" y="5011828"/>
        <a:ext cx="7223426" cy="715863"/>
      </dsp:txXfrm>
    </dsp:sp>
    <dsp:sp modelId="{C180E3A4-1440-4721-ABD0-C82BCA862BB1}">
      <dsp:nvSpPr>
        <dsp:cNvPr id="0" name=""/>
        <dsp:cNvSpPr/>
      </dsp:nvSpPr>
      <dsp:spPr>
        <a:xfrm>
          <a:off x="0" y="5727691"/>
          <a:ext cx="72234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C53A0-ACF1-4786-98CD-548AAAC4C2C7}">
      <dsp:nvSpPr>
        <dsp:cNvPr id="0" name=""/>
        <dsp:cNvSpPr/>
      </dsp:nvSpPr>
      <dsp:spPr>
        <a:xfrm>
          <a:off x="0" y="5727691"/>
          <a:ext cx="7223426" cy="715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600" b="1" kern="1200" dirty="0"/>
            <a:t>Transport i logistika </a:t>
          </a:r>
          <a:r>
            <a:rPr lang="bs-Latn-BA" sz="1600" kern="1200" dirty="0"/>
            <a:t>– Ekspertni sistemi optimiziraju saobraćajne tokove, planiraju rute i upravljaju flotama vozila.</a:t>
          </a:r>
          <a:endParaRPr lang="en-US" sz="1600" kern="1200" dirty="0"/>
        </a:p>
      </dsp:txBody>
      <dsp:txXfrm>
        <a:off x="0" y="5727691"/>
        <a:ext cx="7223426" cy="715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2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54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2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68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6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1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4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3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3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0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3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82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bs-Latn-B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Ekspertni sistemi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bs-Latn-BA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Zulka Musić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8414E-0082-A4D4-B22C-BB1C59484E2D}"/>
              </a:ext>
            </a:extLst>
          </p:cNvPr>
          <p:cNvSpPr txBox="1"/>
          <p:nvPr/>
        </p:nvSpPr>
        <p:spPr>
          <a:xfrm>
            <a:off x="3144520" y="5800634"/>
            <a:ext cx="590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Travnik</a:t>
            </a:r>
            <a:r>
              <a:rPr lang="bs-Latn-BA">
                <a:latin typeface="Times New Roman" panose="02020603050405020304" pitchFamily="18" charset="0"/>
                <a:cs typeface="Times New Roman" panose="02020603050405020304" pitchFamily="18" charset="0"/>
              </a:rPr>
              <a:t>, 21.12.2024</a:t>
            </a:r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F7C4C2-97BE-F08C-1DDF-7498F280F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47615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179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25606-6432-060C-B311-60DD2AFB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bs-Latn-BA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Komponente ekspertnih sistema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AE64-8266-0FA7-F1CC-E943E6BD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4"/>
            <a:ext cx="10554574" cy="3636511"/>
          </a:xfrm>
          <a:effectLst/>
        </p:spPr>
        <p:txBody>
          <a:bodyPr anchor="ctr">
            <a:noAutofit/>
          </a:bodyPr>
          <a:lstStyle/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"/>
            </a:pP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Baza znanja (</a:t>
            </a:r>
            <a:r>
              <a:rPr lang="bs-Latn-BA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knowledge</a:t>
            </a: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base),</a:t>
            </a:r>
            <a:endParaRPr lang="en-US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"/>
            </a:pP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Mehanizam </a:t>
            </a:r>
            <a:r>
              <a:rPr lang="bs-Latn-BA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zaključivanja</a:t>
            </a: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bs-Latn-BA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inference</a:t>
            </a: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bs-Latn-BA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engine</a:t>
            </a: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),</a:t>
            </a:r>
            <a:endParaRPr lang="en-US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"/>
            </a:pP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Korisnički interfejs,</a:t>
            </a:r>
            <a:endParaRPr lang="en-US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"/>
            </a:pP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Pomoćni podsistemi:</a:t>
            </a:r>
            <a:endParaRPr lang="en-US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"/>
            </a:pP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Podsistem za prikupljanje znanja (</a:t>
            </a:r>
            <a:r>
              <a:rPr lang="bs-Latn-BA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knowlege</a:t>
            </a: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bs-Latn-BA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acquisition</a:t>
            </a: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),</a:t>
            </a:r>
            <a:endParaRPr lang="en-US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"/>
            </a:pP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Podsistem za objašnjenja,</a:t>
            </a:r>
            <a:endParaRPr lang="en-US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"/>
            </a:pP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Podsistem baze znanja,</a:t>
            </a:r>
            <a:endParaRPr lang="en-US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Radni prostor (</a:t>
            </a:r>
            <a:r>
              <a:rPr lang="bs-Latn-BA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workplace</a:t>
            </a: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0" lv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Osnovni podsistemi svakog ekspertnog sistema su baza znanja, mehanizam </a:t>
            </a:r>
            <a:r>
              <a:rPr lang="bs-Latn-BA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zaključivanja</a:t>
            </a: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 korisnički interfejs. Pomoćni podsistemi služe za bolje funkcionisanje, razvoj i </a:t>
            </a:r>
            <a:r>
              <a:rPr lang="bs-Latn-BA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održavanje</a:t>
            </a: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ekspertnih sistema.</a:t>
            </a:r>
            <a:endParaRPr lang="en-US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E65E1-6806-5CEF-9611-72EB7078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bs-Latn-B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Vrste ekspertnih sistema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53A1-FD1A-0B45-CE47-9E8C23933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Autofit/>
          </a:bodyPr>
          <a:lstStyle/>
          <a:p>
            <a:pPr indent="228600">
              <a:spcAft>
                <a:spcPts val="800"/>
              </a:spcAft>
            </a:pP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Prema načinu predstavljanja znanja i tehnologiji realizacije, ekspertni sistemi se mogu podijeliti u više kategorija:</a:t>
            </a:r>
            <a:endParaRPr lang="en-US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-"/>
            </a:pP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Ekspertni sistemi zasnovani na pravilima (</a:t>
            </a:r>
            <a:r>
              <a:rPr lang="bs-Latn-BA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rule-based</a:t>
            </a: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Times New Roman" panose="02020603050405020304" pitchFamily="18" charset="0"/>
              <a:buChar char="-"/>
            </a:pP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Ekspertni sistemi zasnovani na okvirima (</a:t>
            </a:r>
            <a:r>
              <a:rPr lang="bs-Latn-BA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frames</a:t>
            </a: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-"/>
            </a:pP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Hibridni ekspertni sistemi</a:t>
            </a:r>
            <a:endParaRPr lang="en-US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-"/>
            </a:pP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Ekspertni sistemi zasnovani na modelima (model-</a:t>
            </a:r>
            <a:r>
              <a:rPr lang="bs-Latn-BA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based</a:t>
            </a: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-"/>
            </a:pP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Ekspertni sistemi </a:t>
            </a:r>
            <a:r>
              <a:rPr lang="bs-Latn-BA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opšte</a:t>
            </a: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namjene (</a:t>
            </a:r>
            <a:r>
              <a:rPr lang="bs-Latn-BA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off-the-shelf</a:t>
            </a: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Times New Roman" panose="02020603050405020304" pitchFamily="18" charset="0"/>
              <a:buChar char="-"/>
            </a:pP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Ekspertni sistemi posebne namjene (</a:t>
            </a:r>
            <a:r>
              <a:rPr lang="bs-Latn-BA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custom-made</a:t>
            </a: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Times New Roman" panose="02020603050405020304" pitchFamily="18" charset="0"/>
              <a:buChar char="-"/>
            </a:pPr>
            <a:r>
              <a:rPr lang="bs-Latn-BA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Ekspernti</a:t>
            </a: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sistemi u realnom vremenu (</a:t>
            </a:r>
            <a:r>
              <a:rPr lang="bs-Latn-BA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</a:t>
            </a:r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-time)</a:t>
            </a:r>
            <a:endParaRPr lang="en-US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02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5224-9AF3-06E4-F8F6-C301587A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Razvoj ekspertnih sistema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2EA2-788E-908A-54E9-A12056B452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bs-Latn-BA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 razvoj ekspertnih sistema potrebno je pet članova: stručnjak u promatranom području, inženjer za razvoj, programer, </a:t>
            </a:r>
            <a:r>
              <a:rPr lang="bs-Latn-BA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menadžer</a:t>
            </a:r>
            <a:r>
              <a:rPr lang="bs-Latn-BA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projekta i krajnji korisnik.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6B1046EF-FC99-FDEB-45CF-A14DFC945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2568" r="3312" b="2135"/>
          <a:stretch/>
        </p:blipFill>
        <p:spPr bwMode="auto">
          <a:xfrm>
            <a:off x="5862320" y="2011680"/>
            <a:ext cx="5785528" cy="38252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37777-7489-A603-EE89-C134C2AC3B36}"/>
              </a:ext>
            </a:extLst>
          </p:cNvPr>
          <p:cNvSpPr txBox="1"/>
          <p:nvPr/>
        </p:nvSpPr>
        <p:spPr>
          <a:xfrm>
            <a:off x="6146505" y="5933440"/>
            <a:ext cx="521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Povezanost članova za razvoj ekspertnih sistema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81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A16C7-5BAB-C9E6-36F2-FAED0905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Prednosti ekspertnih sistema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75CA504-4ADF-04BD-10AB-7AEEE0309C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08068" y="978993"/>
          <a:ext cx="5365218" cy="4900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4399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6DDD5-022F-15B9-2428-21BC90D5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Primjena</a:t>
            </a:r>
            <a:r>
              <a:rPr lang="en-US" sz="4400" dirty="0"/>
              <a:t> </a:t>
            </a:r>
            <a:r>
              <a:rPr lang="en-US" sz="4400" dirty="0" err="1"/>
              <a:t>ekspertnih</a:t>
            </a:r>
            <a:r>
              <a:rPr lang="en-US" sz="4400" dirty="0"/>
              <a:t> </a:t>
            </a:r>
            <a:r>
              <a:rPr lang="en-US" sz="4400" dirty="0" err="1"/>
              <a:t>sistema</a:t>
            </a:r>
            <a:endParaRPr lang="en-US" sz="4400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7505DA6-2CE6-2FBF-4A64-B453A08F4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284633"/>
              </p:ext>
            </p:extLst>
          </p:nvPr>
        </p:nvGraphicFramePr>
        <p:xfrm>
          <a:off x="4772629" y="206829"/>
          <a:ext cx="7223426" cy="6444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5383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B3EB0-AEBE-0444-1689-3003DB65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725271"/>
            <a:ext cx="10572000" cy="2189254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Hvala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na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pažnji</a:t>
            </a:r>
            <a:r>
              <a:rPr lang="en-US" sz="54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081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49</TotalTime>
  <Words>447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Century Gothic</vt:lpstr>
      <vt:lpstr>Times New Roman</vt:lpstr>
      <vt:lpstr>Wingdings</vt:lpstr>
      <vt:lpstr>Wingdings 2</vt:lpstr>
      <vt:lpstr>Quotable</vt:lpstr>
      <vt:lpstr>Ekspertni sistemi</vt:lpstr>
      <vt:lpstr>Uvod</vt:lpstr>
      <vt:lpstr>Komponente ekspertnih sistema</vt:lpstr>
      <vt:lpstr>Vrste ekspertnih sistema</vt:lpstr>
      <vt:lpstr>Razvoj ekspertnih sistema</vt:lpstr>
      <vt:lpstr>Prednosti ekspertnih sistema</vt:lpstr>
      <vt:lpstr>Primjena ekspertnih sistema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Zulka Musić</dc:creator>
  <cp:lastModifiedBy>Zulka Musić</cp:lastModifiedBy>
  <cp:revision>1</cp:revision>
  <dcterms:created xsi:type="dcterms:W3CDTF">2024-12-10T13:58:55Z</dcterms:created>
  <dcterms:modified xsi:type="dcterms:W3CDTF">2024-12-16T22:37:21Z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