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sldIdLst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ulka Musić" userId="06423ce0-dafe-40d8-935a-716d8daf6e41" providerId="ADAL" clId="{AB9E6595-2F79-42C9-A343-633DD78053EB}"/>
    <pc:docChg chg="custSel modSld">
      <pc:chgData name="Zulka Musić" userId="06423ce0-dafe-40d8-935a-716d8daf6e41" providerId="ADAL" clId="{AB9E6595-2F79-42C9-A343-633DD78053EB}" dt="2022-08-20T08:05:26.187" v="60" actId="20577"/>
      <pc:docMkLst>
        <pc:docMk/>
      </pc:docMkLst>
      <pc:sldChg chg="modSp mod">
        <pc:chgData name="Zulka Musić" userId="06423ce0-dafe-40d8-935a-716d8daf6e41" providerId="ADAL" clId="{AB9E6595-2F79-42C9-A343-633DD78053EB}" dt="2022-08-20T08:05:26.187" v="60" actId="20577"/>
        <pc:sldMkLst>
          <pc:docMk/>
          <pc:sldMk cId="1736693185" sldId="257"/>
        </pc:sldMkLst>
        <pc:spChg chg="mod">
          <ac:chgData name="Zulka Musić" userId="06423ce0-dafe-40d8-935a-716d8daf6e41" providerId="ADAL" clId="{AB9E6595-2F79-42C9-A343-633DD78053EB}" dt="2022-08-20T08:05:26.187" v="60" actId="20577"/>
          <ac:spMkLst>
            <pc:docMk/>
            <pc:sldMk cId="1736693185" sldId="257"/>
            <ac:spMk id="3" creationId="{C8722DDC-8EEE-4A06-8DFE-B44871EAA2CF}"/>
          </ac:spMkLst>
        </pc:spChg>
      </pc:sldChg>
      <pc:sldChg chg="modSp mod">
        <pc:chgData name="Zulka Musić" userId="06423ce0-dafe-40d8-935a-716d8daf6e41" providerId="ADAL" clId="{AB9E6595-2F79-42C9-A343-633DD78053EB}" dt="2022-08-20T08:00:11.177" v="17" actId="20577"/>
        <pc:sldMkLst>
          <pc:docMk/>
          <pc:sldMk cId="1394666437" sldId="259"/>
        </pc:sldMkLst>
        <pc:spChg chg="mod">
          <ac:chgData name="Zulka Musić" userId="06423ce0-dafe-40d8-935a-716d8daf6e41" providerId="ADAL" clId="{AB9E6595-2F79-42C9-A343-633DD78053EB}" dt="2022-08-20T08:00:11.177" v="17" actId="20577"/>
          <ac:spMkLst>
            <pc:docMk/>
            <pc:sldMk cId="1394666437" sldId="259"/>
            <ac:spMk id="2" creationId="{8CEDB4FD-A414-4725-95FA-6181B492EC6A}"/>
          </ac:spMkLst>
        </pc:spChg>
      </pc:sldChg>
      <pc:sldChg chg="modSp mod">
        <pc:chgData name="Zulka Musić" userId="06423ce0-dafe-40d8-935a-716d8daf6e41" providerId="ADAL" clId="{AB9E6595-2F79-42C9-A343-633DD78053EB}" dt="2022-08-20T08:03:12.174" v="44" actId="20577"/>
        <pc:sldMkLst>
          <pc:docMk/>
          <pc:sldMk cId="3354347620" sldId="266"/>
        </pc:sldMkLst>
        <pc:spChg chg="mod">
          <ac:chgData name="Zulka Musić" userId="06423ce0-dafe-40d8-935a-716d8daf6e41" providerId="ADAL" clId="{AB9E6595-2F79-42C9-A343-633DD78053EB}" dt="2022-08-20T08:03:12.174" v="44" actId="20577"/>
          <ac:spMkLst>
            <pc:docMk/>
            <pc:sldMk cId="3354347620" sldId="266"/>
            <ac:spMk id="11" creationId="{CBD3E8D7-322B-4425-8676-A566DE50CD2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8/20/2022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8/20/2022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8/20/2022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8/20/2022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8/20/2022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8/20/2022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8/20/2022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8/20/2022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8/20/2022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8/20/2022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8/20/2022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8/20/2022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hr.wikipedia.org/wiki/Religija" TargetMode="External"/><Relationship Id="rId3" Type="http://schemas.openxmlformats.org/officeDocument/2006/relationships/hyperlink" Target="https://hr.wikipedia.org/wiki/Duh" TargetMode="External"/><Relationship Id="rId7" Type="http://schemas.openxmlformats.org/officeDocument/2006/relationships/hyperlink" Target="https://hr.wikipedia.org/wiki/%C5%A0arlatan" TargetMode="External"/><Relationship Id="rId2" Type="http://schemas.openxmlformats.org/officeDocument/2006/relationships/hyperlink" Target="https://hr.wikipedia.org/w/index.php?title=Spiritisti%C4%8Dka_seansa&amp;action=edit&amp;redlink=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hr.wikipedia.org/wiki/Prijevara" TargetMode="External"/><Relationship Id="rId11" Type="http://schemas.openxmlformats.org/officeDocument/2006/relationships/image" Target="../media/image11.jpg"/><Relationship Id="rId5" Type="http://schemas.openxmlformats.org/officeDocument/2006/relationships/hyperlink" Target="https://hr.wikipedia.org/wiki/Medij_(spiritizam)" TargetMode="External"/><Relationship Id="rId10" Type="http://schemas.openxmlformats.org/officeDocument/2006/relationships/image" Target="../media/image10.jpg"/><Relationship Id="rId4" Type="http://schemas.openxmlformats.org/officeDocument/2006/relationships/hyperlink" Target="https://hr.wikipedia.org/wiki/Psihologija" TargetMode="External"/><Relationship Id="rId9" Type="http://schemas.openxmlformats.org/officeDocument/2006/relationships/hyperlink" Target="https://hr.wikipedia.org/wiki/Ju%C5%BEna_Amerika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hr.wikipedia.org/wiki/Religija" TargetMode="External"/><Relationship Id="rId7" Type="http://schemas.openxmlformats.org/officeDocument/2006/relationships/image" Target="../media/image13.jpg"/><Relationship Id="rId2" Type="http://schemas.openxmlformats.org/officeDocument/2006/relationships/hyperlink" Target="https://hr.wikipedia.org/wiki/Monoteizam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hyperlink" Target="https://hr.wikipedia.org/wiki/Bog" TargetMode="External"/><Relationship Id="rId4" Type="http://schemas.openxmlformats.org/officeDocument/2006/relationships/hyperlink" Target="https://hr.wikipedia.org/wiki/Bah%C3%A1%27u%27ll%C3%A1h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hr.wikipedia.org/wiki/Sikizam" TargetMode="External"/><Relationship Id="rId13" Type="http://schemas.openxmlformats.org/officeDocument/2006/relationships/hyperlink" Target="https://hr.wikipedia.org/wiki/Cao_Dai" TargetMode="External"/><Relationship Id="rId18" Type="http://schemas.openxmlformats.org/officeDocument/2006/relationships/hyperlink" Target="https://hr.wikipedia.org/wiki/Rastafarijanizam" TargetMode="External"/><Relationship Id="rId3" Type="http://schemas.openxmlformats.org/officeDocument/2006/relationships/hyperlink" Target="https://hr.wikipedia.org/wiki/Kr%C5%A1%C4%87anstvo" TargetMode="External"/><Relationship Id="rId7" Type="http://schemas.openxmlformats.org/officeDocument/2006/relationships/hyperlink" Target="https://hr.wikipedia.org/wiki/Budizam" TargetMode="External"/><Relationship Id="rId12" Type="http://schemas.openxmlformats.org/officeDocument/2006/relationships/hyperlink" Target="https://hr.wikipedia.org/wiki/Jainizam" TargetMode="External"/><Relationship Id="rId17" Type="http://schemas.openxmlformats.org/officeDocument/2006/relationships/hyperlink" Target="https://hr.wikipedia.org/w/index.php?title=Univerzalizam&amp;action=edit&amp;redlink=1" TargetMode="External"/><Relationship Id="rId2" Type="http://schemas.openxmlformats.org/officeDocument/2006/relationships/image" Target="../media/image5.jpg"/><Relationship Id="rId16" Type="http://schemas.openxmlformats.org/officeDocument/2006/relationships/hyperlink" Target="https://hr.wikipedia.org/wiki/Neopoganstvo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hr.wikipedia.org/w/index.php?title=Kineska_tradicionalna_religija&amp;action=edit&amp;redlink=1" TargetMode="External"/><Relationship Id="rId11" Type="http://schemas.openxmlformats.org/officeDocument/2006/relationships/hyperlink" Target="https://hr.wikipedia.org/wiki/Bahai" TargetMode="External"/><Relationship Id="rId5" Type="http://schemas.openxmlformats.org/officeDocument/2006/relationships/hyperlink" Target="https://hr.wikipedia.org/wiki/Hinduizam" TargetMode="External"/><Relationship Id="rId15" Type="http://schemas.openxmlformats.org/officeDocument/2006/relationships/hyperlink" Target="https://hr.wikipedia.org/w/index.php?title=Tenrikyo&amp;action=edit&amp;redlink=1" TargetMode="External"/><Relationship Id="rId10" Type="http://schemas.openxmlformats.org/officeDocument/2006/relationships/hyperlink" Target="https://hr.wikipedia.org/wiki/Judaizam" TargetMode="External"/><Relationship Id="rId4" Type="http://schemas.openxmlformats.org/officeDocument/2006/relationships/hyperlink" Target="https://hr.wikipedia.org/wiki/Islam" TargetMode="External"/><Relationship Id="rId9" Type="http://schemas.openxmlformats.org/officeDocument/2006/relationships/hyperlink" Target="https://hr.wikipedia.org/wiki/Spiritizam" TargetMode="External"/><Relationship Id="rId14" Type="http://schemas.openxmlformats.org/officeDocument/2006/relationships/hyperlink" Target="https://hr.wikipedia.org/wiki/%C5%A0intoizam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bs.wikipedia.org/w/index.php?title=Guru_Granth_Sahib&amp;action=edit&amp;redlink=1" TargetMode="External"/><Relationship Id="rId3" Type="http://schemas.openxmlformats.org/officeDocument/2006/relationships/hyperlink" Target="https://bs.wikipedia.org/wiki/Indija" TargetMode="External"/><Relationship Id="rId7" Type="http://schemas.openxmlformats.org/officeDocument/2006/relationships/hyperlink" Target="https://bs.wikipedia.org/wiki/Bog" TargetMode="External"/><Relationship Id="rId2" Type="http://schemas.openxmlformats.org/officeDocument/2006/relationships/hyperlink" Target="https://bs.wikipedia.org/wiki/Religija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s.wikipedia.org/w/index.php?title=Punjab&amp;action=edit&amp;redlink=1" TargetMode="External"/><Relationship Id="rId5" Type="http://schemas.openxmlformats.org/officeDocument/2006/relationships/hyperlink" Target="https://bs.wikipedia.org/wiki/Islam" TargetMode="External"/><Relationship Id="rId4" Type="http://schemas.openxmlformats.org/officeDocument/2006/relationships/hyperlink" Target="https://bs.wikipedia.org/wiki/Hinduizam" TargetMode="External"/><Relationship Id="rId9" Type="http://schemas.openxmlformats.org/officeDocument/2006/relationships/hyperlink" Target="https://bs.wikipedia.org/wiki/Monoteizam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bstract image">
            <a:extLst>
              <a:ext uri="{FF2B5EF4-FFF2-40B4-BE49-F238E27FC236}">
                <a16:creationId xmlns:a16="http://schemas.microsoft.com/office/drawing/2014/main" id="{6D3BA21E-E6C8-4E14-8E53-C5DF567E9D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64" name="Rectangle 59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329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65" name="Rectangle 61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3272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6055" y="2350017"/>
            <a:ext cx="4775075" cy="1630906"/>
          </a:xfrm>
        </p:spPr>
        <p:txBody>
          <a:bodyPr>
            <a:normAutofit/>
          </a:bodyPr>
          <a:lstStyle/>
          <a:p>
            <a:r>
              <a:rPr lang="bs-Latn-BA" sz="4400" dirty="0">
                <a:solidFill>
                  <a:schemeClr val="tx1"/>
                </a:solidFill>
              </a:rPr>
              <a:t>Religijska različitost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6055" y="3990546"/>
            <a:ext cx="4775075" cy="559656"/>
          </a:xfrm>
        </p:spPr>
        <p:txBody>
          <a:bodyPr>
            <a:normAutofit/>
          </a:bodyPr>
          <a:lstStyle/>
          <a:p>
            <a:r>
              <a:rPr lang="bs-Latn-BA">
                <a:solidFill>
                  <a:schemeClr val="tx1"/>
                </a:solidFill>
              </a:rPr>
              <a:t>AUGUST, 2022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66931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13">
            <a:extLst>
              <a:ext uri="{FF2B5EF4-FFF2-40B4-BE49-F238E27FC236}">
                <a16:creationId xmlns:a16="http://schemas.microsoft.com/office/drawing/2014/main" id="{77B2BA5B-1894-4AF7-A31A-68B310384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6" y="0"/>
            <a:ext cx="1219386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15">
            <a:extLst>
              <a:ext uri="{FF2B5EF4-FFF2-40B4-BE49-F238E27FC236}">
                <a16:creationId xmlns:a16="http://schemas.microsoft.com/office/drawing/2014/main" id="{3F8292AA-2164-4B18-AEBD-CC13F4CA6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6165" y="282258"/>
            <a:ext cx="5617029" cy="6323816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17">
            <a:extLst>
              <a:ext uri="{FF2B5EF4-FFF2-40B4-BE49-F238E27FC236}">
                <a16:creationId xmlns:a16="http://schemas.microsoft.com/office/drawing/2014/main" id="{492E3DD6-EE3F-4714-B087-11DF4E1FBC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5" y="424872"/>
            <a:ext cx="5336217" cy="6058223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F90DDA-8136-4BE8-A625-767AB58C9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7486" y="727626"/>
            <a:ext cx="4602152" cy="1718225"/>
          </a:xfrm>
        </p:spPr>
        <p:txBody>
          <a:bodyPr>
            <a:normAutofit/>
          </a:bodyPr>
          <a:lstStyle/>
          <a:p>
            <a:r>
              <a:rPr lang="bs-Latn-BA"/>
              <a:t>Spiritizam </a:t>
            </a:r>
            <a:endParaRPr lang="de-DE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CBD3E8D7-322B-4425-8676-A566DE50CD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7486" y="2538919"/>
            <a:ext cx="4602152" cy="3596880"/>
          </a:xfrm>
        </p:spPr>
        <p:txBody>
          <a:bodyPr>
            <a:normAutofit lnSpcReduction="10000"/>
          </a:bodyPr>
          <a:lstStyle/>
          <a:p>
            <a:pPr algn="just"/>
            <a:r>
              <a:rPr lang="de-DE" sz="1800" b="0" i="0" dirty="0">
                <a:effectLst/>
              </a:rPr>
              <a:t>U</a:t>
            </a:r>
            <a:r>
              <a:rPr lang="bs-Latn-BA" sz="1800" b="0" i="0" dirty="0">
                <a:effectLst/>
              </a:rPr>
              <a:t> </a:t>
            </a:r>
            <a:r>
              <a:rPr lang="de-DE" sz="1800" b="0" i="0" u="none" strike="noStrike" dirty="0">
                <a:effectLst/>
                <a:hlinkClick r:id="rId2" tooltip="Spiritistička seansa (stranica ne postoji)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spiritističkim</a:t>
            </a:r>
            <a:r>
              <a:rPr lang="bs-Latn-BA" sz="1800" b="0" i="0" u="none" strike="noStrike" dirty="0">
                <a:effectLst/>
                <a:hlinkClick r:id="rId2" tooltip="Spiritistička seansa (stranica ne postoji)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de-DE" sz="1800" b="0" i="0" u="none" strike="noStrike" dirty="0">
                <a:effectLst/>
                <a:hlinkClick r:id="rId2" tooltip="Spiritistička seansa (stranica ne postoji)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seansama</a:t>
            </a:r>
            <a:r>
              <a:rPr lang="de-DE" sz="1800" b="0" i="0" dirty="0">
                <a:effectLst/>
              </a:rPr>
              <a:t>,</a:t>
            </a:r>
            <a:r>
              <a:rPr lang="bs-Latn-BA" sz="1800" b="0" i="0" dirty="0">
                <a:effectLst/>
              </a:rPr>
              <a:t> </a:t>
            </a:r>
            <a:r>
              <a:rPr lang="de-DE" sz="1800" b="0" i="0" u="none" strike="noStrike" dirty="0">
                <a:effectLst/>
                <a:hlinkClick r:id="rId3" tooltip="Duh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duh</a:t>
            </a:r>
            <a:r>
              <a:rPr lang="bs-Latn-BA" sz="1800" u="none" strike="noStrike" dirty="0"/>
              <a:t> </a:t>
            </a:r>
            <a:r>
              <a:rPr lang="de-DE" sz="1800" b="0" i="0" dirty="0">
                <a:effectLst/>
              </a:rPr>
              <a:t>preminulog</a:t>
            </a:r>
            <a:r>
              <a:rPr lang="bs-Latn-BA" sz="1800" b="0" i="0" dirty="0">
                <a:effectLst/>
              </a:rPr>
              <a:t> </a:t>
            </a:r>
            <a:r>
              <a:rPr lang="de-DE" sz="1800" b="0" i="0" dirty="0">
                <a:effectLst/>
              </a:rPr>
              <a:t>doziva</a:t>
            </a:r>
            <a:r>
              <a:rPr lang="bs-Latn-BA" sz="1800" b="0" i="0" dirty="0">
                <a:effectLst/>
              </a:rPr>
              <a:t> </a:t>
            </a:r>
            <a:r>
              <a:rPr lang="de-DE" sz="1800" b="0" i="0" dirty="0">
                <a:effectLst/>
              </a:rPr>
              <a:t>se</a:t>
            </a:r>
            <a:r>
              <a:rPr lang="bs-Latn-BA" sz="1800" b="0" i="0" dirty="0">
                <a:effectLst/>
              </a:rPr>
              <a:t> </a:t>
            </a:r>
            <a:r>
              <a:rPr lang="de-DE" sz="1800" b="0" i="0" dirty="0">
                <a:effectLst/>
              </a:rPr>
              <a:t>posredstvom</a:t>
            </a:r>
            <a:r>
              <a:rPr lang="bs-Latn-BA" sz="1800" b="0" i="0" dirty="0">
                <a:effectLst/>
              </a:rPr>
              <a:t>  </a:t>
            </a:r>
            <a:r>
              <a:rPr lang="de-DE" sz="1800" b="0" i="0" u="none" strike="noStrike" dirty="0">
                <a:effectLst/>
                <a:hlinkClick r:id="rId4" tooltip="Psihologija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psihički</a:t>
            </a:r>
            <a:r>
              <a:rPr lang="bs-Latn-BA" sz="1800" u="none" strike="noStrike" dirty="0"/>
              <a:t> </a:t>
            </a:r>
            <a:r>
              <a:rPr lang="de-DE" sz="1800" b="0" i="0" dirty="0">
                <a:effectLst/>
              </a:rPr>
              <a:t>senzitivne</a:t>
            </a:r>
            <a:r>
              <a:rPr lang="bs-Latn-BA" sz="1800" b="0" i="0" dirty="0">
                <a:effectLst/>
              </a:rPr>
              <a:t> </a:t>
            </a:r>
            <a:r>
              <a:rPr lang="de-DE" sz="1800" b="0" i="0" dirty="0">
                <a:effectLst/>
              </a:rPr>
              <a:t>osobe,</a:t>
            </a:r>
            <a:r>
              <a:rPr lang="bs-Latn-BA" sz="1800" b="0" i="0" dirty="0">
                <a:effectLst/>
              </a:rPr>
              <a:t> </a:t>
            </a:r>
            <a:r>
              <a:rPr lang="de-DE" sz="1800" b="0" i="0" dirty="0">
                <a:effectLst/>
              </a:rPr>
              <a:t>odnosno</a:t>
            </a:r>
            <a:r>
              <a:rPr lang="bs-Latn-BA" sz="1800" b="0" i="0" dirty="0">
                <a:effectLst/>
              </a:rPr>
              <a:t> </a:t>
            </a:r>
            <a:r>
              <a:rPr lang="de-DE" sz="1800" b="0" i="0" u="none" strike="noStrike" dirty="0">
                <a:effectLst/>
                <a:hlinkClick r:id="rId5" tooltip="Medij (spiritizam)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medija</a:t>
            </a:r>
            <a:r>
              <a:rPr lang="de-DE" sz="1800" b="0" i="0" dirty="0">
                <a:effectLst/>
              </a:rPr>
              <a:t>. </a:t>
            </a:r>
            <a:endParaRPr lang="bs-Latn-BA" sz="1800" b="0" i="0" dirty="0">
              <a:effectLst/>
            </a:endParaRPr>
          </a:p>
          <a:p>
            <a:pPr algn="just"/>
            <a:r>
              <a:rPr lang="de-DE" sz="1800" b="0" i="0" dirty="0">
                <a:effectLst/>
              </a:rPr>
              <a:t>Česte su </a:t>
            </a:r>
            <a:r>
              <a:rPr lang="de-DE" sz="1800" b="0" i="0" u="none" strike="noStrike" dirty="0">
                <a:effectLst/>
                <a:hlinkClick r:id="rId6" tooltip="Prijevara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prijevare</a:t>
            </a:r>
            <a:r>
              <a:rPr lang="de-DE" sz="1800" b="0" i="0" dirty="0">
                <a:effectLst/>
              </a:rPr>
              <a:t> i zloupotrebe lakovjernih ljudi od strane raznoraznih navodnih medija i drugih </a:t>
            </a:r>
            <a:r>
              <a:rPr lang="de-DE" sz="1800" b="0" i="0" u="none" strike="noStrike" dirty="0">
                <a:effectLst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šarlatana</a:t>
            </a:r>
            <a:r>
              <a:rPr lang="de-DE" sz="1800" b="0" i="0" dirty="0">
                <a:effectLst/>
              </a:rPr>
              <a:t> koji se u izvedbi služe opsjenarskim trikovima.</a:t>
            </a:r>
          </a:p>
          <a:p>
            <a:pPr algn="just"/>
            <a:r>
              <a:rPr lang="de-DE" sz="1800" b="0" i="0" dirty="0">
                <a:effectLst/>
              </a:rPr>
              <a:t>Kao oblik </a:t>
            </a:r>
            <a:r>
              <a:rPr lang="de-DE" sz="1800" b="0" i="0" u="none" strike="noStrike" dirty="0">
                <a:effectLst/>
                <a:hlinkClick r:id="rId8" tooltip="Religija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religije</a:t>
            </a:r>
            <a:r>
              <a:rPr lang="de-DE" sz="1800" b="0" i="0" dirty="0">
                <a:effectLst/>
              </a:rPr>
              <a:t>, spiritizam se osobito proširio u zemljama </a:t>
            </a:r>
            <a:r>
              <a:rPr lang="de-DE" sz="1800" b="0" i="0" u="none" strike="noStrike" dirty="0">
                <a:effectLst/>
                <a:hlinkClick r:id="rId9" tooltip="Južna Amerika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Južne Amerike</a:t>
            </a:r>
            <a:r>
              <a:rPr lang="de-DE" sz="1800" b="0" i="0" dirty="0">
                <a:effectLst/>
              </a:rPr>
              <a:t>.</a:t>
            </a:r>
          </a:p>
        </p:txBody>
      </p:sp>
      <p:sp>
        <p:nvSpPr>
          <p:cNvPr id="34" name="Rectangle 19">
            <a:extLst>
              <a:ext uri="{FF2B5EF4-FFF2-40B4-BE49-F238E27FC236}">
                <a16:creationId xmlns:a16="http://schemas.microsoft.com/office/drawing/2014/main" id="{25B8B2C1-56D3-48CF-B950-1C2F68E198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15771" y="282258"/>
            <a:ext cx="1846073" cy="2780881"/>
          </a:xfrm>
          <a:prstGeom prst="rect">
            <a:avLst/>
          </a:prstGeom>
          <a:solidFill>
            <a:srgbClr val="AC472E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D37A8D7-D2CC-4162-895A-C3ECA645FB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13957" y="4194827"/>
            <a:ext cx="2071742" cy="2411247"/>
          </a:xfrm>
          <a:prstGeom prst="rect">
            <a:avLst/>
          </a:prstGeom>
          <a:solidFill>
            <a:srgbClr val="AC472E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picture containing text&#10;&#10;Description automatically generated">
            <a:extLst>
              <a:ext uri="{FF2B5EF4-FFF2-40B4-BE49-F238E27FC236}">
                <a16:creationId xmlns:a16="http://schemas.microsoft.com/office/drawing/2014/main" id="{EF881EE2-29FC-43E0-BBF3-4C646616701F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14742" r="10294" b="-3"/>
          <a:stretch/>
        </p:blipFill>
        <p:spPr>
          <a:xfrm>
            <a:off x="8245165" y="3209731"/>
            <a:ext cx="3716680" cy="3396343"/>
          </a:xfrm>
          <a:prstGeom prst="rect">
            <a:avLst/>
          </a:prstGeom>
        </p:spPr>
      </p:pic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9BFD6C2C-9094-44C8-9735-9DA6C0824ED7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t="7578" r="2" b="1292"/>
          <a:stretch/>
        </p:blipFill>
        <p:spPr>
          <a:xfrm>
            <a:off x="6013956" y="282258"/>
            <a:ext cx="3950144" cy="3749831"/>
          </a:xfrm>
          <a:custGeom>
            <a:avLst/>
            <a:gdLst/>
            <a:ahLst/>
            <a:cxnLst/>
            <a:rect l="l" t="t" r="r" b="b"/>
            <a:pathLst>
              <a:path w="3950144" h="3749831">
                <a:moveTo>
                  <a:pt x="0" y="0"/>
                </a:moveTo>
                <a:lnTo>
                  <a:pt x="3950144" y="0"/>
                </a:lnTo>
                <a:lnTo>
                  <a:pt x="3950144" y="2780881"/>
                </a:lnTo>
                <a:lnTo>
                  <a:pt x="2071742" y="2780881"/>
                </a:lnTo>
                <a:lnTo>
                  <a:pt x="2071742" y="3749831"/>
                </a:lnTo>
                <a:lnTo>
                  <a:pt x="0" y="374983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3543476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77B2BA5B-1894-4AF7-A31A-68B310384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6" y="0"/>
            <a:ext cx="1219386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F8292AA-2164-4B18-AEBD-CC13F4CA6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6165" y="282258"/>
            <a:ext cx="5617029" cy="6323816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92E3DD6-EE3F-4714-B087-11DF4E1FBC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5" y="424872"/>
            <a:ext cx="5336217" cy="6058223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E21A58-84C9-45DC-9AF1-BD0A2B03B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7486" y="727626"/>
            <a:ext cx="4602152" cy="1718225"/>
          </a:xfrm>
        </p:spPr>
        <p:txBody>
          <a:bodyPr>
            <a:normAutofit/>
          </a:bodyPr>
          <a:lstStyle/>
          <a:p>
            <a:r>
              <a:rPr lang="bs-Latn-BA" dirty="0"/>
              <a:t>Bahai </a:t>
            </a:r>
            <a:endParaRPr lang="de-DE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F540B1E7-7B64-4728-A63B-D20FACDB72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7486" y="2538919"/>
            <a:ext cx="4602152" cy="359688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de-DE" sz="2000" b="1" i="0" dirty="0">
                <a:effectLst/>
              </a:rPr>
              <a:t>Bahá'í</a:t>
            </a:r>
            <a:r>
              <a:rPr lang="de-DE" sz="2000" b="0" i="0" dirty="0">
                <a:effectLst/>
              </a:rPr>
              <a:t> (bahaizam) je </a:t>
            </a:r>
            <a:r>
              <a:rPr lang="de-DE" sz="2000" b="0" i="0" u="none" strike="noStrike" dirty="0">
                <a:effectLst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monoteistička</a:t>
            </a:r>
            <a:r>
              <a:rPr lang="de-DE" sz="2000" b="0" i="0" dirty="0">
                <a:effectLst/>
              </a:rPr>
              <a:t> </a:t>
            </a:r>
            <a:r>
              <a:rPr lang="de-DE" sz="2000" b="0" i="0" u="none" strike="noStrike" dirty="0">
                <a:effectLst/>
                <a:hlinkClick r:id="rId3" tooltip="Religija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religija</a:t>
            </a:r>
            <a:r>
              <a:rPr lang="de-DE" sz="2000" b="0" i="0" dirty="0">
                <a:effectLst/>
              </a:rPr>
              <a:t> čiji pripadnici slijede učenja </a:t>
            </a:r>
            <a:r>
              <a:rPr lang="de-DE" sz="2000" b="0" i="0" u="none" strike="noStrike" dirty="0">
                <a:effectLst/>
                <a:hlinkClick r:id="rId4" tooltip="Bahá'u'lláh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Bahá'u'lláha</a:t>
            </a:r>
            <a:r>
              <a:rPr lang="de-DE" sz="2000" b="0" i="0" dirty="0">
                <a:effectLst/>
              </a:rPr>
              <a:t>.</a:t>
            </a:r>
            <a:endParaRPr lang="bs-Latn-BA" sz="2000" b="0" i="0" dirty="0">
              <a:effectLst/>
            </a:endParaRPr>
          </a:p>
          <a:p>
            <a:pPr algn="just"/>
            <a:r>
              <a:rPr lang="de-DE" sz="2000" b="0" i="0" dirty="0">
                <a:effectLst/>
              </a:rPr>
              <a:t> Vjeruju da je </a:t>
            </a:r>
            <a:r>
              <a:rPr lang="de-DE" sz="2000" b="0" i="0" u="none" strike="noStrike" dirty="0">
                <a:effectLst/>
                <a:hlinkClick r:id="rId5" tooltip="Bog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Bog</a:t>
            </a:r>
            <a:r>
              <a:rPr lang="de-DE" sz="2000" b="0" i="0" dirty="0">
                <a:effectLst/>
              </a:rPr>
              <a:t> jedan, da sve religije potječu od istog Boga i da je čovječansvo jedno. </a:t>
            </a:r>
            <a:endParaRPr lang="bs-Latn-BA" sz="2000" b="0" i="0" dirty="0">
              <a:effectLst/>
            </a:endParaRPr>
          </a:p>
          <a:p>
            <a:pPr algn="just"/>
            <a:r>
              <a:rPr lang="de-DE" sz="2000" b="0" i="0" dirty="0">
                <a:effectLst/>
              </a:rPr>
              <a:t>Temeljna ideja je da je čovječanstvo poput jedne obitelji i da je došao dan ujedinjenja u jednu jedinstvenu zajednicu uz očuvanje kulturnih raznolikosti.</a:t>
            </a:r>
            <a:endParaRPr lang="en-US" sz="20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5B8B2C1-56D3-48CF-B950-1C2F68E198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15771" y="282258"/>
            <a:ext cx="1846073" cy="2780881"/>
          </a:xfrm>
          <a:prstGeom prst="rect">
            <a:avLst/>
          </a:prstGeom>
          <a:solidFill>
            <a:srgbClr val="BDA27A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D37A8D7-D2CC-4162-895A-C3ECA645FB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13957" y="4194827"/>
            <a:ext cx="2071742" cy="2411247"/>
          </a:xfrm>
          <a:prstGeom prst="rect">
            <a:avLst/>
          </a:prstGeom>
          <a:solidFill>
            <a:srgbClr val="BDA27A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picture containing tree, outdoor, forest, garden&#10;&#10;Description automatically generated">
            <a:extLst>
              <a:ext uri="{FF2B5EF4-FFF2-40B4-BE49-F238E27FC236}">
                <a16:creationId xmlns:a16="http://schemas.microsoft.com/office/drawing/2014/main" id="{3B88FC99-6758-4DF1-81AB-0A50EAE132A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4307" r="12102" b="2"/>
          <a:stretch/>
        </p:blipFill>
        <p:spPr>
          <a:xfrm>
            <a:off x="8245165" y="3209731"/>
            <a:ext cx="3716680" cy="3396343"/>
          </a:xfrm>
          <a:prstGeom prst="rect">
            <a:avLst/>
          </a:prstGeom>
        </p:spPr>
      </p:pic>
      <p:pic>
        <p:nvPicPr>
          <p:cNvPr id="5" name="Content Placeholder 4" descr="Icon&#10;&#10;Description automatically generated">
            <a:extLst>
              <a:ext uri="{FF2B5EF4-FFF2-40B4-BE49-F238E27FC236}">
                <a16:creationId xmlns:a16="http://schemas.microsoft.com/office/drawing/2014/main" id="{00633DB3-B199-454B-A80A-994ACE3B20E6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662" r="1" b="4409"/>
          <a:stretch/>
        </p:blipFill>
        <p:spPr>
          <a:xfrm>
            <a:off x="6013956" y="282258"/>
            <a:ext cx="3950144" cy="3749831"/>
          </a:xfrm>
          <a:custGeom>
            <a:avLst/>
            <a:gdLst/>
            <a:ahLst/>
            <a:cxnLst/>
            <a:rect l="l" t="t" r="r" b="b"/>
            <a:pathLst>
              <a:path w="3950144" h="3749831">
                <a:moveTo>
                  <a:pt x="0" y="0"/>
                </a:moveTo>
                <a:lnTo>
                  <a:pt x="3950144" y="0"/>
                </a:lnTo>
                <a:lnTo>
                  <a:pt x="3950144" y="2780881"/>
                </a:lnTo>
                <a:lnTo>
                  <a:pt x="2071742" y="2780881"/>
                </a:lnTo>
                <a:lnTo>
                  <a:pt x="2071742" y="3749831"/>
                </a:lnTo>
                <a:lnTo>
                  <a:pt x="0" y="374983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6134844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66A413F7-FFE1-42E7-8C6C-E9CCC477F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CE0B0FD-3413-40CC-A7D8-6A5058608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0C4C044-5B1C-40C8-8C7B-AA5E6D879D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0163F5F-1439-4827-8F7A-B08BDDEFB9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A677414-C3D2-4430-876D-9092D633F5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39181D20-1D81-447D-9854-10DDB10D54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A6020133-135E-4D08-9F4A-D76B87578C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3143CF03-B07A-4BC9-B965-9709365870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4843" y="643467"/>
            <a:ext cx="2008045" cy="3447288"/>
          </a:xfrm>
          <a:prstGeom prst="rect">
            <a:avLst/>
          </a:prstGeom>
        </p:spPr>
      </p:pic>
      <p:pic>
        <p:nvPicPr>
          <p:cNvPr id="5" name="Content Placeholder 4" descr="A person in a red dress&#10;&#10;Description automatically generated with medium confidence">
            <a:extLst>
              <a:ext uri="{FF2B5EF4-FFF2-40B4-BE49-F238E27FC236}">
                <a16:creationId xmlns:a16="http://schemas.microsoft.com/office/drawing/2014/main" id="{53B3A2A2-D434-4840-9313-5070C1F563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b="15730"/>
          <a:stretch/>
        </p:blipFill>
        <p:spPr>
          <a:xfrm>
            <a:off x="6417734" y="924068"/>
            <a:ext cx="5130799" cy="2886085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0E7CA313-2F4B-4574-8399-12EF6A1BF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06119"/>
            <a:ext cx="12192000" cy="2251881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30074"/>
            <a:ext cx="12192000" cy="2327925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6116" y="4692768"/>
            <a:ext cx="11859768" cy="2002536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A1F4E5-A997-466F-A8C2-F7D0FDDA1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723" y="4956811"/>
            <a:ext cx="11439414" cy="89743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sz="4400" cap="all" spc="-100">
                <a:solidFill>
                  <a:schemeClr val="tx1"/>
                </a:solidFill>
              </a:rPr>
              <a:t>J</a:t>
            </a:r>
            <a:r>
              <a:rPr lang="en-US" sz="4400" i="0" strike="noStrike" cap="all" spc="-100">
                <a:solidFill>
                  <a:schemeClr val="tx1"/>
                </a:solidFill>
              </a:rPr>
              <a:t>ainizam </a:t>
            </a:r>
            <a:endParaRPr lang="en-US" sz="4400" cap="all" spc="-100">
              <a:solidFill>
                <a:schemeClr val="tx1"/>
              </a:solidFill>
            </a:endParaRP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5EECEE2-745A-4C3E-9A46-1B2ACCDC0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1493533"/>
            <a:ext cx="0" cy="1747157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298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1419E3D9-C5FB-41A9-B6D2-DFB210BB6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367909BF-1DF7-4ACE-8F58-6CF719BB27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89E8BEDB-0BBC-4F21-9CFB-8530D664C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51D6D676-6F2F-4446-9935-2D8D03821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E9BAEA2B-9C25-4B43-8C9A-A9D0C3E9B1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21FC5F3A-7F1A-4EE8-A913-C8E96ACC3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6" name="Rectangle 75">
            <a:extLst>
              <a:ext uri="{FF2B5EF4-FFF2-40B4-BE49-F238E27FC236}">
                <a16:creationId xmlns:a16="http://schemas.microsoft.com/office/drawing/2014/main" id="{420551B3-B4DA-48EE-988C-4FAEAEB5C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8" name="Rectangle 77">
            <a:extLst>
              <a:ext uri="{FF2B5EF4-FFF2-40B4-BE49-F238E27FC236}">
                <a16:creationId xmlns:a16="http://schemas.microsoft.com/office/drawing/2014/main" id="{6F40FBDA-CEB1-40F0-9AB9-BD9C402D7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bstract image">
            <a:extLst>
              <a:ext uri="{FF2B5EF4-FFF2-40B4-BE49-F238E27FC236}">
                <a16:creationId xmlns:a16="http://schemas.microsoft.com/office/drawing/2014/main" id="{5C002EE5-E4FF-463C-8DAA-9AC0B6D407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" y="0"/>
            <a:ext cx="12191979" cy="6857990"/>
          </a:xfrm>
          <a:prstGeom prst="rect">
            <a:avLst/>
          </a:prstGeom>
        </p:spPr>
      </p:pic>
      <p:sp>
        <p:nvSpPr>
          <p:cNvPr id="80" name="Rectangle 79">
            <a:extLst>
              <a:ext uri="{FF2B5EF4-FFF2-40B4-BE49-F238E27FC236}">
                <a16:creationId xmlns:a16="http://schemas.microsoft.com/office/drawing/2014/main" id="{0344D4FE-ABEF-4230-9E4E-AD5782FC7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C9295F-E638-4F61-AFE2-CF3E40556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9532" y="2091263"/>
            <a:ext cx="8652938" cy="246150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sz="6800" cap="all" spc="-100"/>
              <a:t>Koje poznajete sve religije?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9325F979-D3F9-4926-81B7-7ACCB31A5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  <a:alpha val="80000"/>
              </a:schemeClr>
            </a:solidFill>
            <a:prstDash val="solid"/>
            <a:miter lim="800000"/>
          </a:ln>
          <a:effectLst/>
        </p:spPr>
      </p:sp>
    </p:spTree>
    <p:extLst>
      <p:ext uri="{BB962C8B-B14F-4D97-AF65-F5344CB8AC3E}">
        <p14:creationId xmlns:p14="http://schemas.microsoft.com/office/powerpoint/2010/main" val="1216010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419E3D9-C5FB-41A9-B6D2-DFB210BB6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7909BF-1DF7-4ACE-8F58-6CF719BB27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E8BEDB-0BBC-4F21-9CFB-8530D664C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1D6D676-6F2F-4446-9935-2D8D03821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9BAEA2B-9C25-4B43-8C9A-A9D0C3E9B1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1FC5F3A-7F1A-4EE8-A913-C8E96ACC3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420551B3-B4DA-48EE-988C-4FAEAEB5C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picture containing ocarina&#10;&#10;Description automatically generated">
            <a:extLst>
              <a:ext uri="{FF2B5EF4-FFF2-40B4-BE49-F238E27FC236}">
                <a16:creationId xmlns:a16="http://schemas.microsoft.com/office/drawing/2014/main" id="{2FDCAB33-82E8-49FB-AC14-DE808B6017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8299" r="1" b="40061"/>
          <a:stretch/>
        </p:blipFill>
        <p:spPr>
          <a:xfrm>
            <a:off x="20" y="-22"/>
            <a:ext cx="12191977" cy="6858022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D5B012D8-7F27-4758-9AC6-C889B154B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103377" y="1100316"/>
            <a:ext cx="6858003" cy="4657347"/>
          </a:xfrm>
          <a:prstGeom prst="rect">
            <a:avLst/>
          </a:prstGeom>
          <a:gradFill flip="none" rotWithShape="1">
            <a:gsLst>
              <a:gs pos="48000">
                <a:schemeClr val="tx1">
                  <a:alpha val="24000"/>
                </a:schemeClr>
              </a:gs>
              <a:gs pos="85000">
                <a:schemeClr val="tx1">
                  <a:alpha val="45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EDB4FD-A414-4725-95FA-6181B492E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643466"/>
            <a:ext cx="10240664" cy="549988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bs-Latn-BA" sz="9600" b="1" cap="all" spc="-1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 li znate za neku rijetku religiju u Bih?</a:t>
            </a:r>
            <a:endParaRPr lang="en-US" sz="9600" b="1" cap="all" spc="-1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063B759-00FC-46D1-9898-8E8625268F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731935" y="1397930"/>
            <a:ext cx="6858003" cy="4062128"/>
          </a:xfrm>
          <a:prstGeom prst="rect">
            <a:avLst/>
          </a:prstGeom>
          <a:gradFill flip="none" rotWithShape="1">
            <a:gsLst>
              <a:gs pos="48000">
                <a:schemeClr val="tx1">
                  <a:alpha val="24000"/>
                </a:schemeClr>
              </a:gs>
              <a:gs pos="85000">
                <a:schemeClr val="tx1">
                  <a:alpha val="45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666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419E3D9-C5FB-41A9-B6D2-DFB210BB6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7909BF-1DF7-4ACE-8F58-6CF719BB27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E8BEDB-0BBC-4F21-9CFB-8530D664C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1D6D676-6F2F-4446-9935-2D8D03821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9BAEA2B-9C25-4B43-8C9A-A9D0C3E9B1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1FC5F3A-7F1A-4EE8-A913-C8E96ACC3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420551B3-B4DA-48EE-988C-4FAEAEB5C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pile of blueberries&#10;&#10;Description automatically generated">
            <a:extLst>
              <a:ext uri="{FF2B5EF4-FFF2-40B4-BE49-F238E27FC236}">
                <a16:creationId xmlns:a16="http://schemas.microsoft.com/office/drawing/2014/main" id="{BD2658D3-43D2-4D1C-AC15-0BB2F93E5E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5956" r="1" b="42403"/>
          <a:stretch/>
        </p:blipFill>
        <p:spPr>
          <a:xfrm>
            <a:off x="23" y="-22"/>
            <a:ext cx="12191977" cy="6858022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D5B012D8-7F27-4758-9AC6-C889B154B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103377" y="1100316"/>
            <a:ext cx="6858003" cy="4657347"/>
          </a:xfrm>
          <a:prstGeom prst="rect">
            <a:avLst/>
          </a:prstGeom>
          <a:gradFill flip="none" rotWithShape="1">
            <a:gsLst>
              <a:gs pos="48000">
                <a:schemeClr val="tx1">
                  <a:alpha val="24000"/>
                </a:schemeClr>
              </a:gs>
              <a:gs pos="85000">
                <a:schemeClr val="tx1">
                  <a:alpha val="45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0BEF9-67CF-4374-A467-15ECDF29A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643466"/>
            <a:ext cx="10805584" cy="549063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bs-Latn-BA" sz="8000" b="1" cap="all" spc="-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 li mislite da bi se trebalo učiti više o drugim religijama u školama?</a:t>
            </a:r>
            <a:endParaRPr lang="en-US" sz="8000" b="1" cap="all" spc="-1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063B759-00FC-46D1-9898-8E8625268F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731935" y="1397930"/>
            <a:ext cx="6858003" cy="4062128"/>
          </a:xfrm>
          <a:prstGeom prst="rect">
            <a:avLst/>
          </a:prstGeom>
          <a:gradFill flip="none" rotWithShape="1">
            <a:gsLst>
              <a:gs pos="48000">
                <a:schemeClr val="tx1">
                  <a:alpha val="24000"/>
                </a:schemeClr>
              </a:gs>
              <a:gs pos="85000">
                <a:schemeClr val="tx1">
                  <a:alpha val="45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251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77665003-5B93-4A19-9549-739B2EFD3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6" y="0"/>
            <a:ext cx="12193866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BC543A8-3AE5-4FAA-B94E-BE588D1AB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8833" y="643464"/>
            <a:ext cx="3969458" cy="5571072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pic>
        <p:nvPicPr>
          <p:cNvPr id="5" name="Content Placeholder 4" descr="A body of water with mountains in the background&#10;&#10;Description automatically generated with medium confidence">
            <a:extLst>
              <a:ext uri="{FF2B5EF4-FFF2-40B4-BE49-F238E27FC236}">
                <a16:creationId xmlns:a16="http://schemas.microsoft.com/office/drawing/2014/main" id="{87033CBD-261F-451C-A9D5-EBB7903B3B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017" r="2" b="2"/>
          <a:stretch/>
        </p:blipFill>
        <p:spPr>
          <a:xfrm>
            <a:off x="813906" y="809244"/>
            <a:ext cx="3639312" cy="5239512"/>
          </a:xfrm>
          <a:prstGeom prst="rect">
            <a:avLst/>
          </a:prstGeom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6596D7B5-9420-4F03-A37C-7ED97D1E5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58001" y="255102"/>
            <a:ext cx="6705400" cy="6361598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0">
            <a:extLst>
              <a:ext uri="{FF2B5EF4-FFF2-40B4-BE49-F238E27FC236}">
                <a16:creationId xmlns:a16="http://schemas.microsoft.com/office/drawing/2014/main" id="{58FFB398-DF5E-4361-A724-EE10E91B1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22592" y="393365"/>
            <a:ext cx="6364719" cy="6035547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5BA061-9B9F-44AF-9CC2-C4A580169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7873" y="643464"/>
            <a:ext cx="5447250" cy="593780"/>
          </a:xfrm>
        </p:spPr>
        <p:txBody>
          <a:bodyPr vert="horz" lIns="91440" tIns="45720" rIns="91440" bIns="45720" rtlCol="0">
            <a:normAutofit fontScale="90000"/>
          </a:bodyPr>
          <a:lstStyle/>
          <a:p>
            <a:r>
              <a:rPr lang="bs-Latn-BA" cap="all" spc="-100" dirty="0"/>
              <a:t>Najveće svjetske religije</a:t>
            </a:r>
            <a:endParaRPr lang="en-US" cap="all" spc="-100" dirty="0"/>
          </a:p>
        </p:txBody>
      </p:sp>
      <p:sp>
        <p:nvSpPr>
          <p:cNvPr id="57" name="Content Placeholder 30">
            <a:extLst>
              <a:ext uri="{FF2B5EF4-FFF2-40B4-BE49-F238E27FC236}">
                <a16:creationId xmlns:a16="http://schemas.microsoft.com/office/drawing/2014/main" id="{7ABBED54-289D-4E2E-91DA-88E2400175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7873" y="1375507"/>
            <a:ext cx="5447251" cy="5053405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200" b="1" i="0" u="none" strike="noStrike" dirty="0">
                <a:effectLst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kršćanstvo</a:t>
            </a:r>
            <a:r>
              <a:rPr lang="de-DE" sz="1200" b="0" i="0" dirty="0">
                <a:effectLst/>
              </a:rPr>
              <a:t> (oko 2,4 milijardi vjernika)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200" b="1" i="0" u="none" strike="noStrike" dirty="0">
                <a:effectLst/>
                <a:hlinkClick r:id="rId4" tooltip="Islam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islam</a:t>
            </a:r>
            <a:r>
              <a:rPr lang="de-DE" sz="1200" b="0" i="0" dirty="0">
                <a:effectLst/>
              </a:rPr>
              <a:t> (oko 1,1 milijardi vjernika)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200" b="1" i="0" u="none" strike="noStrike" dirty="0">
                <a:effectLst/>
                <a:hlinkClick r:id="rId5" tooltip="Hinduizam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hinduizam</a:t>
            </a:r>
            <a:r>
              <a:rPr lang="de-DE" sz="1200" b="0" i="0" dirty="0">
                <a:effectLst/>
              </a:rPr>
              <a:t> (oko 900 milijuna vjernika)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200" b="1" i="0" u="none" strike="noStrike" dirty="0">
                <a:effectLst/>
                <a:hlinkClick r:id="rId6" tooltip="Kineska tradicionalna religija (stranica ne postoji)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kineska tradicionalna religija</a:t>
            </a:r>
            <a:r>
              <a:rPr lang="bs-Latn-BA" sz="1200" b="1" i="0" u="none" strike="noStrike" dirty="0">
                <a:effectLst/>
              </a:rPr>
              <a:t>/šenizam</a:t>
            </a:r>
            <a:r>
              <a:rPr lang="de-DE" sz="1200" b="1" i="0" dirty="0">
                <a:effectLst/>
              </a:rPr>
              <a:t> </a:t>
            </a:r>
            <a:r>
              <a:rPr lang="de-DE" sz="1200" b="0" i="0" dirty="0">
                <a:effectLst/>
              </a:rPr>
              <a:t>(oko 300 milijuna vjernika)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200" b="1" i="0" u="none" strike="noStrike" dirty="0">
                <a:effectLst/>
                <a:hlinkClick r:id="rId7" tooltip="Bogoslužj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budizam</a:t>
            </a:r>
            <a:r>
              <a:rPr lang="de-DE" sz="1200" b="0" i="0" dirty="0">
                <a:effectLst/>
              </a:rPr>
              <a:t> (oko 500 milijuna vjernika)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200" b="1" i="0" dirty="0">
                <a:effectLst/>
              </a:rPr>
              <a:t>narodne</a:t>
            </a:r>
            <a:r>
              <a:rPr lang="de-DE" sz="1200" b="0" i="0" dirty="0">
                <a:effectLst/>
              </a:rPr>
              <a:t> (etničke, tradicionalne) </a:t>
            </a:r>
            <a:r>
              <a:rPr lang="de-DE" sz="1200" b="1" i="0" dirty="0">
                <a:effectLst/>
              </a:rPr>
              <a:t>religije</a:t>
            </a:r>
            <a:r>
              <a:rPr lang="de-DE" sz="1200" b="0" i="0" dirty="0">
                <a:effectLst/>
              </a:rPr>
              <a:t> (oko 300 milijuna vjernika)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200" b="1" i="0" dirty="0">
                <a:effectLst/>
              </a:rPr>
              <a:t>afričke tradicionalne religije </a:t>
            </a:r>
            <a:r>
              <a:rPr lang="de-DE" sz="1200" b="0" i="0" dirty="0">
                <a:effectLst/>
              </a:rPr>
              <a:t>(oko 100 milijuna vjernika)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200" b="1" i="0" u="none" strike="noStrike" dirty="0">
                <a:effectLst/>
                <a:hlinkClick r:id="rId8" tooltip="Sikizam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sikizam</a:t>
            </a:r>
            <a:r>
              <a:rPr lang="de-DE" sz="1200" b="0" i="0" dirty="0">
                <a:effectLst/>
              </a:rPr>
              <a:t> (oko 20 milijuna vjernika)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200" b="1" i="0" u="none" strike="noStrike" dirty="0">
                <a:effectLst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spiritizam</a:t>
            </a:r>
            <a:r>
              <a:rPr lang="de-DE" sz="1200" b="0" i="0" dirty="0">
                <a:effectLst/>
              </a:rPr>
              <a:t> (oko 15 milijuna vjernika)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200" b="1" i="0" u="none" strike="noStrike" dirty="0">
                <a:effectLst/>
                <a:hlinkClick r:id="rId10" tooltip="Kršćanstvo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judaizam</a:t>
            </a:r>
            <a:r>
              <a:rPr lang="de-DE" sz="1200" b="0" i="0" dirty="0">
                <a:effectLst/>
              </a:rPr>
              <a:t> (oko 14 milijuna vjernika)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200" b="1" i="0" u="none" strike="noStrike" dirty="0">
                <a:effectLst/>
                <a:hlinkClick r:id="rId11" tooltip="Bahai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bahai</a:t>
            </a:r>
            <a:r>
              <a:rPr lang="de-DE" sz="1200" b="1" i="0" dirty="0">
                <a:effectLst/>
              </a:rPr>
              <a:t> </a:t>
            </a:r>
            <a:r>
              <a:rPr lang="de-DE" sz="1200" b="0" i="0" dirty="0">
                <a:effectLst/>
              </a:rPr>
              <a:t>(oko 7 milijuna vjernika)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200" b="1" i="0" u="none" strike="noStrike" dirty="0">
                <a:effectLst/>
                <a:hlinkClick r:id="rId12" tooltip="Jainizam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jainizam</a:t>
            </a:r>
            <a:r>
              <a:rPr lang="de-DE" sz="1200" b="1" i="0" dirty="0">
                <a:effectLst/>
              </a:rPr>
              <a:t> </a:t>
            </a:r>
            <a:r>
              <a:rPr lang="de-DE" sz="1200" b="0" i="0" dirty="0">
                <a:effectLst/>
              </a:rPr>
              <a:t>(oko 4,2 milijuna vjernika)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200" b="1" i="0" u="none" strike="noStrike" dirty="0">
                <a:effectLst/>
                <a:hlinkClick r:id="rId13" tooltip="Cao Dai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Cao Dai</a:t>
            </a:r>
            <a:r>
              <a:rPr lang="de-DE" sz="1200" b="1" i="0" dirty="0">
                <a:effectLst/>
              </a:rPr>
              <a:t> </a:t>
            </a:r>
            <a:r>
              <a:rPr lang="de-DE" sz="1200" b="0" i="0" dirty="0">
                <a:effectLst/>
              </a:rPr>
              <a:t>(oko 4 milijuna vjernika)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200" b="1" i="0" u="none" strike="noStrike" dirty="0">
                <a:effectLst/>
                <a:hlinkClick r:id="rId14" tooltip="Šintoizam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šintoizam</a:t>
            </a:r>
            <a:r>
              <a:rPr lang="de-DE" sz="1200" b="0" i="0" dirty="0">
                <a:effectLst/>
              </a:rPr>
              <a:t> (oko 3 milijuna vjernika)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200" b="1" i="0" u="none" strike="noStrike" dirty="0">
                <a:effectLst/>
                <a:hlinkClick r:id="rId15" tooltip="Tenrikyo (stranica ne postoji)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Tenrikyo</a:t>
            </a:r>
            <a:r>
              <a:rPr lang="de-DE" sz="1200" b="0" i="0" dirty="0">
                <a:effectLst/>
              </a:rPr>
              <a:t> (oko 2 milijuna vjernika)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200" b="1" i="0" u="none" strike="noStrike" dirty="0">
                <a:effectLst/>
                <a:hlinkClick r:id="rId16" tooltip="Neopoganstvo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neopoganizam</a:t>
            </a:r>
            <a:r>
              <a:rPr lang="de-DE" sz="1200" b="0" i="0" dirty="0">
                <a:effectLst/>
              </a:rPr>
              <a:t> (oko milijun vjernika)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200" b="1" i="0" u="none" strike="noStrike" dirty="0">
                <a:effectLst/>
                <a:hlinkClick r:id="rId17" tooltip="Univerzalizam (stranica ne postoji)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univerzalizam</a:t>
            </a:r>
            <a:r>
              <a:rPr lang="de-DE" sz="1200" b="0" i="0" dirty="0">
                <a:effectLst/>
              </a:rPr>
              <a:t> (oko 800,000 vjernika)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200" b="1" i="0" u="none" strike="noStrike" dirty="0">
                <a:effectLst/>
                <a:hlinkClick r:id="rId18" tooltip="Rastafarijanizam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rastafarijanizam</a:t>
            </a:r>
            <a:r>
              <a:rPr lang="de-DE" sz="1200" b="0" i="0" dirty="0">
                <a:effectLst/>
              </a:rPr>
              <a:t> (oko 600,000 vjernika)</a:t>
            </a:r>
          </a:p>
        </p:txBody>
      </p:sp>
    </p:spTree>
    <p:extLst>
      <p:ext uri="{BB962C8B-B14F-4D97-AF65-F5344CB8AC3E}">
        <p14:creationId xmlns:p14="http://schemas.microsoft.com/office/powerpoint/2010/main" val="2814931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E5E17-09DE-4751-9FEF-0EC5485FA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/>
              <a:t>Kineska tradicionalna religija/šenizam</a:t>
            </a:r>
            <a:endParaRPr lang="de-DE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54D3E85-D38C-4913-85FF-4BFC9EC08C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de-DE" sz="2800" b="0" i="0" dirty="0">
                <a:effectLst/>
              </a:rPr>
              <a:t>Kineske narodne religije (šenizam) je izraz koji se koristi za opis etničkih tradicija koje su ukorijenjene u Kini i oko naroda Han. </a:t>
            </a:r>
            <a:endParaRPr lang="bs-Latn-BA" sz="2800" b="0" i="0" dirty="0">
              <a:effectLst/>
            </a:endParaRPr>
          </a:p>
          <a:p>
            <a:pPr algn="just"/>
            <a:r>
              <a:rPr lang="de-DE" sz="2800" b="0" i="0" dirty="0">
                <a:effectLst/>
              </a:rPr>
              <a:t>Šenizam poredi kinesku mitologiju i p</a:t>
            </a:r>
            <a:r>
              <a:rPr lang="bs-Latn-BA" sz="2800" b="0" i="0" dirty="0">
                <a:effectLst/>
              </a:rPr>
              <a:t>o</a:t>
            </a:r>
            <a:r>
              <a:rPr lang="de-DE" sz="2800" b="0" i="0" dirty="0">
                <a:effectLst/>
              </a:rPr>
              <a:t>drazumjevanje </a:t>
            </a:r>
            <a:r>
              <a:rPr lang="bs-Latn-BA" sz="2800" b="0" i="0" dirty="0">
                <a:effectLst/>
              </a:rPr>
              <a:t>po</a:t>
            </a:r>
            <a:r>
              <a:rPr lang="de-DE" sz="2800" b="0" i="0" dirty="0">
                <a:effectLst/>
              </a:rPr>
              <a:t>štovanje šena (</a:t>
            </a:r>
            <a:r>
              <a:rPr lang="ja-JP" altLang="de-DE" sz="2800" b="0" i="0" dirty="0">
                <a:effectLst/>
              </a:rPr>
              <a:t>神</a:t>
            </a:r>
            <a:r>
              <a:rPr lang="de-DE" altLang="ja-JP" sz="2800" b="0" i="0" dirty="0">
                <a:effectLst/>
              </a:rPr>
              <a:t>, </a:t>
            </a:r>
            <a:r>
              <a:rPr lang="de-DE" sz="2800" b="0" i="0" dirty="0">
                <a:effectLst/>
              </a:rPr>
              <a:t>shén; "božanstava", "duhova", "svijesti", "arhetipova"), a ovo mogu biti prirodna božanstva, Taizu ili klanovska božanstva, gradska ili nacionalna božanstva, kulturni junaci i polubogovi, zmajevi i predci.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806481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1F49E-0628-4950-9B68-DB144C481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Content Placeholder 4" descr="A group of statues on a shelf&#10;&#10;Description automatically generated with low confidence">
            <a:extLst>
              <a:ext uri="{FF2B5EF4-FFF2-40B4-BE49-F238E27FC236}">
                <a16:creationId xmlns:a16="http://schemas.microsoft.com/office/drawing/2014/main" id="{BA759692-9998-4E84-B8D7-A3620C7012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204" y="250154"/>
            <a:ext cx="5588000" cy="3721100"/>
          </a:xfrm>
        </p:spPr>
      </p:pic>
      <p:pic>
        <p:nvPicPr>
          <p:cNvPr id="7" name="Picture 6" descr="A picture containing text, sky, outdoor, place of worship&#10;&#10;Description automatically generated">
            <a:extLst>
              <a:ext uri="{FF2B5EF4-FFF2-40B4-BE49-F238E27FC236}">
                <a16:creationId xmlns:a16="http://schemas.microsoft.com/office/drawing/2014/main" id="{7BA64858-CCCB-4D9B-82BA-533F1D682B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7204" y="2169184"/>
            <a:ext cx="6125592" cy="4438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39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2E1D9-B1C3-4184-8D46-E51A71853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s-Latn-BA" dirty="0"/>
              <a:t>Sikizam 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46AF41-E71B-44A1-BC48-EE568CCB3D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de-DE" sz="2800" b="1" i="0" dirty="0">
                <a:effectLst/>
              </a:rPr>
              <a:t>Sikizam</a:t>
            </a:r>
            <a:r>
              <a:rPr lang="de-DE" sz="2800" b="0" i="0" dirty="0">
                <a:effectLst/>
              </a:rPr>
              <a:t> (ili </a:t>
            </a:r>
            <a:r>
              <a:rPr lang="de-DE" sz="2800" b="1" i="0" dirty="0">
                <a:effectLst/>
              </a:rPr>
              <a:t>sikhizam</a:t>
            </a:r>
            <a:r>
              <a:rPr lang="de-DE" sz="2800" b="0" i="0" dirty="0">
                <a:effectLst/>
              </a:rPr>
              <a:t>) je </a:t>
            </a:r>
            <a:r>
              <a:rPr lang="de-DE" sz="2800" b="0" i="0" u="none" strike="noStrike" dirty="0">
                <a:effectLst/>
                <a:hlinkClick r:id="rId2" tooltip="Religija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religija</a:t>
            </a:r>
            <a:r>
              <a:rPr lang="de-DE" sz="2800" b="0" i="0" dirty="0">
                <a:effectLst/>
              </a:rPr>
              <a:t> nastala u </a:t>
            </a:r>
            <a:r>
              <a:rPr lang="de-DE" sz="2800" b="0" i="0" u="none" strike="noStrike" dirty="0">
                <a:effectLst/>
                <a:hlinkClick r:id="rId3" tooltip="Indija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Indiji</a:t>
            </a:r>
            <a:r>
              <a:rPr lang="de-DE" sz="2800" b="0" i="0" dirty="0">
                <a:effectLst/>
              </a:rPr>
              <a:t> u kontekstu sukoba doktrine </a:t>
            </a:r>
            <a:r>
              <a:rPr lang="de-DE" sz="2800" b="0" i="0" u="none" strike="noStrike" dirty="0">
                <a:effectLst/>
                <a:hlinkClick r:id="rId4" tooltip="Hinduizam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hinduizma</a:t>
            </a:r>
            <a:r>
              <a:rPr lang="de-DE" sz="2800" b="0" i="0" dirty="0">
                <a:effectLst/>
              </a:rPr>
              <a:t> i </a:t>
            </a:r>
            <a:r>
              <a:rPr lang="de-DE" sz="2800" b="0" i="0" u="none" strike="noStrike" dirty="0">
                <a:effectLst/>
                <a:hlinkClick r:id="rId5" tooltip="Islam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islama</a:t>
            </a:r>
            <a:r>
              <a:rPr lang="de-DE" sz="2800" b="0" i="0" dirty="0">
                <a:effectLst/>
              </a:rPr>
              <a:t>. </a:t>
            </a:r>
            <a:endParaRPr lang="bs-Latn-BA" sz="2800" b="0" i="0" dirty="0">
              <a:effectLst/>
            </a:endParaRPr>
          </a:p>
          <a:p>
            <a:pPr algn="just"/>
            <a:r>
              <a:rPr lang="de-DE" sz="2800" b="0" i="0" dirty="0">
                <a:effectLst/>
              </a:rPr>
              <a:t>Pripadnici ove vjere se zovu </a:t>
            </a:r>
            <a:r>
              <a:rPr lang="de-DE" sz="2800" b="1" i="0" dirty="0">
                <a:effectLst/>
              </a:rPr>
              <a:t>siki</a:t>
            </a:r>
            <a:r>
              <a:rPr lang="de-DE" sz="2800" b="0" i="0" dirty="0">
                <a:effectLst/>
              </a:rPr>
              <a:t> (ili </a:t>
            </a:r>
            <a:r>
              <a:rPr lang="de-DE" sz="2800" b="1" i="0" dirty="0">
                <a:effectLst/>
              </a:rPr>
              <a:t>sikhi</a:t>
            </a:r>
            <a:r>
              <a:rPr lang="de-DE" sz="2800" b="0" i="0" dirty="0">
                <a:effectLst/>
              </a:rPr>
              <a:t>). Riječ </a:t>
            </a:r>
            <a:r>
              <a:rPr lang="de-DE" sz="2800" b="0" i="1" dirty="0">
                <a:effectLst/>
              </a:rPr>
              <a:t>sikh</a:t>
            </a:r>
            <a:r>
              <a:rPr lang="de-DE" sz="2800" b="0" i="0" dirty="0">
                <a:effectLst/>
              </a:rPr>
              <a:t> na </a:t>
            </a:r>
            <a:r>
              <a:rPr lang="de-DE" sz="2800" b="0" i="0" u="none" strike="noStrike" dirty="0">
                <a:effectLst/>
                <a:hlinkClick r:id="rId6" tooltip="Punjab (stranica ne postoji)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punjabi jeziku</a:t>
            </a:r>
            <a:r>
              <a:rPr lang="de-DE" sz="2800" b="0" i="0" dirty="0">
                <a:effectLst/>
              </a:rPr>
              <a:t> znači „učenik“.</a:t>
            </a:r>
          </a:p>
          <a:p>
            <a:pPr algn="just"/>
            <a:r>
              <a:rPr lang="de-DE" sz="2800" b="0" i="0" dirty="0">
                <a:effectLst/>
              </a:rPr>
              <a:t>Osnovna doktrina u sikhizmu je vjerovanje u jednog </a:t>
            </a:r>
            <a:r>
              <a:rPr lang="de-DE" sz="2800" b="0" i="0" u="none" strike="noStrike" dirty="0">
                <a:effectLst/>
                <a:hlinkClick r:id="rId7" tooltip="Bog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Boga</a:t>
            </a:r>
            <a:r>
              <a:rPr lang="de-DE" sz="2800" b="0" i="0" dirty="0">
                <a:effectLst/>
              </a:rPr>
              <a:t> i bazira se prije svega na učenju deset gurua koja su sakupljena u svetu knjigu sikha po nazivu </a:t>
            </a:r>
            <a:r>
              <a:rPr lang="de-DE" sz="2800" b="0" i="0" u="none" strike="noStrike" dirty="0">
                <a:effectLst/>
                <a:hlinkClick r:id="rId8" tooltip="Guru Granth Sahib (stranica ne postoji)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Guru Granth Sahib</a:t>
            </a:r>
            <a:r>
              <a:rPr lang="de-DE" sz="2800" b="0" i="0" dirty="0">
                <a:effectLst/>
              </a:rPr>
              <a:t>. </a:t>
            </a:r>
            <a:endParaRPr lang="bs-Latn-BA" sz="2800" b="0" i="0" dirty="0">
              <a:effectLst/>
            </a:endParaRPr>
          </a:p>
          <a:p>
            <a:pPr algn="just"/>
            <a:r>
              <a:rPr lang="de-DE" sz="2800" b="0" i="0" dirty="0">
                <a:effectLst/>
              </a:rPr>
              <a:t>U sikhizmu se primijeti kombinacija </a:t>
            </a:r>
            <a:r>
              <a:rPr lang="de-DE" sz="2800" b="0" i="0" u="none" strike="noStrike" dirty="0">
                <a:effectLst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monoteističkih</a:t>
            </a:r>
            <a:r>
              <a:rPr lang="de-DE" sz="2800" b="0" i="0" dirty="0">
                <a:effectLst/>
              </a:rPr>
              <a:t> elemenata iz islama sa hinduskim tradicijama.</a:t>
            </a:r>
          </a:p>
        </p:txBody>
      </p:sp>
    </p:spTree>
    <p:extLst>
      <p:ext uri="{BB962C8B-B14F-4D97-AF65-F5344CB8AC3E}">
        <p14:creationId xmlns:p14="http://schemas.microsoft.com/office/powerpoint/2010/main" val="2081936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0F702-D03B-45D1-BE2C-C708BF96D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Content Placeholder 4" descr="Shape&#10;&#10;Description automatically generated with medium confidence">
            <a:extLst>
              <a:ext uri="{FF2B5EF4-FFF2-40B4-BE49-F238E27FC236}">
                <a16:creationId xmlns:a16="http://schemas.microsoft.com/office/drawing/2014/main" id="{6834CF46-D040-48AF-A91D-248C91548D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799" y="727037"/>
            <a:ext cx="2581275" cy="3183573"/>
          </a:xfrm>
        </p:spPr>
      </p:pic>
      <p:pic>
        <p:nvPicPr>
          <p:cNvPr id="7" name="Picture 6" descr="A picture containing text, colorful, decorated, fabric&#10;&#10;Description automatically generated">
            <a:extLst>
              <a:ext uri="{FF2B5EF4-FFF2-40B4-BE49-F238E27FC236}">
                <a16:creationId xmlns:a16="http://schemas.microsoft.com/office/drawing/2014/main" id="{FC41EB28-0205-4AE8-93A7-C005B8217D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9701" y="2266950"/>
            <a:ext cx="6467474" cy="418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4699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Custom 38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E462D"/>
      </a:accent1>
      <a:accent2>
        <a:srgbClr val="595A85"/>
      </a:accent2>
      <a:accent3>
        <a:srgbClr val="8D6F5B"/>
      </a:accent3>
      <a:accent4>
        <a:srgbClr val="FABD2F"/>
      </a:accent4>
      <a:accent5>
        <a:srgbClr val="AF8073"/>
      </a:accent5>
      <a:accent6>
        <a:srgbClr val="787880"/>
      </a:accent6>
      <a:hlink>
        <a:srgbClr val="CC8D00"/>
      </a:hlink>
      <a:folHlink>
        <a:srgbClr val="82829E"/>
      </a:folHlink>
    </a:clrScheme>
    <a:fontScheme name="Savon">
      <a:majorFont>
        <a:latin typeface="Avenir Next LT Pro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E34A532A-EA0D-41F9-B458-AF9358EF2F0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59927E4-E194-47BE-91C2-B87D50CF51D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E92E9E5-79AF-4029-8FCA-9C327D54FD8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{83C95C5D-DAC4-4820-8FFE-12F1C31539EE}tf56410444_win32</Template>
  <TotalTime>0</TotalTime>
  <Words>452</Words>
  <Application>Microsoft Office PowerPoint</Application>
  <PresentationFormat>Widescreen</PresentationFormat>
  <Paragraphs>41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Avenir Next LT Pro</vt:lpstr>
      <vt:lpstr>Avenir Next LT Pro Light</vt:lpstr>
      <vt:lpstr>Garamond</vt:lpstr>
      <vt:lpstr>SavonVTI</vt:lpstr>
      <vt:lpstr>Religijska različitost</vt:lpstr>
      <vt:lpstr>Koje poznajete sve religije?</vt:lpstr>
      <vt:lpstr>Da li znate za neku rijetku religiju u Bih?</vt:lpstr>
      <vt:lpstr>Da li mislite da bi se trebalo učiti više o drugim religijama u školama?</vt:lpstr>
      <vt:lpstr>Najveće svjetske religije</vt:lpstr>
      <vt:lpstr>Kineska tradicionalna religija/šenizam</vt:lpstr>
      <vt:lpstr>PowerPoint Presentation</vt:lpstr>
      <vt:lpstr>Sikizam </vt:lpstr>
      <vt:lpstr>PowerPoint Presentation</vt:lpstr>
      <vt:lpstr>Spiritizam </vt:lpstr>
      <vt:lpstr>Bahai </vt:lpstr>
      <vt:lpstr>Jainizam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Religijska različitost</dc:title>
  <dc:creator>Zulka Musić</dc:creator>
  <cp:lastModifiedBy>Zulka Musić</cp:lastModifiedBy>
  <cp:revision>8</cp:revision>
  <dcterms:created xsi:type="dcterms:W3CDTF">2021-07-27T08:56:52Z</dcterms:created>
  <dcterms:modified xsi:type="dcterms:W3CDTF">2022-08-20T08:05:27Z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