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6" r:id="rId2"/>
    <p:sldId id="257" r:id="rId3"/>
    <p:sldId id="260" r:id="rId4"/>
    <p:sldId id="261" r:id="rId5"/>
    <p:sldId id="263" r:id="rId6"/>
    <p:sldId id="262" r:id="rId7"/>
    <p:sldId id="258" r:id="rId8"/>
    <p:sldId id="267" r:id="rId9"/>
    <p:sldId id="259" r:id="rId10"/>
    <p:sldId id="266" r:id="rId11"/>
    <p:sldId id="264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014D96-F00C-4E9F-B30C-9FF06D93753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45968B2-E7AA-4CA7-A0EE-F1E94C4256C2}">
      <dgm:prSet/>
      <dgm:spPr/>
      <dgm:t>
        <a:bodyPr/>
        <a:lstStyle/>
        <a:p>
          <a:r>
            <a:rPr lang="de-DE"/>
            <a:t>Nemoj biti pesimističan, bit će bolje, budi </a:t>
          </a:r>
          <a:r>
            <a:rPr lang="de-DE" b="1"/>
            <a:t>optimist</a:t>
          </a:r>
          <a:r>
            <a:rPr lang="de-DE"/>
            <a:t>. </a:t>
          </a:r>
          <a:endParaRPr lang="en-US"/>
        </a:p>
      </dgm:t>
    </dgm:pt>
    <dgm:pt modelId="{590F71B4-8E80-431D-8356-0C45343CE9B6}" type="parTrans" cxnId="{7930F45F-85B7-4B2D-8D27-AAC07DDF32FA}">
      <dgm:prSet/>
      <dgm:spPr/>
      <dgm:t>
        <a:bodyPr/>
        <a:lstStyle/>
        <a:p>
          <a:endParaRPr lang="en-US"/>
        </a:p>
      </dgm:t>
    </dgm:pt>
    <dgm:pt modelId="{6892BC0F-EB5D-47C7-9C1C-2C654913A319}" type="sibTrans" cxnId="{7930F45F-85B7-4B2D-8D27-AAC07DDF32FA}">
      <dgm:prSet/>
      <dgm:spPr/>
      <dgm:t>
        <a:bodyPr/>
        <a:lstStyle/>
        <a:p>
          <a:endParaRPr lang="en-US"/>
        </a:p>
      </dgm:t>
    </dgm:pt>
    <dgm:pt modelId="{B78CDB52-ADC1-413F-9C17-6D08CD1C1710}">
      <dgm:prSet/>
      <dgm:spPr/>
      <dgm:t>
        <a:bodyPr/>
        <a:lstStyle/>
        <a:p>
          <a:r>
            <a:rPr lang="bs-Latn-BA"/>
            <a:t>I</a:t>
          </a:r>
          <a:r>
            <a:rPr lang="de-DE"/>
            <a:t>splati se biti optimist, jer za pesimizam uvijek ima vremena. </a:t>
          </a:r>
          <a:endParaRPr lang="en-US"/>
        </a:p>
      </dgm:t>
    </dgm:pt>
    <dgm:pt modelId="{26EDC8FE-C9D4-4648-92D9-A927D52316F7}" type="parTrans" cxnId="{FDA05FA5-1BC6-4781-BB10-90E727ECB24A}">
      <dgm:prSet/>
      <dgm:spPr/>
      <dgm:t>
        <a:bodyPr/>
        <a:lstStyle/>
        <a:p>
          <a:endParaRPr lang="en-US"/>
        </a:p>
      </dgm:t>
    </dgm:pt>
    <dgm:pt modelId="{9E545711-49FC-4398-BB88-13AF016352AE}" type="sibTrans" cxnId="{FDA05FA5-1BC6-4781-BB10-90E727ECB24A}">
      <dgm:prSet/>
      <dgm:spPr/>
      <dgm:t>
        <a:bodyPr/>
        <a:lstStyle/>
        <a:p>
          <a:endParaRPr lang="en-US"/>
        </a:p>
      </dgm:t>
    </dgm:pt>
    <dgm:pt modelId="{EC5A993C-1250-4B9A-AD76-44084CB8AFF4}">
      <dgm:prSet/>
      <dgm:spPr/>
      <dgm:t>
        <a:bodyPr/>
        <a:lstStyle/>
        <a:p>
          <a:r>
            <a:rPr lang="de-DE"/>
            <a:t>Optimizam kao temeljni životni stav nudi značajne prednosti nad pesimizmom.</a:t>
          </a:r>
          <a:endParaRPr lang="en-US"/>
        </a:p>
      </dgm:t>
    </dgm:pt>
    <dgm:pt modelId="{578CFAAD-FD50-4ECA-82DC-730212F184E7}" type="parTrans" cxnId="{E976D006-0785-4702-9297-E08D7EFA9500}">
      <dgm:prSet/>
      <dgm:spPr/>
      <dgm:t>
        <a:bodyPr/>
        <a:lstStyle/>
        <a:p>
          <a:endParaRPr lang="en-US"/>
        </a:p>
      </dgm:t>
    </dgm:pt>
    <dgm:pt modelId="{F564CDAC-1439-47D9-B112-17DBFD35B4B4}" type="sibTrans" cxnId="{E976D006-0785-4702-9297-E08D7EFA9500}">
      <dgm:prSet/>
      <dgm:spPr/>
      <dgm:t>
        <a:bodyPr/>
        <a:lstStyle/>
        <a:p>
          <a:endParaRPr lang="en-US"/>
        </a:p>
      </dgm:t>
    </dgm:pt>
    <dgm:pt modelId="{99D41A8C-E7CB-4FB5-83F5-FB12D09E8151}" type="pres">
      <dgm:prSet presAssocID="{50014D96-F00C-4E9F-B30C-9FF06D937530}" presName="vert0" presStyleCnt="0">
        <dgm:presLayoutVars>
          <dgm:dir/>
          <dgm:animOne val="branch"/>
          <dgm:animLvl val="lvl"/>
        </dgm:presLayoutVars>
      </dgm:prSet>
      <dgm:spPr/>
    </dgm:pt>
    <dgm:pt modelId="{B9981C6E-1DC2-4A54-BD10-0E3E97EB580E}" type="pres">
      <dgm:prSet presAssocID="{E45968B2-E7AA-4CA7-A0EE-F1E94C4256C2}" presName="thickLine" presStyleLbl="alignNode1" presStyleIdx="0" presStyleCnt="3"/>
      <dgm:spPr/>
    </dgm:pt>
    <dgm:pt modelId="{4D85EED3-184F-4C98-87EA-2114C76F23CB}" type="pres">
      <dgm:prSet presAssocID="{E45968B2-E7AA-4CA7-A0EE-F1E94C4256C2}" presName="horz1" presStyleCnt="0"/>
      <dgm:spPr/>
    </dgm:pt>
    <dgm:pt modelId="{25ED1C5F-7B4B-4F5A-B19B-F7A9FF230969}" type="pres">
      <dgm:prSet presAssocID="{E45968B2-E7AA-4CA7-A0EE-F1E94C4256C2}" presName="tx1" presStyleLbl="revTx" presStyleIdx="0" presStyleCnt="3"/>
      <dgm:spPr/>
    </dgm:pt>
    <dgm:pt modelId="{E99DEB77-2AD9-40F5-B632-BE7F18D05472}" type="pres">
      <dgm:prSet presAssocID="{E45968B2-E7AA-4CA7-A0EE-F1E94C4256C2}" presName="vert1" presStyleCnt="0"/>
      <dgm:spPr/>
    </dgm:pt>
    <dgm:pt modelId="{98A0FBB8-F1F8-4535-BFC0-D1FD80D43680}" type="pres">
      <dgm:prSet presAssocID="{B78CDB52-ADC1-413F-9C17-6D08CD1C1710}" presName="thickLine" presStyleLbl="alignNode1" presStyleIdx="1" presStyleCnt="3"/>
      <dgm:spPr/>
    </dgm:pt>
    <dgm:pt modelId="{CE53FD88-881F-4E09-AD55-C5D4D98BD13D}" type="pres">
      <dgm:prSet presAssocID="{B78CDB52-ADC1-413F-9C17-6D08CD1C1710}" presName="horz1" presStyleCnt="0"/>
      <dgm:spPr/>
    </dgm:pt>
    <dgm:pt modelId="{AC06C170-BC69-4CD4-AC79-63EAD399D971}" type="pres">
      <dgm:prSet presAssocID="{B78CDB52-ADC1-413F-9C17-6D08CD1C1710}" presName="tx1" presStyleLbl="revTx" presStyleIdx="1" presStyleCnt="3"/>
      <dgm:spPr/>
    </dgm:pt>
    <dgm:pt modelId="{A0F1F9B8-1EBE-43AF-8BE7-049726224D58}" type="pres">
      <dgm:prSet presAssocID="{B78CDB52-ADC1-413F-9C17-6D08CD1C1710}" presName="vert1" presStyleCnt="0"/>
      <dgm:spPr/>
    </dgm:pt>
    <dgm:pt modelId="{73B59E35-8ABD-42DB-A93A-EA102D321710}" type="pres">
      <dgm:prSet presAssocID="{EC5A993C-1250-4B9A-AD76-44084CB8AFF4}" presName="thickLine" presStyleLbl="alignNode1" presStyleIdx="2" presStyleCnt="3"/>
      <dgm:spPr/>
    </dgm:pt>
    <dgm:pt modelId="{42390D58-1048-4627-A1D1-49C373635CA2}" type="pres">
      <dgm:prSet presAssocID="{EC5A993C-1250-4B9A-AD76-44084CB8AFF4}" presName="horz1" presStyleCnt="0"/>
      <dgm:spPr/>
    </dgm:pt>
    <dgm:pt modelId="{3A9BF994-34C9-4C12-8747-8D7CD060444E}" type="pres">
      <dgm:prSet presAssocID="{EC5A993C-1250-4B9A-AD76-44084CB8AFF4}" presName="tx1" presStyleLbl="revTx" presStyleIdx="2" presStyleCnt="3"/>
      <dgm:spPr/>
    </dgm:pt>
    <dgm:pt modelId="{D2D2E096-7863-4EC0-A01C-2E7EF122F00B}" type="pres">
      <dgm:prSet presAssocID="{EC5A993C-1250-4B9A-AD76-44084CB8AFF4}" presName="vert1" presStyleCnt="0"/>
      <dgm:spPr/>
    </dgm:pt>
  </dgm:ptLst>
  <dgm:cxnLst>
    <dgm:cxn modelId="{E976D006-0785-4702-9297-E08D7EFA9500}" srcId="{50014D96-F00C-4E9F-B30C-9FF06D937530}" destId="{EC5A993C-1250-4B9A-AD76-44084CB8AFF4}" srcOrd="2" destOrd="0" parTransId="{578CFAAD-FD50-4ECA-82DC-730212F184E7}" sibTransId="{F564CDAC-1439-47D9-B112-17DBFD35B4B4}"/>
    <dgm:cxn modelId="{4C97B427-8B84-43A3-9857-633D95B0AC5D}" type="presOf" srcId="{50014D96-F00C-4E9F-B30C-9FF06D937530}" destId="{99D41A8C-E7CB-4FB5-83F5-FB12D09E8151}" srcOrd="0" destOrd="0" presId="urn:microsoft.com/office/officeart/2008/layout/LinedList"/>
    <dgm:cxn modelId="{7930F45F-85B7-4B2D-8D27-AAC07DDF32FA}" srcId="{50014D96-F00C-4E9F-B30C-9FF06D937530}" destId="{E45968B2-E7AA-4CA7-A0EE-F1E94C4256C2}" srcOrd="0" destOrd="0" parTransId="{590F71B4-8E80-431D-8356-0C45343CE9B6}" sibTransId="{6892BC0F-EB5D-47C7-9C1C-2C654913A319}"/>
    <dgm:cxn modelId="{A1F0CE64-C979-4C8E-9526-0BA4B2E2E6DC}" type="presOf" srcId="{EC5A993C-1250-4B9A-AD76-44084CB8AFF4}" destId="{3A9BF994-34C9-4C12-8747-8D7CD060444E}" srcOrd="0" destOrd="0" presId="urn:microsoft.com/office/officeart/2008/layout/LinedList"/>
    <dgm:cxn modelId="{FDA05FA5-1BC6-4781-BB10-90E727ECB24A}" srcId="{50014D96-F00C-4E9F-B30C-9FF06D937530}" destId="{B78CDB52-ADC1-413F-9C17-6D08CD1C1710}" srcOrd="1" destOrd="0" parTransId="{26EDC8FE-C9D4-4648-92D9-A927D52316F7}" sibTransId="{9E545711-49FC-4398-BB88-13AF016352AE}"/>
    <dgm:cxn modelId="{F1B2A6A7-7AD1-457C-B032-F3B54278F78C}" type="presOf" srcId="{B78CDB52-ADC1-413F-9C17-6D08CD1C1710}" destId="{AC06C170-BC69-4CD4-AC79-63EAD399D971}" srcOrd="0" destOrd="0" presId="urn:microsoft.com/office/officeart/2008/layout/LinedList"/>
    <dgm:cxn modelId="{ED13E4AA-1C76-42AB-AB6C-090DE837C55C}" type="presOf" srcId="{E45968B2-E7AA-4CA7-A0EE-F1E94C4256C2}" destId="{25ED1C5F-7B4B-4F5A-B19B-F7A9FF230969}" srcOrd="0" destOrd="0" presId="urn:microsoft.com/office/officeart/2008/layout/LinedList"/>
    <dgm:cxn modelId="{8A63AB46-3FCE-423B-A031-539FA6517AAF}" type="presParOf" srcId="{99D41A8C-E7CB-4FB5-83F5-FB12D09E8151}" destId="{B9981C6E-1DC2-4A54-BD10-0E3E97EB580E}" srcOrd="0" destOrd="0" presId="urn:microsoft.com/office/officeart/2008/layout/LinedList"/>
    <dgm:cxn modelId="{C8823BE0-A97B-47D3-AF9E-52770607B8E9}" type="presParOf" srcId="{99D41A8C-E7CB-4FB5-83F5-FB12D09E8151}" destId="{4D85EED3-184F-4C98-87EA-2114C76F23CB}" srcOrd="1" destOrd="0" presId="urn:microsoft.com/office/officeart/2008/layout/LinedList"/>
    <dgm:cxn modelId="{3B77EBE6-E99C-40CC-B17C-B378A5CBD06D}" type="presParOf" srcId="{4D85EED3-184F-4C98-87EA-2114C76F23CB}" destId="{25ED1C5F-7B4B-4F5A-B19B-F7A9FF230969}" srcOrd="0" destOrd="0" presId="urn:microsoft.com/office/officeart/2008/layout/LinedList"/>
    <dgm:cxn modelId="{8117AA80-3541-4D64-9F7F-AE0791F23EE6}" type="presParOf" srcId="{4D85EED3-184F-4C98-87EA-2114C76F23CB}" destId="{E99DEB77-2AD9-40F5-B632-BE7F18D05472}" srcOrd="1" destOrd="0" presId="urn:microsoft.com/office/officeart/2008/layout/LinedList"/>
    <dgm:cxn modelId="{7EF0BC80-F2F7-431B-AD9B-3B8C0A797561}" type="presParOf" srcId="{99D41A8C-E7CB-4FB5-83F5-FB12D09E8151}" destId="{98A0FBB8-F1F8-4535-BFC0-D1FD80D43680}" srcOrd="2" destOrd="0" presId="urn:microsoft.com/office/officeart/2008/layout/LinedList"/>
    <dgm:cxn modelId="{FD1558E1-5DCB-4D51-A594-B7285AE2B75C}" type="presParOf" srcId="{99D41A8C-E7CB-4FB5-83F5-FB12D09E8151}" destId="{CE53FD88-881F-4E09-AD55-C5D4D98BD13D}" srcOrd="3" destOrd="0" presId="urn:microsoft.com/office/officeart/2008/layout/LinedList"/>
    <dgm:cxn modelId="{E23B624A-C65B-44A0-9EB9-44645296E8B0}" type="presParOf" srcId="{CE53FD88-881F-4E09-AD55-C5D4D98BD13D}" destId="{AC06C170-BC69-4CD4-AC79-63EAD399D971}" srcOrd="0" destOrd="0" presId="urn:microsoft.com/office/officeart/2008/layout/LinedList"/>
    <dgm:cxn modelId="{FDC86637-B03F-46CB-B373-53794330366F}" type="presParOf" srcId="{CE53FD88-881F-4E09-AD55-C5D4D98BD13D}" destId="{A0F1F9B8-1EBE-43AF-8BE7-049726224D58}" srcOrd="1" destOrd="0" presId="urn:microsoft.com/office/officeart/2008/layout/LinedList"/>
    <dgm:cxn modelId="{ACD9F21B-08A0-4C20-A8F5-2E4FDC829FF8}" type="presParOf" srcId="{99D41A8C-E7CB-4FB5-83F5-FB12D09E8151}" destId="{73B59E35-8ABD-42DB-A93A-EA102D321710}" srcOrd="4" destOrd="0" presId="urn:microsoft.com/office/officeart/2008/layout/LinedList"/>
    <dgm:cxn modelId="{5B01EF6E-2A2F-45F6-9CE8-433207DE7B6D}" type="presParOf" srcId="{99D41A8C-E7CB-4FB5-83F5-FB12D09E8151}" destId="{42390D58-1048-4627-A1D1-49C373635CA2}" srcOrd="5" destOrd="0" presId="urn:microsoft.com/office/officeart/2008/layout/LinedList"/>
    <dgm:cxn modelId="{82E8B82F-C391-4829-B6D5-6ED8C96F81DB}" type="presParOf" srcId="{42390D58-1048-4627-A1D1-49C373635CA2}" destId="{3A9BF994-34C9-4C12-8747-8D7CD060444E}" srcOrd="0" destOrd="0" presId="urn:microsoft.com/office/officeart/2008/layout/LinedList"/>
    <dgm:cxn modelId="{80C55C87-4AA3-4413-B8DA-C832C9B39D62}" type="presParOf" srcId="{42390D58-1048-4627-A1D1-49C373635CA2}" destId="{D2D2E096-7863-4EC0-A01C-2E7EF122F00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91121C-5387-4E40-AA4F-243E26C4F46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7F0EFFF-6533-4E7A-9455-8B61994BE8C5}">
      <dgm:prSet/>
      <dgm:spPr/>
      <dgm:t>
        <a:bodyPr/>
        <a:lstStyle/>
        <a:p>
          <a:r>
            <a:rPr lang="de-DE"/>
            <a:t>Istraživanja su otkrila da je čaša i puna i prazna, ali da ćeš u životu biti manje žedan ako zauzmeš “napola puna” stav. </a:t>
          </a:r>
          <a:endParaRPr lang="en-US"/>
        </a:p>
      </dgm:t>
    </dgm:pt>
    <dgm:pt modelId="{7CDBF20F-CBBE-4331-BC7E-3C5E6634B466}" type="parTrans" cxnId="{89B4A6B1-651B-4371-848B-1BF443872AA0}">
      <dgm:prSet/>
      <dgm:spPr/>
      <dgm:t>
        <a:bodyPr/>
        <a:lstStyle/>
        <a:p>
          <a:endParaRPr lang="en-US"/>
        </a:p>
      </dgm:t>
    </dgm:pt>
    <dgm:pt modelId="{21EED0D6-AE1B-41E2-A6D0-F25E14EE4666}" type="sibTrans" cxnId="{89B4A6B1-651B-4371-848B-1BF443872AA0}">
      <dgm:prSet/>
      <dgm:spPr/>
      <dgm:t>
        <a:bodyPr/>
        <a:lstStyle/>
        <a:p>
          <a:endParaRPr lang="en-US"/>
        </a:p>
      </dgm:t>
    </dgm:pt>
    <dgm:pt modelId="{6984477A-4A5B-4C1D-94C9-F6C2D655EBB7}">
      <dgm:prSet/>
      <dgm:spPr/>
      <dgm:t>
        <a:bodyPr/>
        <a:lstStyle/>
        <a:p>
          <a:r>
            <a:rPr lang="de-DE"/>
            <a:t>Iako je pesimizam katkada bliži istini, pesimistični je stav koristan ako namjeravaš poduzeti nešto iznimno riskantno ili opasno, jer se tad treba pripremiti na najgoru moguću posljedicu. </a:t>
          </a:r>
          <a:endParaRPr lang="en-US"/>
        </a:p>
      </dgm:t>
    </dgm:pt>
    <dgm:pt modelId="{BADCE057-4E72-4024-B02C-8E4A7C252DA6}" type="parTrans" cxnId="{9C84AE7E-708F-4304-9770-98616EC12267}">
      <dgm:prSet/>
      <dgm:spPr/>
      <dgm:t>
        <a:bodyPr/>
        <a:lstStyle/>
        <a:p>
          <a:endParaRPr lang="en-US"/>
        </a:p>
      </dgm:t>
    </dgm:pt>
    <dgm:pt modelId="{536401AC-46AE-4E10-9D9A-91E114153EF0}" type="sibTrans" cxnId="{9C84AE7E-708F-4304-9770-98616EC12267}">
      <dgm:prSet/>
      <dgm:spPr/>
      <dgm:t>
        <a:bodyPr/>
        <a:lstStyle/>
        <a:p>
          <a:endParaRPr lang="en-US"/>
        </a:p>
      </dgm:t>
    </dgm:pt>
    <dgm:pt modelId="{C019E6B6-33A6-4539-89C9-3D98DC0B0186}">
      <dgm:prSet/>
      <dgm:spPr/>
      <dgm:t>
        <a:bodyPr/>
        <a:lstStyle/>
        <a:p>
          <a:r>
            <a:rPr lang="de-DE"/>
            <a:t>U svim drugim situacijama optimističan pogled na život i mogućnosti nudi puno više.</a:t>
          </a:r>
          <a:endParaRPr lang="en-US"/>
        </a:p>
      </dgm:t>
    </dgm:pt>
    <dgm:pt modelId="{0AD797CE-677C-4812-BD14-AA59765F3836}" type="parTrans" cxnId="{EDBEB490-7942-4DEC-9A72-619FBA74D7FD}">
      <dgm:prSet/>
      <dgm:spPr/>
      <dgm:t>
        <a:bodyPr/>
        <a:lstStyle/>
        <a:p>
          <a:endParaRPr lang="en-US"/>
        </a:p>
      </dgm:t>
    </dgm:pt>
    <dgm:pt modelId="{2660C7E2-3234-441F-935D-53B528C74D82}" type="sibTrans" cxnId="{EDBEB490-7942-4DEC-9A72-619FBA74D7FD}">
      <dgm:prSet/>
      <dgm:spPr/>
      <dgm:t>
        <a:bodyPr/>
        <a:lstStyle/>
        <a:p>
          <a:endParaRPr lang="en-US"/>
        </a:p>
      </dgm:t>
    </dgm:pt>
    <dgm:pt modelId="{2987423B-4C2A-48B1-BC49-9B5E23731232}" type="pres">
      <dgm:prSet presAssocID="{F091121C-5387-4E40-AA4F-243E26C4F463}" presName="linear" presStyleCnt="0">
        <dgm:presLayoutVars>
          <dgm:animLvl val="lvl"/>
          <dgm:resizeHandles val="exact"/>
        </dgm:presLayoutVars>
      </dgm:prSet>
      <dgm:spPr/>
    </dgm:pt>
    <dgm:pt modelId="{9F795A5D-3656-4835-9195-8BCF9216E63F}" type="pres">
      <dgm:prSet presAssocID="{B7F0EFFF-6533-4E7A-9455-8B61994BE8C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4D94788-0D5C-4911-B42A-C0F11A7EFAD2}" type="pres">
      <dgm:prSet presAssocID="{21EED0D6-AE1B-41E2-A6D0-F25E14EE4666}" presName="spacer" presStyleCnt="0"/>
      <dgm:spPr/>
    </dgm:pt>
    <dgm:pt modelId="{EAA1CA0B-150C-4FF5-81E5-9A641388D8C4}" type="pres">
      <dgm:prSet presAssocID="{6984477A-4A5B-4C1D-94C9-F6C2D655EBB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A8E9510-D08C-4DF5-A76E-A2959E07D419}" type="pres">
      <dgm:prSet presAssocID="{536401AC-46AE-4E10-9D9A-91E114153EF0}" presName="spacer" presStyleCnt="0"/>
      <dgm:spPr/>
    </dgm:pt>
    <dgm:pt modelId="{1D5FFD0F-1C87-4A44-ADD1-E3FA5C0933E0}" type="pres">
      <dgm:prSet presAssocID="{C019E6B6-33A6-4539-89C9-3D98DC0B018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FB1FB02-9AF9-4045-8705-41BF456B594F}" type="presOf" srcId="{B7F0EFFF-6533-4E7A-9455-8B61994BE8C5}" destId="{9F795A5D-3656-4835-9195-8BCF9216E63F}" srcOrd="0" destOrd="0" presId="urn:microsoft.com/office/officeart/2005/8/layout/vList2"/>
    <dgm:cxn modelId="{EB540A6D-E796-44DB-AA8B-21464BC9EBEF}" type="presOf" srcId="{F091121C-5387-4E40-AA4F-243E26C4F463}" destId="{2987423B-4C2A-48B1-BC49-9B5E23731232}" srcOrd="0" destOrd="0" presId="urn:microsoft.com/office/officeart/2005/8/layout/vList2"/>
    <dgm:cxn modelId="{9C84AE7E-708F-4304-9770-98616EC12267}" srcId="{F091121C-5387-4E40-AA4F-243E26C4F463}" destId="{6984477A-4A5B-4C1D-94C9-F6C2D655EBB7}" srcOrd="1" destOrd="0" parTransId="{BADCE057-4E72-4024-B02C-8E4A7C252DA6}" sibTransId="{536401AC-46AE-4E10-9D9A-91E114153EF0}"/>
    <dgm:cxn modelId="{742AE088-0761-4D0E-89BB-161C4161FCCC}" type="presOf" srcId="{6984477A-4A5B-4C1D-94C9-F6C2D655EBB7}" destId="{EAA1CA0B-150C-4FF5-81E5-9A641388D8C4}" srcOrd="0" destOrd="0" presId="urn:microsoft.com/office/officeart/2005/8/layout/vList2"/>
    <dgm:cxn modelId="{EDBEB490-7942-4DEC-9A72-619FBA74D7FD}" srcId="{F091121C-5387-4E40-AA4F-243E26C4F463}" destId="{C019E6B6-33A6-4539-89C9-3D98DC0B0186}" srcOrd="2" destOrd="0" parTransId="{0AD797CE-677C-4812-BD14-AA59765F3836}" sibTransId="{2660C7E2-3234-441F-935D-53B528C74D82}"/>
    <dgm:cxn modelId="{ED983EAF-4E16-4A8A-8930-CB9203E126FE}" type="presOf" srcId="{C019E6B6-33A6-4539-89C9-3D98DC0B0186}" destId="{1D5FFD0F-1C87-4A44-ADD1-E3FA5C0933E0}" srcOrd="0" destOrd="0" presId="urn:microsoft.com/office/officeart/2005/8/layout/vList2"/>
    <dgm:cxn modelId="{89B4A6B1-651B-4371-848B-1BF443872AA0}" srcId="{F091121C-5387-4E40-AA4F-243E26C4F463}" destId="{B7F0EFFF-6533-4E7A-9455-8B61994BE8C5}" srcOrd="0" destOrd="0" parTransId="{7CDBF20F-CBBE-4331-BC7E-3C5E6634B466}" sibTransId="{21EED0D6-AE1B-41E2-A6D0-F25E14EE4666}"/>
    <dgm:cxn modelId="{A7DBEEB6-67AF-4772-A74C-D94B476D5538}" type="presParOf" srcId="{2987423B-4C2A-48B1-BC49-9B5E23731232}" destId="{9F795A5D-3656-4835-9195-8BCF9216E63F}" srcOrd="0" destOrd="0" presId="urn:microsoft.com/office/officeart/2005/8/layout/vList2"/>
    <dgm:cxn modelId="{26142A96-BB7E-400A-BE9F-8DBF794DFBBF}" type="presParOf" srcId="{2987423B-4C2A-48B1-BC49-9B5E23731232}" destId="{A4D94788-0D5C-4911-B42A-C0F11A7EFAD2}" srcOrd="1" destOrd="0" presId="urn:microsoft.com/office/officeart/2005/8/layout/vList2"/>
    <dgm:cxn modelId="{EE5A298B-64D4-41F0-89A2-2FB93C2FF6D2}" type="presParOf" srcId="{2987423B-4C2A-48B1-BC49-9B5E23731232}" destId="{EAA1CA0B-150C-4FF5-81E5-9A641388D8C4}" srcOrd="2" destOrd="0" presId="urn:microsoft.com/office/officeart/2005/8/layout/vList2"/>
    <dgm:cxn modelId="{E8779CE5-667F-4A43-B0FE-50352E778B55}" type="presParOf" srcId="{2987423B-4C2A-48B1-BC49-9B5E23731232}" destId="{EA8E9510-D08C-4DF5-A76E-A2959E07D419}" srcOrd="3" destOrd="0" presId="urn:microsoft.com/office/officeart/2005/8/layout/vList2"/>
    <dgm:cxn modelId="{B3F30E3B-6632-4904-A5D6-E07016819DF6}" type="presParOf" srcId="{2987423B-4C2A-48B1-BC49-9B5E23731232}" destId="{1D5FFD0F-1C87-4A44-ADD1-E3FA5C0933E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3AD41F-0CF4-4EC1-85C6-9494FFECBFF0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FA673CD-2644-4372-BC46-8A69F74FD1F3}">
      <dgm:prSet/>
      <dgm:spPr/>
      <dgm:t>
        <a:bodyPr/>
        <a:lstStyle/>
        <a:p>
          <a:r>
            <a:rPr lang="de-DE" b="1"/>
            <a:t>Optimizam</a:t>
          </a:r>
          <a:r>
            <a:rPr lang="de-DE"/>
            <a:t> (kao i pesimizam) psiholozi nazivaju kognitivnim stilom.</a:t>
          </a:r>
          <a:endParaRPr lang="en-US"/>
        </a:p>
      </dgm:t>
    </dgm:pt>
    <dgm:pt modelId="{C44D0713-3CD8-4B94-810F-7E7B830470F7}" type="parTrans" cxnId="{D46D1B0E-852D-4DEE-82DC-3E04B056870B}">
      <dgm:prSet/>
      <dgm:spPr/>
      <dgm:t>
        <a:bodyPr/>
        <a:lstStyle/>
        <a:p>
          <a:endParaRPr lang="en-US"/>
        </a:p>
      </dgm:t>
    </dgm:pt>
    <dgm:pt modelId="{D3F9D1BF-5786-4C80-B10B-E7D0AA053264}" type="sibTrans" cxnId="{D46D1B0E-852D-4DEE-82DC-3E04B056870B}">
      <dgm:prSet/>
      <dgm:spPr/>
      <dgm:t>
        <a:bodyPr/>
        <a:lstStyle/>
        <a:p>
          <a:endParaRPr lang="en-US"/>
        </a:p>
      </dgm:t>
    </dgm:pt>
    <dgm:pt modelId="{4D8F1629-4EA4-45B3-B1E0-5C9802D3BA0B}">
      <dgm:prSet/>
      <dgm:spPr/>
      <dgm:t>
        <a:bodyPr/>
        <a:lstStyle/>
        <a:p>
          <a:r>
            <a:rPr lang="de-DE" b="1"/>
            <a:t>Kognitivni stil </a:t>
          </a:r>
          <a:r>
            <a:rPr lang="de-DE"/>
            <a:t>je način razmišljanja o dobrim i lošim stvarima koje nam se događaju. To je temeljni stav o životu. To je način na koji sebi objašnjavamo sve oko sebe i sebe same.</a:t>
          </a:r>
          <a:endParaRPr lang="en-US"/>
        </a:p>
      </dgm:t>
    </dgm:pt>
    <dgm:pt modelId="{1F3C574E-C0F4-462B-8171-3A09FDCD0AF9}" type="parTrans" cxnId="{007A9CA0-2D08-44D3-AEC7-8B71FC839DB4}">
      <dgm:prSet/>
      <dgm:spPr/>
      <dgm:t>
        <a:bodyPr/>
        <a:lstStyle/>
        <a:p>
          <a:endParaRPr lang="en-US"/>
        </a:p>
      </dgm:t>
    </dgm:pt>
    <dgm:pt modelId="{CDB2B60E-D2D4-4586-BEE7-F09E24667E25}" type="sibTrans" cxnId="{007A9CA0-2D08-44D3-AEC7-8B71FC839DB4}">
      <dgm:prSet/>
      <dgm:spPr/>
      <dgm:t>
        <a:bodyPr/>
        <a:lstStyle/>
        <a:p>
          <a:endParaRPr lang="en-US"/>
        </a:p>
      </dgm:t>
    </dgm:pt>
    <dgm:pt modelId="{3EBF0CCC-60E2-46F1-BB0E-6ED22433BFC3}">
      <dgm:prSet/>
      <dgm:spPr/>
      <dgm:t>
        <a:bodyPr/>
        <a:lstStyle/>
        <a:p>
          <a:r>
            <a:rPr lang="de-DE"/>
            <a:t>Optimist si ako pred preprekama polaziš od pretpostavke: “Ja mogu napraviti nešto što će popraviti ovu situaciju. Bit će bolje!”.</a:t>
          </a:r>
          <a:endParaRPr lang="en-US"/>
        </a:p>
      </dgm:t>
    </dgm:pt>
    <dgm:pt modelId="{320EFFED-4EC5-49FC-8E54-90AC767A2BDA}" type="parTrans" cxnId="{2A36E866-0BC8-45C8-958A-3FF17B75F103}">
      <dgm:prSet/>
      <dgm:spPr/>
      <dgm:t>
        <a:bodyPr/>
        <a:lstStyle/>
        <a:p>
          <a:endParaRPr lang="en-US"/>
        </a:p>
      </dgm:t>
    </dgm:pt>
    <dgm:pt modelId="{61E43EDF-E33E-4C5D-86A7-F7A94C263426}" type="sibTrans" cxnId="{2A36E866-0BC8-45C8-958A-3FF17B75F103}">
      <dgm:prSet/>
      <dgm:spPr/>
      <dgm:t>
        <a:bodyPr/>
        <a:lstStyle/>
        <a:p>
          <a:endParaRPr lang="en-US"/>
        </a:p>
      </dgm:t>
    </dgm:pt>
    <dgm:pt modelId="{83BA2517-6412-4462-953C-E49E4635FB81}">
      <dgm:prSet/>
      <dgm:spPr/>
      <dgm:t>
        <a:bodyPr/>
        <a:lstStyle/>
        <a:p>
          <a:r>
            <a:rPr lang="de-DE"/>
            <a:t>Pesimist si ako pred preprekom misliš: “Ništa što ja učinim neće popraviti situaciju. Izgubljeno je!”.</a:t>
          </a:r>
          <a:endParaRPr lang="en-US"/>
        </a:p>
      </dgm:t>
    </dgm:pt>
    <dgm:pt modelId="{3264C75B-185B-4379-AA03-FE30E829919D}" type="parTrans" cxnId="{F556A37E-C041-4388-9049-0AD175A83015}">
      <dgm:prSet/>
      <dgm:spPr/>
      <dgm:t>
        <a:bodyPr/>
        <a:lstStyle/>
        <a:p>
          <a:endParaRPr lang="en-US"/>
        </a:p>
      </dgm:t>
    </dgm:pt>
    <dgm:pt modelId="{A6EEBAB0-ED5E-4891-BE59-D15663C7AB31}" type="sibTrans" cxnId="{F556A37E-C041-4388-9049-0AD175A83015}">
      <dgm:prSet/>
      <dgm:spPr/>
      <dgm:t>
        <a:bodyPr/>
        <a:lstStyle/>
        <a:p>
          <a:endParaRPr lang="en-US"/>
        </a:p>
      </dgm:t>
    </dgm:pt>
    <dgm:pt modelId="{759E8843-1D51-407F-AB04-77827C9142A8}">
      <dgm:prSet/>
      <dgm:spPr/>
      <dgm:t>
        <a:bodyPr/>
        <a:lstStyle/>
        <a:p>
          <a:r>
            <a:rPr lang="de-DE"/>
            <a:t>Postoje različiti st</a:t>
          </a:r>
          <a:r>
            <a:rPr lang="bs-Latn-BA"/>
            <a:t>epeni</a:t>
          </a:r>
          <a:r>
            <a:rPr lang="de-DE"/>
            <a:t> optimizma i pesimizma, a većina ljudi je negdje između ova dva ekstrema. </a:t>
          </a:r>
          <a:endParaRPr lang="en-US"/>
        </a:p>
      </dgm:t>
    </dgm:pt>
    <dgm:pt modelId="{4F460085-B37D-4704-BE13-17161FDDCEBA}" type="parTrans" cxnId="{B1FBA397-F0FC-4CD3-901D-66446C5BA359}">
      <dgm:prSet/>
      <dgm:spPr/>
      <dgm:t>
        <a:bodyPr/>
        <a:lstStyle/>
        <a:p>
          <a:endParaRPr lang="en-US"/>
        </a:p>
      </dgm:t>
    </dgm:pt>
    <dgm:pt modelId="{B0525229-61F5-4428-B472-0C76A3AB700D}" type="sibTrans" cxnId="{B1FBA397-F0FC-4CD3-901D-66446C5BA359}">
      <dgm:prSet/>
      <dgm:spPr/>
      <dgm:t>
        <a:bodyPr/>
        <a:lstStyle/>
        <a:p>
          <a:endParaRPr lang="en-US"/>
        </a:p>
      </dgm:t>
    </dgm:pt>
    <dgm:pt modelId="{D56266CC-7030-467B-A54C-BCA01DC09D45}" type="pres">
      <dgm:prSet presAssocID="{8C3AD41F-0CF4-4EC1-85C6-9494FFECBFF0}" presName="diagram" presStyleCnt="0">
        <dgm:presLayoutVars>
          <dgm:dir/>
          <dgm:resizeHandles val="exact"/>
        </dgm:presLayoutVars>
      </dgm:prSet>
      <dgm:spPr/>
    </dgm:pt>
    <dgm:pt modelId="{8C0D0534-3619-4DFB-9D82-B0F24D7BE731}" type="pres">
      <dgm:prSet presAssocID="{7FA673CD-2644-4372-BC46-8A69F74FD1F3}" presName="node" presStyleLbl="node1" presStyleIdx="0" presStyleCnt="5">
        <dgm:presLayoutVars>
          <dgm:bulletEnabled val="1"/>
        </dgm:presLayoutVars>
      </dgm:prSet>
      <dgm:spPr/>
    </dgm:pt>
    <dgm:pt modelId="{A4B4E20B-9180-4910-9300-B2C35D33563B}" type="pres">
      <dgm:prSet presAssocID="{D3F9D1BF-5786-4C80-B10B-E7D0AA053264}" presName="sibTrans" presStyleCnt="0"/>
      <dgm:spPr/>
    </dgm:pt>
    <dgm:pt modelId="{7261E387-2853-4FCD-8174-C70F6DD62BBD}" type="pres">
      <dgm:prSet presAssocID="{4D8F1629-4EA4-45B3-B1E0-5C9802D3BA0B}" presName="node" presStyleLbl="node1" presStyleIdx="1" presStyleCnt="5">
        <dgm:presLayoutVars>
          <dgm:bulletEnabled val="1"/>
        </dgm:presLayoutVars>
      </dgm:prSet>
      <dgm:spPr/>
    </dgm:pt>
    <dgm:pt modelId="{8D27FFAF-E50C-4583-B50B-C5BDC86CC5A3}" type="pres">
      <dgm:prSet presAssocID="{CDB2B60E-D2D4-4586-BEE7-F09E24667E25}" presName="sibTrans" presStyleCnt="0"/>
      <dgm:spPr/>
    </dgm:pt>
    <dgm:pt modelId="{64695B6C-51EC-47D2-805B-A5B44E3365BE}" type="pres">
      <dgm:prSet presAssocID="{3EBF0CCC-60E2-46F1-BB0E-6ED22433BFC3}" presName="node" presStyleLbl="node1" presStyleIdx="2" presStyleCnt="5">
        <dgm:presLayoutVars>
          <dgm:bulletEnabled val="1"/>
        </dgm:presLayoutVars>
      </dgm:prSet>
      <dgm:spPr/>
    </dgm:pt>
    <dgm:pt modelId="{1499936A-BD11-4BDB-860B-19D953BBA365}" type="pres">
      <dgm:prSet presAssocID="{61E43EDF-E33E-4C5D-86A7-F7A94C263426}" presName="sibTrans" presStyleCnt="0"/>
      <dgm:spPr/>
    </dgm:pt>
    <dgm:pt modelId="{96EC1DAC-615E-42CB-B89B-1E937F4D1967}" type="pres">
      <dgm:prSet presAssocID="{83BA2517-6412-4462-953C-E49E4635FB81}" presName="node" presStyleLbl="node1" presStyleIdx="3" presStyleCnt="5">
        <dgm:presLayoutVars>
          <dgm:bulletEnabled val="1"/>
        </dgm:presLayoutVars>
      </dgm:prSet>
      <dgm:spPr/>
    </dgm:pt>
    <dgm:pt modelId="{9845F510-55F2-4B31-8416-57B847C60B2D}" type="pres">
      <dgm:prSet presAssocID="{A6EEBAB0-ED5E-4891-BE59-D15663C7AB31}" presName="sibTrans" presStyleCnt="0"/>
      <dgm:spPr/>
    </dgm:pt>
    <dgm:pt modelId="{6C4E6DEB-B0B1-4AD9-B6A8-E17C95AF788C}" type="pres">
      <dgm:prSet presAssocID="{759E8843-1D51-407F-AB04-77827C9142A8}" presName="node" presStyleLbl="node1" presStyleIdx="4" presStyleCnt="5">
        <dgm:presLayoutVars>
          <dgm:bulletEnabled val="1"/>
        </dgm:presLayoutVars>
      </dgm:prSet>
      <dgm:spPr/>
    </dgm:pt>
  </dgm:ptLst>
  <dgm:cxnLst>
    <dgm:cxn modelId="{D46D1B0E-852D-4DEE-82DC-3E04B056870B}" srcId="{8C3AD41F-0CF4-4EC1-85C6-9494FFECBFF0}" destId="{7FA673CD-2644-4372-BC46-8A69F74FD1F3}" srcOrd="0" destOrd="0" parTransId="{C44D0713-3CD8-4B94-810F-7E7B830470F7}" sibTransId="{D3F9D1BF-5786-4C80-B10B-E7D0AA053264}"/>
    <dgm:cxn modelId="{54E7C25C-7DE1-476D-A415-5F3ECF3B5647}" type="presOf" srcId="{4D8F1629-4EA4-45B3-B1E0-5C9802D3BA0B}" destId="{7261E387-2853-4FCD-8174-C70F6DD62BBD}" srcOrd="0" destOrd="0" presId="urn:microsoft.com/office/officeart/2005/8/layout/default"/>
    <dgm:cxn modelId="{2A36E866-0BC8-45C8-958A-3FF17B75F103}" srcId="{8C3AD41F-0CF4-4EC1-85C6-9494FFECBFF0}" destId="{3EBF0CCC-60E2-46F1-BB0E-6ED22433BFC3}" srcOrd="2" destOrd="0" parTransId="{320EFFED-4EC5-49FC-8E54-90AC767A2BDA}" sibTransId="{61E43EDF-E33E-4C5D-86A7-F7A94C263426}"/>
    <dgm:cxn modelId="{97CC3C68-4287-4B99-9C1E-A85353FB81BF}" type="presOf" srcId="{759E8843-1D51-407F-AB04-77827C9142A8}" destId="{6C4E6DEB-B0B1-4AD9-B6A8-E17C95AF788C}" srcOrd="0" destOrd="0" presId="urn:microsoft.com/office/officeart/2005/8/layout/default"/>
    <dgm:cxn modelId="{54125868-A9DC-4348-87A7-6ABB013E75B5}" type="presOf" srcId="{7FA673CD-2644-4372-BC46-8A69F74FD1F3}" destId="{8C0D0534-3619-4DFB-9D82-B0F24D7BE731}" srcOrd="0" destOrd="0" presId="urn:microsoft.com/office/officeart/2005/8/layout/default"/>
    <dgm:cxn modelId="{F556A37E-C041-4388-9049-0AD175A83015}" srcId="{8C3AD41F-0CF4-4EC1-85C6-9494FFECBFF0}" destId="{83BA2517-6412-4462-953C-E49E4635FB81}" srcOrd="3" destOrd="0" parTransId="{3264C75B-185B-4379-AA03-FE30E829919D}" sibTransId="{A6EEBAB0-ED5E-4891-BE59-D15663C7AB31}"/>
    <dgm:cxn modelId="{30060480-0AA5-4D7E-B7DA-BA437F3F5382}" type="presOf" srcId="{3EBF0CCC-60E2-46F1-BB0E-6ED22433BFC3}" destId="{64695B6C-51EC-47D2-805B-A5B44E3365BE}" srcOrd="0" destOrd="0" presId="urn:microsoft.com/office/officeart/2005/8/layout/default"/>
    <dgm:cxn modelId="{B1FBA397-F0FC-4CD3-901D-66446C5BA359}" srcId="{8C3AD41F-0CF4-4EC1-85C6-9494FFECBFF0}" destId="{759E8843-1D51-407F-AB04-77827C9142A8}" srcOrd="4" destOrd="0" parTransId="{4F460085-B37D-4704-BE13-17161FDDCEBA}" sibTransId="{B0525229-61F5-4428-B472-0C76A3AB700D}"/>
    <dgm:cxn modelId="{007A9CA0-2D08-44D3-AEC7-8B71FC839DB4}" srcId="{8C3AD41F-0CF4-4EC1-85C6-9494FFECBFF0}" destId="{4D8F1629-4EA4-45B3-B1E0-5C9802D3BA0B}" srcOrd="1" destOrd="0" parTransId="{1F3C574E-C0F4-462B-8171-3A09FDCD0AF9}" sibTransId="{CDB2B60E-D2D4-4586-BEE7-F09E24667E25}"/>
    <dgm:cxn modelId="{F10692BD-D270-4357-AE87-687CF11F6B2D}" type="presOf" srcId="{8C3AD41F-0CF4-4EC1-85C6-9494FFECBFF0}" destId="{D56266CC-7030-467B-A54C-BCA01DC09D45}" srcOrd="0" destOrd="0" presId="urn:microsoft.com/office/officeart/2005/8/layout/default"/>
    <dgm:cxn modelId="{1CFED7D9-2AAB-483F-B870-C263B247420A}" type="presOf" srcId="{83BA2517-6412-4462-953C-E49E4635FB81}" destId="{96EC1DAC-615E-42CB-B89B-1E937F4D1967}" srcOrd="0" destOrd="0" presId="urn:microsoft.com/office/officeart/2005/8/layout/default"/>
    <dgm:cxn modelId="{E7AD97D8-52D8-4648-9A67-2C483103EADF}" type="presParOf" srcId="{D56266CC-7030-467B-A54C-BCA01DC09D45}" destId="{8C0D0534-3619-4DFB-9D82-B0F24D7BE731}" srcOrd="0" destOrd="0" presId="urn:microsoft.com/office/officeart/2005/8/layout/default"/>
    <dgm:cxn modelId="{73A1447C-099C-413B-A776-FD095EB55D86}" type="presParOf" srcId="{D56266CC-7030-467B-A54C-BCA01DC09D45}" destId="{A4B4E20B-9180-4910-9300-B2C35D33563B}" srcOrd="1" destOrd="0" presId="urn:microsoft.com/office/officeart/2005/8/layout/default"/>
    <dgm:cxn modelId="{EE2950C3-F642-43AD-BAD4-8CFD4F09AEE7}" type="presParOf" srcId="{D56266CC-7030-467B-A54C-BCA01DC09D45}" destId="{7261E387-2853-4FCD-8174-C70F6DD62BBD}" srcOrd="2" destOrd="0" presId="urn:microsoft.com/office/officeart/2005/8/layout/default"/>
    <dgm:cxn modelId="{3F2120B3-D6A0-4204-A4E1-930188CC5169}" type="presParOf" srcId="{D56266CC-7030-467B-A54C-BCA01DC09D45}" destId="{8D27FFAF-E50C-4583-B50B-C5BDC86CC5A3}" srcOrd="3" destOrd="0" presId="urn:microsoft.com/office/officeart/2005/8/layout/default"/>
    <dgm:cxn modelId="{941DAC27-4924-4B50-9220-AD2C283F64CC}" type="presParOf" srcId="{D56266CC-7030-467B-A54C-BCA01DC09D45}" destId="{64695B6C-51EC-47D2-805B-A5B44E3365BE}" srcOrd="4" destOrd="0" presId="urn:microsoft.com/office/officeart/2005/8/layout/default"/>
    <dgm:cxn modelId="{406A276C-BDE3-4386-9F92-CA872F9B6A11}" type="presParOf" srcId="{D56266CC-7030-467B-A54C-BCA01DC09D45}" destId="{1499936A-BD11-4BDB-860B-19D953BBA365}" srcOrd="5" destOrd="0" presId="urn:microsoft.com/office/officeart/2005/8/layout/default"/>
    <dgm:cxn modelId="{7D1BA31F-D73E-4289-B40A-929D0DE5CB42}" type="presParOf" srcId="{D56266CC-7030-467B-A54C-BCA01DC09D45}" destId="{96EC1DAC-615E-42CB-B89B-1E937F4D1967}" srcOrd="6" destOrd="0" presId="urn:microsoft.com/office/officeart/2005/8/layout/default"/>
    <dgm:cxn modelId="{3163430E-5F8B-4BD1-BD5F-3983F114EE3A}" type="presParOf" srcId="{D56266CC-7030-467B-A54C-BCA01DC09D45}" destId="{9845F510-55F2-4B31-8416-57B847C60B2D}" srcOrd="7" destOrd="0" presId="urn:microsoft.com/office/officeart/2005/8/layout/default"/>
    <dgm:cxn modelId="{57312F22-E077-412E-9CD1-93A56D60BE77}" type="presParOf" srcId="{D56266CC-7030-467B-A54C-BCA01DC09D45}" destId="{6C4E6DEB-B0B1-4AD9-B6A8-E17C95AF788C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54BC33A-38D2-47E5-A8AD-9ED18FD7026F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436D399-0597-4C21-8D6C-15BDF90C31F4}">
      <dgm:prSet/>
      <dgm:spPr/>
      <dgm:t>
        <a:bodyPr/>
        <a:lstStyle/>
        <a:p>
          <a:r>
            <a:rPr lang="bs-Latn-BA"/>
            <a:t>-</a:t>
          </a:r>
          <a:r>
            <a:rPr lang="de-DE"/>
            <a:t>zdraviji od pesimista te žive du</a:t>
          </a:r>
          <a:r>
            <a:rPr lang="bs-Latn-BA"/>
            <a:t>ž</a:t>
          </a:r>
          <a:r>
            <a:rPr lang="de-DE"/>
            <a:t>e</a:t>
          </a:r>
          <a:endParaRPr lang="en-US"/>
        </a:p>
      </dgm:t>
    </dgm:pt>
    <dgm:pt modelId="{C124BD2A-84B2-4235-B52E-80DDDAB296F7}" type="parTrans" cxnId="{ECD05249-C2FD-4544-B1CA-04E8E5FEA2DC}">
      <dgm:prSet/>
      <dgm:spPr/>
      <dgm:t>
        <a:bodyPr/>
        <a:lstStyle/>
        <a:p>
          <a:endParaRPr lang="en-US"/>
        </a:p>
      </dgm:t>
    </dgm:pt>
    <dgm:pt modelId="{EE51A988-95AA-45C0-B84C-5EAB8C86E96B}" type="sibTrans" cxnId="{ECD05249-C2FD-4544-B1CA-04E8E5FEA2DC}">
      <dgm:prSet/>
      <dgm:spPr/>
      <dgm:t>
        <a:bodyPr/>
        <a:lstStyle/>
        <a:p>
          <a:endParaRPr lang="en-US"/>
        </a:p>
      </dgm:t>
    </dgm:pt>
    <dgm:pt modelId="{3FD3874C-D58E-443C-A9A8-DF06EF5A7638}">
      <dgm:prSet/>
      <dgm:spPr/>
      <dgm:t>
        <a:bodyPr/>
        <a:lstStyle/>
        <a:p>
          <a:r>
            <a:rPr lang="bs-Latn-BA"/>
            <a:t>-</a:t>
          </a:r>
          <a:r>
            <a:rPr lang="de-DE"/>
            <a:t>uspješniji su i zadovoljniji u vezama, poslu i sportu, zarađuju više</a:t>
          </a:r>
          <a:endParaRPr lang="en-US"/>
        </a:p>
      </dgm:t>
    </dgm:pt>
    <dgm:pt modelId="{9B921226-86D0-4BB6-ADF3-AAA405543E44}" type="parTrans" cxnId="{33AED6FF-40BE-47F0-89DA-5DDBF1EA8841}">
      <dgm:prSet/>
      <dgm:spPr/>
      <dgm:t>
        <a:bodyPr/>
        <a:lstStyle/>
        <a:p>
          <a:endParaRPr lang="en-US"/>
        </a:p>
      </dgm:t>
    </dgm:pt>
    <dgm:pt modelId="{00B7A4E6-F6E8-481D-8286-DB19AFEA8F56}" type="sibTrans" cxnId="{33AED6FF-40BE-47F0-89DA-5DDBF1EA8841}">
      <dgm:prSet/>
      <dgm:spPr/>
      <dgm:t>
        <a:bodyPr/>
        <a:lstStyle/>
        <a:p>
          <a:endParaRPr lang="en-US"/>
        </a:p>
      </dgm:t>
    </dgm:pt>
    <dgm:pt modelId="{FC6827C0-75BE-471C-B2FE-E7794A9D2A77}">
      <dgm:prSet/>
      <dgm:spPr/>
      <dgm:t>
        <a:bodyPr/>
        <a:lstStyle/>
        <a:p>
          <a:r>
            <a:rPr lang="bs-Latn-BA"/>
            <a:t>-</a:t>
          </a:r>
          <a:r>
            <a:rPr lang="de-DE"/>
            <a:t>postižu više jer su fleksibilniji, prilagodljiviji i uporniji</a:t>
          </a:r>
          <a:endParaRPr lang="en-US"/>
        </a:p>
      </dgm:t>
    </dgm:pt>
    <dgm:pt modelId="{8340FBA8-8861-46AC-BC32-2FAD23928E98}" type="parTrans" cxnId="{EF024B49-3077-473F-808C-B2200CB42C41}">
      <dgm:prSet/>
      <dgm:spPr/>
      <dgm:t>
        <a:bodyPr/>
        <a:lstStyle/>
        <a:p>
          <a:endParaRPr lang="en-US"/>
        </a:p>
      </dgm:t>
    </dgm:pt>
    <dgm:pt modelId="{68447CDA-59A9-4FB9-906B-F8F005109C34}" type="sibTrans" cxnId="{EF024B49-3077-473F-808C-B2200CB42C41}">
      <dgm:prSet/>
      <dgm:spPr/>
      <dgm:t>
        <a:bodyPr/>
        <a:lstStyle/>
        <a:p>
          <a:endParaRPr lang="en-US"/>
        </a:p>
      </dgm:t>
    </dgm:pt>
    <dgm:pt modelId="{627B7FC9-3112-454A-B624-3AB099D0E51E}">
      <dgm:prSet/>
      <dgm:spPr/>
      <dgm:t>
        <a:bodyPr/>
        <a:lstStyle/>
        <a:p>
          <a:r>
            <a:rPr lang="bs-Latn-BA"/>
            <a:t>-</a:t>
          </a:r>
          <a:r>
            <a:rPr lang="de-DE"/>
            <a:t>pred preprekom du</a:t>
          </a:r>
          <a:r>
            <a:rPr lang="bs-Latn-BA"/>
            <a:t>ž</a:t>
          </a:r>
          <a:r>
            <a:rPr lang="de-DE"/>
            <a:t>e pokušavaju, isprobavaju više mogućnosti i uvijek traže novu…</a:t>
          </a:r>
          <a:endParaRPr lang="en-US"/>
        </a:p>
      </dgm:t>
    </dgm:pt>
    <dgm:pt modelId="{73990F5E-9260-4FBF-AFB4-154E8F1CB5D9}" type="parTrans" cxnId="{5A5FFDB8-D49C-447E-9C76-CB69F9F0C465}">
      <dgm:prSet/>
      <dgm:spPr/>
      <dgm:t>
        <a:bodyPr/>
        <a:lstStyle/>
        <a:p>
          <a:endParaRPr lang="en-US"/>
        </a:p>
      </dgm:t>
    </dgm:pt>
    <dgm:pt modelId="{B841E735-0CE1-4E7A-BEA7-B811F5A7D295}" type="sibTrans" cxnId="{5A5FFDB8-D49C-447E-9C76-CB69F9F0C465}">
      <dgm:prSet/>
      <dgm:spPr/>
      <dgm:t>
        <a:bodyPr/>
        <a:lstStyle/>
        <a:p>
          <a:endParaRPr lang="en-US"/>
        </a:p>
      </dgm:t>
    </dgm:pt>
    <dgm:pt modelId="{A3E050EC-F4FB-4E78-B989-633B0A4BBE92}" type="pres">
      <dgm:prSet presAssocID="{C54BC33A-38D2-47E5-A8AD-9ED18FD7026F}" presName="outerComposite" presStyleCnt="0">
        <dgm:presLayoutVars>
          <dgm:chMax val="5"/>
          <dgm:dir/>
          <dgm:resizeHandles val="exact"/>
        </dgm:presLayoutVars>
      </dgm:prSet>
      <dgm:spPr/>
    </dgm:pt>
    <dgm:pt modelId="{0D8331D7-F9F1-4623-BC0E-3132B514B800}" type="pres">
      <dgm:prSet presAssocID="{C54BC33A-38D2-47E5-A8AD-9ED18FD7026F}" presName="dummyMaxCanvas" presStyleCnt="0">
        <dgm:presLayoutVars/>
      </dgm:prSet>
      <dgm:spPr/>
    </dgm:pt>
    <dgm:pt modelId="{CB75069E-0887-4481-A643-815347440375}" type="pres">
      <dgm:prSet presAssocID="{C54BC33A-38D2-47E5-A8AD-9ED18FD7026F}" presName="FourNodes_1" presStyleLbl="node1" presStyleIdx="0" presStyleCnt="4">
        <dgm:presLayoutVars>
          <dgm:bulletEnabled val="1"/>
        </dgm:presLayoutVars>
      </dgm:prSet>
      <dgm:spPr/>
    </dgm:pt>
    <dgm:pt modelId="{DCE029C8-91E8-4C30-B498-6EAA8D5A66A4}" type="pres">
      <dgm:prSet presAssocID="{C54BC33A-38D2-47E5-A8AD-9ED18FD7026F}" presName="FourNodes_2" presStyleLbl="node1" presStyleIdx="1" presStyleCnt="4">
        <dgm:presLayoutVars>
          <dgm:bulletEnabled val="1"/>
        </dgm:presLayoutVars>
      </dgm:prSet>
      <dgm:spPr/>
    </dgm:pt>
    <dgm:pt modelId="{2D8F39EF-F619-48D3-9226-00C5E446098D}" type="pres">
      <dgm:prSet presAssocID="{C54BC33A-38D2-47E5-A8AD-9ED18FD7026F}" presName="FourNodes_3" presStyleLbl="node1" presStyleIdx="2" presStyleCnt="4">
        <dgm:presLayoutVars>
          <dgm:bulletEnabled val="1"/>
        </dgm:presLayoutVars>
      </dgm:prSet>
      <dgm:spPr/>
    </dgm:pt>
    <dgm:pt modelId="{BFCC5375-62DA-4D2A-A600-C1A7C731C6D2}" type="pres">
      <dgm:prSet presAssocID="{C54BC33A-38D2-47E5-A8AD-9ED18FD7026F}" presName="FourNodes_4" presStyleLbl="node1" presStyleIdx="3" presStyleCnt="4">
        <dgm:presLayoutVars>
          <dgm:bulletEnabled val="1"/>
        </dgm:presLayoutVars>
      </dgm:prSet>
      <dgm:spPr/>
    </dgm:pt>
    <dgm:pt modelId="{37C8A02D-C355-41FF-80DB-EEB8B65A9364}" type="pres">
      <dgm:prSet presAssocID="{C54BC33A-38D2-47E5-A8AD-9ED18FD7026F}" presName="FourConn_1-2" presStyleLbl="fgAccFollowNode1" presStyleIdx="0" presStyleCnt="3">
        <dgm:presLayoutVars>
          <dgm:bulletEnabled val="1"/>
        </dgm:presLayoutVars>
      </dgm:prSet>
      <dgm:spPr/>
    </dgm:pt>
    <dgm:pt modelId="{3E544FB1-270C-47E1-B142-FBE8670AF0C2}" type="pres">
      <dgm:prSet presAssocID="{C54BC33A-38D2-47E5-A8AD-9ED18FD7026F}" presName="FourConn_2-3" presStyleLbl="fgAccFollowNode1" presStyleIdx="1" presStyleCnt="3">
        <dgm:presLayoutVars>
          <dgm:bulletEnabled val="1"/>
        </dgm:presLayoutVars>
      </dgm:prSet>
      <dgm:spPr/>
    </dgm:pt>
    <dgm:pt modelId="{F54E8FA1-4EC1-486D-B558-8C783EA7B7D5}" type="pres">
      <dgm:prSet presAssocID="{C54BC33A-38D2-47E5-A8AD-9ED18FD7026F}" presName="FourConn_3-4" presStyleLbl="fgAccFollowNode1" presStyleIdx="2" presStyleCnt="3">
        <dgm:presLayoutVars>
          <dgm:bulletEnabled val="1"/>
        </dgm:presLayoutVars>
      </dgm:prSet>
      <dgm:spPr/>
    </dgm:pt>
    <dgm:pt modelId="{6A625EF4-C72D-4D6C-808B-67C01B8DB118}" type="pres">
      <dgm:prSet presAssocID="{C54BC33A-38D2-47E5-A8AD-9ED18FD7026F}" presName="FourNodes_1_text" presStyleLbl="node1" presStyleIdx="3" presStyleCnt="4">
        <dgm:presLayoutVars>
          <dgm:bulletEnabled val="1"/>
        </dgm:presLayoutVars>
      </dgm:prSet>
      <dgm:spPr/>
    </dgm:pt>
    <dgm:pt modelId="{93FAB1E8-FEFD-44DA-9548-43569220A953}" type="pres">
      <dgm:prSet presAssocID="{C54BC33A-38D2-47E5-A8AD-9ED18FD7026F}" presName="FourNodes_2_text" presStyleLbl="node1" presStyleIdx="3" presStyleCnt="4">
        <dgm:presLayoutVars>
          <dgm:bulletEnabled val="1"/>
        </dgm:presLayoutVars>
      </dgm:prSet>
      <dgm:spPr/>
    </dgm:pt>
    <dgm:pt modelId="{D4B849BA-3693-45B9-84FB-0BE7F55156C0}" type="pres">
      <dgm:prSet presAssocID="{C54BC33A-38D2-47E5-A8AD-9ED18FD7026F}" presName="FourNodes_3_text" presStyleLbl="node1" presStyleIdx="3" presStyleCnt="4">
        <dgm:presLayoutVars>
          <dgm:bulletEnabled val="1"/>
        </dgm:presLayoutVars>
      </dgm:prSet>
      <dgm:spPr/>
    </dgm:pt>
    <dgm:pt modelId="{95D64994-F147-43B0-A689-553C8D46CFFD}" type="pres">
      <dgm:prSet presAssocID="{C54BC33A-38D2-47E5-A8AD-9ED18FD7026F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0D35EB03-01F8-4053-9E2F-9488ADDC7394}" type="presOf" srcId="{0436D399-0597-4C21-8D6C-15BDF90C31F4}" destId="{6A625EF4-C72D-4D6C-808B-67C01B8DB118}" srcOrd="1" destOrd="0" presId="urn:microsoft.com/office/officeart/2005/8/layout/vProcess5"/>
    <dgm:cxn modelId="{CD17242F-38EA-4CBC-9D39-C7751C111DAE}" type="presOf" srcId="{FC6827C0-75BE-471C-B2FE-E7794A9D2A77}" destId="{D4B849BA-3693-45B9-84FB-0BE7F55156C0}" srcOrd="1" destOrd="0" presId="urn:microsoft.com/office/officeart/2005/8/layout/vProcess5"/>
    <dgm:cxn modelId="{7A4E2D37-6C8F-4F39-8B97-7BCE0702668A}" type="presOf" srcId="{3FD3874C-D58E-443C-A9A8-DF06EF5A7638}" destId="{DCE029C8-91E8-4C30-B498-6EAA8D5A66A4}" srcOrd="0" destOrd="0" presId="urn:microsoft.com/office/officeart/2005/8/layout/vProcess5"/>
    <dgm:cxn modelId="{EF024B49-3077-473F-808C-B2200CB42C41}" srcId="{C54BC33A-38D2-47E5-A8AD-9ED18FD7026F}" destId="{FC6827C0-75BE-471C-B2FE-E7794A9D2A77}" srcOrd="2" destOrd="0" parTransId="{8340FBA8-8861-46AC-BC32-2FAD23928E98}" sibTransId="{68447CDA-59A9-4FB9-906B-F8F005109C34}"/>
    <dgm:cxn modelId="{ECD05249-C2FD-4544-B1CA-04E8E5FEA2DC}" srcId="{C54BC33A-38D2-47E5-A8AD-9ED18FD7026F}" destId="{0436D399-0597-4C21-8D6C-15BDF90C31F4}" srcOrd="0" destOrd="0" parTransId="{C124BD2A-84B2-4235-B52E-80DDDAB296F7}" sibTransId="{EE51A988-95AA-45C0-B84C-5EAB8C86E96B}"/>
    <dgm:cxn modelId="{EDA90677-6B92-4F33-98DE-93BF6DCDBB17}" type="presOf" srcId="{C54BC33A-38D2-47E5-A8AD-9ED18FD7026F}" destId="{A3E050EC-F4FB-4E78-B989-633B0A4BBE92}" srcOrd="0" destOrd="0" presId="urn:microsoft.com/office/officeart/2005/8/layout/vProcess5"/>
    <dgm:cxn modelId="{4C7F8186-5C39-467C-8609-61ED934E115D}" type="presOf" srcId="{627B7FC9-3112-454A-B624-3AB099D0E51E}" destId="{95D64994-F147-43B0-A689-553C8D46CFFD}" srcOrd="1" destOrd="0" presId="urn:microsoft.com/office/officeart/2005/8/layout/vProcess5"/>
    <dgm:cxn modelId="{52D59BA0-54F1-4FA7-A4D7-FFE78FE49DC2}" type="presOf" srcId="{FC6827C0-75BE-471C-B2FE-E7794A9D2A77}" destId="{2D8F39EF-F619-48D3-9226-00C5E446098D}" srcOrd="0" destOrd="0" presId="urn:microsoft.com/office/officeart/2005/8/layout/vProcess5"/>
    <dgm:cxn modelId="{1F9A6BA8-7AAA-4537-9043-4EBDBF217CBF}" type="presOf" srcId="{3FD3874C-D58E-443C-A9A8-DF06EF5A7638}" destId="{93FAB1E8-FEFD-44DA-9548-43569220A953}" srcOrd="1" destOrd="0" presId="urn:microsoft.com/office/officeart/2005/8/layout/vProcess5"/>
    <dgm:cxn modelId="{5A5FFDB8-D49C-447E-9C76-CB69F9F0C465}" srcId="{C54BC33A-38D2-47E5-A8AD-9ED18FD7026F}" destId="{627B7FC9-3112-454A-B624-3AB099D0E51E}" srcOrd="3" destOrd="0" parTransId="{73990F5E-9260-4FBF-AFB4-154E8F1CB5D9}" sibTransId="{B841E735-0CE1-4E7A-BEA7-B811F5A7D295}"/>
    <dgm:cxn modelId="{B72706C7-9C48-4EEA-93B4-4054BB169E47}" type="presOf" srcId="{EE51A988-95AA-45C0-B84C-5EAB8C86E96B}" destId="{37C8A02D-C355-41FF-80DB-EEB8B65A9364}" srcOrd="0" destOrd="0" presId="urn:microsoft.com/office/officeart/2005/8/layout/vProcess5"/>
    <dgm:cxn modelId="{9A2C50C8-B7F6-48FD-B26D-5A1A5D0291EC}" type="presOf" srcId="{00B7A4E6-F6E8-481D-8286-DB19AFEA8F56}" destId="{3E544FB1-270C-47E1-B142-FBE8670AF0C2}" srcOrd="0" destOrd="0" presId="urn:microsoft.com/office/officeart/2005/8/layout/vProcess5"/>
    <dgm:cxn modelId="{B9807CF8-CC77-4A7E-ABA0-C40B2D68D55A}" type="presOf" srcId="{627B7FC9-3112-454A-B624-3AB099D0E51E}" destId="{BFCC5375-62DA-4D2A-A600-C1A7C731C6D2}" srcOrd="0" destOrd="0" presId="urn:microsoft.com/office/officeart/2005/8/layout/vProcess5"/>
    <dgm:cxn modelId="{8CCDFEF8-00F2-4E9C-9C0C-12D1924B9549}" type="presOf" srcId="{0436D399-0597-4C21-8D6C-15BDF90C31F4}" destId="{CB75069E-0887-4481-A643-815347440375}" srcOrd="0" destOrd="0" presId="urn:microsoft.com/office/officeart/2005/8/layout/vProcess5"/>
    <dgm:cxn modelId="{9768F6FD-295E-440F-87A0-F5D26DA444A4}" type="presOf" srcId="{68447CDA-59A9-4FB9-906B-F8F005109C34}" destId="{F54E8FA1-4EC1-486D-B558-8C783EA7B7D5}" srcOrd="0" destOrd="0" presId="urn:microsoft.com/office/officeart/2005/8/layout/vProcess5"/>
    <dgm:cxn modelId="{33AED6FF-40BE-47F0-89DA-5DDBF1EA8841}" srcId="{C54BC33A-38D2-47E5-A8AD-9ED18FD7026F}" destId="{3FD3874C-D58E-443C-A9A8-DF06EF5A7638}" srcOrd="1" destOrd="0" parTransId="{9B921226-86D0-4BB6-ADF3-AAA405543E44}" sibTransId="{00B7A4E6-F6E8-481D-8286-DB19AFEA8F56}"/>
    <dgm:cxn modelId="{E914B185-E4F4-49EE-B115-B3BAD786BEDF}" type="presParOf" srcId="{A3E050EC-F4FB-4E78-B989-633B0A4BBE92}" destId="{0D8331D7-F9F1-4623-BC0E-3132B514B800}" srcOrd="0" destOrd="0" presId="urn:microsoft.com/office/officeart/2005/8/layout/vProcess5"/>
    <dgm:cxn modelId="{B063E8BC-B03E-49D7-8BD5-2227DC68D80B}" type="presParOf" srcId="{A3E050EC-F4FB-4E78-B989-633B0A4BBE92}" destId="{CB75069E-0887-4481-A643-815347440375}" srcOrd="1" destOrd="0" presId="urn:microsoft.com/office/officeart/2005/8/layout/vProcess5"/>
    <dgm:cxn modelId="{3E9DAC1F-7778-4CD4-9FB4-F68239433F73}" type="presParOf" srcId="{A3E050EC-F4FB-4E78-B989-633B0A4BBE92}" destId="{DCE029C8-91E8-4C30-B498-6EAA8D5A66A4}" srcOrd="2" destOrd="0" presId="urn:microsoft.com/office/officeart/2005/8/layout/vProcess5"/>
    <dgm:cxn modelId="{28D2CD81-2C6B-438B-8C2B-B949CE3044EC}" type="presParOf" srcId="{A3E050EC-F4FB-4E78-B989-633B0A4BBE92}" destId="{2D8F39EF-F619-48D3-9226-00C5E446098D}" srcOrd="3" destOrd="0" presId="urn:microsoft.com/office/officeart/2005/8/layout/vProcess5"/>
    <dgm:cxn modelId="{F24A175C-1124-4D6B-9AC1-1306FE6BA4EF}" type="presParOf" srcId="{A3E050EC-F4FB-4E78-B989-633B0A4BBE92}" destId="{BFCC5375-62DA-4D2A-A600-C1A7C731C6D2}" srcOrd="4" destOrd="0" presId="urn:microsoft.com/office/officeart/2005/8/layout/vProcess5"/>
    <dgm:cxn modelId="{B9EF821B-45E2-4D95-ADDD-683DC9AC7D8D}" type="presParOf" srcId="{A3E050EC-F4FB-4E78-B989-633B0A4BBE92}" destId="{37C8A02D-C355-41FF-80DB-EEB8B65A9364}" srcOrd="5" destOrd="0" presId="urn:microsoft.com/office/officeart/2005/8/layout/vProcess5"/>
    <dgm:cxn modelId="{B8ABB30E-F9CD-4868-9594-F07D1C4103B9}" type="presParOf" srcId="{A3E050EC-F4FB-4E78-B989-633B0A4BBE92}" destId="{3E544FB1-270C-47E1-B142-FBE8670AF0C2}" srcOrd="6" destOrd="0" presId="urn:microsoft.com/office/officeart/2005/8/layout/vProcess5"/>
    <dgm:cxn modelId="{0134D7AF-74DD-4A08-A513-A2C5653C0D9F}" type="presParOf" srcId="{A3E050EC-F4FB-4E78-B989-633B0A4BBE92}" destId="{F54E8FA1-4EC1-486D-B558-8C783EA7B7D5}" srcOrd="7" destOrd="0" presId="urn:microsoft.com/office/officeart/2005/8/layout/vProcess5"/>
    <dgm:cxn modelId="{A42FC21D-4CEB-4E6E-875F-14F8449BA358}" type="presParOf" srcId="{A3E050EC-F4FB-4E78-B989-633B0A4BBE92}" destId="{6A625EF4-C72D-4D6C-808B-67C01B8DB118}" srcOrd="8" destOrd="0" presId="urn:microsoft.com/office/officeart/2005/8/layout/vProcess5"/>
    <dgm:cxn modelId="{67289B54-867A-46C9-B994-CEEEC7818F60}" type="presParOf" srcId="{A3E050EC-F4FB-4E78-B989-633B0A4BBE92}" destId="{93FAB1E8-FEFD-44DA-9548-43569220A953}" srcOrd="9" destOrd="0" presId="urn:microsoft.com/office/officeart/2005/8/layout/vProcess5"/>
    <dgm:cxn modelId="{8E5B7902-4ADD-4659-9927-A2F968A2AD17}" type="presParOf" srcId="{A3E050EC-F4FB-4E78-B989-633B0A4BBE92}" destId="{D4B849BA-3693-45B9-84FB-0BE7F55156C0}" srcOrd="10" destOrd="0" presId="urn:microsoft.com/office/officeart/2005/8/layout/vProcess5"/>
    <dgm:cxn modelId="{F9968946-AE3A-4358-A841-A116704C9B94}" type="presParOf" srcId="{A3E050EC-F4FB-4E78-B989-633B0A4BBE92}" destId="{95D64994-F147-43B0-A689-553C8D46CFFD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BF7F8DB-D468-4F6D-BC4F-D9C9E595796E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537AF99-734E-4209-90AA-0BC40C1866A2}">
      <dgm:prSet/>
      <dgm:spPr/>
      <dgm:t>
        <a:bodyPr/>
        <a:lstStyle/>
        <a:p>
          <a:r>
            <a:rPr lang="de-DE" dirty="0"/>
            <a:t>Reci sebi da neće dugo trajati</a:t>
          </a:r>
          <a:endParaRPr lang="en-US" dirty="0"/>
        </a:p>
      </dgm:t>
    </dgm:pt>
    <dgm:pt modelId="{29511C81-C89F-4331-B134-3EB7E7B81254}" type="parTrans" cxnId="{A801B1A8-F370-4CA3-BAE6-E3C7170FCFFF}">
      <dgm:prSet/>
      <dgm:spPr/>
      <dgm:t>
        <a:bodyPr/>
        <a:lstStyle/>
        <a:p>
          <a:endParaRPr lang="en-US"/>
        </a:p>
      </dgm:t>
    </dgm:pt>
    <dgm:pt modelId="{D1FEE7F1-8A26-4979-B982-D8623EEA76FC}" type="sibTrans" cxnId="{A801B1A8-F370-4CA3-BAE6-E3C7170FCFFF}">
      <dgm:prSet/>
      <dgm:spPr/>
      <dgm:t>
        <a:bodyPr/>
        <a:lstStyle/>
        <a:p>
          <a:endParaRPr lang="en-US"/>
        </a:p>
      </dgm:t>
    </dgm:pt>
    <dgm:pt modelId="{E3F28FC6-8FBF-4A84-BD60-79735C56DA47}">
      <dgm:prSet/>
      <dgm:spPr/>
      <dgm:t>
        <a:bodyPr/>
        <a:lstStyle/>
        <a:p>
          <a:r>
            <a:rPr lang="de-DE" dirty="0"/>
            <a:t>Nađi ono na što taj događaj neće utjecati, nešto što je još dobro</a:t>
          </a:r>
          <a:endParaRPr lang="en-US" dirty="0"/>
        </a:p>
      </dgm:t>
    </dgm:pt>
    <dgm:pt modelId="{49AE1F25-0ED7-4714-BC8C-3030D3BD182D}" type="parTrans" cxnId="{1B2F0E1D-D187-4BA2-A289-62CDC21E9BD0}">
      <dgm:prSet/>
      <dgm:spPr/>
      <dgm:t>
        <a:bodyPr/>
        <a:lstStyle/>
        <a:p>
          <a:endParaRPr lang="en-US"/>
        </a:p>
      </dgm:t>
    </dgm:pt>
    <dgm:pt modelId="{C9191097-3F4F-4B53-8601-9068772EC801}" type="sibTrans" cxnId="{1B2F0E1D-D187-4BA2-A289-62CDC21E9BD0}">
      <dgm:prSet/>
      <dgm:spPr/>
      <dgm:t>
        <a:bodyPr/>
        <a:lstStyle/>
        <a:p>
          <a:endParaRPr lang="en-US"/>
        </a:p>
      </dgm:t>
    </dgm:pt>
    <dgm:pt modelId="{6734E4CD-AD14-47C5-98AD-A208548D79A4}">
      <dgm:prSet/>
      <dgm:spPr/>
      <dgm:t>
        <a:bodyPr/>
        <a:lstStyle/>
        <a:p>
          <a:r>
            <a:rPr lang="de-DE" dirty="0"/>
            <a:t>Nemoj se samoptuživati</a:t>
          </a:r>
          <a:endParaRPr lang="en-US" dirty="0"/>
        </a:p>
      </dgm:t>
    </dgm:pt>
    <dgm:pt modelId="{5B5EBDEA-7FD8-421F-A3B6-26F2D1A6177F}" type="parTrans" cxnId="{4E64DA57-AD25-492E-AE9E-308A1BDC3510}">
      <dgm:prSet/>
      <dgm:spPr/>
      <dgm:t>
        <a:bodyPr/>
        <a:lstStyle/>
        <a:p>
          <a:endParaRPr lang="en-US"/>
        </a:p>
      </dgm:t>
    </dgm:pt>
    <dgm:pt modelId="{D3E24DDF-CE17-4105-A10F-29F35C35E862}" type="sibTrans" cxnId="{4E64DA57-AD25-492E-AE9E-308A1BDC3510}">
      <dgm:prSet/>
      <dgm:spPr/>
      <dgm:t>
        <a:bodyPr/>
        <a:lstStyle/>
        <a:p>
          <a:endParaRPr lang="en-US"/>
        </a:p>
      </dgm:t>
    </dgm:pt>
    <dgm:pt modelId="{2FD1C27B-B225-4B15-A2C3-5B496A772269}">
      <dgm:prSet/>
      <dgm:spPr/>
      <dgm:t>
        <a:bodyPr/>
        <a:lstStyle/>
        <a:p>
          <a:r>
            <a:rPr lang="de-DE" dirty="0"/>
            <a:t>Smatraj taj događaj izazovom i prilikom da nešto novo naučiš</a:t>
          </a:r>
          <a:endParaRPr lang="en-US" dirty="0"/>
        </a:p>
      </dgm:t>
    </dgm:pt>
    <dgm:pt modelId="{FDAF107A-1A2B-45D4-A76D-512473310B8C}" type="parTrans" cxnId="{75C50E5E-6044-45C2-A785-31C0CBF6C487}">
      <dgm:prSet/>
      <dgm:spPr/>
      <dgm:t>
        <a:bodyPr/>
        <a:lstStyle/>
        <a:p>
          <a:endParaRPr lang="en-US"/>
        </a:p>
      </dgm:t>
    </dgm:pt>
    <dgm:pt modelId="{C04E3AAC-092F-4BA8-82DD-F9FB396CCF70}" type="sibTrans" cxnId="{75C50E5E-6044-45C2-A785-31C0CBF6C487}">
      <dgm:prSet/>
      <dgm:spPr/>
      <dgm:t>
        <a:bodyPr/>
        <a:lstStyle/>
        <a:p>
          <a:endParaRPr lang="en-US"/>
        </a:p>
      </dgm:t>
    </dgm:pt>
    <dgm:pt modelId="{9CB2954C-6847-466B-B8B1-BF827BC1CD56}" type="pres">
      <dgm:prSet presAssocID="{6BF7F8DB-D468-4F6D-BC4F-D9C9E595796E}" presName="matrix" presStyleCnt="0">
        <dgm:presLayoutVars>
          <dgm:chMax val="1"/>
          <dgm:dir/>
          <dgm:resizeHandles val="exact"/>
        </dgm:presLayoutVars>
      </dgm:prSet>
      <dgm:spPr/>
    </dgm:pt>
    <dgm:pt modelId="{E11B6B17-9437-4BF1-BDDD-D9D5ABD981D4}" type="pres">
      <dgm:prSet presAssocID="{6BF7F8DB-D468-4F6D-BC4F-D9C9E595796E}" presName="diamond" presStyleLbl="bgShp" presStyleIdx="0" presStyleCnt="1"/>
      <dgm:spPr/>
    </dgm:pt>
    <dgm:pt modelId="{95573A97-DB79-4880-9042-09705CA769A7}" type="pres">
      <dgm:prSet presAssocID="{6BF7F8DB-D468-4F6D-BC4F-D9C9E595796E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E49EB31-2837-4719-A23F-3DB7BC4924D8}" type="pres">
      <dgm:prSet presAssocID="{6BF7F8DB-D468-4F6D-BC4F-D9C9E595796E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B7E85A1-C92D-4B9A-9BC3-1A9C4A8EAD37}" type="pres">
      <dgm:prSet presAssocID="{6BF7F8DB-D468-4F6D-BC4F-D9C9E595796E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E33476A-F436-4D22-9DF2-A38493F8C5BF}" type="pres">
      <dgm:prSet presAssocID="{6BF7F8DB-D468-4F6D-BC4F-D9C9E595796E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9CC5D16-87D0-4DD7-B228-23AD7029149E}" type="presOf" srcId="{2FD1C27B-B225-4B15-A2C3-5B496A772269}" destId="{5E33476A-F436-4D22-9DF2-A38493F8C5BF}" srcOrd="0" destOrd="0" presId="urn:microsoft.com/office/officeart/2005/8/layout/matrix3"/>
    <dgm:cxn modelId="{1B2F0E1D-D187-4BA2-A289-62CDC21E9BD0}" srcId="{6BF7F8DB-D468-4F6D-BC4F-D9C9E595796E}" destId="{E3F28FC6-8FBF-4A84-BD60-79735C56DA47}" srcOrd="1" destOrd="0" parTransId="{49AE1F25-0ED7-4714-BC8C-3030D3BD182D}" sibTransId="{C9191097-3F4F-4B53-8601-9068772EC801}"/>
    <dgm:cxn modelId="{75C50E5E-6044-45C2-A785-31C0CBF6C487}" srcId="{6BF7F8DB-D468-4F6D-BC4F-D9C9E595796E}" destId="{2FD1C27B-B225-4B15-A2C3-5B496A772269}" srcOrd="3" destOrd="0" parTransId="{FDAF107A-1A2B-45D4-A76D-512473310B8C}" sibTransId="{C04E3AAC-092F-4BA8-82DD-F9FB396CCF70}"/>
    <dgm:cxn modelId="{4E64DA57-AD25-492E-AE9E-308A1BDC3510}" srcId="{6BF7F8DB-D468-4F6D-BC4F-D9C9E595796E}" destId="{6734E4CD-AD14-47C5-98AD-A208548D79A4}" srcOrd="2" destOrd="0" parTransId="{5B5EBDEA-7FD8-421F-A3B6-26F2D1A6177F}" sibTransId="{D3E24DDF-CE17-4105-A10F-29F35C35E862}"/>
    <dgm:cxn modelId="{18B7A692-7BDF-4311-9374-9B143631D297}" type="presOf" srcId="{B537AF99-734E-4209-90AA-0BC40C1866A2}" destId="{95573A97-DB79-4880-9042-09705CA769A7}" srcOrd="0" destOrd="0" presId="urn:microsoft.com/office/officeart/2005/8/layout/matrix3"/>
    <dgm:cxn modelId="{A801B1A8-F370-4CA3-BAE6-E3C7170FCFFF}" srcId="{6BF7F8DB-D468-4F6D-BC4F-D9C9E595796E}" destId="{B537AF99-734E-4209-90AA-0BC40C1866A2}" srcOrd="0" destOrd="0" parTransId="{29511C81-C89F-4331-B134-3EB7E7B81254}" sibTransId="{D1FEE7F1-8A26-4979-B982-D8623EEA76FC}"/>
    <dgm:cxn modelId="{566DB6A8-7861-4305-9AD3-5313D4A0693D}" type="presOf" srcId="{6734E4CD-AD14-47C5-98AD-A208548D79A4}" destId="{4B7E85A1-C92D-4B9A-9BC3-1A9C4A8EAD37}" srcOrd="0" destOrd="0" presId="urn:microsoft.com/office/officeart/2005/8/layout/matrix3"/>
    <dgm:cxn modelId="{955045B7-2C15-483F-83B0-CD0880E64951}" type="presOf" srcId="{6BF7F8DB-D468-4F6D-BC4F-D9C9E595796E}" destId="{9CB2954C-6847-466B-B8B1-BF827BC1CD56}" srcOrd="0" destOrd="0" presId="urn:microsoft.com/office/officeart/2005/8/layout/matrix3"/>
    <dgm:cxn modelId="{478D12EF-AC3B-4D33-BF60-4271B0F27BFB}" type="presOf" srcId="{E3F28FC6-8FBF-4A84-BD60-79735C56DA47}" destId="{6E49EB31-2837-4719-A23F-3DB7BC4924D8}" srcOrd="0" destOrd="0" presId="urn:microsoft.com/office/officeart/2005/8/layout/matrix3"/>
    <dgm:cxn modelId="{BDA58559-39E3-47AA-BBF6-1B1E0225D3D6}" type="presParOf" srcId="{9CB2954C-6847-466B-B8B1-BF827BC1CD56}" destId="{E11B6B17-9437-4BF1-BDDD-D9D5ABD981D4}" srcOrd="0" destOrd="0" presId="urn:microsoft.com/office/officeart/2005/8/layout/matrix3"/>
    <dgm:cxn modelId="{44E6034F-1673-4127-B1CA-C814AAD997B7}" type="presParOf" srcId="{9CB2954C-6847-466B-B8B1-BF827BC1CD56}" destId="{95573A97-DB79-4880-9042-09705CA769A7}" srcOrd="1" destOrd="0" presId="urn:microsoft.com/office/officeart/2005/8/layout/matrix3"/>
    <dgm:cxn modelId="{531C5883-202D-41FA-8236-575A4F98E353}" type="presParOf" srcId="{9CB2954C-6847-466B-B8B1-BF827BC1CD56}" destId="{6E49EB31-2837-4719-A23F-3DB7BC4924D8}" srcOrd="2" destOrd="0" presId="urn:microsoft.com/office/officeart/2005/8/layout/matrix3"/>
    <dgm:cxn modelId="{8DB6FE1C-5747-4E87-9523-5B67B869A541}" type="presParOf" srcId="{9CB2954C-6847-466B-B8B1-BF827BC1CD56}" destId="{4B7E85A1-C92D-4B9A-9BC3-1A9C4A8EAD37}" srcOrd="3" destOrd="0" presId="urn:microsoft.com/office/officeart/2005/8/layout/matrix3"/>
    <dgm:cxn modelId="{C581F4D8-47AA-4D61-908D-05EDE58E9BF7}" type="presParOf" srcId="{9CB2954C-6847-466B-B8B1-BF827BC1CD56}" destId="{5E33476A-F436-4D22-9DF2-A38493F8C5BF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981C6E-1DC2-4A54-BD10-0E3E97EB580E}">
      <dsp:nvSpPr>
        <dsp:cNvPr id="0" name=""/>
        <dsp:cNvSpPr/>
      </dsp:nvSpPr>
      <dsp:spPr>
        <a:xfrm>
          <a:off x="0" y="1836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ED1C5F-7B4B-4F5A-B19B-F7A9FF230969}">
      <dsp:nvSpPr>
        <dsp:cNvPr id="0" name=""/>
        <dsp:cNvSpPr/>
      </dsp:nvSpPr>
      <dsp:spPr>
        <a:xfrm>
          <a:off x="0" y="1836"/>
          <a:ext cx="10058399" cy="1252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/>
            <a:t>Nemoj biti pesimističan, bit će bolje, budi </a:t>
          </a:r>
          <a:r>
            <a:rPr lang="de-DE" sz="3500" b="1" kern="1200"/>
            <a:t>optimist</a:t>
          </a:r>
          <a:r>
            <a:rPr lang="de-DE" sz="3500" kern="1200"/>
            <a:t>. </a:t>
          </a:r>
          <a:endParaRPr lang="en-US" sz="3500" kern="1200"/>
        </a:p>
      </dsp:txBody>
      <dsp:txXfrm>
        <a:off x="0" y="1836"/>
        <a:ext cx="10058399" cy="1252406"/>
      </dsp:txXfrm>
    </dsp:sp>
    <dsp:sp modelId="{98A0FBB8-F1F8-4535-BFC0-D1FD80D43680}">
      <dsp:nvSpPr>
        <dsp:cNvPr id="0" name=""/>
        <dsp:cNvSpPr/>
      </dsp:nvSpPr>
      <dsp:spPr>
        <a:xfrm>
          <a:off x="0" y="1254242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06C170-BC69-4CD4-AC79-63EAD399D971}">
      <dsp:nvSpPr>
        <dsp:cNvPr id="0" name=""/>
        <dsp:cNvSpPr/>
      </dsp:nvSpPr>
      <dsp:spPr>
        <a:xfrm>
          <a:off x="0" y="1254242"/>
          <a:ext cx="10058399" cy="1252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s-Latn-BA" sz="3500" kern="1200"/>
            <a:t>I</a:t>
          </a:r>
          <a:r>
            <a:rPr lang="de-DE" sz="3500" kern="1200"/>
            <a:t>splati se biti optimist, jer za pesimizam uvijek ima vremena. </a:t>
          </a:r>
          <a:endParaRPr lang="en-US" sz="3500" kern="1200"/>
        </a:p>
      </dsp:txBody>
      <dsp:txXfrm>
        <a:off x="0" y="1254242"/>
        <a:ext cx="10058399" cy="1252406"/>
      </dsp:txXfrm>
    </dsp:sp>
    <dsp:sp modelId="{73B59E35-8ABD-42DB-A93A-EA102D321710}">
      <dsp:nvSpPr>
        <dsp:cNvPr id="0" name=""/>
        <dsp:cNvSpPr/>
      </dsp:nvSpPr>
      <dsp:spPr>
        <a:xfrm>
          <a:off x="0" y="2506648"/>
          <a:ext cx="100583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9BF994-34C9-4C12-8747-8D7CD060444E}">
      <dsp:nvSpPr>
        <dsp:cNvPr id="0" name=""/>
        <dsp:cNvSpPr/>
      </dsp:nvSpPr>
      <dsp:spPr>
        <a:xfrm>
          <a:off x="0" y="2506648"/>
          <a:ext cx="10058399" cy="1252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500" kern="1200"/>
            <a:t>Optimizam kao temeljni životni stav nudi značajne prednosti nad pesimizmom.</a:t>
          </a:r>
          <a:endParaRPr lang="en-US" sz="3500" kern="1200"/>
        </a:p>
      </dsp:txBody>
      <dsp:txXfrm>
        <a:off x="0" y="2506648"/>
        <a:ext cx="10058399" cy="12524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795A5D-3656-4835-9195-8BCF9216E63F}">
      <dsp:nvSpPr>
        <dsp:cNvPr id="0" name=""/>
        <dsp:cNvSpPr/>
      </dsp:nvSpPr>
      <dsp:spPr>
        <a:xfrm>
          <a:off x="0" y="12067"/>
          <a:ext cx="10058399" cy="12033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Istraživanja su otkrila da je čaša i puna i prazna, ali da ćeš u životu biti manje žedan ako zauzmeš “napola puna” stav. </a:t>
          </a:r>
          <a:endParaRPr lang="en-US" sz="2200" kern="1200"/>
        </a:p>
      </dsp:txBody>
      <dsp:txXfrm>
        <a:off x="58742" y="70809"/>
        <a:ext cx="9940915" cy="1085861"/>
      </dsp:txXfrm>
    </dsp:sp>
    <dsp:sp modelId="{EAA1CA0B-150C-4FF5-81E5-9A641388D8C4}">
      <dsp:nvSpPr>
        <dsp:cNvPr id="0" name=""/>
        <dsp:cNvSpPr/>
      </dsp:nvSpPr>
      <dsp:spPr>
        <a:xfrm>
          <a:off x="0" y="1278772"/>
          <a:ext cx="10058399" cy="12033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Iako je pesimizam katkada bliži istini, pesimistični je stav koristan ako namjeravaš poduzeti nešto iznimno riskantno ili opasno, jer se tad treba pripremiti na najgoru moguću posljedicu. </a:t>
          </a:r>
          <a:endParaRPr lang="en-US" sz="2200" kern="1200"/>
        </a:p>
      </dsp:txBody>
      <dsp:txXfrm>
        <a:off x="58742" y="1337514"/>
        <a:ext cx="9940915" cy="1085861"/>
      </dsp:txXfrm>
    </dsp:sp>
    <dsp:sp modelId="{1D5FFD0F-1C87-4A44-ADD1-E3FA5C0933E0}">
      <dsp:nvSpPr>
        <dsp:cNvPr id="0" name=""/>
        <dsp:cNvSpPr/>
      </dsp:nvSpPr>
      <dsp:spPr>
        <a:xfrm>
          <a:off x="0" y="2545478"/>
          <a:ext cx="10058399" cy="12033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U svim drugim situacijama optimističan pogled na život i mogućnosti nudi puno više.</a:t>
          </a:r>
          <a:endParaRPr lang="en-US" sz="2200" kern="1200"/>
        </a:p>
      </dsp:txBody>
      <dsp:txXfrm>
        <a:off x="58742" y="2604220"/>
        <a:ext cx="9940915" cy="10858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0D0534-3619-4DFB-9D82-B0F24D7BE731}">
      <dsp:nvSpPr>
        <dsp:cNvPr id="0" name=""/>
        <dsp:cNvSpPr/>
      </dsp:nvSpPr>
      <dsp:spPr>
        <a:xfrm>
          <a:off x="377190" y="3160"/>
          <a:ext cx="2907506" cy="174450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kern="1200"/>
            <a:t>Optimizam</a:t>
          </a:r>
          <a:r>
            <a:rPr lang="de-DE" sz="1600" kern="1200"/>
            <a:t> (kao i pesimizam) psiholozi nazivaju kognitivnim stilom.</a:t>
          </a:r>
          <a:endParaRPr lang="en-US" sz="1600" kern="1200"/>
        </a:p>
      </dsp:txBody>
      <dsp:txXfrm>
        <a:off x="377190" y="3160"/>
        <a:ext cx="2907506" cy="1744503"/>
      </dsp:txXfrm>
    </dsp:sp>
    <dsp:sp modelId="{7261E387-2853-4FCD-8174-C70F6DD62BBD}">
      <dsp:nvSpPr>
        <dsp:cNvPr id="0" name=""/>
        <dsp:cNvSpPr/>
      </dsp:nvSpPr>
      <dsp:spPr>
        <a:xfrm>
          <a:off x="3575446" y="3160"/>
          <a:ext cx="2907506" cy="174450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1" kern="1200"/>
            <a:t>Kognitivni stil </a:t>
          </a:r>
          <a:r>
            <a:rPr lang="de-DE" sz="1600" kern="1200"/>
            <a:t>je način razmišljanja o dobrim i lošim stvarima koje nam se događaju. To je temeljni stav o životu. To je način na koji sebi objašnjavamo sve oko sebe i sebe same.</a:t>
          </a:r>
          <a:endParaRPr lang="en-US" sz="1600" kern="1200"/>
        </a:p>
      </dsp:txBody>
      <dsp:txXfrm>
        <a:off x="3575446" y="3160"/>
        <a:ext cx="2907506" cy="1744503"/>
      </dsp:txXfrm>
    </dsp:sp>
    <dsp:sp modelId="{64695B6C-51EC-47D2-805B-A5B44E3365BE}">
      <dsp:nvSpPr>
        <dsp:cNvPr id="0" name=""/>
        <dsp:cNvSpPr/>
      </dsp:nvSpPr>
      <dsp:spPr>
        <a:xfrm>
          <a:off x="6773703" y="3160"/>
          <a:ext cx="2907506" cy="174450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Optimist si ako pred preprekama polaziš od pretpostavke: “Ja mogu napraviti nešto što će popraviti ovu situaciju. Bit će bolje!”.</a:t>
          </a:r>
          <a:endParaRPr lang="en-US" sz="1600" kern="1200"/>
        </a:p>
      </dsp:txBody>
      <dsp:txXfrm>
        <a:off x="6773703" y="3160"/>
        <a:ext cx="2907506" cy="1744503"/>
      </dsp:txXfrm>
    </dsp:sp>
    <dsp:sp modelId="{96EC1DAC-615E-42CB-B89B-1E937F4D1967}">
      <dsp:nvSpPr>
        <dsp:cNvPr id="0" name=""/>
        <dsp:cNvSpPr/>
      </dsp:nvSpPr>
      <dsp:spPr>
        <a:xfrm>
          <a:off x="1976318" y="2038415"/>
          <a:ext cx="2907506" cy="174450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Pesimist si ako pred preprekom misliš: “Ništa što ja učinim neće popraviti situaciju. Izgubljeno je!”.</a:t>
          </a:r>
          <a:endParaRPr lang="en-US" sz="1600" kern="1200"/>
        </a:p>
      </dsp:txBody>
      <dsp:txXfrm>
        <a:off x="1976318" y="2038415"/>
        <a:ext cx="2907506" cy="1744503"/>
      </dsp:txXfrm>
    </dsp:sp>
    <dsp:sp modelId="{6C4E6DEB-B0B1-4AD9-B6A8-E17C95AF788C}">
      <dsp:nvSpPr>
        <dsp:cNvPr id="0" name=""/>
        <dsp:cNvSpPr/>
      </dsp:nvSpPr>
      <dsp:spPr>
        <a:xfrm>
          <a:off x="5174575" y="2038415"/>
          <a:ext cx="2907506" cy="174450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Postoje različiti st</a:t>
          </a:r>
          <a:r>
            <a:rPr lang="bs-Latn-BA" sz="1600" kern="1200"/>
            <a:t>epeni</a:t>
          </a:r>
          <a:r>
            <a:rPr lang="de-DE" sz="1600" kern="1200"/>
            <a:t> optimizma i pesimizma, a većina ljudi je negdje između ova dva ekstrema. </a:t>
          </a:r>
          <a:endParaRPr lang="en-US" sz="1600" kern="1200"/>
        </a:p>
      </dsp:txBody>
      <dsp:txXfrm>
        <a:off x="5174575" y="2038415"/>
        <a:ext cx="2907506" cy="17445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75069E-0887-4481-A643-815347440375}">
      <dsp:nvSpPr>
        <dsp:cNvPr id="0" name=""/>
        <dsp:cNvSpPr/>
      </dsp:nvSpPr>
      <dsp:spPr>
        <a:xfrm>
          <a:off x="0" y="0"/>
          <a:ext cx="8046720" cy="8273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s-Latn-BA" sz="2200" kern="1200"/>
            <a:t>-</a:t>
          </a:r>
          <a:r>
            <a:rPr lang="de-DE" sz="2200" kern="1200"/>
            <a:t>zdraviji od pesimista te žive du</a:t>
          </a:r>
          <a:r>
            <a:rPr lang="bs-Latn-BA" sz="2200" kern="1200"/>
            <a:t>ž</a:t>
          </a:r>
          <a:r>
            <a:rPr lang="de-DE" sz="2200" kern="1200"/>
            <a:t>e</a:t>
          </a:r>
          <a:endParaRPr lang="en-US" sz="2200" kern="1200"/>
        </a:p>
      </dsp:txBody>
      <dsp:txXfrm>
        <a:off x="24234" y="24234"/>
        <a:ext cx="7083979" cy="778928"/>
      </dsp:txXfrm>
    </dsp:sp>
    <dsp:sp modelId="{DCE029C8-91E8-4C30-B498-6EAA8D5A66A4}">
      <dsp:nvSpPr>
        <dsp:cNvPr id="0" name=""/>
        <dsp:cNvSpPr/>
      </dsp:nvSpPr>
      <dsp:spPr>
        <a:xfrm>
          <a:off x="673912" y="977831"/>
          <a:ext cx="8046720" cy="8273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s-Latn-BA" sz="2200" kern="1200"/>
            <a:t>-</a:t>
          </a:r>
          <a:r>
            <a:rPr lang="de-DE" sz="2200" kern="1200"/>
            <a:t>uspješniji su i zadovoljniji u vezama, poslu i sportu, zarađuju više</a:t>
          </a:r>
          <a:endParaRPr lang="en-US" sz="2200" kern="1200"/>
        </a:p>
      </dsp:txBody>
      <dsp:txXfrm>
        <a:off x="698146" y="1002065"/>
        <a:ext cx="6786531" cy="778928"/>
      </dsp:txXfrm>
    </dsp:sp>
    <dsp:sp modelId="{2D8F39EF-F619-48D3-9226-00C5E446098D}">
      <dsp:nvSpPr>
        <dsp:cNvPr id="0" name=""/>
        <dsp:cNvSpPr/>
      </dsp:nvSpPr>
      <dsp:spPr>
        <a:xfrm>
          <a:off x="1337767" y="1955663"/>
          <a:ext cx="8046720" cy="8273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s-Latn-BA" sz="2200" kern="1200"/>
            <a:t>-</a:t>
          </a:r>
          <a:r>
            <a:rPr lang="de-DE" sz="2200" kern="1200"/>
            <a:t>postižu više jer su fleksibilniji, prilagodljiviji i uporniji</a:t>
          </a:r>
          <a:endParaRPr lang="en-US" sz="2200" kern="1200"/>
        </a:p>
      </dsp:txBody>
      <dsp:txXfrm>
        <a:off x="1362001" y="1979897"/>
        <a:ext cx="6796590" cy="778928"/>
      </dsp:txXfrm>
    </dsp:sp>
    <dsp:sp modelId="{BFCC5375-62DA-4D2A-A600-C1A7C731C6D2}">
      <dsp:nvSpPr>
        <dsp:cNvPr id="0" name=""/>
        <dsp:cNvSpPr/>
      </dsp:nvSpPr>
      <dsp:spPr>
        <a:xfrm>
          <a:off x="2011680" y="2933494"/>
          <a:ext cx="8046720" cy="8273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s-Latn-BA" sz="2200" kern="1200"/>
            <a:t>-</a:t>
          </a:r>
          <a:r>
            <a:rPr lang="de-DE" sz="2200" kern="1200"/>
            <a:t>pred preprekom du</a:t>
          </a:r>
          <a:r>
            <a:rPr lang="bs-Latn-BA" sz="2200" kern="1200"/>
            <a:t>ž</a:t>
          </a:r>
          <a:r>
            <a:rPr lang="de-DE" sz="2200" kern="1200"/>
            <a:t>e pokušavaju, isprobavaju više mogućnosti i uvijek traže novu…</a:t>
          </a:r>
          <a:endParaRPr lang="en-US" sz="2200" kern="1200"/>
        </a:p>
      </dsp:txBody>
      <dsp:txXfrm>
        <a:off x="2035914" y="2957728"/>
        <a:ext cx="6786531" cy="778928"/>
      </dsp:txXfrm>
    </dsp:sp>
    <dsp:sp modelId="{37C8A02D-C355-41FF-80DB-EEB8B65A9364}">
      <dsp:nvSpPr>
        <dsp:cNvPr id="0" name=""/>
        <dsp:cNvSpPr/>
      </dsp:nvSpPr>
      <dsp:spPr>
        <a:xfrm>
          <a:off x="7508912" y="633710"/>
          <a:ext cx="537807" cy="53780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629919" y="633710"/>
        <a:ext cx="295793" cy="404700"/>
      </dsp:txXfrm>
    </dsp:sp>
    <dsp:sp modelId="{3E544FB1-270C-47E1-B142-FBE8670AF0C2}">
      <dsp:nvSpPr>
        <dsp:cNvPr id="0" name=""/>
        <dsp:cNvSpPr/>
      </dsp:nvSpPr>
      <dsp:spPr>
        <a:xfrm>
          <a:off x="8182825" y="1611541"/>
          <a:ext cx="537807" cy="53780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303832" y="1611541"/>
        <a:ext cx="295793" cy="404700"/>
      </dsp:txXfrm>
    </dsp:sp>
    <dsp:sp modelId="{F54E8FA1-4EC1-486D-B558-8C783EA7B7D5}">
      <dsp:nvSpPr>
        <dsp:cNvPr id="0" name=""/>
        <dsp:cNvSpPr/>
      </dsp:nvSpPr>
      <dsp:spPr>
        <a:xfrm>
          <a:off x="8846679" y="2589373"/>
          <a:ext cx="537807" cy="53780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967686" y="2589373"/>
        <a:ext cx="295793" cy="4047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1B6B17-9437-4BF1-BDDD-D9D5ABD981D4}">
      <dsp:nvSpPr>
        <dsp:cNvPr id="0" name=""/>
        <dsp:cNvSpPr/>
      </dsp:nvSpPr>
      <dsp:spPr>
        <a:xfrm>
          <a:off x="730378" y="0"/>
          <a:ext cx="5121798" cy="5121798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573A97-DB79-4880-9042-09705CA769A7}">
      <dsp:nvSpPr>
        <dsp:cNvPr id="0" name=""/>
        <dsp:cNvSpPr/>
      </dsp:nvSpPr>
      <dsp:spPr>
        <a:xfrm>
          <a:off x="1216949" y="486570"/>
          <a:ext cx="1997501" cy="199750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Reci sebi da neće dugo trajati</a:t>
          </a:r>
          <a:endParaRPr lang="en-US" sz="1900" kern="1200" dirty="0"/>
        </a:p>
      </dsp:txBody>
      <dsp:txXfrm>
        <a:off x="1314459" y="584080"/>
        <a:ext cx="1802481" cy="1802481"/>
      </dsp:txXfrm>
    </dsp:sp>
    <dsp:sp modelId="{6E49EB31-2837-4719-A23F-3DB7BC4924D8}">
      <dsp:nvSpPr>
        <dsp:cNvPr id="0" name=""/>
        <dsp:cNvSpPr/>
      </dsp:nvSpPr>
      <dsp:spPr>
        <a:xfrm>
          <a:off x="3368104" y="486570"/>
          <a:ext cx="1997501" cy="199750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Nađi ono na što taj događaj neće utjecati, nešto što je još dobro</a:t>
          </a:r>
          <a:endParaRPr lang="en-US" sz="1900" kern="1200" dirty="0"/>
        </a:p>
      </dsp:txBody>
      <dsp:txXfrm>
        <a:off x="3465614" y="584080"/>
        <a:ext cx="1802481" cy="1802481"/>
      </dsp:txXfrm>
    </dsp:sp>
    <dsp:sp modelId="{4B7E85A1-C92D-4B9A-9BC3-1A9C4A8EAD37}">
      <dsp:nvSpPr>
        <dsp:cNvPr id="0" name=""/>
        <dsp:cNvSpPr/>
      </dsp:nvSpPr>
      <dsp:spPr>
        <a:xfrm>
          <a:off x="1216949" y="2637725"/>
          <a:ext cx="1997501" cy="199750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Nemoj se samoptuživati</a:t>
          </a:r>
          <a:endParaRPr lang="en-US" sz="1900" kern="1200" dirty="0"/>
        </a:p>
      </dsp:txBody>
      <dsp:txXfrm>
        <a:off x="1314459" y="2735235"/>
        <a:ext cx="1802481" cy="1802481"/>
      </dsp:txXfrm>
    </dsp:sp>
    <dsp:sp modelId="{5E33476A-F436-4D22-9DF2-A38493F8C5BF}">
      <dsp:nvSpPr>
        <dsp:cNvPr id="0" name=""/>
        <dsp:cNvSpPr/>
      </dsp:nvSpPr>
      <dsp:spPr>
        <a:xfrm>
          <a:off x="3368104" y="2637725"/>
          <a:ext cx="1997501" cy="199750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Smatraj taj događaj izazovom i prilikom da nešto novo naučiš</a:t>
          </a:r>
          <a:endParaRPr lang="en-US" sz="1900" kern="1200" dirty="0"/>
        </a:p>
      </dsp:txBody>
      <dsp:txXfrm>
        <a:off x="3465614" y="2735235"/>
        <a:ext cx="1802481" cy="18024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79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86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021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344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1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856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329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462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14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273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911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76" r:id="rId6"/>
    <p:sldLayoutId id="2147483672" r:id="rId7"/>
    <p:sldLayoutId id="2147483673" r:id="rId8"/>
    <p:sldLayoutId id="2147483674" r:id="rId9"/>
    <p:sldLayoutId id="2147483675" r:id="rId10"/>
    <p:sldLayoutId id="214748367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nerve cell">
            <a:extLst>
              <a:ext uri="{FF2B5EF4-FFF2-40B4-BE49-F238E27FC236}">
                <a16:creationId xmlns:a16="http://schemas.microsoft.com/office/drawing/2014/main" id="{8F4E6332-8048-455C-8EAC-E79B32C556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34" b="16466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1B270B-B611-478F-8631-1397F9E70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277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bs-Latn-BA" sz="4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Zašto bi trebao biti optimist?</a:t>
            </a:r>
            <a:endParaRPr lang="de-DE" sz="4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1E2A2F-32D0-41B2-A879-659EE9AE8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610" y="4608576"/>
            <a:ext cx="3205640" cy="774186"/>
          </a:xfrm>
        </p:spPr>
        <p:txBody>
          <a:bodyPr anchor="t">
            <a:normAutofit/>
          </a:bodyPr>
          <a:lstStyle/>
          <a:p>
            <a:r>
              <a:rPr lang="bs-Latn-B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Mart 2021</a:t>
            </a:r>
            <a:endParaRPr lang="de-DE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95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!!footer rectangle">
            <a:extLst>
              <a:ext uri="{FF2B5EF4-FFF2-40B4-BE49-F238E27FC236}">
                <a16:creationId xmlns:a16="http://schemas.microsoft.com/office/drawing/2014/main" id="{E239D8CC-16F4-4B2B-80F0-203C56D0D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2703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5D46-88D0-4D29-9538-1D123874C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FA0573-1C9B-4CCC-9C88-DC0F5D19F3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682174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A498F-A9AD-47A8-995F-CADF7BBFA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s-Latn-BA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Prednosti optimista</a:t>
            </a:r>
            <a:endParaRPr lang="de-DE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C8EC1F-E754-4635-BC47-F7079ABE12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0803537"/>
              </p:ext>
            </p:extLst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9553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7688B-24A6-483E-962C-5603E28F7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0AAC5-94CF-4B41-88A4-C27F4C767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bs-Latn-BA" sz="2800"/>
              <a:t>D</a:t>
            </a:r>
            <a:r>
              <a:rPr lang="de-DE" sz="2800"/>
              <a:t>okazano da pesimistični pogled na svijet postavlja plodno tlo za pojavu depresije. Stil razmišljanja koji naročito pogoduje pojavi depresije naziva se “naučena bespomoćnost” i tipičan je za izrazite pesimiste.</a:t>
            </a:r>
          </a:p>
          <a:p>
            <a:pPr algn="just"/>
            <a:r>
              <a:rPr lang="de-DE" sz="2800"/>
              <a:t>Oni NEUSPJEH PRIPISUJU SEBI, smatraju da su sami krivi za sve loše što ih snađe i to zbog svojih trajnih loših osobina (npr. glup sam, nesposoban) i skloni su samooptuživanju.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317865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C7E708-A433-4278-AD3D-B895DD9F9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960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Optimizam se može naučiti!</a:t>
            </a:r>
            <a:endParaRPr lang="en-US" sz="9600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6261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C869C3B-5565-4AAC-86A8-9EB0AB1C6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A65C4C-E37E-49BF-A3EC-4DE6D9580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23" y="3807725"/>
            <a:ext cx="10909073" cy="144706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125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SAVJETI</a:t>
            </a:r>
          </a:p>
        </p:txBody>
      </p:sp>
      <p:pic>
        <p:nvPicPr>
          <p:cNvPr id="31" name="Graphic 5" descr="Checkmark">
            <a:extLst>
              <a:ext uri="{FF2B5EF4-FFF2-40B4-BE49-F238E27FC236}">
                <a16:creationId xmlns:a16="http://schemas.microsoft.com/office/drawing/2014/main" id="{C0643228-BF91-432C-A420-30B0A64AF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4657" y="771100"/>
            <a:ext cx="2750022" cy="2750022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1136EC-EC34-4D08-B5AB-8CE5870B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600" y="5415653"/>
            <a:ext cx="86868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6">
            <a:extLst>
              <a:ext uri="{FF2B5EF4-FFF2-40B4-BE49-F238E27FC236}">
                <a16:creationId xmlns:a16="http://schemas.microsoft.com/office/drawing/2014/main" id="{9995470A-422C-4D09-B47E-C2E326495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1601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8BDBE5C-BBE9-4E89-BEE5-DEB6EAB87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0745EA-3E00-460F-9829-F7AD45DFD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34946"/>
            <a:ext cx="3689094" cy="5055904"/>
          </a:xfrm>
        </p:spPr>
        <p:txBody>
          <a:bodyPr anchor="ctr">
            <a:normAutofit/>
          </a:bodyPr>
          <a:lstStyle/>
          <a:p>
            <a:pPr algn="r"/>
            <a:r>
              <a:rPr lang="it-IT"/>
              <a:t>KADA TI SE NEŠTO </a:t>
            </a:r>
            <a:r>
              <a:rPr lang="it-IT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LOŠE</a:t>
            </a:r>
            <a:r>
              <a:rPr lang="it-IT"/>
              <a:t> DOGODI</a:t>
            </a:r>
            <a:endParaRPr lang="de-DE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52F38C-F560-47AA-90AD-209F39C0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791298"/>
            <a:ext cx="0" cy="27432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FC4168B-AA75-4715-9B96-CF84B170A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D46E4C-15B4-4EEE-A96A-0C01120841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9238584"/>
              </p:ext>
            </p:extLst>
          </p:nvPr>
        </p:nvGraphicFramePr>
        <p:xfrm>
          <a:off x="4976031" y="634947"/>
          <a:ext cx="6582555" cy="51217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2122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145741-51B8-41F2-A857-67141EDE5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831548"/>
            <a:ext cx="10058400" cy="2355132"/>
          </a:xfrm>
        </p:spPr>
        <p:txBody>
          <a:bodyPr anchor="b">
            <a:normAutofit/>
          </a:bodyPr>
          <a:lstStyle/>
          <a:p>
            <a:r>
              <a:rPr lang="it-IT" sz="7200"/>
              <a:t>KADA TI SE DOGODI NEŠTO </a:t>
            </a:r>
            <a:r>
              <a:rPr lang="it-IT" sz="7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DOBRO</a:t>
            </a:r>
            <a:endParaRPr lang="de-DE" sz="7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5" name="Straight Connector 9">
            <a:extLst>
              <a:ext uri="{FF2B5EF4-FFF2-40B4-BE49-F238E27FC236}">
                <a16:creationId xmlns:a16="http://schemas.microsoft.com/office/drawing/2014/main" id="{2253D3D2-93DD-4AE3-9660-D546EF03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403" y="3429000"/>
            <a:ext cx="9811512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E6AB9-CC0D-47A1-8BF9-4CC06B8BE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3671316"/>
            <a:ext cx="10058400" cy="2355132"/>
          </a:xfrm>
        </p:spPr>
        <p:txBody>
          <a:bodyPr anchor="t">
            <a:normAutofit/>
          </a:bodyPr>
          <a:lstStyle/>
          <a:p>
            <a:r>
              <a:rPr lang="bs-Latn-BA"/>
              <a:t>-</a:t>
            </a:r>
            <a:r>
              <a:rPr lang="de-DE"/>
              <a:t>Smatraj da će učinci trajati.</a:t>
            </a:r>
          </a:p>
          <a:p>
            <a:r>
              <a:rPr lang="bs-Latn-BA"/>
              <a:t>-</a:t>
            </a:r>
            <a:r>
              <a:rPr lang="de-DE"/>
              <a:t>Pogledaj na što je sve pozitivno utjecao taj događaj.</a:t>
            </a:r>
          </a:p>
          <a:p>
            <a:r>
              <a:rPr lang="bs-Latn-BA"/>
              <a:t>-</a:t>
            </a:r>
            <a:r>
              <a:rPr lang="de-DE"/>
              <a:t>Pogledaj koliko zasluga za to što se dogodilo možeš sebi pripisati.</a:t>
            </a:r>
          </a:p>
          <a:p>
            <a:r>
              <a:rPr lang="bs-Latn-BA"/>
              <a:t>-</a:t>
            </a:r>
            <a:r>
              <a:rPr lang="de-DE"/>
              <a:t>Uživaj u posljedicama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C8C4A29D-5269-414E-AF71-0B9E9252E2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74841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ubble sheet test paper and pencil">
            <a:extLst>
              <a:ext uri="{FF2B5EF4-FFF2-40B4-BE49-F238E27FC236}">
                <a16:creationId xmlns:a16="http://schemas.microsoft.com/office/drawing/2014/main" id="{C709FD5D-22DE-426C-80F4-D798E2AC42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52" b="8209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EFC1EB0-DB92-4E98-B3A9-0CD6FA5A8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38326" y="-341385"/>
            <a:ext cx="6858003" cy="7540754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5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10A26-E8FD-43FC-AEBC-7ACCDF34D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277" y="1475234"/>
            <a:ext cx="3214307" cy="290169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115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6950" y="4508519"/>
            <a:ext cx="310896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434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FAD19-7329-4E0A-9D7C-7BF7C517E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s-Latn-BA" sz="6600" dirty="0"/>
              <a:t>UZMITE OLOVKU I PAPIR, PIŠITE SVOJE BODOVE ZA SVAKI ODGOVOR</a:t>
            </a:r>
            <a:endParaRPr lang="de-DE" sz="6600" dirty="0"/>
          </a:p>
        </p:txBody>
      </p:sp>
    </p:spTree>
    <p:extLst>
      <p:ext uri="{BB962C8B-B14F-4D97-AF65-F5344CB8AC3E}">
        <p14:creationId xmlns:p14="http://schemas.microsoft.com/office/powerpoint/2010/main" val="397120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93940-4136-4CAB-B9A5-D31E734D3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740" y="1948404"/>
            <a:ext cx="10756185" cy="4496784"/>
          </a:xfrm>
        </p:spPr>
        <p:txBody>
          <a:bodyPr>
            <a:noAutofit/>
          </a:bodyPr>
          <a:lstStyle/>
          <a:p>
            <a:r>
              <a:rPr lang="de-DE" sz="1200" dirty="0"/>
              <a:t>1. Volite li putovati?</a:t>
            </a:r>
            <a:br>
              <a:rPr lang="de-DE" sz="1200" dirty="0"/>
            </a:br>
            <a:r>
              <a:rPr lang="bs-Latn-BA" sz="1200" dirty="0"/>
              <a:t>Da / ne (za da=1, ne=0)</a:t>
            </a:r>
            <a:br>
              <a:rPr lang="de-DE" sz="1200" dirty="0"/>
            </a:br>
            <a:r>
              <a:rPr lang="de-DE" sz="1200" dirty="0"/>
              <a:t>2. Želite li naučiti raditi neki novi posao, kakav do sada niste radili?</a:t>
            </a:r>
            <a:br>
              <a:rPr lang="de-DE" sz="1200" dirty="0"/>
            </a:br>
            <a:r>
              <a:rPr lang="bs-Latn-BA" sz="1200" dirty="0"/>
              <a:t>Da / ne (za da=1, ne=0)</a:t>
            </a:r>
            <a:br>
              <a:rPr lang="de-DE" sz="1200" dirty="0"/>
            </a:br>
            <a:r>
              <a:rPr lang="de-DE" sz="1200" dirty="0"/>
              <a:t>3. Patite li od nesanice?</a:t>
            </a:r>
            <a:br>
              <a:rPr lang="de-DE" sz="1200" dirty="0"/>
            </a:br>
            <a:r>
              <a:rPr lang="bs-Latn-BA" sz="1200" dirty="0"/>
              <a:t>Da / ne (za da=0, ne=1)</a:t>
            </a:r>
            <a:br>
              <a:rPr lang="de-DE" sz="1200" dirty="0"/>
            </a:br>
            <a:r>
              <a:rPr lang="de-DE" sz="1200" dirty="0"/>
              <a:t>4. Volite li pozivati prijatelje u goste i posjećivati ih?</a:t>
            </a:r>
            <a:br>
              <a:rPr lang="de-DE" sz="1200" dirty="0"/>
            </a:br>
            <a:r>
              <a:rPr lang="bs-Latn-BA" sz="1200" dirty="0"/>
              <a:t>Da / ne (za da=1, ne=0)</a:t>
            </a:r>
            <a:br>
              <a:rPr lang="de-DE" sz="1200" dirty="0"/>
            </a:br>
            <a:r>
              <a:rPr lang="de-DE" sz="1200" dirty="0"/>
              <a:t>5. Imate li razvijenu intuiciju: možete li predosjetiti predstojeće nevolje?</a:t>
            </a:r>
            <a:br>
              <a:rPr lang="de-DE" sz="1200" dirty="0"/>
            </a:br>
            <a:r>
              <a:rPr lang="bs-Latn-BA" sz="1200" dirty="0"/>
              <a:t>Da / ne (za da=0, ne=1)</a:t>
            </a:r>
            <a:br>
              <a:rPr lang="de-DE" sz="1200" dirty="0"/>
            </a:br>
            <a:r>
              <a:rPr lang="de-DE" sz="1200" dirty="0"/>
              <a:t>6. Obuzimaju li vas često misli da su mnogi vaši vršnjaci postigli puno više u životu nego vi?</a:t>
            </a:r>
            <a:br>
              <a:rPr lang="de-DE" sz="1200" dirty="0"/>
            </a:br>
            <a:r>
              <a:rPr lang="bs-Latn-BA" sz="1200" dirty="0"/>
              <a:t>Da / ne (za da=0, ne=1)</a:t>
            </a:r>
            <a:br>
              <a:rPr lang="de-DE" sz="1200" dirty="0"/>
            </a:br>
            <a:r>
              <a:rPr lang="de-DE" sz="1200" dirty="0"/>
              <a:t>7. Bavite li se sportom?</a:t>
            </a:r>
            <a:br>
              <a:rPr lang="de-DE" sz="1200" dirty="0"/>
            </a:br>
            <a:r>
              <a:rPr lang="bs-Latn-BA" sz="1200" dirty="0"/>
              <a:t>Da / ne (za da=1, ne=0)</a:t>
            </a:r>
            <a:br>
              <a:rPr lang="de-DE" sz="1200" dirty="0"/>
            </a:br>
            <a:r>
              <a:rPr lang="de-DE" sz="1200" dirty="0"/>
              <a:t>8. Mislite li da je sudbina nepravedna prema vama?</a:t>
            </a:r>
            <a:br>
              <a:rPr lang="de-DE" sz="1200" dirty="0"/>
            </a:br>
            <a:r>
              <a:rPr lang="bs-Latn-BA" sz="1200" dirty="0"/>
              <a:t>Da / ne</a:t>
            </a:r>
            <a:r>
              <a:rPr lang="de-DE" sz="1200" dirty="0"/>
              <a:t> </a:t>
            </a:r>
            <a:r>
              <a:rPr lang="bs-Latn-BA" sz="1200" dirty="0"/>
              <a:t>(za da=0, ne=1)</a:t>
            </a:r>
            <a:br>
              <a:rPr lang="de-DE" sz="1200" dirty="0"/>
            </a:br>
            <a:r>
              <a:rPr lang="de-DE" sz="1200" dirty="0"/>
              <a:t>9. Brine li vas mogućnost globalne ekološke katastrofe?</a:t>
            </a:r>
            <a:br>
              <a:rPr lang="de-DE" sz="1200" dirty="0"/>
            </a:br>
            <a:r>
              <a:rPr lang="bs-Latn-BA" sz="1200" dirty="0"/>
              <a:t>Da / ne (za da=0, ne=1)</a:t>
            </a:r>
            <a:r>
              <a:rPr lang="de-DE" sz="1200" dirty="0"/>
              <a:t> </a:t>
            </a:r>
            <a:br>
              <a:rPr lang="de-DE" sz="1200" dirty="0"/>
            </a:br>
            <a:r>
              <a:rPr lang="de-DE" sz="1200" dirty="0"/>
              <a:t>10. Smatrate li da znanstveni progres stvara više problema nego što ih rješava?</a:t>
            </a:r>
            <a:br>
              <a:rPr lang="de-DE" sz="1200" dirty="0"/>
            </a:br>
            <a:r>
              <a:rPr lang="bs-Latn-BA" sz="1200" dirty="0"/>
              <a:t>Da / ne (za da=0, ne=1)</a:t>
            </a:r>
            <a:r>
              <a:rPr lang="de-DE" sz="1200" dirty="0"/>
              <a:t> </a:t>
            </a:r>
            <a:endParaRPr lang="bs-Latn-BA" sz="1200" dirty="0"/>
          </a:p>
        </p:txBody>
      </p:sp>
    </p:spTree>
    <p:extLst>
      <p:ext uri="{BB962C8B-B14F-4D97-AF65-F5344CB8AC3E}">
        <p14:creationId xmlns:p14="http://schemas.microsoft.com/office/powerpoint/2010/main" val="2946670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F6B81-5A8D-44A0-BF3F-7C7805D8F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21B75A-835D-4BB1-8874-7905FE556A5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1365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1DDF2-3748-483F-9488-2F5F99E3E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51" y="1988598"/>
            <a:ext cx="10818329" cy="4376691"/>
          </a:xfrm>
        </p:spPr>
        <p:txBody>
          <a:bodyPr>
            <a:normAutofit lnSpcReduction="10000"/>
          </a:bodyPr>
          <a:lstStyle/>
          <a:p>
            <a:r>
              <a:rPr lang="de-DE" sz="1200" dirty="0"/>
              <a:t>11. Sumnjate li da ste dobro odabrali profesiju?</a:t>
            </a:r>
            <a:br>
              <a:rPr lang="de-DE" sz="1200" dirty="0"/>
            </a:br>
            <a:r>
              <a:rPr lang="bs-Latn-BA" sz="1200" dirty="0"/>
              <a:t>Da / ne (za da=1, ne=0)</a:t>
            </a:r>
            <a:br>
              <a:rPr lang="de-DE" sz="1200" dirty="0"/>
            </a:br>
            <a:r>
              <a:rPr lang="de-DE" sz="1200" dirty="0"/>
              <a:t>12. Je li vaša imovina osigurana?</a:t>
            </a:r>
            <a:br>
              <a:rPr lang="de-DE" sz="1200" dirty="0"/>
            </a:br>
            <a:r>
              <a:rPr lang="bs-Latn-BA" sz="1200" dirty="0"/>
              <a:t>Da / ne (za da=0, ne=1)</a:t>
            </a:r>
            <a:br>
              <a:rPr lang="de-DE" sz="1200" dirty="0"/>
            </a:br>
            <a:r>
              <a:rPr lang="de-DE" sz="1200" dirty="0"/>
              <a:t>13. Biste li se preselili u drugi grad, ako vam tamo ponude zanimljiv i dobro plaćen posao?</a:t>
            </a:r>
            <a:br>
              <a:rPr lang="de-DE" sz="1200" dirty="0"/>
            </a:br>
            <a:r>
              <a:rPr lang="bs-Latn-BA" sz="1200" dirty="0"/>
              <a:t>Da / ne (za da=1, ne=0)</a:t>
            </a:r>
            <a:br>
              <a:rPr lang="de-DE" sz="1200" dirty="0"/>
            </a:br>
            <a:r>
              <a:rPr lang="de-DE" sz="1200" dirty="0"/>
              <a:t>14. Jeste li zadovoljni svojim izgledom?</a:t>
            </a:r>
            <a:br>
              <a:rPr lang="de-DE" sz="1200" dirty="0"/>
            </a:br>
            <a:r>
              <a:rPr lang="bs-Latn-BA" sz="1200" dirty="0"/>
              <a:t>Da / ne (za da=1, ne=0)</a:t>
            </a:r>
            <a:br>
              <a:rPr lang="de-DE" sz="1200" dirty="0"/>
            </a:br>
            <a:r>
              <a:rPr lang="de-DE" sz="1200" dirty="0"/>
              <a:t>15. Osjećate li se često loše?</a:t>
            </a:r>
            <a:br>
              <a:rPr lang="de-DE" sz="1200" dirty="0"/>
            </a:br>
            <a:r>
              <a:rPr lang="bs-Latn-BA" sz="1200" dirty="0"/>
              <a:t>Da / ne (za da=1, ne=0)</a:t>
            </a:r>
            <a:br>
              <a:rPr lang="de-DE" sz="1200" dirty="0"/>
            </a:br>
            <a:r>
              <a:rPr lang="de-DE" sz="1200" dirty="0"/>
              <a:t>16. Možete li se lako uklopiti u novi tim na poslu?</a:t>
            </a:r>
            <a:br>
              <a:rPr lang="de-DE" sz="1200" dirty="0"/>
            </a:br>
            <a:r>
              <a:rPr lang="bs-Latn-BA" sz="1200" dirty="0"/>
              <a:t>Da / ne (za da=1, ne=0)</a:t>
            </a:r>
            <a:br>
              <a:rPr lang="de-DE" sz="1200" dirty="0"/>
            </a:br>
            <a:r>
              <a:rPr lang="de-DE" sz="1200" dirty="0"/>
              <a:t>17. Smatra li vaše okruženje da ste aktivna osoba?</a:t>
            </a:r>
            <a:br>
              <a:rPr lang="de-DE" sz="1200" dirty="0"/>
            </a:br>
            <a:r>
              <a:rPr lang="bs-Latn-BA" sz="1200" dirty="0"/>
              <a:t>Da / ne (za da=1, ne=0)</a:t>
            </a:r>
            <a:br>
              <a:rPr lang="de-DE" sz="1200" dirty="0"/>
            </a:br>
            <a:r>
              <a:rPr lang="de-DE" sz="1200" dirty="0"/>
              <a:t>18. Vjerujete li da postoji prijateljstvo bez koristoljublja?</a:t>
            </a:r>
            <a:br>
              <a:rPr lang="de-DE" sz="1200" dirty="0"/>
            </a:br>
            <a:r>
              <a:rPr lang="bs-Latn-BA" sz="1200" dirty="0"/>
              <a:t>Da / ne (za da=1, ne=0)</a:t>
            </a:r>
            <a:br>
              <a:rPr lang="de-DE" sz="1200" dirty="0"/>
            </a:br>
            <a:r>
              <a:rPr lang="de-DE" sz="1200" dirty="0"/>
              <a:t>19. Vjerujete li u dobre znakove: sretne brojeve, sretne dane u tjednu itd. ?</a:t>
            </a:r>
            <a:br>
              <a:rPr lang="de-DE" sz="1200" dirty="0"/>
            </a:br>
            <a:r>
              <a:rPr lang="bs-Latn-BA" sz="1200" dirty="0"/>
              <a:t>Da / ne (za da=1, ne=0)</a:t>
            </a:r>
            <a:br>
              <a:rPr lang="de-DE" sz="1200" dirty="0"/>
            </a:br>
            <a:r>
              <a:rPr lang="de-DE" sz="1200" dirty="0"/>
              <a:t>20. Smatrate li da je svatko kovač svoje sreće? </a:t>
            </a:r>
            <a:br>
              <a:rPr lang="de-DE" sz="1200" dirty="0"/>
            </a:br>
            <a:r>
              <a:rPr lang="bs-Latn-BA" sz="1200" dirty="0"/>
              <a:t>Da / ne (za da=1, ne=0)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238150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4A578-95B6-4C4C-8726-6F8B073DF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96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REZULTAT TESTA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2794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B2A00-A3A4-4A42-A756-52E2F8E85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b="1" dirty="0"/>
              <a:t>Od 0-4 bodova</a:t>
            </a:r>
            <a:br>
              <a:rPr lang="de-DE" b="1" dirty="0"/>
            </a:br>
            <a:r>
              <a:rPr lang="de-DE" b="1" dirty="0"/>
              <a:t>Pesimist koji to ne mora biti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14AFC-6F31-4426-80C3-5F8AFC322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sz="1600" dirty="0"/>
              <a:t>Izgleda da vas život nije mazio, pa ništa dobro i ne očekujete ubuduće.</a:t>
            </a:r>
            <a:br>
              <a:rPr lang="de-DE" sz="1600" dirty="0"/>
            </a:br>
            <a:r>
              <a:rPr lang="de-DE" sz="1600" dirty="0"/>
              <a:t>Problemi su za vas prirodna stvar, a radosti slučajne.</a:t>
            </a:r>
            <a:br>
              <a:rPr lang="de-DE" sz="1600" dirty="0"/>
            </a:br>
            <a:r>
              <a:rPr lang="de-DE" sz="1600" dirty="0"/>
              <a:t>Kada se dogodi nešto loše, to pripisujete trajnim uzrocima, tj. vjerujete da će tako biti stalno. To dovodi do osjećaja bespomoćnosti i beznađa.</a:t>
            </a:r>
            <a:br>
              <a:rPr lang="de-DE" sz="1600" dirty="0"/>
            </a:br>
            <a:r>
              <a:rPr lang="de-DE" sz="1600" dirty="0"/>
              <a:t>Skloni ste sve pripisati svojim lošim osobinama, a ne situaciji, te preuzeti na sebe odgovornost za sve loše što se dogodi.</a:t>
            </a:r>
            <a:br>
              <a:rPr lang="de-DE" sz="1600" dirty="0"/>
            </a:br>
            <a:r>
              <a:rPr lang="de-DE" sz="1600" dirty="0"/>
              <a:t>Zbog toga vas muči osjećaj krivnje i manje vrijednosti.</a:t>
            </a:r>
            <a:br>
              <a:rPr lang="de-DE" sz="1600" dirty="0"/>
            </a:br>
            <a:r>
              <a:rPr lang="de-DE" sz="1600" dirty="0"/>
              <a:t>Trgnite se.</a:t>
            </a:r>
            <a:br>
              <a:rPr lang="de-DE" sz="1600" dirty="0"/>
            </a:br>
            <a:r>
              <a:rPr lang="de-DE" sz="1600" dirty="0"/>
              <a:t>Počnite cijenite najprije male, ugodne sitnice koje vam sudbina daruje, pa će uslijediti i krupni pokloni.</a:t>
            </a:r>
            <a:br>
              <a:rPr lang="de-DE" sz="1600" dirty="0"/>
            </a:br>
            <a:r>
              <a:rPr lang="de-DE" sz="1600" dirty="0"/>
              <a:t>Bez obzira koliko puno ili malo imali, svaki dan se probudite sa zahvalnošću.</a:t>
            </a:r>
            <a:br>
              <a:rPr lang="de-DE" sz="1600" dirty="0"/>
            </a:br>
            <a:r>
              <a:rPr lang="de-DE" sz="1600" dirty="0"/>
              <a:t>Tamo negdje, neko se očajnički bori za ono što mi uzimamo zdravo za gotovo.</a:t>
            </a:r>
            <a:br>
              <a:rPr lang="de-DE" sz="1600" dirty="0"/>
            </a:br>
            <a:r>
              <a:rPr lang="de-DE" sz="1600" dirty="0"/>
              <a:t>U životu nam dolaze stvari koje smo zaslužili i koje će nas naučiti određenim lekcijama.</a:t>
            </a:r>
            <a:br>
              <a:rPr lang="de-DE" sz="1600" dirty="0"/>
            </a:br>
            <a:r>
              <a:rPr lang="de-DE" sz="1600" dirty="0"/>
              <a:t>Osobni razvoj, pozitivno društvo, boravak u prirodi i samoobrazovanje odlični su načini da postanete pozitivniji, a time i optimističniji.</a:t>
            </a:r>
            <a:br>
              <a:rPr lang="de-DE" sz="1600" dirty="0"/>
            </a:br>
            <a:r>
              <a:rPr lang="de-DE" sz="1600" dirty="0"/>
              <a:t>Čitajte, vježbajte, zdravo se hranite, meditirajte, pronađite poticajne ljude i radite na sebi. Pomak je zagarantiran!</a:t>
            </a:r>
          </a:p>
        </p:txBody>
      </p:sp>
    </p:spTree>
    <p:extLst>
      <p:ext uri="{BB962C8B-B14F-4D97-AF65-F5344CB8AC3E}">
        <p14:creationId xmlns:p14="http://schemas.microsoft.com/office/powerpoint/2010/main" val="2487940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2A833-5D8A-4A1D-98FE-ADFE7B048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Od 5-9 bodova</a:t>
            </a:r>
            <a:br>
              <a:rPr lang="de-DE" b="1" dirty="0"/>
            </a:br>
            <a:r>
              <a:rPr lang="de-DE" b="1" dirty="0"/>
              <a:t>Blagi pesimist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5A1A3-5363-4559-AD68-E93637830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sz="1600" dirty="0"/>
              <a:t>Po prirodi ste vesela osoba, ali ste u životnim borbama izgubili lavovski dio optimizma.</a:t>
            </a:r>
            <a:br>
              <a:rPr lang="de-DE" sz="1600" dirty="0"/>
            </a:br>
            <a:r>
              <a:rPr lang="de-DE" sz="1600" dirty="0"/>
              <a:t>Bojite se neuspjeha i stoga ste se povukli u sebe. Mislite da sve dobro kratko traje i da vi nemate ništa s tim.</a:t>
            </a:r>
            <a:br>
              <a:rPr lang="de-DE" sz="1600" dirty="0"/>
            </a:br>
            <a:r>
              <a:rPr lang="de-DE" sz="1600" dirty="0"/>
              <a:t>Možemo voljeti pogrešnu osobu i plakati zbog loših stvari, ali bez obzira koliko nam loše ide, jedna stvar je sigurna, pogreške nam pomažu da pronađemo pravu osobu i prave stvari za nas.</a:t>
            </a:r>
            <a:br>
              <a:rPr lang="de-DE" sz="1600" dirty="0"/>
            </a:br>
            <a:r>
              <a:rPr lang="de-DE" sz="1600" dirty="0"/>
              <a:t>Svi mi radimo pogreške, imamo svoje borbe, i žalimo za nekim stvarima iz prošlosti.</a:t>
            </a:r>
            <a:br>
              <a:rPr lang="de-DE" sz="1600" dirty="0"/>
            </a:br>
            <a:r>
              <a:rPr lang="de-DE" sz="1600" dirty="0"/>
              <a:t>Ali vi niste vaše pogreške, vi niste vaše borbe, vi ste ovdje i SADA i imate moć oblikovati svoj dan i svoju budućnost.</a:t>
            </a:r>
            <a:br>
              <a:rPr lang="de-DE" sz="1600" dirty="0"/>
            </a:br>
            <a:r>
              <a:rPr lang="de-DE" sz="1600" dirty="0"/>
              <a:t>Svaka stvar pa i ona najmanja, koja vam se dogodila u prošlosti vas je pripremala za trenutak koji tek treba doći.</a:t>
            </a:r>
            <a:br>
              <a:rPr lang="de-DE" sz="1600" dirty="0"/>
            </a:br>
            <a:r>
              <a:rPr lang="de-DE" sz="1600" dirty="0"/>
              <a:t>Neka taj trenutak bude sad!</a:t>
            </a:r>
            <a:br>
              <a:rPr lang="de-DE" sz="1600" dirty="0"/>
            </a:br>
            <a:r>
              <a:rPr lang="de-DE" sz="1600" dirty="0"/>
              <a:t>Izađite iz svoje ljušture!</a:t>
            </a:r>
            <a:br>
              <a:rPr lang="de-DE" sz="1600" dirty="0"/>
            </a:br>
            <a:r>
              <a:rPr lang="de-DE" sz="1600" dirty="0"/>
              <a:t>Imate dovoljno snage da promijenite stvari na bolje.</a:t>
            </a:r>
            <a:br>
              <a:rPr lang="de-DE" sz="1600" dirty="0"/>
            </a:br>
            <a:r>
              <a:rPr lang="de-DE" sz="1600" dirty="0"/>
              <a:t>Za početak kontrolirajte misli – negativne zamijenite pozitivnima. Umjesto: “Nisam najbolji za ovo” radije s</a:t>
            </a:r>
            <a:r>
              <a:rPr lang="bs-Latn-BA" sz="1600" dirty="0"/>
              <a:t>ebi</a:t>
            </a:r>
            <a:r>
              <a:rPr lang="de-DE" sz="1600" dirty="0"/>
              <a:t> recite: “Dat ću sve od sebe”.</a:t>
            </a:r>
            <a:br>
              <a:rPr lang="de-DE" sz="1600" dirty="0"/>
            </a:br>
            <a:r>
              <a:rPr lang="de-DE" sz="1600" dirty="0"/>
              <a:t>Usredotočite se na ono što imate i želite, a ne na ono što nemate i što ne želite.</a:t>
            </a:r>
          </a:p>
        </p:txBody>
      </p:sp>
    </p:spTree>
    <p:extLst>
      <p:ext uri="{BB962C8B-B14F-4D97-AF65-F5344CB8AC3E}">
        <p14:creationId xmlns:p14="http://schemas.microsoft.com/office/powerpoint/2010/main" val="3533303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3F71-5174-4BDB-B6BA-695006BD9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Od 10 do 14 bodova</a:t>
            </a:r>
            <a:br>
              <a:rPr lang="pl-PL" b="1" dirty="0"/>
            </a:br>
            <a:r>
              <a:rPr lang="pl-PL" b="1" dirty="0"/>
              <a:t>Realist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31F80-3F4E-47A2-8B94-257112301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35147"/>
          </a:xfrm>
        </p:spPr>
        <p:txBody>
          <a:bodyPr>
            <a:normAutofit fontScale="85000" lnSpcReduction="20000"/>
          </a:bodyPr>
          <a:lstStyle/>
          <a:p>
            <a:r>
              <a:rPr lang="de-DE" dirty="0"/>
              <a:t>Vi ste realist koji zna cijeniti sebe i druge.</a:t>
            </a:r>
            <a:br>
              <a:rPr lang="de-DE" sz="1600" dirty="0"/>
            </a:br>
            <a:r>
              <a:rPr lang="de-DE" dirty="0"/>
              <a:t>Znate kako postaviti sebi zadatke i kako ih riješiti.</a:t>
            </a:r>
            <a:br>
              <a:rPr lang="de-DE" sz="1600" dirty="0"/>
            </a:br>
            <a:r>
              <a:rPr lang="de-DE" dirty="0"/>
              <a:t>Aktivno se odnosite prema životu.</a:t>
            </a:r>
            <a:br>
              <a:rPr lang="de-DE" sz="1600" dirty="0"/>
            </a:br>
            <a:r>
              <a:rPr lang="bs-Latn-BA" sz="1600" dirty="0"/>
              <a:t>I</a:t>
            </a:r>
            <a:r>
              <a:rPr lang="de-DE" dirty="0"/>
              <a:t>mate nadu optimiste i jasno razumijevanje pesimiste, što vam pomaže da pronađete motivaciju i razmišljate kritički.</a:t>
            </a:r>
            <a:br>
              <a:rPr lang="de-DE" sz="1600" dirty="0"/>
            </a:br>
            <a:r>
              <a:rPr lang="de-DE" dirty="0"/>
              <a:t>Vaša mentalna snaga se ne sastoji iz površnog bezbrižnog stava, već je odraz psihološke moći – zato što stojite s obje noge čvrsto na zemlji.</a:t>
            </a:r>
            <a:br>
              <a:rPr lang="de-DE" sz="1600" dirty="0"/>
            </a:br>
            <a:r>
              <a:rPr lang="de-DE" dirty="0"/>
              <a:t>Vi ste emotivno stabilni i ostajete hladne glave u zamršenim situacijama, zbog čega ih razmrsite jednostavnije i brže od onih čije se emocije uzburkaju lako.</a:t>
            </a:r>
            <a:br>
              <a:rPr lang="de-DE" sz="1600" dirty="0"/>
            </a:br>
            <a:r>
              <a:rPr lang="de-DE" dirty="0"/>
              <a:t>Emotivna stabilnost se gradi godinama i zbog toga ne čudi što zrelost donosi i stabilnost u ovom pogledu.</a:t>
            </a:r>
            <a:br>
              <a:rPr lang="de-DE" sz="1600" dirty="0"/>
            </a:br>
            <a:r>
              <a:rPr lang="de-DE" dirty="0"/>
              <a:t>Jedan od najvećih izazova u životu je biti svoj u svijetu koji vas pokušava napraviti poput svih ostalih.</a:t>
            </a:r>
            <a:br>
              <a:rPr lang="de-DE" sz="1600" dirty="0"/>
            </a:br>
            <a:r>
              <a:rPr lang="de-DE" dirty="0"/>
              <a:t>Uvijek će neko biti ljepši, pametniji, mlađi, ali oni nikad neće biti VI.</a:t>
            </a:r>
            <a:br>
              <a:rPr lang="de-DE" sz="1600" dirty="0"/>
            </a:br>
            <a:r>
              <a:rPr lang="de-DE" dirty="0"/>
              <a:t>Nemojte se mijenjati kako bi vas ljudi zavoljeli. Budite svoji i pravi će vas ljudi voljeti.</a:t>
            </a:r>
            <a:br>
              <a:rPr lang="de-DE" sz="1600" dirty="0"/>
            </a:br>
            <a:r>
              <a:rPr lang="de-DE" dirty="0"/>
              <a:t>Danas mnogi ljudi žele uspjeti na brzinu.</a:t>
            </a:r>
            <a:br>
              <a:rPr lang="de-DE" sz="1600" dirty="0"/>
            </a:br>
            <a:r>
              <a:rPr lang="de-DE" dirty="0"/>
              <a:t>No kada smo na duhovnom putu i prihvaćamo ono što nam život donosi, najintenzivniji rad kojim se bavimo se odvija postupno.</a:t>
            </a:r>
            <a:br>
              <a:rPr lang="de-DE" sz="1600" dirty="0"/>
            </a:br>
            <a:r>
              <a:rPr lang="de-DE" dirty="0"/>
              <a:t>Lijep je osjećaj osvrnuti se i pomisliti: ‘Ma pogledaj odakle sam krenuo’. To daje snagu.</a:t>
            </a:r>
            <a:br>
              <a:rPr lang="de-DE" sz="1600" dirty="0"/>
            </a:br>
            <a:r>
              <a:rPr lang="de-DE" dirty="0"/>
              <a:t>Ne zaboravite biti kreativni, maštati i njegovati dijete u sebi.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4736382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F8E9A-D93B-4185-98E4-728775CA0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Od 15 do 18 bodova</a:t>
            </a:r>
            <a:br>
              <a:rPr lang="de-DE" b="1" dirty="0"/>
            </a:br>
            <a:r>
              <a:rPr lang="de-DE" b="1" dirty="0"/>
              <a:t>Optimist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11A44-68A6-4986-AD57-6518D0778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/>
              <a:t>Vas vrlo rijetko obuzima depresija.</a:t>
            </a:r>
            <a:br>
              <a:rPr lang="de-DE" dirty="0"/>
            </a:br>
            <a:r>
              <a:rPr lang="de-DE" dirty="0"/>
              <a:t>U svemu se trudite gledati svijetlu stranu.</a:t>
            </a:r>
            <a:br>
              <a:rPr lang="de-DE" dirty="0"/>
            </a:br>
            <a:r>
              <a:rPr lang="de-DE" dirty="0"/>
              <a:t>Mnogi ne shvaćaju na čemu je zasnovan toliki vaš optimizam.</a:t>
            </a:r>
            <a:br>
              <a:rPr lang="de-DE" dirty="0"/>
            </a:br>
            <a:r>
              <a:rPr lang="de-DE" dirty="0"/>
              <a:t>Loše događaje pripisujete trenutnim uzrocima, tj. vjerujete da će se stvari brzo popraviti.</a:t>
            </a:r>
            <a:br>
              <a:rPr lang="de-DE" dirty="0"/>
            </a:br>
            <a:r>
              <a:rPr lang="de-DE" dirty="0"/>
              <a:t>Također loše događaje ste skloniji pripisati situaciji nego svojim osobinama, i ne krivite sebe za sve loše što se dogodi.</a:t>
            </a:r>
            <a:br>
              <a:rPr lang="de-DE" dirty="0"/>
            </a:br>
            <a:r>
              <a:rPr lang="de-DE" dirty="0"/>
              <a:t>Vi ustajete brzo nakon što padnete.</a:t>
            </a:r>
            <a:br>
              <a:rPr lang="de-DE" dirty="0"/>
            </a:br>
            <a:r>
              <a:rPr lang="de-DE" dirty="0"/>
              <a:t>Umjesto da se rastužite, osjetite beznadežno i odustanete, vi iz nepovoljne situacije uspjevate izaći kreativnim razmišljanjem i optimizmom.</a:t>
            </a:r>
            <a:br>
              <a:rPr lang="de-DE" dirty="0"/>
            </a:br>
            <a:r>
              <a:rPr lang="de-DE" dirty="0"/>
              <a:t>Bez takvog unutarnjega pozitivnog stava svakodnevica lako može postati prava noćna mora.</a:t>
            </a:r>
            <a:br>
              <a:rPr lang="de-DE" dirty="0"/>
            </a:br>
            <a:r>
              <a:rPr lang="de-DE" dirty="0"/>
              <a:t>Naravno da bezglavim ponavljanjem: “Ja sam sretan, ja sam sretan”, dok se utapate u beznađu, nećete postati sretni, ali već željom za promjenom vlastitih krutih mentalnih obrazaca možete sebi olakšati teško razdoblje.</a:t>
            </a:r>
            <a:br>
              <a:rPr lang="de-DE" dirty="0"/>
            </a:br>
            <a:r>
              <a:rPr lang="de-DE" dirty="0"/>
              <a:t>Samo nastavite – istražujte, prakticirajte duhovne tehnike, čitajte, putujte, družite se i razmjenjujte uzvišena iskustva!</a:t>
            </a:r>
            <a:br>
              <a:rPr lang="de-DE" dirty="0"/>
            </a:br>
            <a:r>
              <a:rPr lang="de-DE" dirty="0"/>
              <a:t>Na pravom ste putu!</a:t>
            </a:r>
          </a:p>
        </p:txBody>
      </p:sp>
    </p:spTree>
    <p:extLst>
      <p:ext uri="{BB962C8B-B14F-4D97-AF65-F5344CB8AC3E}">
        <p14:creationId xmlns:p14="http://schemas.microsoft.com/office/powerpoint/2010/main" val="4590285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70CA6-3C29-4962-BF34-CEB7F4743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Od 19 do 20 bodova</a:t>
            </a:r>
            <a:br>
              <a:rPr lang="pl-PL" b="1" dirty="0"/>
            </a:br>
            <a:r>
              <a:rPr lang="pl-PL" b="1" dirty="0"/>
              <a:t>Zarazni optimist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FC4CC-B6A6-4D39-882D-5612B6407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Vaš optimizam je beskrajan. Za vas neugodnosti kao da ne postoje.</a:t>
            </a:r>
            <a:br>
              <a:rPr lang="de-DE" sz="2000" dirty="0"/>
            </a:br>
            <a:r>
              <a:rPr lang="de-DE" sz="2000" dirty="0"/>
              <a:t>Bravo!</a:t>
            </a:r>
          </a:p>
        </p:txBody>
      </p:sp>
    </p:spTree>
    <p:extLst>
      <p:ext uri="{BB962C8B-B14F-4D97-AF65-F5344CB8AC3E}">
        <p14:creationId xmlns:p14="http://schemas.microsoft.com/office/powerpoint/2010/main" val="1828229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62CA88-3657-4045-B9D1-84ED62279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Šta</a:t>
            </a:r>
            <a:r>
              <a:rPr lang="en-US" sz="8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88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misliš</a:t>
            </a:r>
            <a:r>
              <a:rPr lang="en-US" sz="8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 li </a:t>
            </a:r>
            <a:r>
              <a:rPr lang="en-US" sz="88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</a:t>
            </a:r>
            <a:r>
              <a:rPr lang="en-US" sz="8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88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pesimist</a:t>
            </a:r>
            <a:r>
              <a:rPr lang="en-US" sz="8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optimist </a:t>
            </a:r>
            <a:r>
              <a:rPr lang="en-US" sz="88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ili</a:t>
            </a:r>
            <a:r>
              <a:rPr lang="en-US" sz="8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realist?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26953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999E3-DA16-49B5-98A5-671E87DCD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382FAB-05A7-41C9-8375-C2F76F8AD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9109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C1062-E022-4593-875D-2E47F599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Čaša polu puna ili polu prazna?</a:t>
            </a:r>
            <a:endParaRPr lang="de-D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90E121-2825-4625-B527-E7D650F81D0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7280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4253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0" name="Straight Connector 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11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3" descr="Male lion resting in his cave">
            <a:extLst>
              <a:ext uri="{FF2B5EF4-FFF2-40B4-BE49-F238E27FC236}">
                <a16:creationId xmlns:a16="http://schemas.microsoft.com/office/drawing/2014/main" id="{30C00A11-742B-4B62-A49A-27E0D0B0EC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8150" b="758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13">
            <a:extLst>
              <a:ext uri="{FF2B5EF4-FFF2-40B4-BE49-F238E27FC236}">
                <a16:creationId xmlns:a16="http://schemas.microsoft.com/office/drawing/2014/main" id="{4B986F88-1433-4AF7-AF71-41A89DC93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46064">
                <a:srgbClr val="000000">
                  <a:alpha val="30000"/>
                </a:srgbClr>
              </a:gs>
              <a:gs pos="68000">
                <a:srgbClr val="000000">
                  <a:alpha val="20000"/>
                </a:srgbClr>
              </a:gs>
              <a:gs pos="0">
                <a:schemeClr val="tx1">
                  <a:alpha val="0"/>
                </a:schemeClr>
              </a:gs>
              <a:gs pos="26000">
                <a:schemeClr val="tx1">
                  <a:alpha val="20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B5DFE-D073-489F-B19C-8DCEA0D78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Šta</a:t>
            </a:r>
            <a:r>
              <a:rPr lang="en-US" sz="8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je to </a:t>
            </a:r>
            <a:r>
              <a:rPr lang="en-US" sz="80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optimizam</a:t>
            </a:r>
            <a:r>
              <a:rPr lang="en-US" sz="8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cxnSp>
        <p:nvCxnSpPr>
          <p:cNvPr id="24" name="Straight Connector 15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44FFD5D-B985-4624-BBCD-50AD2E1686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6400798"/>
            <a:ext cx="12188952" cy="457201"/>
          </a:xfrm>
          <a:prstGeom prst="rect">
            <a:avLst/>
          </a:prstGeom>
          <a:gradFill>
            <a:gsLst>
              <a:gs pos="61000">
                <a:srgbClr val="000000">
                  <a:alpha val="10000"/>
                </a:srgbClr>
              </a:gs>
              <a:gs pos="7000">
                <a:schemeClr val="tx1">
                  <a:alpha val="0"/>
                </a:schemeClr>
              </a:gs>
              <a:gs pos="10000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54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F6F1E82-F603-49E4-9641-09EEA984A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1CFD00-FC30-4AFB-A61F-3127B2C90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D1595AB-90F6-488F-B5E3-F8CFCC8FA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343279-8A99-4A82-97BC-181BB8A4E6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927889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7986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DE96E-F9FB-4AD6-A28C-A7700087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Content Placeholder 4" descr="A picture containing text, cup, glass&#10;&#10;Description automatically generated">
            <a:extLst>
              <a:ext uri="{FF2B5EF4-FFF2-40B4-BE49-F238E27FC236}">
                <a16:creationId xmlns:a16="http://schemas.microsoft.com/office/drawing/2014/main" id="{9FD00EAB-2564-4CAC-8611-6ECE2D60B0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37028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648593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494319-E536-4AA0-AC42-6306B6019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605896"/>
            <a:ext cx="3642309" cy="5646208"/>
          </a:xfrm>
        </p:spPr>
        <p:txBody>
          <a:bodyPr anchor="ctr">
            <a:normAutofit/>
          </a:bodyPr>
          <a:lstStyle/>
          <a:p>
            <a:r>
              <a:rPr lang="bs-Latn-BA" sz="44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Izazov ili poteškoća?</a:t>
            </a:r>
            <a:endParaRPr lang="de-DE" sz="44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B7021-1DA1-41E7-A01B-2FBC19541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958" y="605896"/>
            <a:ext cx="5923721" cy="5646208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de-DE" sz="1700"/>
              <a:t>PESIMISTIMA su prepreke uvijek teškoće, problem koji ih frustrira i koji vide kao težak i često nerješiv, dok je OPTIMISTIMA svaka životna prepreka samo još jedan izazov koji će svladati. </a:t>
            </a:r>
            <a:endParaRPr lang="bs-Latn-BA" sz="1700"/>
          </a:p>
          <a:p>
            <a:pPr>
              <a:lnSpc>
                <a:spcPct val="110000"/>
              </a:lnSpc>
            </a:pPr>
            <a:r>
              <a:rPr lang="de-DE" sz="1700" b="1"/>
              <a:t>Optimist</a:t>
            </a:r>
            <a:r>
              <a:rPr lang="de-DE" sz="1700"/>
              <a:t> je siguran da će uspjeti svladati prepreke koje život stavlja pred njega pa zato i upornije i češće pokušava i ima više uspjeha. Optimisti misle da su teškoće prolazne i zbog toga čine sve što mogu da si poprave situaciju i tako sami čine svoje teškoće prolaznima.</a:t>
            </a:r>
            <a:endParaRPr lang="bs-Latn-BA" sz="1700"/>
          </a:p>
          <a:p>
            <a:pPr>
              <a:lnSpc>
                <a:spcPct val="110000"/>
              </a:lnSpc>
            </a:pPr>
            <a:r>
              <a:rPr lang="de-DE" sz="1700" b="1"/>
              <a:t>Pesimist</a:t>
            </a:r>
            <a:r>
              <a:rPr lang="de-DE" sz="1700"/>
              <a:t>, uvjeren u neuspjeh, najčešće neće ni pokušati nešto promijeniti ili će to napraviti s malo energije te usljed toga neće ni uspjeti. Pesimiste možemo prepoznati jer odustaju kad ih stisnu ispiti ili više predmeta koje moraju učiti odjednom umjesto da ulože dodatan trud (“stisnu”) i savladaju “frku” u kojoj su se našli. </a:t>
            </a:r>
          </a:p>
        </p:txBody>
      </p:sp>
    </p:spTree>
    <p:extLst>
      <p:ext uri="{BB962C8B-B14F-4D97-AF65-F5344CB8AC3E}">
        <p14:creationId xmlns:p14="http://schemas.microsoft.com/office/powerpoint/2010/main" val="32728396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LightSeedRightStep">
      <a:dk1>
        <a:srgbClr val="000000"/>
      </a:dk1>
      <a:lt1>
        <a:srgbClr val="FFFFFF"/>
      </a:lt1>
      <a:dk2>
        <a:srgbClr val="203039"/>
      </a:dk2>
      <a:lt2>
        <a:srgbClr val="E5E2E8"/>
      </a:lt2>
      <a:accent1>
        <a:srgbClr val="90A97A"/>
      </a:accent1>
      <a:accent2>
        <a:srgbClr val="74AF70"/>
      </a:accent2>
      <a:accent3>
        <a:srgbClr val="7BAA8C"/>
      </a:accent3>
      <a:accent4>
        <a:srgbClr val="6EAC9E"/>
      </a:accent4>
      <a:accent5>
        <a:srgbClr val="73A8B5"/>
      </a:accent5>
      <a:accent6>
        <a:srgbClr val="7A95BE"/>
      </a:accent6>
      <a:hlink>
        <a:srgbClr val="8D69AE"/>
      </a:hlink>
      <a:folHlink>
        <a:srgbClr val="7F7F7F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2060</Words>
  <Application>Microsoft Office PowerPoint</Application>
  <PresentationFormat>Widescreen</PresentationFormat>
  <Paragraphs>54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 Nova</vt:lpstr>
      <vt:lpstr>Arial Nova Light</vt:lpstr>
      <vt:lpstr>Calibri</vt:lpstr>
      <vt:lpstr>RetrospectVTI</vt:lpstr>
      <vt:lpstr>Zašto bi trebao biti optimist?</vt:lpstr>
      <vt:lpstr>PowerPoint Presentation</vt:lpstr>
      <vt:lpstr>Šta misliš da li si pesimist, optimist ili realist?</vt:lpstr>
      <vt:lpstr>PowerPoint Presentation</vt:lpstr>
      <vt:lpstr>Čaša polu puna ili polu prazna?</vt:lpstr>
      <vt:lpstr>Šta je to optimizam?</vt:lpstr>
      <vt:lpstr>PowerPoint Presentation</vt:lpstr>
      <vt:lpstr>PowerPoint Presentation</vt:lpstr>
      <vt:lpstr>Izazov ili poteškoća?</vt:lpstr>
      <vt:lpstr>PowerPoint Presentation</vt:lpstr>
      <vt:lpstr>Prednosti optimista</vt:lpstr>
      <vt:lpstr>PowerPoint Presentation</vt:lpstr>
      <vt:lpstr>Optimizam se može naučiti!</vt:lpstr>
      <vt:lpstr>SAVJETI</vt:lpstr>
      <vt:lpstr>KADA TI SE NEŠTO LOŠE DOGODI</vt:lpstr>
      <vt:lpstr>KADA TI SE DOGODI NEŠTO DOBRO</vt:lpstr>
      <vt:lpstr>TEST</vt:lpstr>
      <vt:lpstr>PowerPoint Presentation</vt:lpstr>
      <vt:lpstr>PowerPoint Presentation</vt:lpstr>
      <vt:lpstr>PowerPoint Presentation</vt:lpstr>
      <vt:lpstr>REZULTAT TESTA</vt:lpstr>
      <vt:lpstr>Od 0-4 bodova Pesimist koji to ne mora biti</vt:lpstr>
      <vt:lpstr>Od 5-9 bodova Blagi pesimist</vt:lpstr>
      <vt:lpstr>Od 10 do 14 bodova Realist</vt:lpstr>
      <vt:lpstr>Od 15 do 18 bodova Optimist</vt:lpstr>
      <vt:lpstr>Od 19 do 20 bodova Zarazni optimist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Zašto bi trebao biti optimist?</dc:title>
  <dc:creator>Zulka Musić</dc:creator>
  <cp:lastModifiedBy>Zulka Musić</cp:lastModifiedBy>
  <cp:revision>10</cp:revision>
  <dcterms:created xsi:type="dcterms:W3CDTF">2021-03-18T13:55:33Z</dcterms:created>
  <dcterms:modified xsi:type="dcterms:W3CDTF">2021-03-18T15:39:49Z</dcterms:modified>
</cp:coreProperties>
</file>