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ka Musić" initials="ZM" lastIdx="1" clrIdx="0">
    <p:extLst>
      <p:ext uri="{19B8F6BF-5375-455C-9EA6-DF929625EA0E}">
        <p15:presenceInfo xmlns:p15="http://schemas.microsoft.com/office/powerpoint/2012/main" userId="S::zulka.music@edu.fit.ba::06423ce0-dafe-40d8-935a-716d8daf6e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ka Musić" userId="06423ce0-dafe-40d8-935a-716d8daf6e41" providerId="ADAL" clId="{E58946C6-BDC7-492C-B666-020EDC614ADA}"/>
    <pc:docChg chg="modSld">
      <pc:chgData name="Zulka Musić" userId="06423ce0-dafe-40d8-935a-716d8daf6e41" providerId="ADAL" clId="{E58946C6-BDC7-492C-B666-020EDC614ADA}" dt="2022-04-17T06:42:33.028" v="1" actId="20577"/>
      <pc:docMkLst>
        <pc:docMk/>
      </pc:docMkLst>
      <pc:sldChg chg="modSp mod">
        <pc:chgData name="Zulka Musić" userId="06423ce0-dafe-40d8-935a-716d8daf6e41" providerId="ADAL" clId="{E58946C6-BDC7-492C-B666-020EDC614ADA}" dt="2022-04-17T06:42:33.028" v="1" actId="20577"/>
        <pc:sldMkLst>
          <pc:docMk/>
          <pc:sldMk cId="2478562668" sldId="256"/>
        </pc:sldMkLst>
        <pc:spChg chg="mod">
          <ac:chgData name="Zulka Musić" userId="06423ce0-dafe-40d8-935a-716d8daf6e41" providerId="ADAL" clId="{E58946C6-BDC7-492C-B666-020EDC614ADA}" dt="2022-04-17T06:42:33.028" v="1" actId="20577"/>
          <ac:spMkLst>
            <pc:docMk/>
            <pc:sldMk cId="2478562668" sldId="256"/>
            <ac:spMk id="3" creationId="{3EF05781-4F6B-4BC8-A9EA-51D8B8F20347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3E471-B73F-4332-9572-7CA584445A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43DC24-40A8-4145-8EBF-BD96BA39216E}">
      <dgm:prSet/>
      <dgm:spPr/>
      <dgm:t>
        <a:bodyPr/>
        <a:lstStyle/>
        <a:p>
          <a:r>
            <a:rPr lang="de-DE" dirty="0"/>
            <a:t>Temeljna načela zovu se </a:t>
          </a:r>
          <a:r>
            <a:rPr lang="de-DE" b="1" dirty="0"/>
            <a:t>“5 R's”</a:t>
          </a:r>
          <a:r>
            <a:rPr lang="de-DE" dirty="0"/>
            <a:t> a riječ je o</a:t>
          </a:r>
          <a:r>
            <a:rPr lang="de-DE" b="1" i="1" dirty="0"/>
            <a:t>: refuse, reduce, reuse, recycle, rot.</a:t>
          </a:r>
          <a:r>
            <a:rPr lang="bs-Latn-BA" b="1" i="1" dirty="0"/>
            <a:t> </a:t>
          </a:r>
          <a:r>
            <a:rPr lang="bs-Latn-BA" b="0" i="0" dirty="0"/>
            <a:t>Prevedeno bi to bilo:</a:t>
          </a:r>
          <a:endParaRPr lang="en-US" b="0" i="0" dirty="0"/>
        </a:p>
      </dgm:t>
    </dgm:pt>
    <dgm:pt modelId="{8049B632-51C2-40FF-9ADD-4B34115E7872}" type="parTrans" cxnId="{26AAA0D8-AAF7-4C1F-B40E-C7BE44EC6746}">
      <dgm:prSet/>
      <dgm:spPr/>
      <dgm:t>
        <a:bodyPr/>
        <a:lstStyle/>
        <a:p>
          <a:endParaRPr lang="en-US"/>
        </a:p>
      </dgm:t>
    </dgm:pt>
    <dgm:pt modelId="{B7F99255-8D90-45CB-863E-A002D9C43FD4}" type="sibTrans" cxnId="{26AAA0D8-AAF7-4C1F-B40E-C7BE44EC6746}">
      <dgm:prSet/>
      <dgm:spPr/>
      <dgm:t>
        <a:bodyPr/>
        <a:lstStyle/>
        <a:p>
          <a:endParaRPr lang="en-US"/>
        </a:p>
      </dgm:t>
    </dgm:pt>
    <dgm:pt modelId="{BDC37FE1-C610-4831-9938-3E852B5421B7}">
      <dgm:prSet/>
      <dgm:spPr/>
      <dgm:t>
        <a:bodyPr/>
        <a:lstStyle/>
        <a:p>
          <a:r>
            <a:rPr lang="de-DE" b="1"/>
            <a:t>- ODBIJ </a:t>
          </a:r>
          <a:r>
            <a:rPr lang="de-DE"/>
            <a:t>(kupovinu nepotrebnih stvari)</a:t>
          </a:r>
          <a:endParaRPr lang="en-US"/>
        </a:p>
      </dgm:t>
    </dgm:pt>
    <dgm:pt modelId="{A3AB6BFF-980D-4FE6-B08C-9CE3BC3B5437}" type="parTrans" cxnId="{C2265B1D-4785-4BAF-8487-FE7F050EC128}">
      <dgm:prSet/>
      <dgm:spPr/>
      <dgm:t>
        <a:bodyPr/>
        <a:lstStyle/>
        <a:p>
          <a:endParaRPr lang="en-US"/>
        </a:p>
      </dgm:t>
    </dgm:pt>
    <dgm:pt modelId="{7692724D-881C-40BA-B0E4-4760894548EB}" type="sibTrans" cxnId="{C2265B1D-4785-4BAF-8487-FE7F050EC128}">
      <dgm:prSet/>
      <dgm:spPr/>
      <dgm:t>
        <a:bodyPr/>
        <a:lstStyle/>
        <a:p>
          <a:endParaRPr lang="en-US"/>
        </a:p>
      </dgm:t>
    </dgm:pt>
    <dgm:pt modelId="{994A81A7-E253-4BC6-99F8-FACCF0C8BBFF}">
      <dgm:prSet/>
      <dgm:spPr/>
      <dgm:t>
        <a:bodyPr/>
        <a:lstStyle/>
        <a:p>
          <a:r>
            <a:rPr lang="de-DE" b="1"/>
            <a:t>- SMANJI</a:t>
          </a:r>
          <a:r>
            <a:rPr lang="de-DE"/>
            <a:t> (ono čime se inače koristiš)</a:t>
          </a:r>
          <a:endParaRPr lang="en-US"/>
        </a:p>
      </dgm:t>
    </dgm:pt>
    <dgm:pt modelId="{0845B2AB-5450-45AD-A16E-F214B0B2E577}" type="parTrans" cxnId="{EC4F7DE2-FCF6-4B21-96B8-B717F23AD8EC}">
      <dgm:prSet/>
      <dgm:spPr/>
      <dgm:t>
        <a:bodyPr/>
        <a:lstStyle/>
        <a:p>
          <a:endParaRPr lang="en-US"/>
        </a:p>
      </dgm:t>
    </dgm:pt>
    <dgm:pt modelId="{833E5742-1397-49EB-8B7C-3183FE605BEA}" type="sibTrans" cxnId="{EC4F7DE2-FCF6-4B21-96B8-B717F23AD8EC}">
      <dgm:prSet/>
      <dgm:spPr/>
      <dgm:t>
        <a:bodyPr/>
        <a:lstStyle/>
        <a:p>
          <a:endParaRPr lang="en-US"/>
        </a:p>
      </dgm:t>
    </dgm:pt>
    <dgm:pt modelId="{34E9CF71-FB69-4B1B-9AF7-C57F2FD8D1DA}">
      <dgm:prSet/>
      <dgm:spPr/>
      <dgm:t>
        <a:bodyPr/>
        <a:lstStyle/>
        <a:p>
          <a:r>
            <a:rPr lang="de-DE" b="1"/>
            <a:t>- PONOVNO ISKORISTI</a:t>
          </a:r>
          <a:r>
            <a:rPr lang="de-DE"/>
            <a:t> (stvari koje već imaš)</a:t>
          </a:r>
          <a:endParaRPr lang="en-US"/>
        </a:p>
      </dgm:t>
    </dgm:pt>
    <dgm:pt modelId="{BC3A8ABA-CBB8-470D-BEFA-C345E6837981}" type="parTrans" cxnId="{F2940BBE-BD64-40C1-ADD9-F80B1200B343}">
      <dgm:prSet/>
      <dgm:spPr/>
      <dgm:t>
        <a:bodyPr/>
        <a:lstStyle/>
        <a:p>
          <a:endParaRPr lang="en-US"/>
        </a:p>
      </dgm:t>
    </dgm:pt>
    <dgm:pt modelId="{DB3D9A7F-0D70-4484-B673-0F12DCF39CD8}" type="sibTrans" cxnId="{F2940BBE-BD64-40C1-ADD9-F80B1200B343}">
      <dgm:prSet/>
      <dgm:spPr/>
      <dgm:t>
        <a:bodyPr/>
        <a:lstStyle/>
        <a:p>
          <a:endParaRPr lang="en-US"/>
        </a:p>
      </dgm:t>
    </dgm:pt>
    <dgm:pt modelId="{563E3D6C-7DC9-43D3-A4BE-412C36E4117F}">
      <dgm:prSet/>
      <dgm:spPr/>
      <dgm:t>
        <a:bodyPr/>
        <a:lstStyle/>
        <a:p>
          <a:r>
            <a:rPr lang="de-DE" b="1"/>
            <a:t>- RECIKLIRAJ</a:t>
          </a:r>
          <a:r>
            <a:rPr lang="de-DE"/>
            <a:t> (ne samo doslovno recikliranje, nego promjena namjene stvarima koje su izgubile svrhu)</a:t>
          </a:r>
          <a:endParaRPr lang="en-US"/>
        </a:p>
      </dgm:t>
    </dgm:pt>
    <dgm:pt modelId="{D3320213-0D98-468F-BA99-CB8D0ACF1B7D}" type="parTrans" cxnId="{D51DD5D6-DA0B-4F83-9617-AA0C8A464967}">
      <dgm:prSet/>
      <dgm:spPr/>
      <dgm:t>
        <a:bodyPr/>
        <a:lstStyle/>
        <a:p>
          <a:endParaRPr lang="en-US"/>
        </a:p>
      </dgm:t>
    </dgm:pt>
    <dgm:pt modelId="{E6F03BB5-0FB5-4D5D-B18E-A7DCA60E886A}" type="sibTrans" cxnId="{D51DD5D6-DA0B-4F83-9617-AA0C8A464967}">
      <dgm:prSet/>
      <dgm:spPr/>
      <dgm:t>
        <a:bodyPr/>
        <a:lstStyle/>
        <a:p>
          <a:endParaRPr lang="en-US"/>
        </a:p>
      </dgm:t>
    </dgm:pt>
    <dgm:pt modelId="{18394B54-E85F-4FAB-BF74-C32DC6EC256F}">
      <dgm:prSet/>
      <dgm:spPr/>
      <dgm:t>
        <a:bodyPr/>
        <a:lstStyle/>
        <a:p>
          <a:r>
            <a:rPr lang="de-DE" b="1"/>
            <a:t>- TRULI </a:t>
          </a:r>
          <a:r>
            <a:rPr lang="de-DE"/>
            <a:t>(kompostiraj).</a:t>
          </a:r>
          <a:endParaRPr lang="en-US"/>
        </a:p>
      </dgm:t>
    </dgm:pt>
    <dgm:pt modelId="{9A8B1846-7901-401B-944A-78F207B9BAE6}" type="parTrans" cxnId="{AF3C7E9A-869D-4ABC-A7C7-024541BB84FD}">
      <dgm:prSet/>
      <dgm:spPr/>
      <dgm:t>
        <a:bodyPr/>
        <a:lstStyle/>
        <a:p>
          <a:endParaRPr lang="en-US"/>
        </a:p>
      </dgm:t>
    </dgm:pt>
    <dgm:pt modelId="{05B9F090-5739-40E0-82CD-B3850CBA32A8}" type="sibTrans" cxnId="{AF3C7E9A-869D-4ABC-A7C7-024541BB84FD}">
      <dgm:prSet/>
      <dgm:spPr/>
      <dgm:t>
        <a:bodyPr/>
        <a:lstStyle/>
        <a:p>
          <a:endParaRPr lang="en-US"/>
        </a:p>
      </dgm:t>
    </dgm:pt>
    <dgm:pt modelId="{CFBD6D7D-C4DF-4C02-8ECC-1AC8FC978824}" type="pres">
      <dgm:prSet presAssocID="{82A3E471-B73F-4332-9572-7CA584445ABA}" presName="Name0" presStyleCnt="0">
        <dgm:presLayoutVars>
          <dgm:dir/>
          <dgm:resizeHandles val="exact"/>
        </dgm:presLayoutVars>
      </dgm:prSet>
      <dgm:spPr/>
    </dgm:pt>
    <dgm:pt modelId="{06D72022-662F-4FE6-A203-5E25336F1B59}" type="pres">
      <dgm:prSet presAssocID="{9343DC24-40A8-4145-8EBF-BD96BA39216E}" presName="node" presStyleLbl="node1" presStyleIdx="0" presStyleCnt="6">
        <dgm:presLayoutVars>
          <dgm:bulletEnabled val="1"/>
        </dgm:presLayoutVars>
      </dgm:prSet>
      <dgm:spPr/>
    </dgm:pt>
    <dgm:pt modelId="{BE67338F-F72D-4A50-9903-8B3B68D66545}" type="pres">
      <dgm:prSet presAssocID="{B7F99255-8D90-45CB-863E-A002D9C43FD4}" presName="sibTrans" presStyleLbl="sibTrans1D1" presStyleIdx="0" presStyleCnt="5"/>
      <dgm:spPr/>
    </dgm:pt>
    <dgm:pt modelId="{1ABB89BD-7007-4C42-B34D-6E72EB14B872}" type="pres">
      <dgm:prSet presAssocID="{B7F99255-8D90-45CB-863E-A002D9C43FD4}" presName="connectorText" presStyleLbl="sibTrans1D1" presStyleIdx="0" presStyleCnt="5"/>
      <dgm:spPr/>
    </dgm:pt>
    <dgm:pt modelId="{00126FE7-6874-4BA3-8E8D-BB1DACF208B3}" type="pres">
      <dgm:prSet presAssocID="{BDC37FE1-C610-4831-9938-3E852B5421B7}" presName="node" presStyleLbl="node1" presStyleIdx="1" presStyleCnt="6">
        <dgm:presLayoutVars>
          <dgm:bulletEnabled val="1"/>
        </dgm:presLayoutVars>
      </dgm:prSet>
      <dgm:spPr/>
    </dgm:pt>
    <dgm:pt modelId="{09C70F22-B83B-4B59-B2F9-1A517D5F62FF}" type="pres">
      <dgm:prSet presAssocID="{7692724D-881C-40BA-B0E4-4760894548EB}" presName="sibTrans" presStyleLbl="sibTrans1D1" presStyleIdx="1" presStyleCnt="5"/>
      <dgm:spPr/>
    </dgm:pt>
    <dgm:pt modelId="{B554F42B-D392-4A6B-8406-CDA468672668}" type="pres">
      <dgm:prSet presAssocID="{7692724D-881C-40BA-B0E4-4760894548EB}" presName="connectorText" presStyleLbl="sibTrans1D1" presStyleIdx="1" presStyleCnt="5"/>
      <dgm:spPr/>
    </dgm:pt>
    <dgm:pt modelId="{5564D6D9-5E61-4A20-8C44-A66AA7B1033B}" type="pres">
      <dgm:prSet presAssocID="{994A81A7-E253-4BC6-99F8-FACCF0C8BBFF}" presName="node" presStyleLbl="node1" presStyleIdx="2" presStyleCnt="6">
        <dgm:presLayoutVars>
          <dgm:bulletEnabled val="1"/>
        </dgm:presLayoutVars>
      </dgm:prSet>
      <dgm:spPr/>
    </dgm:pt>
    <dgm:pt modelId="{1378F5DA-70A9-40F9-9743-591392E524CE}" type="pres">
      <dgm:prSet presAssocID="{833E5742-1397-49EB-8B7C-3183FE605BEA}" presName="sibTrans" presStyleLbl="sibTrans1D1" presStyleIdx="2" presStyleCnt="5"/>
      <dgm:spPr/>
    </dgm:pt>
    <dgm:pt modelId="{A5AD4D84-CC7E-4F21-8661-546B36D3E94E}" type="pres">
      <dgm:prSet presAssocID="{833E5742-1397-49EB-8B7C-3183FE605BEA}" presName="connectorText" presStyleLbl="sibTrans1D1" presStyleIdx="2" presStyleCnt="5"/>
      <dgm:spPr/>
    </dgm:pt>
    <dgm:pt modelId="{2B91C39C-0BB1-4752-8AAB-12568BFB308D}" type="pres">
      <dgm:prSet presAssocID="{34E9CF71-FB69-4B1B-9AF7-C57F2FD8D1DA}" presName="node" presStyleLbl="node1" presStyleIdx="3" presStyleCnt="6">
        <dgm:presLayoutVars>
          <dgm:bulletEnabled val="1"/>
        </dgm:presLayoutVars>
      </dgm:prSet>
      <dgm:spPr/>
    </dgm:pt>
    <dgm:pt modelId="{1B6113EB-F726-4528-9C19-54514488D51F}" type="pres">
      <dgm:prSet presAssocID="{DB3D9A7F-0D70-4484-B673-0F12DCF39CD8}" presName="sibTrans" presStyleLbl="sibTrans1D1" presStyleIdx="3" presStyleCnt="5"/>
      <dgm:spPr/>
    </dgm:pt>
    <dgm:pt modelId="{95DB20EC-75B9-4567-B8A3-3476F85B2E64}" type="pres">
      <dgm:prSet presAssocID="{DB3D9A7F-0D70-4484-B673-0F12DCF39CD8}" presName="connectorText" presStyleLbl="sibTrans1D1" presStyleIdx="3" presStyleCnt="5"/>
      <dgm:spPr/>
    </dgm:pt>
    <dgm:pt modelId="{3E7DDAA0-D145-4C86-96E1-A3932D4CEBAC}" type="pres">
      <dgm:prSet presAssocID="{563E3D6C-7DC9-43D3-A4BE-412C36E4117F}" presName="node" presStyleLbl="node1" presStyleIdx="4" presStyleCnt="6">
        <dgm:presLayoutVars>
          <dgm:bulletEnabled val="1"/>
        </dgm:presLayoutVars>
      </dgm:prSet>
      <dgm:spPr/>
    </dgm:pt>
    <dgm:pt modelId="{11EEF4C7-3FDB-4DB4-AF45-883D071774C2}" type="pres">
      <dgm:prSet presAssocID="{E6F03BB5-0FB5-4D5D-B18E-A7DCA60E886A}" presName="sibTrans" presStyleLbl="sibTrans1D1" presStyleIdx="4" presStyleCnt="5"/>
      <dgm:spPr/>
    </dgm:pt>
    <dgm:pt modelId="{C8C64566-1AE2-439B-A693-2DD507D62BB1}" type="pres">
      <dgm:prSet presAssocID="{E6F03BB5-0FB5-4D5D-B18E-A7DCA60E886A}" presName="connectorText" presStyleLbl="sibTrans1D1" presStyleIdx="4" presStyleCnt="5"/>
      <dgm:spPr/>
    </dgm:pt>
    <dgm:pt modelId="{2D2BF2F2-D883-4C63-B4B5-FFDE1BD1F819}" type="pres">
      <dgm:prSet presAssocID="{18394B54-E85F-4FAB-BF74-C32DC6EC256F}" presName="node" presStyleLbl="node1" presStyleIdx="5" presStyleCnt="6">
        <dgm:presLayoutVars>
          <dgm:bulletEnabled val="1"/>
        </dgm:presLayoutVars>
      </dgm:prSet>
      <dgm:spPr/>
    </dgm:pt>
  </dgm:ptLst>
  <dgm:cxnLst>
    <dgm:cxn modelId="{779FCB09-A1AE-485E-BFD3-1414562AF2B7}" type="presOf" srcId="{E6F03BB5-0FB5-4D5D-B18E-A7DCA60E886A}" destId="{11EEF4C7-3FDB-4DB4-AF45-883D071774C2}" srcOrd="0" destOrd="0" presId="urn:microsoft.com/office/officeart/2016/7/layout/RepeatingBendingProcessNew"/>
    <dgm:cxn modelId="{B79FCA1B-8E05-4786-9378-EFC4B16A58A4}" type="presOf" srcId="{B7F99255-8D90-45CB-863E-A002D9C43FD4}" destId="{1ABB89BD-7007-4C42-B34D-6E72EB14B872}" srcOrd="1" destOrd="0" presId="urn:microsoft.com/office/officeart/2016/7/layout/RepeatingBendingProcessNew"/>
    <dgm:cxn modelId="{A0D4291D-0F19-4871-BCC3-5126A4F4B6CC}" type="presOf" srcId="{833E5742-1397-49EB-8B7C-3183FE605BEA}" destId="{1378F5DA-70A9-40F9-9743-591392E524CE}" srcOrd="0" destOrd="0" presId="urn:microsoft.com/office/officeart/2016/7/layout/RepeatingBendingProcessNew"/>
    <dgm:cxn modelId="{C2265B1D-4785-4BAF-8487-FE7F050EC128}" srcId="{82A3E471-B73F-4332-9572-7CA584445ABA}" destId="{BDC37FE1-C610-4831-9938-3E852B5421B7}" srcOrd="1" destOrd="0" parTransId="{A3AB6BFF-980D-4FE6-B08C-9CE3BC3B5437}" sibTransId="{7692724D-881C-40BA-B0E4-4760894548EB}"/>
    <dgm:cxn modelId="{0D76171E-B797-4FC0-A706-FDB156A4C445}" type="presOf" srcId="{E6F03BB5-0FB5-4D5D-B18E-A7DCA60E886A}" destId="{C8C64566-1AE2-439B-A693-2DD507D62BB1}" srcOrd="1" destOrd="0" presId="urn:microsoft.com/office/officeart/2016/7/layout/RepeatingBendingProcessNew"/>
    <dgm:cxn modelId="{58C9B233-65DC-416A-A83D-5BC2DEF8CAFB}" type="presOf" srcId="{DB3D9A7F-0D70-4484-B673-0F12DCF39CD8}" destId="{95DB20EC-75B9-4567-B8A3-3476F85B2E64}" srcOrd="1" destOrd="0" presId="urn:microsoft.com/office/officeart/2016/7/layout/RepeatingBendingProcessNew"/>
    <dgm:cxn modelId="{6BC4B936-2191-40F9-993D-C0079FFDA439}" type="presOf" srcId="{18394B54-E85F-4FAB-BF74-C32DC6EC256F}" destId="{2D2BF2F2-D883-4C63-B4B5-FFDE1BD1F819}" srcOrd="0" destOrd="0" presId="urn:microsoft.com/office/officeart/2016/7/layout/RepeatingBendingProcessNew"/>
    <dgm:cxn modelId="{773D573E-D1E5-41D2-BE15-D215500586F7}" type="presOf" srcId="{BDC37FE1-C610-4831-9938-3E852B5421B7}" destId="{00126FE7-6874-4BA3-8E8D-BB1DACF208B3}" srcOrd="0" destOrd="0" presId="urn:microsoft.com/office/officeart/2016/7/layout/RepeatingBendingProcessNew"/>
    <dgm:cxn modelId="{1349C642-7195-4B2F-B277-AEB98668812F}" type="presOf" srcId="{563E3D6C-7DC9-43D3-A4BE-412C36E4117F}" destId="{3E7DDAA0-D145-4C86-96E1-A3932D4CEBAC}" srcOrd="0" destOrd="0" presId="urn:microsoft.com/office/officeart/2016/7/layout/RepeatingBendingProcessNew"/>
    <dgm:cxn modelId="{259D7645-294C-435E-92E2-C15802C10147}" type="presOf" srcId="{7692724D-881C-40BA-B0E4-4760894548EB}" destId="{09C70F22-B83B-4B59-B2F9-1A517D5F62FF}" srcOrd="0" destOrd="0" presId="urn:microsoft.com/office/officeart/2016/7/layout/RepeatingBendingProcessNew"/>
    <dgm:cxn modelId="{986F0168-77FE-481F-9A16-B01B7D6891A3}" type="presOf" srcId="{B7F99255-8D90-45CB-863E-A002D9C43FD4}" destId="{BE67338F-F72D-4A50-9903-8B3B68D66545}" srcOrd="0" destOrd="0" presId="urn:microsoft.com/office/officeart/2016/7/layout/RepeatingBendingProcessNew"/>
    <dgm:cxn modelId="{4CAB3570-C01E-4FB2-88BA-80ED0F723343}" type="presOf" srcId="{DB3D9A7F-0D70-4484-B673-0F12DCF39CD8}" destId="{1B6113EB-F726-4528-9C19-54514488D51F}" srcOrd="0" destOrd="0" presId="urn:microsoft.com/office/officeart/2016/7/layout/RepeatingBendingProcessNew"/>
    <dgm:cxn modelId="{9693F68F-56AD-41B1-901A-B38D8D3D35C6}" type="presOf" srcId="{833E5742-1397-49EB-8B7C-3183FE605BEA}" destId="{A5AD4D84-CC7E-4F21-8661-546B36D3E94E}" srcOrd="1" destOrd="0" presId="urn:microsoft.com/office/officeart/2016/7/layout/RepeatingBendingProcessNew"/>
    <dgm:cxn modelId="{08FF8B95-9A56-43C5-9B38-75D73311C9D5}" type="presOf" srcId="{7692724D-881C-40BA-B0E4-4760894548EB}" destId="{B554F42B-D392-4A6B-8406-CDA468672668}" srcOrd="1" destOrd="0" presId="urn:microsoft.com/office/officeart/2016/7/layout/RepeatingBendingProcessNew"/>
    <dgm:cxn modelId="{AF3C7E9A-869D-4ABC-A7C7-024541BB84FD}" srcId="{82A3E471-B73F-4332-9572-7CA584445ABA}" destId="{18394B54-E85F-4FAB-BF74-C32DC6EC256F}" srcOrd="5" destOrd="0" parTransId="{9A8B1846-7901-401B-944A-78F207B9BAE6}" sibTransId="{05B9F090-5739-40E0-82CD-B3850CBA32A8}"/>
    <dgm:cxn modelId="{F7A692A8-5999-4D5B-A69A-8BD07DF1582F}" type="presOf" srcId="{994A81A7-E253-4BC6-99F8-FACCF0C8BBFF}" destId="{5564D6D9-5E61-4A20-8C44-A66AA7B1033B}" srcOrd="0" destOrd="0" presId="urn:microsoft.com/office/officeart/2016/7/layout/RepeatingBendingProcessNew"/>
    <dgm:cxn modelId="{32C62AB2-1760-48E8-87A8-B4C3816AB088}" type="presOf" srcId="{82A3E471-B73F-4332-9572-7CA584445ABA}" destId="{CFBD6D7D-C4DF-4C02-8ECC-1AC8FC978824}" srcOrd="0" destOrd="0" presId="urn:microsoft.com/office/officeart/2016/7/layout/RepeatingBendingProcessNew"/>
    <dgm:cxn modelId="{AD94F9BB-EF8E-4CAD-A855-13171E45D576}" type="presOf" srcId="{9343DC24-40A8-4145-8EBF-BD96BA39216E}" destId="{06D72022-662F-4FE6-A203-5E25336F1B59}" srcOrd="0" destOrd="0" presId="urn:microsoft.com/office/officeart/2016/7/layout/RepeatingBendingProcessNew"/>
    <dgm:cxn modelId="{F2940BBE-BD64-40C1-ADD9-F80B1200B343}" srcId="{82A3E471-B73F-4332-9572-7CA584445ABA}" destId="{34E9CF71-FB69-4B1B-9AF7-C57F2FD8D1DA}" srcOrd="3" destOrd="0" parTransId="{BC3A8ABA-CBB8-470D-BEFA-C345E6837981}" sibTransId="{DB3D9A7F-0D70-4484-B673-0F12DCF39CD8}"/>
    <dgm:cxn modelId="{A640BEC3-1213-431D-9229-C1CCDCD57666}" type="presOf" srcId="{34E9CF71-FB69-4B1B-9AF7-C57F2FD8D1DA}" destId="{2B91C39C-0BB1-4752-8AAB-12568BFB308D}" srcOrd="0" destOrd="0" presId="urn:microsoft.com/office/officeart/2016/7/layout/RepeatingBendingProcessNew"/>
    <dgm:cxn modelId="{D51DD5D6-DA0B-4F83-9617-AA0C8A464967}" srcId="{82A3E471-B73F-4332-9572-7CA584445ABA}" destId="{563E3D6C-7DC9-43D3-A4BE-412C36E4117F}" srcOrd="4" destOrd="0" parTransId="{D3320213-0D98-468F-BA99-CB8D0ACF1B7D}" sibTransId="{E6F03BB5-0FB5-4D5D-B18E-A7DCA60E886A}"/>
    <dgm:cxn modelId="{26AAA0D8-AAF7-4C1F-B40E-C7BE44EC6746}" srcId="{82A3E471-B73F-4332-9572-7CA584445ABA}" destId="{9343DC24-40A8-4145-8EBF-BD96BA39216E}" srcOrd="0" destOrd="0" parTransId="{8049B632-51C2-40FF-9ADD-4B34115E7872}" sibTransId="{B7F99255-8D90-45CB-863E-A002D9C43FD4}"/>
    <dgm:cxn modelId="{EC4F7DE2-FCF6-4B21-96B8-B717F23AD8EC}" srcId="{82A3E471-B73F-4332-9572-7CA584445ABA}" destId="{994A81A7-E253-4BC6-99F8-FACCF0C8BBFF}" srcOrd="2" destOrd="0" parTransId="{0845B2AB-5450-45AD-A16E-F214B0B2E577}" sibTransId="{833E5742-1397-49EB-8B7C-3183FE605BEA}"/>
    <dgm:cxn modelId="{222B96C3-70F0-4019-B084-613328FDD7A3}" type="presParOf" srcId="{CFBD6D7D-C4DF-4C02-8ECC-1AC8FC978824}" destId="{06D72022-662F-4FE6-A203-5E25336F1B59}" srcOrd="0" destOrd="0" presId="urn:microsoft.com/office/officeart/2016/7/layout/RepeatingBendingProcessNew"/>
    <dgm:cxn modelId="{738B40C4-4F96-4916-952C-1DA920F3BF55}" type="presParOf" srcId="{CFBD6D7D-C4DF-4C02-8ECC-1AC8FC978824}" destId="{BE67338F-F72D-4A50-9903-8B3B68D66545}" srcOrd="1" destOrd="0" presId="urn:microsoft.com/office/officeart/2016/7/layout/RepeatingBendingProcessNew"/>
    <dgm:cxn modelId="{A04390FE-B8A8-410F-B12B-981EF866B5E2}" type="presParOf" srcId="{BE67338F-F72D-4A50-9903-8B3B68D66545}" destId="{1ABB89BD-7007-4C42-B34D-6E72EB14B872}" srcOrd="0" destOrd="0" presId="urn:microsoft.com/office/officeart/2016/7/layout/RepeatingBendingProcessNew"/>
    <dgm:cxn modelId="{AA098BED-1DF2-4C03-A9F8-B72F809F83DD}" type="presParOf" srcId="{CFBD6D7D-C4DF-4C02-8ECC-1AC8FC978824}" destId="{00126FE7-6874-4BA3-8E8D-BB1DACF208B3}" srcOrd="2" destOrd="0" presId="urn:microsoft.com/office/officeart/2016/7/layout/RepeatingBendingProcessNew"/>
    <dgm:cxn modelId="{BA8C08E1-4C03-4614-A34F-2F8A9BA74EE0}" type="presParOf" srcId="{CFBD6D7D-C4DF-4C02-8ECC-1AC8FC978824}" destId="{09C70F22-B83B-4B59-B2F9-1A517D5F62FF}" srcOrd="3" destOrd="0" presId="urn:microsoft.com/office/officeart/2016/7/layout/RepeatingBendingProcessNew"/>
    <dgm:cxn modelId="{103003FC-4C51-43E9-889D-6AA8097B4005}" type="presParOf" srcId="{09C70F22-B83B-4B59-B2F9-1A517D5F62FF}" destId="{B554F42B-D392-4A6B-8406-CDA468672668}" srcOrd="0" destOrd="0" presId="urn:microsoft.com/office/officeart/2016/7/layout/RepeatingBendingProcessNew"/>
    <dgm:cxn modelId="{5EB7A207-8534-4FD5-AA06-6583A8F38FA8}" type="presParOf" srcId="{CFBD6D7D-C4DF-4C02-8ECC-1AC8FC978824}" destId="{5564D6D9-5E61-4A20-8C44-A66AA7B1033B}" srcOrd="4" destOrd="0" presId="urn:microsoft.com/office/officeart/2016/7/layout/RepeatingBendingProcessNew"/>
    <dgm:cxn modelId="{B1A4F63C-F179-4771-B800-3B8AB243A5F1}" type="presParOf" srcId="{CFBD6D7D-C4DF-4C02-8ECC-1AC8FC978824}" destId="{1378F5DA-70A9-40F9-9743-591392E524CE}" srcOrd="5" destOrd="0" presId="urn:microsoft.com/office/officeart/2016/7/layout/RepeatingBendingProcessNew"/>
    <dgm:cxn modelId="{8588A0DE-3149-4644-B490-3A0BD73E807D}" type="presParOf" srcId="{1378F5DA-70A9-40F9-9743-591392E524CE}" destId="{A5AD4D84-CC7E-4F21-8661-546B36D3E94E}" srcOrd="0" destOrd="0" presId="urn:microsoft.com/office/officeart/2016/7/layout/RepeatingBendingProcessNew"/>
    <dgm:cxn modelId="{724BABEC-EF05-40C3-BCF0-ADBB8918C874}" type="presParOf" srcId="{CFBD6D7D-C4DF-4C02-8ECC-1AC8FC978824}" destId="{2B91C39C-0BB1-4752-8AAB-12568BFB308D}" srcOrd="6" destOrd="0" presId="urn:microsoft.com/office/officeart/2016/7/layout/RepeatingBendingProcessNew"/>
    <dgm:cxn modelId="{84EBC8D3-55DE-44F7-9DBF-BF6837E33D07}" type="presParOf" srcId="{CFBD6D7D-C4DF-4C02-8ECC-1AC8FC978824}" destId="{1B6113EB-F726-4528-9C19-54514488D51F}" srcOrd="7" destOrd="0" presId="urn:microsoft.com/office/officeart/2016/7/layout/RepeatingBendingProcessNew"/>
    <dgm:cxn modelId="{21C9E037-C7FA-453C-929B-B020597B1AD2}" type="presParOf" srcId="{1B6113EB-F726-4528-9C19-54514488D51F}" destId="{95DB20EC-75B9-4567-B8A3-3476F85B2E64}" srcOrd="0" destOrd="0" presId="urn:microsoft.com/office/officeart/2016/7/layout/RepeatingBendingProcessNew"/>
    <dgm:cxn modelId="{BD42B41E-076C-4A3A-A2EB-E1EE9A1A4272}" type="presParOf" srcId="{CFBD6D7D-C4DF-4C02-8ECC-1AC8FC978824}" destId="{3E7DDAA0-D145-4C86-96E1-A3932D4CEBAC}" srcOrd="8" destOrd="0" presId="urn:microsoft.com/office/officeart/2016/7/layout/RepeatingBendingProcessNew"/>
    <dgm:cxn modelId="{A8A4D53A-9DDA-4AF2-B206-CA44206DD349}" type="presParOf" srcId="{CFBD6D7D-C4DF-4C02-8ECC-1AC8FC978824}" destId="{11EEF4C7-3FDB-4DB4-AF45-883D071774C2}" srcOrd="9" destOrd="0" presId="urn:microsoft.com/office/officeart/2016/7/layout/RepeatingBendingProcessNew"/>
    <dgm:cxn modelId="{96D9CD7A-E26F-4C35-B7C6-A6BE3A62433F}" type="presParOf" srcId="{11EEF4C7-3FDB-4DB4-AF45-883D071774C2}" destId="{C8C64566-1AE2-439B-A693-2DD507D62BB1}" srcOrd="0" destOrd="0" presId="urn:microsoft.com/office/officeart/2016/7/layout/RepeatingBendingProcessNew"/>
    <dgm:cxn modelId="{9F701D3E-CC52-45DD-87FB-CE809F01E74A}" type="presParOf" srcId="{CFBD6D7D-C4DF-4C02-8ECC-1AC8FC978824}" destId="{2D2BF2F2-D883-4C63-B4B5-FFDE1BD1F81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EC31C-66EA-4103-B14E-61EA036B1D6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CCDBB8D-B9B6-4B86-B18B-DBAB044A45ED}">
      <dgm:prSet/>
      <dgm:spPr/>
      <dgm:t>
        <a:bodyPr/>
        <a:lstStyle/>
        <a:p>
          <a:r>
            <a:rPr lang="de-DE"/>
            <a:t>Sva plastika koja se ikada proizvela još je uvijek u nekom obliku na Zemlji. </a:t>
          </a:r>
          <a:endParaRPr lang="en-US"/>
        </a:p>
      </dgm:t>
    </dgm:pt>
    <dgm:pt modelId="{3325152E-2B79-42E5-B703-25B96A5842AE}" type="parTrans" cxnId="{EB482486-05AE-4601-B890-80D6D368D0CB}">
      <dgm:prSet/>
      <dgm:spPr/>
      <dgm:t>
        <a:bodyPr/>
        <a:lstStyle/>
        <a:p>
          <a:endParaRPr lang="en-US"/>
        </a:p>
      </dgm:t>
    </dgm:pt>
    <dgm:pt modelId="{B9A1C191-AE62-4F72-8575-278C0A8166BC}" type="sibTrans" cxnId="{EB482486-05AE-4601-B890-80D6D368D0CB}">
      <dgm:prSet/>
      <dgm:spPr/>
      <dgm:t>
        <a:bodyPr/>
        <a:lstStyle/>
        <a:p>
          <a:endParaRPr lang="en-US"/>
        </a:p>
      </dgm:t>
    </dgm:pt>
    <dgm:pt modelId="{C8B5DF1C-B517-47CA-A9A4-5BD57500ACED}">
      <dgm:prSet/>
      <dgm:spPr/>
      <dgm:t>
        <a:bodyPr/>
        <a:lstStyle/>
        <a:p>
          <a:r>
            <a:rPr lang="de-DE"/>
            <a:t>O</a:t>
          </a:r>
          <a:r>
            <a:rPr lang="bs-Latn-BA"/>
            <a:t>k</a:t>
          </a:r>
          <a:r>
            <a:rPr lang="de-DE"/>
            <a:t>eani su puni plastičnog otpada, a procjenjuje se da oko osam mili</a:t>
          </a:r>
          <a:r>
            <a:rPr lang="bs-Latn-BA"/>
            <a:t>o</a:t>
          </a:r>
          <a:r>
            <a:rPr lang="de-DE"/>
            <a:t>na tona plastike godišnje ulazi u mora </a:t>
          </a:r>
          <a:r>
            <a:rPr lang="bs-Latn-BA"/>
            <a:t>širom</a:t>
          </a:r>
          <a:r>
            <a:rPr lang="de-DE"/>
            <a:t> svijeta te da se oko 80 % onečišćenja svjetskih mora odnosi na plastiku.</a:t>
          </a:r>
          <a:endParaRPr lang="en-US"/>
        </a:p>
      </dgm:t>
    </dgm:pt>
    <dgm:pt modelId="{FCBAA2E4-4F12-4010-B98E-E6EE1A0E1EF8}" type="parTrans" cxnId="{5D2DF57D-FD9D-4CD4-A3B7-30A3392E2DC7}">
      <dgm:prSet/>
      <dgm:spPr/>
      <dgm:t>
        <a:bodyPr/>
        <a:lstStyle/>
        <a:p>
          <a:endParaRPr lang="en-US"/>
        </a:p>
      </dgm:t>
    </dgm:pt>
    <dgm:pt modelId="{2AEA316D-382B-4C60-83D5-D339719450B0}" type="sibTrans" cxnId="{5D2DF57D-FD9D-4CD4-A3B7-30A3392E2DC7}">
      <dgm:prSet/>
      <dgm:spPr/>
      <dgm:t>
        <a:bodyPr/>
        <a:lstStyle/>
        <a:p>
          <a:endParaRPr lang="en-US"/>
        </a:p>
      </dgm:t>
    </dgm:pt>
    <dgm:pt modelId="{078A9205-40FD-4499-891D-48055EF070F4}" type="pres">
      <dgm:prSet presAssocID="{631EC31C-66EA-4103-B14E-61EA036B1D61}" presName="linear" presStyleCnt="0">
        <dgm:presLayoutVars>
          <dgm:animLvl val="lvl"/>
          <dgm:resizeHandles val="exact"/>
        </dgm:presLayoutVars>
      </dgm:prSet>
      <dgm:spPr/>
    </dgm:pt>
    <dgm:pt modelId="{1313D999-7B7B-4135-A29E-4D54467E9568}" type="pres">
      <dgm:prSet presAssocID="{CCCDBB8D-B9B6-4B86-B18B-DBAB044A45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C6E2B6-49FC-400F-A447-9E80241FD90B}" type="pres">
      <dgm:prSet presAssocID="{B9A1C191-AE62-4F72-8575-278C0A8166BC}" presName="spacer" presStyleCnt="0"/>
      <dgm:spPr/>
    </dgm:pt>
    <dgm:pt modelId="{C16DF027-FA46-4778-9573-7E0F0BCAA269}" type="pres">
      <dgm:prSet presAssocID="{C8B5DF1C-B517-47CA-A9A4-5BD57500AC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8ED816-3074-4D95-BDD5-C79ABEAEC1C6}" type="presOf" srcId="{CCCDBB8D-B9B6-4B86-B18B-DBAB044A45ED}" destId="{1313D999-7B7B-4135-A29E-4D54467E9568}" srcOrd="0" destOrd="0" presId="urn:microsoft.com/office/officeart/2005/8/layout/vList2"/>
    <dgm:cxn modelId="{5D2DF57D-FD9D-4CD4-A3B7-30A3392E2DC7}" srcId="{631EC31C-66EA-4103-B14E-61EA036B1D61}" destId="{C8B5DF1C-B517-47CA-A9A4-5BD57500ACED}" srcOrd="1" destOrd="0" parTransId="{FCBAA2E4-4F12-4010-B98E-E6EE1A0E1EF8}" sibTransId="{2AEA316D-382B-4C60-83D5-D339719450B0}"/>
    <dgm:cxn modelId="{EB482486-05AE-4601-B890-80D6D368D0CB}" srcId="{631EC31C-66EA-4103-B14E-61EA036B1D61}" destId="{CCCDBB8D-B9B6-4B86-B18B-DBAB044A45ED}" srcOrd="0" destOrd="0" parTransId="{3325152E-2B79-42E5-B703-25B96A5842AE}" sibTransId="{B9A1C191-AE62-4F72-8575-278C0A8166BC}"/>
    <dgm:cxn modelId="{AA6A66B1-E293-4431-8447-249FB85BF071}" type="presOf" srcId="{631EC31C-66EA-4103-B14E-61EA036B1D61}" destId="{078A9205-40FD-4499-891D-48055EF070F4}" srcOrd="0" destOrd="0" presId="urn:microsoft.com/office/officeart/2005/8/layout/vList2"/>
    <dgm:cxn modelId="{0EBFE3F5-53B0-4E5B-BC24-AC84BB5349D7}" type="presOf" srcId="{C8B5DF1C-B517-47CA-A9A4-5BD57500ACED}" destId="{C16DF027-FA46-4778-9573-7E0F0BCAA269}" srcOrd="0" destOrd="0" presId="urn:microsoft.com/office/officeart/2005/8/layout/vList2"/>
    <dgm:cxn modelId="{4F7F6AA8-167A-4903-B15F-A3A14254C095}" type="presParOf" srcId="{078A9205-40FD-4499-891D-48055EF070F4}" destId="{1313D999-7B7B-4135-A29E-4D54467E9568}" srcOrd="0" destOrd="0" presId="urn:microsoft.com/office/officeart/2005/8/layout/vList2"/>
    <dgm:cxn modelId="{E4DD7D44-F647-462F-99AC-55406C81841B}" type="presParOf" srcId="{078A9205-40FD-4499-891D-48055EF070F4}" destId="{76C6E2B6-49FC-400F-A447-9E80241FD90B}" srcOrd="1" destOrd="0" presId="urn:microsoft.com/office/officeart/2005/8/layout/vList2"/>
    <dgm:cxn modelId="{AC041168-C224-40E2-9AB1-86D9A3731A09}" type="presParOf" srcId="{078A9205-40FD-4499-891D-48055EF070F4}" destId="{C16DF027-FA46-4778-9573-7E0F0BCAA2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EC32A-DE78-4463-8AD4-215DBCB8F84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C6C7D20-C921-4CC9-914F-61DB62EF5227}">
      <dgm:prSet/>
      <dgm:spPr/>
      <dgm:t>
        <a:bodyPr/>
        <a:lstStyle/>
        <a:p>
          <a:r>
            <a:rPr lang="de-DE" dirty="0"/>
            <a:t>Recikliranje nije dovoljno jer se manje od 9 % proizvedene plastike reciklira.</a:t>
          </a:r>
          <a:endParaRPr lang="en-US" dirty="0"/>
        </a:p>
      </dgm:t>
    </dgm:pt>
    <dgm:pt modelId="{FDD4314C-AD52-4E1E-8D89-35302EDD1D93}" type="parTrans" cxnId="{F1E1E653-E02E-48F5-96F1-4E0E736504CD}">
      <dgm:prSet/>
      <dgm:spPr/>
      <dgm:t>
        <a:bodyPr/>
        <a:lstStyle/>
        <a:p>
          <a:endParaRPr lang="en-US"/>
        </a:p>
      </dgm:t>
    </dgm:pt>
    <dgm:pt modelId="{F1FB5340-D121-4AB1-9D37-8D1AE1C3566F}" type="sibTrans" cxnId="{F1E1E653-E02E-48F5-96F1-4E0E736504CD}">
      <dgm:prSet/>
      <dgm:spPr/>
      <dgm:t>
        <a:bodyPr/>
        <a:lstStyle/>
        <a:p>
          <a:endParaRPr lang="en-US"/>
        </a:p>
      </dgm:t>
    </dgm:pt>
    <dgm:pt modelId="{E8D1EA5C-148A-48D8-89E1-D37CF398CB51}">
      <dgm:prSet/>
      <dgm:spPr/>
      <dgm:t>
        <a:bodyPr/>
        <a:lstStyle/>
        <a:p>
          <a:r>
            <a:rPr lang="de-DE" dirty="0"/>
            <a:t>Bacanjem otpada na odlagalište troše se resursi i to zauzima određenu površinu na Zemlji. </a:t>
          </a:r>
          <a:endParaRPr lang="en-US" dirty="0"/>
        </a:p>
      </dgm:t>
    </dgm:pt>
    <dgm:pt modelId="{1E0F69EF-39B2-4488-AE6F-FFC3A87232A5}" type="parTrans" cxnId="{903A061D-8D14-40F2-849A-38D0B70D41D7}">
      <dgm:prSet/>
      <dgm:spPr/>
      <dgm:t>
        <a:bodyPr/>
        <a:lstStyle/>
        <a:p>
          <a:endParaRPr lang="en-US"/>
        </a:p>
      </dgm:t>
    </dgm:pt>
    <dgm:pt modelId="{9B71CCE9-8254-4139-85DA-E7DD7D5D368D}" type="sibTrans" cxnId="{903A061D-8D14-40F2-849A-38D0B70D41D7}">
      <dgm:prSet/>
      <dgm:spPr/>
      <dgm:t>
        <a:bodyPr/>
        <a:lstStyle/>
        <a:p>
          <a:endParaRPr lang="en-US"/>
        </a:p>
      </dgm:t>
    </dgm:pt>
    <dgm:pt modelId="{19AE6A3E-A5B9-4B5E-A1F0-440685132ECE}">
      <dgm:prSet/>
      <dgm:spPr/>
      <dgm:t>
        <a:bodyPr/>
        <a:lstStyle/>
        <a:p>
          <a:r>
            <a:rPr lang="de-DE"/>
            <a:t>Smeće nije „tamo negdje“, nego je tu, ne razgrađuje se u potpunosti i na kraju će ponovno naći put do ljudi zrakom, vodom ili hranom.</a:t>
          </a:r>
          <a:endParaRPr lang="en-US"/>
        </a:p>
      </dgm:t>
    </dgm:pt>
    <dgm:pt modelId="{510DAB25-A4E8-4E7B-BB89-C68949937319}" type="parTrans" cxnId="{379C37DF-D494-4AB1-BF6A-4DE80727C5EE}">
      <dgm:prSet/>
      <dgm:spPr/>
      <dgm:t>
        <a:bodyPr/>
        <a:lstStyle/>
        <a:p>
          <a:endParaRPr lang="en-US"/>
        </a:p>
      </dgm:t>
    </dgm:pt>
    <dgm:pt modelId="{4E9E3771-D1E1-4EB8-BE36-0D439E767B61}" type="sibTrans" cxnId="{379C37DF-D494-4AB1-BF6A-4DE80727C5EE}">
      <dgm:prSet/>
      <dgm:spPr/>
      <dgm:t>
        <a:bodyPr/>
        <a:lstStyle/>
        <a:p>
          <a:endParaRPr lang="en-US"/>
        </a:p>
      </dgm:t>
    </dgm:pt>
    <dgm:pt modelId="{6534F6B0-2051-4FB3-ACC6-206B25F42F51}" type="pres">
      <dgm:prSet presAssocID="{95BEC32A-DE78-4463-8AD4-215DBCB8F847}" presName="outerComposite" presStyleCnt="0">
        <dgm:presLayoutVars>
          <dgm:chMax val="5"/>
          <dgm:dir/>
          <dgm:resizeHandles val="exact"/>
        </dgm:presLayoutVars>
      </dgm:prSet>
      <dgm:spPr/>
    </dgm:pt>
    <dgm:pt modelId="{EC39FB84-3E0D-42B6-9D3A-00480679F3C9}" type="pres">
      <dgm:prSet presAssocID="{95BEC32A-DE78-4463-8AD4-215DBCB8F847}" presName="dummyMaxCanvas" presStyleCnt="0">
        <dgm:presLayoutVars/>
      </dgm:prSet>
      <dgm:spPr/>
    </dgm:pt>
    <dgm:pt modelId="{761349AD-8295-4E09-BF80-D00808A9F898}" type="pres">
      <dgm:prSet presAssocID="{95BEC32A-DE78-4463-8AD4-215DBCB8F847}" presName="ThreeNodes_1" presStyleLbl="node1" presStyleIdx="0" presStyleCnt="3">
        <dgm:presLayoutVars>
          <dgm:bulletEnabled val="1"/>
        </dgm:presLayoutVars>
      </dgm:prSet>
      <dgm:spPr/>
    </dgm:pt>
    <dgm:pt modelId="{AB166DF4-0AD8-4464-9576-5126BFD9F9D1}" type="pres">
      <dgm:prSet presAssocID="{95BEC32A-DE78-4463-8AD4-215DBCB8F847}" presName="ThreeNodes_2" presStyleLbl="node1" presStyleIdx="1" presStyleCnt="3">
        <dgm:presLayoutVars>
          <dgm:bulletEnabled val="1"/>
        </dgm:presLayoutVars>
      </dgm:prSet>
      <dgm:spPr/>
    </dgm:pt>
    <dgm:pt modelId="{35D1F865-9527-48F7-8DF3-AA7EDCFDFFFB}" type="pres">
      <dgm:prSet presAssocID="{95BEC32A-DE78-4463-8AD4-215DBCB8F847}" presName="ThreeNodes_3" presStyleLbl="node1" presStyleIdx="2" presStyleCnt="3">
        <dgm:presLayoutVars>
          <dgm:bulletEnabled val="1"/>
        </dgm:presLayoutVars>
      </dgm:prSet>
      <dgm:spPr/>
    </dgm:pt>
    <dgm:pt modelId="{38524F63-7541-4E85-9C59-5585C483D672}" type="pres">
      <dgm:prSet presAssocID="{95BEC32A-DE78-4463-8AD4-215DBCB8F847}" presName="ThreeConn_1-2" presStyleLbl="fgAccFollowNode1" presStyleIdx="0" presStyleCnt="2">
        <dgm:presLayoutVars>
          <dgm:bulletEnabled val="1"/>
        </dgm:presLayoutVars>
      </dgm:prSet>
      <dgm:spPr/>
    </dgm:pt>
    <dgm:pt modelId="{B35F2F21-9EEE-450F-88E6-F6C158A6FC6D}" type="pres">
      <dgm:prSet presAssocID="{95BEC32A-DE78-4463-8AD4-215DBCB8F847}" presName="ThreeConn_2-3" presStyleLbl="fgAccFollowNode1" presStyleIdx="1" presStyleCnt="2">
        <dgm:presLayoutVars>
          <dgm:bulletEnabled val="1"/>
        </dgm:presLayoutVars>
      </dgm:prSet>
      <dgm:spPr/>
    </dgm:pt>
    <dgm:pt modelId="{502B331A-BD3D-4C28-8516-70B95A01850E}" type="pres">
      <dgm:prSet presAssocID="{95BEC32A-DE78-4463-8AD4-215DBCB8F847}" presName="ThreeNodes_1_text" presStyleLbl="node1" presStyleIdx="2" presStyleCnt="3">
        <dgm:presLayoutVars>
          <dgm:bulletEnabled val="1"/>
        </dgm:presLayoutVars>
      </dgm:prSet>
      <dgm:spPr/>
    </dgm:pt>
    <dgm:pt modelId="{62A8E875-DB6E-45AA-8D88-ADB76F13D779}" type="pres">
      <dgm:prSet presAssocID="{95BEC32A-DE78-4463-8AD4-215DBCB8F847}" presName="ThreeNodes_2_text" presStyleLbl="node1" presStyleIdx="2" presStyleCnt="3">
        <dgm:presLayoutVars>
          <dgm:bulletEnabled val="1"/>
        </dgm:presLayoutVars>
      </dgm:prSet>
      <dgm:spPr/>
    </dgm:pt>
    <dgm:pt modelId="{CB117705-3E41-4361-B054-162B43B23A97}" type="pres">
      <dgm:prSet presAssocID="{95BEC32A-DE78-4463-8AD4-215DBCB8F84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4EF1716-C684-4059-9121-319471BA6C45}" type="presOf" srcId="{1C6C7D20-C921-4CC9-914F-61DB62EF5227}" destId="{761349AD-8295-4E09-BF80-D00808A9F898}" srcOrd="0" destOrd="0" presId="urn:microsoft.com/office/officeart/2005/8/layout/vProcess5"/>
    <dgm:cxn modelId="{25E1B416-17A9-47BD-9B85-97AA961D8DE1}" type="presOf" srcId="{F1FB5340-D121-4AB1-9D37-8D1AE1C3566F}" destId="{38524F63-7541-4E85-9C59-5585C483D672}" srcOrd="0" destOrd="0" presId="urn:microsoft.com/office/officeart/2005/8/layout/vProcess5"/>
    <dgm:cxn modelId="{6C1FF71A-874C-4562-8BE0-E73A7D0987FC}" type="presOf" srcId="{19AE6A3E-A5B9-4B5E-A1F0-440685132ECE}" destId="{CB117705-3E41-4361-B054-162B43B23A97}" srcOrd="1" destOrd="0" presId="urn:microsoft.com/office/officeart/2005/8/layout/vProcess5"/>
    <dgm:cxn modelId="{903A061D-8D14-40F2-849A-38D0B70D41D7}" srcId="{95BEC32A-DE78-4463-8AD4-215DBCB8F847}" destId="{E8D1EA5C-148A-48D8-89E1-D37CF398CB51}" srcOrd="1" destOrd="0" parTransId="{1E0F69EF-39B2-4488-AE6F-FFC3A87232A5}" sibTransId="{9B71CCE9-8254-4139-85DA-E7DD7D5D368D}"/>
    <dgm:cxn modelId="{394C0B2A-4E3E-4D3B-A811-9C27BCF73165}" type="presOf" srcId="{1C6C7D20-C921-4CC9-914F-61DB62EF5227}" destId="{502B331A-BD3D-4C28-8516-70B95A01850E}" srcOrd="1" destOrd="0" presId="urn:microsoft.com/office/officeart/2005/8/layout/vProcess5"/>
    <dgm:cxn modelId="{70039D63-0F3D-4979-B392-AB66E6F41DED}" type="presOf" srcId="{9B71CCE9-8254-4139-85DA-E7DD7D5D368D}" destId="{B35F2F21-9EEE-450F-88E6-F6C158A6FC6D}" srcOrd="0" destOrd="0" presId="urn:microsoft.com/office/officeart/2005/8/layout/vProcess5"/>
    <dgm:cxn modelId="{F1E1E653-E02E-48F5-96F1-4E0E736504CD}" srcId="{95BEC32A-DE78-4463-8AD4-215DBCB8F847}" destId="{1C6C7D20-C921-4CC9-914F-61DB62EF5227}" srcOrd="0" destOrd="0" parTransId="{FDD4314C-AD52-4E1E-8D89-35302EDD1D93}" sibTransId="{F1FB5340-D121-4AB1-9D37-8D1AE1C3566F}"/>
    <dgm:cxn modelId="{357F4578-5BB7-4FFE-A90C-4D70702D24A1}" type="presOf" srcId="{E8D1EA5C-148A-48D8-89E1-D37CF398CB51}" destId="{62A8E875-DB6E-45AA-8D88-ADB76F13D779}" srcOrd="1" destOrd="0" presId="urn:microsoft.com/office/officeart/2005/8/layout/vProcess5"/>
    <dgm:cxn modelId="{262A9158-4A2E-4AD5-B7BC-E7B707CA848D}" type="presOf" srcId="{95BEC32A-DE78-4463-8AD4-215DBCB8F847}" destId="{6534F6B0-2051-4FB3-ACC6-206B25F42F51}" srcOrd="0" destOrd="0" presId="urn:microsoft.com/office/officeart/2005/8/layout/vProcess5"/>
    <dgm:cxn modelId="{A2046BD9-FF51-4458-B434-01C6D46668DF}" type="presOf" srcId="{19AE6A3E-A5B9-4B5E-A1F0-440685132ECE}" destId="{35D1F865-9527-48F7-8DF3-AA7EDCFDFFFB}" srcOrd="0" destOrd="0" presId="urn:microsoft.com/office/officeart/2005/8/layout/vProcess5"/>
    <dgm:cxn modelId="{379C37DF-D494-4AB1-BF6A-4DE80727C5EE}" srcId="{95BEC32A-DE78-4463-8AD4-215DBCB8F847}" destId="{19AE6A3E-A5B9-4B5E-A1F0-440685132ECE}" srcOrd="2" destOrd="0" parTransId="{510DAB25-A4E8-4E7B-BB89-C68949937319}" sibTransId="{4E9E3771-D1E1-4EB8-BE36-0D439E767B61}"/>
    <dgm:cxn modelId="{5EA866FC-C5F8-48B3-ACAC-89E15CA7AEF6}" type="presOf" srcId="{E8D1EA5C-148A-48D8-89E1-D37CF398CB51}" destId="{AB166DF4-0AD8-4464-9576-5126BFD9F9D1}" srcOrd="0" destOrd="0" presId="urn:microsoft.com/office/officeart/2005/8/layout/vProcess5"/>
    <dgm:cxn modelId="{3D4A7725-6EAD-4B08-B287-2D424080F7ED}" type="presParOf" srcId="{6534F6B0-2051-4FB3-ACC6-206B25F42F51}" destId="{EC39FB84-3E0D-42B6-9D3A-00480679F3C9}" srcOrd="0" destOrd="0" presId="urn:microsoft.com/office/officeart/2005/8/layout/vProcess5"/>
    <dgm:cxn modelId="{E7CBD30F-4C4C-486F-BC94-084FDBDAE22F}" type="presParOf" srcId="{6534F6B0-2051-4FB3-ACC6-206B25F42F51}" destId="{761349AD-8295-4E09-BF80-D00808A9F898}" srcOrd="1" destOrd="0" presId="urn:microsoft.com/office/officeart/2005/8/layout/vProcess5"/>
    <dgm:cxn modelId="{BD244046-28F0-4F74-A01A-D0CFB9A59BDC}" type="presParOf" srcId="{6534F6B0-2051-4FB3-ACC6-206B25F42F51}" destId="{AB166DF4-0AD8-4464-9576-5126BFD9F9D1}" srcOrd="2" destOrd="0" presId="urn:microsoft.com/office/officeart/2005/8/layout/vProcess5"/>
    <dgm:cxn modelId="{D1DF576A-AE7D-4B8E-9333-86CDD56A031D}" type="presParOf" srcId="{6534F6B0-2051-4FB3-ACC6-206B25F42F51}" destId="{35D1F865-9527-48F7-8DF3-AA7EDCFDFFFB}" srcOrd="3" destOrd="0" presId="urn:microsoft.com/office/officeart/2005/8/layout/vProcess5"/>
    <dgm:cxn modelId="{CEADB54D-4FA4-4CBA-964E-E54AF71B0280}" type="presParOf" srcId="{6534F6B0-2051-4FB3-ACC6-206B25F42F51}" destId="{38524F63-7541-4E85-9C59-5585C483D672}" srcOrd="4" destOrd="0" presId="urn:microsoft.com/office/officeart/2005/8/layout/vProcess5"/>
    <dgm:cxn modelId="{433D91F9-D053-4478-B0A4-7463FB8FA56D}" type="presParOf" srcId="{6534F6B0-2051-4FB3-ACC6-206B25F42F51}" destId="{B35F2F21-9EEE-450F-88E6-F6C158A6FC6D}" srcOrd="5" destOrd="0" presId="urn:microsoft.com/office/officeart/2005/8/layout/vProcess5"/>
    <dgm:cxn modelId="{E1B33DAB-CCD6-41D2-B448-0203B290046E}" type="presParOf" srcId="{6534F6B0-2051-4FB3-ACC6-206B25F42F51}" destId="{502B331A-BD3D-4C28-8516-70B95A01850E}" srcOrd="6" destOrd="0" presId="urn:microsoft.com/office/officeart/2005/8/layout/vProcess5"/>
    <dgm:cxn modelId="{7A82AC36-2C11-4346-8823-7DD0F0536FE7}" type="presParOf" srcId="{6534F6B0-2051-4FB3-ACC6-206B25F42F51}" destId="{62A8E875-DB6E-45AA-8D88-ADB76F13D779}" srcOrd="7" destOrd="0" presId="urn:microsoft.com/office/officeart/2005/8/layout/vProcess5"/>
    <dgm:cxn modelId="{1881B5B3-D2E6-4B2A-AEB0-81550405B803}" type="presParOf" srcId="{6534F6B0-2051-4FB3-ACC6-206B25F42F51}" destId="{CB117705-3E41-4361-B054-162B43B23A9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FEF5B-1BB2-463C-A645-F97E354E21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8CDD11-06EE-4A0A-B7FF-A7AF4DD41476}">
      <dgm:prSet/>
      <dgm:spPr/>
      <dgm:t>
        <a:bodyPr/>
        <a:lstStyle/>
        <a:p>
          <a:r>
            <a:rPr lang="de-DE"/>
            <a:t>Onečišćenje koje ljudi uzrokuju, kao i opasnost za životinjski i biljni svijet doslovce se povećava iz dana u dan. </a:t>
          </a:r>
          <a:endParaRPr lang="en-US"/>
        </a:p>
      </dgm:t>
    </dgm:pt>
    <dgm:pt modelId="{CA62C6A5-FA4B-4F8D-8393-B925D4BC4DB6}" type="parTrans" cxnId="{9D1A94E8-F801-4DF2-A35C-4B1162A73836}">
      <dgm:prSet/>
      <dgm:spPr/>
      <dgm:t>
        <a:bodyPr/>
        <a:lstStyle/>
        <a:p>
          <a:endParaRPr lang="en-US"/>
        </a:p>
      </dgm:t>
    </dgm:pt>
    <dgm:pt modelId="{D8EB3177-E35B-414B-A39D-8E9CB5DD5ABA}" type="sibTrans" cxnId="{9D1A94E8-F801-4DF2-A35C-4B1162A73836}">
      <dgm:prSet/>
      <dgm:spPr/>
      <dgm:t>
        <a:bodyPr/>
        <a:lstStyle/>
        <a:p>
          <a:endParaRPr lang="en-US"/>
        </a:p>
      </dgm:t>
    </dgm:pt>
    <dgm:pt modelId="{FF4EFBEF-E6E5-455A-8999-6CA57DBDD646}">
      <dgm:prSet/>
      <dgm:spPr/>
      <dgm:t>
        <a:bodyPr/>
        <a:lstStyle/>
        <a:p>
          <a:r>
            <a:rPr lang="de-DE"/>
            <a:t>Prvi mali, ali značajan korak prema smanjivanju otpada doveo nas je do </a:t>
          </a:r>
          <a:r>
            <a:rPr lang="de-DE" b="1"/>
            <a:t>smanjenja up</a:t>
          </a:r>
          <a:r>
            <a:rPr lang="bs-Latn-BA" b="1"/>
            <a:t>trebe</a:t>
          </a:r>
          <a:r>
            <a:rPr lang="de-DE" b="1"/>
            <a:t> jednokratnih vrećica</a:t>
          </a:r>
          <a:r>
            <a:rPr lang="bs-Latn-BA" b="1"/>
            <a:t>/kesa</a:t>
          </a:r>
          <a:r>
            <a:rPr lang="de-DE" b="1"/>
            <a:t> za kupovinu</a:t>
          </a:r>
          <a:r>
            <a:rPr lang="de-DE"/>
            <a:t>. </a:t>
          </a:r>
          <a:endParaRPr lang="en-US"/>
        </a:p>
      </dgm:t>
    </dgm:pt>
    <dgm:pt modelId="{36025FDD-0ED5-4E66-B3EE-CCF9AA2A16DF}" type="parTrans" cxnId="{BC6A1344-790E-490B-AF76-70CEACF3CDAD}">
      <dgm:prSet/>
      <dgm:spPr/>
      <dgm:t>
        <a:bodyPr/>
        <a:lstStyle/>
        <a:p>
          <a:endParaRPr lang="en-US"/>
        </a:p>
      </dgm:t>
    </dgm:pt>
    <dgm:pt modelId="{E43A3BD9-B200-47AB-B202-3449474C1EC3}" type="sibTrans" cxnId="{BC6A1344-790E-490B-AF76-70CEACF3CDAD}">
      <dgm:prSet/>
      <dgm:spPr/>
      <dgm:t>
        <a:bodyPr/>
        <a:lstStyle/>
        <a:p>
          <a:endParaRPr lang="en-US"/>
        </a:p>
      </dgm:t>
    </dgm:pt>
    <dgm:pt modelId="{944F9F02-83AD-455F-9AE9-D7797F7C84B3}">
      <dgm:prSet/>
      <dgm:spPr/>
      <dgm:t>
        <a:bodyPr/>
        <a:lstStyle/>
        <a:p>
          <a:r>
            <a:rPr lang="de-DE" dirty="0"/>
            <a:t>Bilo je dovoljno da Europska komisija 2015. godine ukaže na to koliko ih je lako izbjeći – i promjena se dogodila u glavama i životima čak 72% Europljana. </a:t>
          </a:r>
          <a:endParaRPr lang="en-US" dirty="0"/>
        </a:p>
      </dgm:t>
    </dgm:pt>
    <dgm:pt modelId="{65CF2698-B019-4D3B-9F58-E045EE65FC61}" type="parTrans" cxnId="{3889FE17-DC82-4B45-9706-2869654EAC73}">
      <dgm:prSet/>
      <dgm:spPr/>
      <dgm:t>
        <a:bodyPr/>
        <a:lstStyle/>
        <a:p>
          <a:endParaRPr lang="en-US"/>
        </a:p>
      </dgm:t>
    </dgm:pt>
    <dgm:pt modelId="{670A2986-55BD-4286-9E17-CA45A7AD57A2}" type="sibTrans" cxnId="{3889FE17-DC82-4B45-9706-2869654EAC73}">
      <dgm:prSet/>
      <dgm:spPr/>
      <dgm:t>
        <a:bodyPr/>
        <a:lstStyle/>
        <a:p>
          <a:endParaRPr lang="en-US"/>
        </a:p>
      </dgm:t>
    </dgm:pt>
    <dgm:pt modelId="{8A269225-9EAD-40D9-9C08-0A56DDE94A57}">
      <dgm:prSet/>
      <dgm:spPr/>
      <dgm:t>
        <a:bodyPr/>
        <a:lstStyle/>
        <a:p>
          <a:r>
            <a:rPr lang="de-DE" dirty="0"/>
            <a:t>Bitka protiv plastike krajem 2018. godine ušla je i u drugi krug, zabranom plastičnih štapića za uši, pribora za jelo i tanjura te slamki koje najčešće završavaju upravo u vodama.</a:t>
          </a:r>
          <a:endParaRPr lang="en-US" dirty="0"/>
        </a:p>
      </dgm:t>
    </dgm:pt>
    <dgm:pt modelId="{876B3060-0576-4D20-89D4-7B370B477EAA}" type="parTrans" cxnId="{5410FD3A-E086-4030-9F99-C59B837A1352}">
      <dgm:prSet/>
      <dgm:spPr/>
      <dgm:t>
        <a:bodyPr/>
        <a:lstStyle/>
        <a:p>
          <a:endParaRPr lang="en-US"/>
        </a:p>
      </dgm:t>
    </dgm:pt>
    <dgm:pt modelId="{BBE574D0-D6DC-4865-B81A-83E4F407AED7}" type="sibTrans" cxnId="{5410FD3A-E086-4030-9F99-C59B837A1352}">
      <dgm:prSet/>
      <dgm:spPr/>
      <dgm:t>
        <a:bodyPr/>
        <a:lstStyle/>
        <a:p>
          <a:endParaRPr lang="en-US"/>
        </a:p>
      </dgm:t>
    </dgm:pt>
    <dgm:pt modelId="{A81F6C9E-DEDF-4580-8421-203EF4983A1E}" type="pres">
      <dgm:prSet presAssocID="{FFDFEF5B-1BB2-463C-A645-F97E354E21D4}" presName="vert0" presStyleCnt="0">
        <dgm:presLayoutVars>
          <dgm:dir/>
          <dgm:animOne val="branch"/>
          <dgm:animLvl val="lvl"/>
        </dgm:presLayoutVars>
      </dgm:prSet>
      <dgm:spPr/>
    </dgm:pt>
    <dgm:pt modelId="{4BAE16C4-8099-4755-B64D-98F50D62DFFC}" type="pres">
      <dgm:prSet presAssocID="{338CDD11-06EE-4A0A-B7FF-A7AF4DD41476}" presName="thickLine" presStyleLbl="alignNode1" presStyleIdx="0" presStyleCnt="4"/>
      <dgm:spPr/>
    </dgm:pt>
    <dgm:pt modelId="{8181271C-4F0D-4873-BC8C-633CD3E43C6B}" type="pres">
      <dgm:prSet presAssocID="{338CDD11-06EE-4A0A-B7FF-A7AF4DD41476}" presName="horz1" presStyleCnt="0"/>
      <dgm:spPr/>
    </dgm:pt>
    <dgm:pt modelId="{74A40716-4F60-41BC-B549-DFB39794CFD9}" type="pres">
      <dgm:prSet presAssocID="{338CDD11-06EE-4A0A-B7FF-A7AF4DD41476}" presName="tx1" presStyleLbl="revTx" presStyleIdx="0" presStyleCnt="4"/>
      <dgm:spPr/>
    </dgm:pt>
    <dgm:pt modelId="{E07BBF9E-F519-4BDF-9ED8-2E2F23B2B6CD}" type="pres">
      <dgm:prSet presAssocID="{338CDD11-06EE-4A0A-B7FF-A7AF4DD41476}" presName="vert1" presStyleCnt="0"/>
      <dgm:spPr/>
    </dgm:pt>
    <dgm:pt modelId="{CAC058F2-8F8E-4B59-9F23-64DBC83EE93C}" type="pres">
      <dgm:prSet presAssocID="{FF4EFBEF-E6E5-455A-8999-6CA57DBDD646}" presName="thickLine" presStyleLbl="alignNode1" presStyleIdx="1" presStyleCnt="4"/>
      <dgm:spPr/>
    </dgm:pt>
    <dgm:pt modelId="{38D4BE2B-12D6-4148-AD30-FA9810D93E46}" type="pres">
      <dgm:prSet presAssocID="{FF4EFBEF-E6E5-455A-8999-6CA57DBDD646}" presName="horz1" presStyleCnt="0"/>
      <dgm:spPr/>
    </dgm:pt>
    <dgm:pt modelId="{FB9F5CDF-F3AE-4A65-8ECA-2B344977354C}" type="pres">
      <dgm:prSet presAssocID="{FF4EFBEF-E6E5-455A-8999-6CA57DBDD646}" presName="tx1" presStyleLbl="revTx" presStyleIdx="1" presStyleCnt="4"/>
      <dgm:spPr/>
    </dgm:pt>
    <dgm:pt modelId="{A9CCD3A0-7AF2-46C6-B436-D11331BEC254}" type="pres">
      <dgm:prSet presAssocID="{FF4EFBEF-E6E5-455A-8999-6CA57DBDD646}" presName="vert1" presStyleCnt="0"/>
      <dgm:spPr/>
    </dgm:pt>
    <dgm:pt modelId="{D3AD07EC-FD2B-42F2-B5FE-B9DE70E55E81}" type="pres">
      <dgm:prSet presAssocID="{944F9F02-83AD-455F-9AE9-D7797F7C84B3}" presName="thickLine" presStyleLbl="alignNode1" presStyleIdx="2" presStyleCnt="4"/>
      <dgm:spPr/>
    </dgm:pt>
    <dgm:pt modelId="{8A692C6C-8C06-45A6-A571-FBDAF4ECE274}" type="pres">
      <dgm:prSet presAssocID="{944F9F02-83AD-455F-9AE9-D7797F7C84B3}" presName="horz1" presStyleCnt="0"/>
      <dgm:spPr/>
    </dgm:pt>
    <dgm:pt modelId="{0B53552E-1B91-473A-9FDF-A44E6092CABB}" type="pres">
      <dgm:prSet presAssocID="{944F9F02-83AD-455F-9AE9-D7797F7C84B3}" presName="tx1" presStyleLbl="revTx" presStyleIdx="2" presStyleCnt="4"/>
      <dgm:spPr/>
    </dgm:pt>
    <dgm:pt modelId="{7BE62398-21F9-4488-93EA-68189F8B8BD0}" type="pres">
      <dgm:prSet presAssocID="{944F9F02-83AD-455F-9AE9-D7797F7C84B3}" presName="vert1" presStyleCnt="0"/>
      <dgm:spPr/>
    </dgm:pt>
    <dgm:pt modelId="{5C958363-FB09-4908-B6CD-F00B9231DE6D}" type="pres">
      <dgm:prSet presAssocID="{8A269225-9EAD-40D9-9C08-0A56DDE94A57}" presName="thickLine" presStyleLbl="alignNode1" presStyleIdx="3" presStyleCnt="4"/>
      <dgm:spPr/>
    </dgm:pt>
    <dgm:pt modelId="{D4ECB49A-8A24-4FA4-92D6-E889A143106C}" type="pres">
      <dgm:prSet presAssocID="{8A269225-9EAD-40D9-9C08-0A56DDE94A57}" presName="horz1" presStyleCnt="0"/>
      <dgm:spPr/>
    </dgm:pt>
    <dgm:pt modelId="{66913246-3957-4465-9B2D-9C42CA1016DB}" type="pres">
      <dgm:prSet presAssocID="{8A269225-9EAD-40D9-9C08-0A56DDE94A57}" presName="tx1" presStyleLbl="revTx" presStyleIdx="3" presStyleCnt="4"/>
      <dgm:spPr/>
    </dgm:pt>
    <dgm:pt modelId="{6355A9AB-23CD-4C5D-BB91-F6C95D532978}" type="pres">
      <dgm:prSet presAssocID="{8A269225-9EAD-40D9-9C08-0A56DDE94A57}" presName="vert1" presStyleCnt="0"/>
      <dgm:spPr/>
    </dgm:pt>
  </dgm:ptLst>
  <dgm:cxnLst>
    <dgm:cxn modelId="{3889FE17-DC82-4B45-9706-2869654EAC73}" srcId="{FFDFEF5B-1BB2-463C-A645-F97E354E21D4}" destId="{944F9F02-83AD-455F-9AE9-D7797F7C84B3}" srcOrd="2" destOrd="0" parTransId="{65CF2698-B019-4D3B-9F58-E045EE65FC61}" sibTransId="{670A2986-55BD-4286-9E17-CA45A7AD57A2}"/>
    <dgm:cxn modelId="{5410FD3A-E086-4030-9F99-C59B837A1352}" srcId="{FFDFEF5B-1BB2-463C-A645-F97E354E21D4}" destId="{8A269225-9EAD-40D9-9C08-0A56DDE94A57}" srcOrd="3" destOrd="0" parTransId="{876B3060-0576-4D20-89D4-7B370B477EAA}" sibTransId="{BBE574D0-D6DC-4865-B81A-83E4F407AED7}"/>
    <dgm:cxn modelId="{BC6A1344-790E-490B-AF76-70CEACF3CDAD}" srcId="{FFDFEF5B-1BB2-463C-A645-F97E354E21D4}" destId="{FF4EFBEF-E6E5-455A-8999-6CA57DBDD646}" srcOrd="1" destOrd="0" parTransId="{36025FDD-0ED5-4E66-B3EE-CCF9AA2A16DF}" sibTransId="{E43A3BD9-B200-47AB-B202-3449474C1EC3}"/>
    <dgm:cxn modelId="{77D51998-1E09-4C96-A1A1-025469C48980}" type="presOf" srcId="{944F9F02-83AD-455F-9AE9-D7797F7C84B3}" destId="{0B53552E-1B91-473A-9FDF-A44E6092CABB}" srcOrd="0" destOrd="0" presId="urn:microsoft.com/office/officeart/2008/layout/LinedList"/>
    <dgm:cxn modelId="{67009698-2908-4162-8AEE-587333B8D26D}" type="presOf" srcId="{FFDFEF5B-1BB2-463C-A645-F97E354E21D4}" destId="{A81F6C9E-DEDF-4580-8421-203EF4983A1E}" srcOrd="0" destOrd="0" presId="urn:microsoft.com/office/officeart/2008/layout/LinedList"/>
    <dgm:cxn modelId="{97CF029A-05C5-4AD6-B02A-23E191A0D0CB}" type="presOf" srcId="{FF4EFBEF-E6E5-455A-8999-6CA57DBDD646}" destId="{FB9F5CDF-F3AE-4A65-8ECA-2B344977354C}" srcOrd="0" destOrd="0" presId="urn:microsoft.com/office/officeart/2008/layout/LinedList"/>
    <dgm:cxn modelId="{2D3743CB-B8DF-4A0B-99A2-3140E9078B44}" type="presOf" srcId="{338CDD11-06EE-4A0A-B7FF-A7AF4DD41476}" destId="{74A40716-4F60-41BC-B549-DFB39794CFD9}" srcOrd="0" destOrd="0" presId="urn:microsoft.com/office/officeart/2008/layout/LinedList"/>
    <dgm:cxn modelId="{9D1A94E8-F801-4DF2-A35C-4B1162A73836}" srcId="{FFDFEF5B-1BB2-463C-A645-F97E354E21D4}" destId="{338CDD11-06EE-4A0A-B7FF-A7AF4DD41476}" srcOrd="0" destOrd="0" parTransId="{CA62C6A5-FA4B-4F8D-8393-B925D4BC4DB6}" sibTransId="{D8EB3177-E35B-414B-A39D-8E9CB5DD5ABA}"/>
    <dgm:cxn modelId="{E1CFB1F1-1D02-4523-908C-99354C8323C9}" type="presOf" srcId="{8A269225-9EAD-40D9-9C08-0A56DDE94A57}" destId="{66913246-3957-4465-9B2D-9C42CA1016DB}" srcOrd="0" destOrd="0" presId="urn:microsoft.com/office/officeart/2008/layout/LinedList"/>
    <dgm:cxn modelId="{51B0F5D5-C6E6-470C-9802-64E5F248D69D}" type="presParOf" srcId="{A81F6C9E-DEDF-4580-8421-203EF4983A1E}" destId="{4BAE16C4-8099-4755-B64D-98F50D62DFFC}" srcOrd="0" destOrd="0" presId="urn:microsoft.com/office/officeart/2008/layout/LinedList"/>
    <dgm:cxn modelId="{2EF2CC98-3CD7-4428-83D4-ABD3752E89B8}" type="presParOf" srcId="{A81F6C9E-DEDF-4580-8421-203EF4983A1E}" destId="{8181271C-4F0D-4873-BC8C-633CD3E43C6B}" srcOrd="1" destOrd="0" presId="urn:microsoft.com/office/officeart/2008/layout/LinedList"/>
    <dgm:cxn modelId="{3307B30F-2684-4A0E-881F-DAAF23ABF75C}" type="presParOf" srcId="{8181271C-4F0D-4873-BC8C-633CD3E43C6B}" destId="{74A40716-4F60-41BC-B549-DFB39794CFD9}" srcOrd="0" destOrd="0" presId="urn:microsoft.com/office/officeart/2008/layout/LinedList"/>
    <dgm:cxn modelId="{323CADBE-4536-4A6B-80D2-48E07205E825}" type="presParOf" srcId="{8181271C-4F0D-4873-BC8C-633CD3E43C6B}" destId="{E07BBF9E-F519-4BDF-9ED8-2E2F23B2B6CD}" srcOrd="1" destOrd="0" presId="urn:microsoft.com/office/officeart/2008/layout/LinedList"/>
    <dgm:cxn modelId="{28ED5ED7-FD83-4CFB-9DB9-469D1B3336A6}" type="presParOf" srcId="{A81F6C9E-DEDF-4580-8421-203EF4983A1E}" destId="{CAC058F2-8F8E-4B59-9F23-64DBC83EE93C}" srcOrd="2" destOrd="0" presId="urn:microsoft.com/office/officeart/2008/layout/LinedList"/>
    <dgm:cxn modelId="{80D02FF3-C615-48FB-9135-39CEB94172E2}" type="presParOf" srcId="{A81F6C9E-DEDF-4580-8421-203EF4983A1E}" destId="{38D4BE2B-12D6-4148-AD30-FA9810D93E46}" srcOrd="3" destOrd="0" presId="urn:microsoft.com/office/officeart/2008/layout/LinedList"/>
    <dgm:cxn modelId="{CAE1B275-9677-4301-AD86-9B799C23886B}" type="presParOf" srcId="{38D4BE2B-12D6-4148-AD30-FA9810D93E46}" destId="{FB9F5CDF-F3AE-4A65-8ECA-2B344977354C}" srcOrd="0" destOrd="0" presId="urn:microsoft.com/office/officeart/2008/layout/LinedList"/>
    <dgm:cxn modelId="{18C67389-5775-4BA4-8D97-8D87BFB55238}" type="presParOf" srcId="{38D4BE2B-12D6-4148-AD30-FA9810D93E46}" destId="{A9CCD3A0-7AF2-46C6-B436-D11331BEC254}" srcOrd="1" destOrd="0" presId="urn:microsoft.com/office/officeart/2008/layout/LinedList"/>
    <dgm:cxn modelId="{411351D5-B229-4CAB-A265-27776CDA8EDA}" type="presParOf" srcId="{A81F6C9E-DEDF-4580-8421-203EF4983A1E}" destId="{D3AD07EC-FD2B-42F2-B5FE-B9DE70E55E81}" srcOrd="4" destOrd="0" presId="urn:microsoft.com/office/officeart/2008/layout/LinedList"/>
    <dgm:cxn modelId="{8857656A-1C0C-4362-8585-511CF4543E75}" type="presParOf" srcId="{A81F6C9E-DEDF-4580-8421-203EF4983A1E}" destId="{8A692C6C-8C06-45A6-A571-FBDAF4ECE274}" srcOrd="5" destOrd="0" presId="urn:microsoft.com/office/officeart/2008/layout/LinedList"/>
    <dgm:cxn modelId="{7CD23E7B-30AD-43B2-BC86-3016C6EF4ACE}" type="presParOf" srcId="{8A692C6C-8C06-45A6-A571-FBDAF4ECE274}" destId="{0B53552E-1B91-473A-9FDF-A44E6092CABB}" srcOrd="0" destOrd="0" presId="urn:microsoft.com/office/officeart/2008/layout/LinedList"/>
    <dgm:cxn modelId="{01055F21-743A-4AB5-94A0-32B38E4C0FED}" type="presParOf" srcId="{8A692C6C-8C06-45A6-A571-FBDAF4ECE274}" destId="{7BE62398-21F9-4488-93EA-68189F8B8BD0}" srcOrd="1" destOrd="0" presId="urn:microsoft.com/office/officeart/2008/layout/LinedList"/>
    <dgm:cxn modelId="{8D399B1F-F7AC-4C98-B031-574F9F52C3C2}" type="presParOf" srcId="{A81F6C9E-DEDF-4580-8421-203EF4983A1E}" destId="{5C958363-FB09-4908-B6CD-F00B9231DE6D}" srcOrd="6" destOrd="0" presId="urn:microsoft.com/office/officeart/2008/layout/LinedList"/>
    <dgm:cxn modelId="{2EF416FE-1C4A-48DD-9175-F5689C455314}" type="presParOf" srcId="{A81F6C9E-DEDF-4580-8421-203EF4983A1E}" destId="{D4ECB49A-8A24-4FA4-92D6-E889A143106C}" srcOrd="7" destOrd="0" presId="urn:microsoft.com/office/officeart/2008/layout/LinedList"/>
    <dgm:cxn modelId="{69EC655F-8DCB-48B7-9B90-AD0769E7BACC}" type="presParOf" srcId="{D4ECB49A-8A24-4FA4-92D6-E889A143106C}" destId="{66913246-3957-4465-9B2D-9C42CA1016DB}" srcOrd="0" destOrd="0" presId="urn:microsoft.com/office/officeart/2008/layout/LinedList"/>
    <dgm:cxn modelId="{83639079-4C29-4E3E-A066-08933F6E654A}" type="presParOf" srcId="{D4ECB49A-8A24-4FA4-92D6-E889A143106C}" destId="{6355A9AB-23CD-4C5D-BB91-F6C95D5329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E9AA0-74EF-4C0C-ADDB-D8098B267AFB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2DB1015-9EEC-431D-8967-58982D0B8263}">
      <dgm:prSet/>
      <dgm:spPr/>
      <dgm:t>
        <a:bodyPr/>
        <a:lstStyle/>
        <a:p>
          <a:r>
            <a:rPr lang="bs-Latn-BA" dirty="0"/>
            <a:t>s</a:t>
          </a:r>
          <a:r>
            <a:rPr lang="de-DE" dirty="0"/>
            <a:t>manjivanje neplanske i impulzivne kupnje</a:t>
          </a:r>
          <a:r>
            <a:rPr lang="bs-Latn-BA" dirty="0"/>
            <a:t>;</a:t>
          </a:r>
          <a:endParaRPr lang="en-US" dirty="0"/>
        </a:p>
      </dgm:t>
    </dgm:pt>
    <dgm:pt modelId="{D777D137-3F73-4CCC-9040-4D6111CBAC90}" type="parTrans" cxnId="{CE1B4AB1-37AD-4F75-B70F-77F01B7CA83A}">
      <dgm:prSet/>
      <dgm:spPr/>
      <dgm:t>
        <a:bodyPr/>
        <a:lstStyle/>
        <a:p>
          <a:endParaRPr lang="en-US"/>
        </a:p>
      </dgm:t>
    </dgm:pt>
    <dgm:pt modelId="{6DB72B2C-4A88-4171-8255-69A173BC58D2}" type="sibTrans" cxnId="{CE1B4AB1-37AD-4F75-B70F-77F01B7CA83A}">
      <dgm:prSet/>
      <dgm:spPr/>
      <dgm:t>
        <a:bodyPr/>
        <a:lstStyle/>
        <a:p>
          <a:endParaRPr lang="en-US"/>
        </a:p>
      </dgm:t>
    </dgm:pt>
    <dgm:pt modelId="{A9004F4B-7DF0-471B-B714-D8FCFF9ED41F}">
      <dgm:prSet/>
      <dgm:spPr/>
      <dgm:t>
        <a:bodyPr/>
        <a:lstStyle/>
        <a:p>
          <a:r>
            <a:rPr lang="de-DE"/>
            <a:t>odlazak u kupnju s vlastitim </a:t>
          </a:r>
          <a:r>
            <a:rPr lang="de-DE" i="1"/>
            <a:t>platnenim </a:t>
          </a:r>
          <a:r>
            <a:rPr lang="bs-Latn-BA" i="1"/>
            <a:t>kesama;</a:t>
          </a:r>
          <a:endParaRPr lang="en-US"/>
        </a:p>
      </dgm:t>
    </dgm:pt>
    <dgm:pt modelId="{2A1BE101-3FA3-4CD7-99FC-339940EB32A9}" type="parTrans" cxnId="{8ADC4327-BC13-4DDD-886F-752BD27CB9CE}">
      <dgm:prSet/>
      <dgm:spPr/>
      <dgm:t>
        <a:bodyPr/>
        <a:lstStyle/>
        <a:p>
          <a:endParaRPr lang="en-US"/>
        </a:p>
      </dgm:t>
    </dgm:pt>
    <dgm:pt modelId="{CC2C1D2E-563E-47B6-B75D-8BE8B83DA91C}" type="sibTrans" cxnId="{8ADC4327-BC13-4DDD-886F-752BD27CB9CE}">
      <dgm:prSet/>
      <dgm:spPr/>
      <dgm:t>
        <a:bodyPr/>
        <a:lstStyle/>
        <a:p>
          <a:endParaRPr lang="en-US"/>
        </a:p>
      </dgm:t>
    </dgm:pt>
    <dgm:pt modelId="{9FB81DD4-E3BD-47A6-AADC-606999F546B3}">
      <dgm:prSet/>
      <dgm:spPr/>
      <dgm:t>
        <a:bodyPr/>
        <a:lstStyle/>
        <a:p>
          <a:r>
            <a:rPr lang="de-DE"/>
            <a:t>nošenje </a:t>
          </a:r>
          <a:r>
            <a:rPr lang="de-DE" i="1"/>
            <a:t>boce </a:t>
          </a:r>
          <a:r>
            <a:rPr lang="de-DE"/>
            <a:t>koja se može bilo gdje napuniti</a:t>
          </a:r>
          <a:r>
            <a:rPr lang="bs-Latn-BA"/>
            <a:t>;</a:t>
          </a:r>
          <a:endParaRPr lang="en-US"/>
        </a:p>
      </dgm:t>
    </dgm:pt>
    <dgm:pt modelId="{918DFAEA-529D-4E39-956C-D4F8AAB1B7B8}" type="parTrans" cxnId="{BF5129B6-221E-47DC-A344-03E48DCE5E2A}">
      <dgm:prSet/>
      <dgm:spPr/>
      <dgm:t>
        <a:bodyPr/>
        <a:lstStyle/>
        <a:p>
          <a:endParaRPr lang="en-US"/>
        </a:p>
      </dgm:t>
    </dgm:pt>
    <dgm:pt modelId="{626C4BCF-4725-46D4-8BD0-904E1615CBD3}" type="sibTrans" cxnId="{BF5129B6-221E-47DC-A344-03E48DCE5E2A}">
      <dgm:prSet/>
      <dgm:spPr/>
      <dgm:t>
        <a:bodyPr/>
        <a:lstStyle/>
        <a:p>
          <a:endParaRPr lang="en-US"/>
        </a:p>
      </dgm:t>
    </dgm:pt>
    <dgm:pt modelId="{AF4041BB-89AB-4ADA-8C59-4A400F8FE505}">
      <dgm:prSet/>
      <dgm:spPr/>
      <dgm:t>
        <a:bodyPr/>
        <a:lstStyle/>
        <a:p>
          <a:r>
            <a:rPr lang="de-DE"/>
            <a:t>ponovna u</a:t>
          </a:r>
          <a:r>
            <a:rPr lang="bs-Latn-BA"/>
            <a:t>potreb</a:t>
          </a:r>
          <a:r>
            <a:rPr lang="de-DE"/>
            <a:t>a staklenki</a:t>
          </a:r>
          <a:r>
            <a:rPr lang="bs-Latn-BA"/>
            <a:t>;</a:t>
          </a:r>
          <a:endParaRPr lang="en-US"/>
        </a:p>
      </dgm:t>
    </dgm:pt>
    <dgm:pt modelId="{75B2A06A-5A9A-4956-8EF5-32E6F3499E0F}" type="parTrans" cxnId="{0438394B-E334-4446-891C-D4E445E7AD27}">
      <dgm:prSet/>
      <dgm:spPr/>
      <dgm:t>
        <a:bodyPr/>
        <a:lstStyle/>
        <a:p>
          <a:endParaRPr lang="en-US"/>
        </a:p>
      </dgm:t>
    </dgm:pt>
    <dgm:pt modelId="{CE07101E-1EB3-42C8-9939-A60CCF935EF6}" type="sibTrans" cxnId="{0438394B-E334-4446-891C-D4E445E7AD27}">
      <dgm:prSet/>
      <dgm:spPr/>
      <dgm:t>
        <a:bodyPr/>
        <a:lstStyle/>
        <a:p>
          <a:endParaRPr lang="en-US"/>
        </a:p>
      </dgm:t>
    </dgm:pt>
    <dgm:pt modelId="{3BAA1F8D-9D35-4426-B3B8-C107E6A6D148}">
      <dgm:prSet/>
      <dgm:spPr/>
      <dgm:t>
        <a:bodyPr/>
        <a:lstStyle/>
        <a:p>
          <a:r>
            <a:rPr lang="de-DE"/>
            <a:t>kupnja hrane u rinfuzi</a:t>
          </a:r>
          <a:r>
            <a:rPr lang="bs-Latn-BA"/>
            <a:t>;</a:t>
          </a:r>
          <a:endParaRPr lang="en-US"/>
        </a:p>
      </dgm:t>
    </dgm:pt>
    <dgm:pt modelId="{FA4C0015-F6CA-42C5-B21A-DEE4A8FC621D}" type="parTrans" cxnId="{81E41F44-5EEE-49C4-B65F-9E262B2014AD}">
      <dgm:prSet/>
      <dgm:spPr/>
      <dgm:t>
        <a:bodyPr/>
        <a:lstStyle/>
        <a:p>
          <a:endParaRPr lang="en-US"/>
        </a:p>
      </dgm:t>
    </dgm:pt>
    <dgm:pt modelId="{4028CAD1-67E3-475A-81D1-F3BFAD4E76A1}" type="sibTrans" cxnId="{81E41F44-5EEE-49C4-B65F-9E262B2014AD}">
      <dgm:prSet/>
      <dgm:spPr/>
      <dgm:t>
        <a:bodyPr/>
        <a:lstStyle/>
        <a:p>
          <a:endParaRPr lang="en-US"/>
        </a:p>
      </dgm:t>
    </dgm:pt>
    <dgm:pt modelId="{34DBB0B6-EFBC-4696-A78F-0A7009E81E58}">
      <dgm:prSet/>
      <dgm:spPr/>
      <dgm:t>
        <a:bodyPr/>
        <a:lstStyle/>
        <a:p>
          <a:r>
            <a:rPr lang="de-DE"/>
            <a:t>odbijanje slamki i jednokratnih plastičnih </a:t>
          </a:r>
          <a:r>
            <a:rPr lang="bs-Latn-BA"/>
            <a:t>kašikica;</a:t>
          </a:r>
          <a:endParaRPr lang="en-US"/>
        </a:p>
      </dgm:t>
    </dgm:pt>
    <dgm:pt modelId="{2C3E34ED-BA14-419D-9A0D-CF2A2FFDDFA7}" type="parTrans" cxnId="{2EEB34EB-751E-4F3D-8A7D-F58AD319598D}">
      <dgm:prSet/>
      <dgm:spPr/>
      <dgm:t>
        <a:bodyPr/>
        <a:lstStyle/>
        <a:p>
          <a:endParaRPr lang="en-US"/>
        </a:p>
      </dgm:t>
    </dgm:pt>
    <dgm:pt modelId="{A02FE058-B243-4456-9CF1-A5144EC8C0D7}" type="sibTrans" cxnId="{2EEB34EB-751E-4F3D-8A7D-F58AD319598D}">
      <dgm:prSet/>
      <dgm:spPr/>
      <dgm:t>
        <a:bodyPr/>
        <a:lstStyle/>
        <a:p>
          <a:endParaRPr lang="en-US"/>
        </a:p>
      </dgm:t>
    </dgm:pt>
    <dgm:pt modelId="{831445B4-4855-4082-AA5C-2BB08FB8A669}">
      <dgm:prSet/>
      <dgm:spPr/>
      <dgm:t>
        <a:bodyPr/>
        <a:lstStyle/>
        <a:p>
          <a:r>
            <a:rPr lang="de-DE"/>
            <a:t>odvajanje otpada, </a:t>
          </a:r>
          <a:r>
            <a:rPr lang="bs-Latn-BA"/>
            <a:t>itd.</a:t>
          </a:r>
          <a:endParaRPr lang="en-US"/>
        </a:p>
      </dgm:t>
    </dgm:pt>
    <dgm:pt modelId="{2A212CD6-2F75-4A24-B05E-E42B8E1F92F4}" type="parTrans" cxnId="{B73FD156-A254-455C-BB29-E8BC84867BCA}">
      <dgm:prSet/>
      <dgm:spPr/>
      <dgm:t>
        <a:bodyPr/>
        <a:lstStyle/>
        <a:p>
          <a:endParaRPr lang="en-US"/>
        </a:p>
      </dgm:t>
    </dgm:pt>
    <dgm:pt modelId="{F1BCF651-4FBB-4721-914D-2FAC2BD91198}" type="sibTrans" cxnId="{B73FD156-A254-455C-BB29-E8BC84867BCA}">
      <dgm:prSet/>
      <dgm:spPr/>
      <dgm:t>
        <a:bodyPr/>
        <a:lstStyle/>
        <a:p>
          <a:endParaRPr lang="en-US"/>
        </a:p>
      </dgm:t>
    </dgm:pt>
    <dgm:pt modelId="{222B5A4A-B3BD-4FD2-AF20-3B0B8D8B19ED}" type="pres">
      <dgm:prSet presAssocID="{A8BE9AA0-74EF-4C0C-ADDB-D8098B267AFB}" presName="linear" presStyleCnt="0">
        <dgm:presLayoutVars>
          <dgm:animLvl val="lvl"/>
          <dgm:resizeHandles val="exact"/>
        </dgm:presLayoutVars>
      </dgm:prSet>
      <dgm:spPr/>
    </dgm:pt>
    <dgm:pt modelId="{A65D09E5-26EE-45C7-853F-C36EE7D835A3}" type="pres">
      <dgm:prSet presAssocID="{42DB1015-9EEC-431D-8967-58982D0B826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6AA36B9-F4B1-4FFE-8FC8-00777B13C704}" type="pres">
      <dgm:prSet presAssocID="{6DB72B2C-4A88-4171-8255-69A173BC58D2}" presName="spacer" presStyleCnt="0"/>
      <dgm:spPr/>
    </dgm:pt>
    <dgm:pt modelId="{73C4EF34-53B2-48D2-806C-DA08F2C4FD4F}" type="pres">
      <dgm:prSet presAssocID="{A9004F4B-7DF0-471B-B714-D8FCFF9ED41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E6B7E5E-58DC-4E94-8585-1BF8CB2048F9}" type="pres">
      <dgm:prSet presAssocID="{CC2C1D2E-563E-47B6-B75D-8BE8B83DA91C}" presName="spacer" presStyleCnt="0"/>
      <dgm:spPr/>
    </dgm:pt>
    <dgm:pt modelId="{7B9A65EC-5B72-4FFD-8674-D5FF7E434548}" type="pres">
      <dgm:prSet presAssocID="{9FB81DD4-E3BD-47A6-AADC-606999F546B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C50E918-E60C-4AAD-A2E1-41D8F6DA5631}" type="pres">
      <dgm:prSet presAssocID="{626C4BCF-4725-46D4-8BD0-904E1615CBD3}" presName="spacer" presStyleCnt="0"/>
      <dgm:spPr/>
    </dgm:pt>
    <dgm:pt modelId="{C9209E05-7746-4352-94F0-2E87DA493B37}" type="pres">
      <dgm:prSet presAssocID="{AF4041BB-89AB-4ADA-8C59-4A400F8FE50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AD74B2E-B900-4807-BD1F-69FDCBE20139}" type="pres">
      <dgm:prSet presAssocID="{CE07101E-1EB3-42C8-9939-A60CCF935EF6}" presName="spacer" presStyleCnt="0"/>
      <dgm:spPr/>
    </dgm:pt>
    <dgm:pt modelId="{E18CB12E-593F-40FC-97A3-CA94D9E501C4}" type="pres">
      <dgm:prSet presAssocID="{3BAA1F8D-9D35-4426-B3B8-C107E6A6D14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BEA74E9-21D2-4F94-A2CC-F803E3B5E631}" type="pres">
      <dgm:prSet presAssocID="{4028CAD1-67E3-475A-81D1-F3BFAD4E76A1}" presName="spacer" presStyleCnt="0"/>
      <dgm:spPr/>
    </dgm:pt>
    <dgm:pt modelId="{F3229E7A-4C8A-4910-AD92-12C3489E40A5}" type="pres">
      <dgm:prSet presAssocID="{34DBB0B6-EFBC-4696-A78F-0A7009E81E5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813040C-643F-470A-A8D5-CB9822E38C29}" type="pres">
      <dgm:prSet presAssocID="{A02FE058-B243-4456-9CF1-A5144EC8C0D7}" presName="spacer" presStyleCnt="0"/>
      <dgm:spPr/>
    </dgm:pt>
    <dgm:pt modelId="{BB67E660-2989-4C74-9F1E-F62CD2C4531E}" type="pres">
      <dgm:prSet presAssocID="{831445B4-4855-4082-AA5C-2BB08FB8A6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EEB9104-8E4B-45A9-A3E9-645FE041BEBF}" type="presOf" srcId="{A8BE9AA0-74EF-4C0C-ADDB-D8098B267AFB}" destId="{222B5A4A-B3BD-4FD2-AF20-3B0B8D8B19ED}" srcOrd="0" destOrd="0" presId="urn:microsoft.com/office/officeart/2005/8/layout/vList2"/>
    <dgm:cxn modelId="{15672D17-DB22-4587-BB8B-D6B7420E9CE7}" type="presOf" srcId="{34DBB0B6-EFBC-4696-A78F-0A7009E81E58}" destId="{F3229E7A-4C8A-4910-AD92-12C3489E40A5}" srcOrd="0" destOrd="0" presId="urn:microsoft.com/office/officeart/2005/8/layout/vList2"/>
    <dgm:cxn modelId="{4A9F9C1E-6977-4185-A548-BE926D6C2711}" type="presOf" srcId="{9FB81DD4-E3BD-47A6-AADC-606999F546B3}" destId="{7B9A65EC-5B72-4FFD-8674-D5FF7E434548}" srcOrd="0" destOrd="0" presId="urn:microsoft.com/office/officeart/2005/8/layout/vList2"/>
    <dgm:cxn modelId="{266B9D25-D546-4866-812E-DE7DC5C7F33D}" type="presOf" srcId="{AF4041BB-89AB-4ADA-8C59-4A400F8FE505}" destId="{C9209E05-7746-4352-94F0-2E87DA493B37}" srcOrd="0" destOrd="0" presId="urn:microsoft.com/office/officeart/2005/8/layout/vList2"/>
    <dgm:cxn modelId="{8ADC4327-BC13-4DDD-886F-752BD27CB9CE}" srcId="{A8BE9AA0-74EF-4C0C-ADDB-D8098B267AFB}" destId="{A9004F4B-7DF0-471B-B714-D8FCFF9ED41F}" srcOrd="1" destOrd="0" parTransId="{2A1BE101-3FA3-4CD7-99FC-339940EB32A9}" sibTransId="{CC2C1D2E-563E-47B6-B75D-8BE8B83DA91C}"/>
    <dgm:cxn modelId="{81E41F44-5EEE-49C4-B65F-9E262B2014AD}" srcId="{A8BE9AA0-74EF-4C0C-ADDB-D8098B267AFB}" destId="{3BAA1F8D-9D35-4426-B3B8-C107E6A6D148}" srcOrd="4" destOrd="0" parTransId="{FA4C0015-F6CA-42C5-B21A-DEE4A8FC621D}" sibTransId="{4028CAD1-67E3-475A-81D1-F3BFAD4E76A1}"/>
    <dgm:cxn modelId="{0438394B-E334-4446-891C-D4E445E7AD27}" srcId="{A8BE9AA0-74EF-4C0C-ADDB-D8098B267AFB}" destId="{AF4041BB-89AB-4ADA-8C59-4A400F8FE505}" srcOrd="3" destOrd="0" parTransId="{75B2A06A-5A9A-4956-8EF5-32E6F3499E0F}" sibTransId="{CE07101E-1EB3-42C8-9939-A60CCF935EF6}"/>
    <dgm:cxn modelId="{B73FD156-A254-455C-BB29-E8BC84867BCA}" srcId="{A8BE9AA0-74EF-4C0C-ADDB-D8098B267AFB}" destId="{831445B4-4855-4082-AA5C-2BB08FB8A669}" srcOrd="6" destOrd="0" parTransId="{2A212CD6-2F75-4A24-B05E-E42B8E1F92F4}" sibTransId="{F1BCF651-4FBB-4721-914D-2FAC2BD91198}"/>
    <dgm:cxn modelId="{997F097C-CBF9-4E6E-BC93-33C307E6DB9C}" type="presOf" srcId="{42DB1015-9EEC-431D-8967-58982D0B8263}" destId="{A65D09E5-26EE-45C7-853F-C36EE7D835A3}" srcOrd="0" destOrd="0" presId="urn:microsoft.com/office/officeart/2005/8/layout/vList2"/>
    <dgm:cxn modelId="{12F13C94-1034-4A03-A310-D20A5F6B62A8}" type="presOf" srcId="{3BAA1F8D-9D35-4426-B3B8-C107E6A6D148}" destId="{E18CB12E-593F-40FC-97A3-CA94D9E501C4}" srcOrd="0" destOrd="0" presId="urn:microsoft.com/office/officeart/2005/8/layout/vList2"/>
    <dgm:cxn modelId="{318F499A-F415-473F-9EB6-9708C1ED9D23}" type="presOf" srcId="{A9004F4B-7DF0-471B-B714-D8FCFF9ED41F}" destId="{73C4EF34-53B2-48D2-806C-DA08F2C4FD4F}" srcOrd="0" destOrd="0" presId="urn:microsoft.com/office/officeart/2005/8/layout/vList2"/>
    <dgm:cxn modelId="{CE1B4AB1-37AD-4F75-B70F-77F01B7CA83A}" srcId="{A8BE9AA0-74EF-4C0C-ADDB-D8098B267AFB}" destId="{42DB1015-9EEC-431D-8967-58982D0B8263}" srcOrd="0" destOrd="0" parTransId="{D777D137-3F73-4CCC-9040-4D6111CBAC90}" sibTransId="{6DB72B2C-4A88-4171-8255-69A173BC58D2}"/>
    <dgm:cxn modelId="{BF5129B6-221E-47DC-A344-03E48DCE5E2A}" srcId="{A8BE9AA0-74EF-4C0C-ADDB-D8098B267AFB}" destId="{9FB81DD4-E3BD-47A6-AADC-606999F546B3}" srcOrd="2" destOrd="0" parTransId="{918DFAEA-529D-4E39-956C-D4F8AAB1B7B8}" sibTransId="{626C4BCF-4725-46D4-8BD0-904E1615CBD3}"/>
    <dgm:cxn modelId="{00D212EA-A0AC-4F7B-813B-661E6BBB684D}" type="presOf" srcId="{831445B4-4855-4082-AA5C-2BB08FB8A669}" destId="{BB67E660-2989-4C74-9F1E-F62CD2C4531E}" srcOrd="0" destOrd="0" presId="urn:microsoft.com/office/officeart/2005/8/layout/vList2"/>
    <dgm:cxn modelId="{2EEB34EB-751E-4F3D-8A7D-F58AD319598D}" srcId="{A8BE9AA0-74EF-4C0C-ADDB-D8098B267AFB}" destId="{34DBB0B6-EFBC-4696-A78F-0A7009E81E58}" srcOrd="5" destOrd="0" parTransId="{2C3E34ED-BA14-419D-9A0D-CF2A2FFDDFA7}" sibTransId="{A02FE058-B243-4456-9CF1-A5144EC8C0D7}"/>
    <dgm:cxn modelId="{996848A8-934D-48CD-B29B-58A7E941B8E2}" type="presParOf" srcId="{222B5A4A-B3BD-4FD2-AF20-3B0B8D8B19ED}" destId="{A65D09E5-26EE-45C7-853F-C36EE7D835A3}" srcOrd="0" destOrd="0" presId="urn:microsoft.com/office/officeart/2005/8/layout/vList2"/>
    <dgm:cxn modelId="{C344FE0C-8466-4A4B-AD56-704127B5F4E4}" type="presParOf" srcId="{222B5A4A-B3BD-4FD2-AF20-3B0B8D8B19ED}" destId="{96AA36B9-F4B1-4FFE-8FC8-00777B13C704}" srcOrd="1" destOrd="0" presId="urn:microsoft.com/office/officeart/2005/8/layout/vList2"/>
    <dgm:cxn modelId="{967CB379-C88A-4A81-A3A3-8399BD3B1ADF}" type="presParOf" srcId="{222B5A4A-B3BD-4FD2-AF20-3B0B8D8B19ED}" destId="{73C4EF34-53B2-48D2-806C-DA08F2C4FD4F}" srcOrd="2" destOrd="0" presId="urn:microsoft.com/office/officeart/2005/8/layout/vList2"/>
    <dgm:cxn modelId="{C94B6E6B-7281-4F5A-9A3A-8374D0B79838}" type="presParOf" srcId="{222B5A4A-B3BD-4FD2-AF20-3B0B8D8B19ED}" destId="{FE6B7E5E-58DC-4E94-8585-1BF8CB2048F9}" srcOrd="3" destOrd="0" presId="urn:microsoft.com/office/officeart/2005/8/layout/vList2"/>
    <dgm:cxn modelId="{D2BF8233-9781-4875-9E70-ECFC09CD206C}" type="presParOf" srcId="{222B5A4A-B3BD-4FD2-AF20-3B0B8D8B19ED}" destId="{7B9A65EC-5B72-4FFD-8674-D5FF7E434548}" srcOrd="4" destOrd="0" presId="urn:microsoft.com/office/officeart/2005/8/layout/vList2"/>
    <dgm:cxn modelId="{D79DA8DF-5603-4F12-9D9E-00C870969997}" type="presParOf" srcId="{222B5A4A-B3BD-4FD2-AF20-3B0B8D8B19ED}" destId="{3C50E918-E60C-4AAD-A2E1-41D8F6DA5631}" srcOrd="5" destOrd="0" presId="urn:microsoft.com/office/officeart/2005/8/layout/vList2"/>
    <dgm:cxn modelId="{0A686FA4-62A7-4E35-97CE-D84DA6263553}" type="presParOf" srcId="{222B5A4A-B3BD-4FD2-AF20-3B0B8D8B19ED}" destId="{C9209E05-7746-4352-94F0-2E87DA493B37}" srcOrd="6" destOrd="0" presId="urn:microsoft.com/office/officeart/2005/8/layout/vList2"/>
    <dgm:cxn modelId="{EE410D5D-044E-4026-8B68-FC735F587065}" type="presParOf" srcId="{222B5A4A-B3BD-4FD2-AF20-3B0B8D8B19ED}" destId="{6AD74B2E-B900-4807-BD1F-69FDCBE20139}" srcOrd="7" destOrd="0" presId="urn:microsoft.com/office/officeart/2005/8/layout/vList2"/>
    <dgm:cxn modelId="{FFB5AB86-CCFA-4F34-8CC8-9954842EADDB}" type="presParOf" srcId="{222B5A4A-B3BD-4FD2-AF20-3B0B8D8B19ED}" destId="{E18CB12E-593F-40FC-97A3-CA94D9E501C4}" srcOrd="8" destOrd="0" presId="urn:microsoft.com/office/officeart/2005/8/layout/vList2"/>
    <dgm:cxn modelId="{B0869C33-ABAC-487D-9D76-3215789DBEDE}" type="presParOf" srcId="{222B5A4A-B3BD-4FD2-AF20-3B0B8D8B19ED}" destId="{BBEA74E9-21D2-4F94-A2CC-F803E3B5E631}" srcOrd="9" destOrd="0" presId="urn:microsoft.com/office/officeart/2005/8/layout/vList2"/>
    <dgm:cxn modelId="{6F581FB0-EB2F-4441-94A7-392C7944AA7F}" type="presParOf" srcId="{222B5A4A-B3BD-4FD2-AF20-3B0B8D8B19ED}" destId="{F3229E7A-4C8A-4910-AD92-12C3489E40A5}" srcOrd="10" destOrd="0" presId="urn:microsoft.com/office/officeart/2005/8/layout/vList2"/>
    <dgm:cxn modelId="{B5ADF34A-2FA3-4823-9AAE-5D340C925213}" type="presParOf" srcId="{222B5A4A-B3BD-4FD2-AF20-3B0B8D8B19ED}" destId="{F813040C-643F-470A-A8D5-CB9822E38C29}" srcOrd="11" destOrd="0" presId="urn:microsoft.com/office/officeart/2005/8/layout/vList2"/>
    <dgm:cxn modelId="{3AF6B840-8E27-4098-B266-9819F7CE9998}" type="presParOf" srcId="{222B5A4A-B3BD-4FD2-AF20-3B0B8D8B19ED}" destId="{BB67E660-2989-4C74-9F1E-F62CD2C4531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01F113-B88F-49E7-880A-CDA108B62B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5CFF9-3EDD-41E9-AF06-2BC4548205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Često ljudi imaju krivi dojam o životu bez otpada, vide ga estetski pa misle da moraju pod hitno baciti sve svoje plastične i jednokratne predmete pa kupiti višekratne opcije jer „to imaju svi </a:t>
          </a:r>
          <a:r>
            <a:rPr lang="de-DE" i="1"/>
            <a:t>zerowasteri</a:t>
          </a:r>
          <a:r>
            <a:rPr lang="de-DE"/>
            <a:t>“. </a:t>
          </a:r>
          <a:endParaRPr lang="en-US"/>
        </a:p>
      </dgm:t>
    </dgm:pt>
    <dgm:pt modelId="{2395229E-877C-4A2A-BECA-4BF5A213DDF8}" type="parTrans" cxnId="{D8DC00BE-D4C4-4A82-B2C0-1496534ABDAB}">
      <dgm:prSet/>
      <dgm:spPr/>
      <dgm:t>
        <a:bodyPr/>
        <a:lstStyle/>
        <a:p>
          <a:endParaRPr lang="en-US"/>
        </a:p>
      </dgm:t>
    </dgm:pt>
    <dgm:pt modelId="{4CD19576-E13C-4764-8429-952BFDBB9717}" type="sibTrans" cxnId="{D8DC00BE-D4C4-4A82-B2C0-1496534ABDAB}">
      <dgm:prSet/>
      <dgm:spPr/>
      <dgm:t>
        <a:bodyPr/>
        <a:lstStyle/>
        <a:p>
          <a:endParaRPr lang="en-US"/>
        </a:p>
      </dgm:t>
    </dgm:pt>
    <dgm:pt modelId="{3B69FE66-E093-42D9-9CD8-DA6EE0F27D8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To ne da samo šteti okolišu jer se nepotrebno bacaju  korisni predmeti, nego se osjeti i na novčaniku jer se odjednom kupuju svi ti „zero waste“ proizvodi koji, iako su dugoročno isplativiji, imaju veću početnu cijenu, primjerice staklene ili metalne boce u odnosu na plastične.</a:t>
          </a:r>
          <a:endParaRPr lang="en-US"/>
        </a:p>
      </dgm:t>
    </dgm:pt>
    <dgm:pt modelId="{1EA79841-A268-4578-93D4-F9E4E583F4F9}" type="parTrans" cxnId="{BE9AD34F-430D-4101-A337-1FE0DBC4ED20}">
      <dgm:prSet/>
      <dgm:spPr/>
      <dgm:t>
        <a:bodyPr/>
        <a:lstStyle/>
        <a:p>
          <a:endParaRPr lang="en-US"/>
        </a:p>
      </dgm:t>
    </dgm:pt>
    <dgm:pt modelId="{11B0E586-7F34-4B86-A775-E7EB24B01DB0}" type="sibTrans" cxnId="{BE9AD34F-430D-4101-A337-1FE0DBC4ED20}">
      <dgm:prSet/>
      <dgm:spPr/>
      <dgm:t>
        <a:bodyPr/>
        <a:lstStyle/>
        <a:p>
          <a:endParaRPr lang="en-US"/>
        </a:p>
      </dgm:t>
    </dgm:pt>
    <dgm:pt modelId="{90810F1F-26E1-4642-918D-56210966565B}" type="pres">
      <dgm:prSet presAssocID="{9E01F113-B88F-49E7-880A-CDA108B62BCF}" presName="root" presStyleCnt="0">
        <dgm:presLayoutVars>
          <dgm:dir/>
          <dgm:resizeHandles val="exact"/>
        </dgm:presLayoutVars>
      </dgm:prSet>
      <dgm:spPr/>
    </dgm:pt>
    <dgm:pt modelId="{94FAA507-63CB-4FE4-8708-172CF505672B}" type="pres">
      <dgm:prSet presAssocID="{3925CFF9-3EDD-41E9-AF06-2BC45482059E}" presName="compNode" presStyleCnt="0"/>
      <dgm:spPr/>
    </dgm:pt>
    <dgm:pt modelId="{F5F9FD38-92D2-495B-8967-90E90310E01E}" type="pres">
      <dgm:prSet presAssocID="{3925CFF9-3EDD-41E9-AF06-2BC45482059E}" presName="bgRect" presStyleLbl="bgShp" presStyleIdx="0" presStyleCnt="2"/>
      <dgm:spPr/>
    </dgm:pt>
    <dgm:pt modelId="{3E60570B-ADB8-4F0B-AD3D-5A6A8A0480B2}" type="pres">
      <dgm:prSet presAssocID="{3925CFF9-3EDD-41E9-AF06-2BC4548205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4441B15-7BC3-43B1-AE75-841F9D1FA7A7}" type="pres">
      <dgm:prSet presAssocID="{3925CFF9-3EDD-41E9-AF06-2BC45482059E}" presName="spaceRect" presStyleCnt="0"/>
      <dgm:spPr/>
    </dgm:pt>
    <dgm:pt modelId="{9CA6D9E1-2B04-4FF0-9C1E-C78AB9F8349F}" type="pres">
      <dgm:prSet presAssocID="{3925CFF9-3EDD-41E9-AF06-2BC45482059E}" presName="parTx" presStyleLbl="revTx" presStyleIdx="0" presStyleCnt="2">
        <dgm:presLayoutVars>
          <dgm:chMax val="0"/>
          <dgm:chPref val="0"/>
        </dgm:presLayoutVars>
      </dgm:prSet>
      <dgm:spPr/>
    </dgm:pt>
    <dgm:pt modelId="{04D9DDA7-0B6B-4DC6-98E3-5228E29E0D02}" type="pres">
      <dgm:prSet presAssocID="{4CD19576-E13C-4764-8429-952BFDBB9717}" presName="sibTrans" presStyleCnt="0"/>
      <dgm:spPr/>
    </dgm:pt>
    <dgm:pt modelId="{451D8012-5BAD-4331-857D-FE061B5603D3}" type="pres">
      <dgm:prSet presAssocID="{3B69FE66-E093-42D9-9CD8-DA6EE0F27D85}" presName="compNode" presStyleCnt="0"/>
      <dgm:spPr/>
    </dgm:pt>
    <dgm:pt modelId="{425F2F61-C2C0-48FA-9CCF-98DB34B5DD77}" type="pres">
      <dgm:prSet presAssocID="{3B69FE66-E093-42D9-9CD8-DA6EE0F27D85}" presName="bgRect" presStyleLbl="bgShp" presStyleIdx="1" presStyleCnt="2"/>
      <dgm:spPr/>
    </dgm:pt>
    <dgm:pt modelId="{29DB59CF-C68B-4B10-914B-52BFDDC8BFB7}" type="pres">
      <dgm:prSet presAssocID="{3B69FE66-E093-42D9-9CD8-DA6EE0F27D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1F983F-870C-41BA-AC12-5715EAAFA0A8}" type="pres">
      <dgm:prSet presAssocID="{3B69FE66-E093-42D9-9CD8-DA6EE0F27D85}" presName="spaceRect" presStyleCnt="0"/>
      <dgm:spPr/>
    </dgm:pt>
    <dgm:pt modelId="{0718D9FE-C003-4A34-9FA3-225EF0B21088}" type="pres">
      <dgm:prSet presAssocID="{3B69FE66-E093-42D9-9CD8-DA6EE0F27D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E9AD34F-430D-4101-A337-1FE0DBC4ED20}" srcId="{9E01F113-B88F-49E7-880A-CDA108B62BCF}" destId="{3B69FE66-E093-42D9-9CD8-DA6EE0F27D85}" srcOrd="1" destOrd="0" parTransId="{1EA79841-A268-4578-93D4-F9E4E583F4F9}" sibTransId="{11B0E586-7F34-4B86-A775-E7EB24B01DB0}"/>
    <dgm:cxn modelId="{D8DC00BE-D4C4-4A82-B2C0-1496534ABDAB}" srcId="{9E01F113-B88F-49E7-880A-CDA108B62BCF}" destId="{3925CFF9-3EDD-41E9-AF06-2BC45482059E}" srcOrd="0" destOrd="0" parTransId="{2395229E-877C-4A2A-BECA-4BF5A213DDF8}" sibTransId="{4CD19576-E13C-4764-8429-952BFDBB9717}"/>
    <dgm:cxn modelId="{EA7C64CC-65B8-457A-8F52-652308135790}" type="presOf" srcId="{3925CFF9-3EDD-41E9-AF06-2BC45482059E}" destId="{9CA6D9E1-2B04-4FF0-9C1E-C78AB9F8349F}" srcOrd="0" destOrd="0" presId="urn:microsoft.com/office/officeart/2018/2/layout/IconVerticalSolidList"/>
    <dgm:cxn modelId="{7D6BBBD1-0CC0-4901-AD7F-3C5378259B14}" type="presOf" srcId="{9E01F113-B88F-49E7-880A-CDA108B62BCF}" destId="{90810F1F-26E1-4642-918D-56210966565B}" srcOrd="0" destOrd="0" presId="urn:microsoft.com/office/officeart/2018/2/layout/IconVerticalSolidList"/>
    <dgm:cxn modelId="{BBCF17DF-9F03-4DAE-AC38-9ADB543C3D63}" type="presOf" srcId="{3B69FE66-E093-42D9-9CD8-DA6EE0F27D85}" destId="{0718D9FE-C003-4A34-9FA3-225EF0B21088}" srcOrd="0" destOrd="0" presId="urn:microsoft.com/office/officeart/2018/2/layout/IconVerticalSolidList"/>
    <dgm:cxn modelId="{9CB5C9D9-2068-4CAC-8E48-C6471092286B}" type="presParOf" srcId="{90810F1F-26E1-4642-918D-56210966565B}" destId="{94FAA507-63CB-4FE4-8708-172CF505672B}" srcOrd="0" destOrd="0" presId="urn:microsoft.com/office/officeart/2018/2/layout/IconVerticalSolidList"/>
    <dgm:cxn modelId="{14E51EC6-B31A-411C-AE4C-8F9CD9A5A5FF}" type="presParOf" srcId="{94FAA507-63CB-4FE4-8708-172CF505672B}" destId="{F5F9FD38-92D2-495B-8967-90E90310E01E}" srcOrd="0" destOrd="0" presId="urn:microsoft.com/office/officeart/2018/2/layout/IconVerticalSolidList"/>
    <dgm:cxn modelId="{3F749E01-8438-4B4F-9DFC-618A29DC7F52}" type="presParOf" srcId="{94FAA507-63CB-4FE4-8708-172CF505672B}" destId="{3E60570B-ADB8-4F0B-AD3D-5A6A8A0480B2}" srcOrd="1" destOrd="0" presId="urn:microsoft.com/office/officeart/2018/2/layout/IconVerticalSolidList"/>
    <dgm:cxn modelId="{0B779D10-0FD0-478C-9321-5245A996531C}" type="presParOf" srcId="{94FAA507-63CB-4FE4-8708-172CF505672B}" destId="{E4441B15-7BC3-43B1-AE75-841F9D1FA7A7}" srcOrd="2" destOrd="0" presId="urn:microsoft.com/office/officeart/2018/2/layout/IconVerticalSolidList"/>
    <dgm:cxn modelId="{5B81C144-6BB9-4871-8751-87F7F54E4C02}" type="presParOf" srcId="{94FAA507-63CB-4FE4-8708-172CF505672B}" destId="{9CA6D9E1-2B04-4FF0-9C1E-C78AB9F8349F}" srcOrd="3" destOrd="0" presId="urn:microsoft.com/office/officeart/2018/2/layout/IconVerticalSolidList"/>
    <dgm:cxn modelId="{DD331492-D36F-40E5-A790-28B180AD010C}" type="presParOf" srcId="{90810F1F-26E1-4642-918D-56210966565B}" destId="{04D9DDA7-0B6B-4DC6-98E3-5228E29E0D02}" srcOrd="1" destOrd="0" presId="urn:microsoft.com/office/officeart/2018/2/layout/IconVerticalSolidList"/>
    <dgm:cxn modelId="{7BDCF924-077B-40F7-AAB2-9FED0B5B86AE}" type="presParOf" srcId="{90810F1F-26E1-4642-918D-56210966565B}" destId="{451D8012-5BAD-4331-857D-FE061B5603D3}" srcOrd="2" destOrd="0" presId="urn:microsoft.com/office/officeart/2018/2/layout/IconVerticalSolidList"/>
    <dgm:cxn modelId="{DF0840B3-F669-4CD5-A87A-9FA062159479}" type="presParOf" srcId="{451D8012-5BAD-4331-857D-FE061B5603D3}" destId="{425F2F61-C2C0-48FA-9CCF-98DB34B5DD77}" srcOrd="0" destOrd="0" presId="urn:microsoft.com/office/officeart/2018/2/layout/IconVerticalSolidList"/>
    <dgm:cxn modelId="{D8D93105-8B16-4960-8385-A4283AD8C075}" type="presParOf" srcId="{451D8012-5BAD-4331-857D-FE061B5603D3}" destId="{29DB59CF-C68B-4B10-914B-52BFDDC8BFB7}" srcOrd="1" destOrd="0" presId="urn:microsoft.com/office/officeart/2018/2/layout/IconVerticalSolidList"/>
    <dgm:cxn modelId="{0B30CD78-55C6-4167-84C3-A79DC781C190}" type="presParOf" srcId="{451D8012-5BAD-4331-857D-FE061B5603D3}" destId="{7F1F983F-870C-41BA-AC12-5715EAAFA0A8}" srcOrd="2" destOrd="0" presId="urn:microsoft.com/office/officeart/2018/2/layout/IconVerticalSolidList"/>
    <dgm:cxn modelId="{61568B1E-E570-4C67-AC26-E8A39CD80F8A}" type="presParOf" srcId="{451D8012-5BAD-4331-857D-FE061B5603D3}" destId="{0718D9FE-C003-4A34-9FA3-225EF0B210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338F-F72D-4A50-9903-8B3B68D66545}">
      <dsp:nvSpPr>
        <dsp:cNvPr id="0" name=""/>
        <dsp:cNvSpPr/>
      </dsp:nvSpPr>
      <dsp:spPr>
        <a:xfrm>
          <a:off x="3407795" y="1972046"/>
          <a:ext cx="751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152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4006" y="2013856"/>
        <a:ext cx="39106" cy="7821"/>
      </dsp:txXfrm>
    </dsp:sp>
    <dsp:sp modelId="{06D72022-662F-4FE6-A203-5E25336F1B59}">
      <dsp:nvSpPr>
        <dsp:cNvPr id="0" name=""/>
        <dsp:cNvSpPr/>
      </dsp:nvSpPr>
      <dsp:spPr>
        <a:xfrm>
          <a:off x="9033" y="997598"/>
          <a:ext cx="3400561" cy="20403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Temeljna načela zovu se </a:t>
          </a:r>
          <a:r>
            <a:rPr lang="de-DE" sz="2200" b="1" kern="1200" dirty="0"/>
            <a:t>“5 R's”</a:t>
          </a:r>
          <a:r>
            <a:rPr lang="de-DE" sz="2200" kern="1200" dirty="0"/>
            <a:t> a riječ je o</a:t>
          </a:r>
          <a:r>
            <a:rPr lang="de-DE" sz="2200" b="1" i="1" kern="1200" dirty="0"/>
            <a:t>: refuse, reduce, reuse, recycle, rot.</a:t>
          </a:r>
          <a:r>
            <a:rPr lang="bs-Latn-BA" sz="2200" b="1" i="1" kern="1200" dirty="0"/>
            <a:t> </a:t>
          </a:r>
          <a:r>
            <a:rPr lang="bs-Latn-BA" sz="2200" b="0" i="0" kern="1200" dirty="0"/>
            <a:t>Prevedeno bi to bilo:</a:t>
          </a:r>
          <a:endParaRPr lang="en-US" sz="2200" b="0" i="0" kern="1200" dirty="0"/>
        </a:p>
      </dsp:txBody>
      <dsp:txXfrm>
        <a:off x="9033" y="997598"/>
        <a:ext cx="3400561" cy="2040336"/>
      </dsp:txXfrm>
    </dsp:sp>
    <dsp:sp modelId="{09C70F22-B83B-4B59-B2F9-1A517D5F62FF}">
      <dsp:nvSpPr>
        <dsp:cNvPr id="0" name=""/>
        <dsp:cNvSpPr/>
      </dsp:nvSpPr>
      <dsp:spPr>
        <a:xfrm>
          <a:off x="7590485" y="1972046"/>
          <a:ext cx="751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1529" y="45720"/>
              </a:lnTo>
            </a:path>
          </a:pathLst>
        </a:custGeom>
        <a:noFill/>
        <a:ln w="6350" cap="flat" cmpd="sng" algn="ctr">
          <a:solidFill>
            <a:schemeClr val="accent5">
              <a:hueOff val="2034273"/>
              <a:satOff val="13799"/>
              <a:lumOff val="-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46697" y="2013856"/>
        <a:ext cx="39106" cy="7821"/>
      </dsp:txXfrm>
    </dsp:sp>
    <dsp:sp modelId="{00126FE7-6874-4BA3-8E8D-BB1DACF208B3}">
      <dsp:nvSpPr>
        <dsp:cNvPr id="0" name=""/>
        <dsp:cNvSpPr/>
      </dsp:nvSpPr>
      <dsp:spPr>
        <a:xfrm>
          <a:off x="4191724" y="997598"/>
          <a:ext cx="3400561" cy="2040336"/>
        </a:xfrm>
        <a:prstGeom prst="rect">
          <a:avLst/>
        </a:prstGeom>
        <a:solidFill>
          <a:schemeClr val="accent5">
            <a:hueOff val="1627418"/>
            <a:satOff val="11039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- ODBIJ </a:t>
          </a:r>
          <a:r>
            <a:rPr lang="de-DE" sz="2200" kern="1200"/>
            <a:t>(kupovinu nepotrebnih stvari)</a:t>
          </a:r>
          <a:endParaRPr lang="en-US" sz="2200" kern="1200"/>
        </a:p>
      </dsp:txBody>
      <dsp:txXfrm>
        <a:off x="4191724" y="997598"/>
        <a:ext cx="3400561" cy="2040336"/>
      </dsp:txXfrm>
    </dsp:sp>
    <dsp:sp modelId="{1378F5DA-70A9-40F9-9743-591392E524CE}">
      <dsp:nvSpPr>
        <dsp:cNvPr id="0" name=""/>
        <dsp:cNvSpPr/>
      </dsp:nvSpPr>
      <dsp:spPr>
        <a:xfrm>
          <a:off x="1709314" y="3036135"/>
          <a:ext cx="8365381" cy="751529"/>
        </a:xfrm>
        <a:custGeom>
          <a:avLst/>
          <a:gdLst/>
          <a:ahLst/>
          <a:cxnLst/>
          <a:rect l="0" t="0" r="0" b="0"/>
          <a:pathLst>
            <a:path>
              <a:moveTo>
                <a:pt x="8365381" y="0"/>
              </a:moveTo>
              <a:lnTo>
                <a:pt x="8365381" y="392864"/>
              </a:lnTo>
              <a:lnTo>
                <a:pt x="0" y="392864"/>
              </a:lnTo>
              <a:lnTo>
                <a:pt x="0" y="751529"/>
              </a:lnTo>
            </a:path>
          </a:pathLst>
        </a:custGeom>
        <a:noFill/>
        <a:ln w="635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1958" y="3407989"/>
        <a:ext cx="420093" cy="7821"/>
      </dsp:txXfrm>
    </dsp:sp>
    <dsp:sp modelId="{5564D6D9-5E61-4A20-8C44-A66AA7B1033B}">
      <dsp:nvSpPr>
        <dsp:cNvPr id="0" name=""/>
        <dsp:cNvSpPr/>
      </dsp:nvSpPr>
      <dsp:spPr>
        <a:xfrm>
          <a:off x="8374414" y="997598"/>
          <a:ext cx="3400561" cy="2040336"/>
        </a:xfrm>
        <a:prstGeom prst="rect">
          <a:avLst/>
        </a:prstGeom>
        <a:solidFill>
          <a:schemeClr val="accent5">
            <a:hueOff val="3254836"/>
            <a:satOff val="22079"/>
            <a:lumOff val="-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- SMANJI</a:t>
          </a:r>
          <a:r>
            <a:rPr lang="de-DE" sz="2200" kern="1200"/>
            <a:t> (ono čime se inače koristiš)</a:t>
          </a:r>
          <a:endParaRPr lang="en-US" sz="2200" kern="1200"/>
        </a:p>
      </dsp:txBody>
      <dsp:txXfrm>
        <a:off x="8374414" y="997598"/>
        <a:ext cx="3400561" cy="2040336"/>
      </dsp:txXfrm>
    </dsp:sp>
    <dsp:sp modelId="{1B6113EB-F726-4528-9C19-54514488D51F}">
      <dsp:nvSpPr>
        <dsp:cNvPr id="0" name=""/>
        <dsp:cNvSpPr/>
      </dsp:nvSpPr>
      <dsp:spPr>
        <a:xfrm>
          <a:off x="3407795" y="4794513"/>
          <a:ext cx="751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1529" y="45720"/>
              </a:lnTo>
            </a:path>
          </a:pathLst>
        </a:custGeom>
        <a:noFill/>
        <a:ln w="6350" cap="flat" cmpd="sng" algn="ctr">
          <a:solidFill>
            <a:schemeClr val="accent5">
              <a:hueOff val="6102818"/>
              <a:satOff val="41398"/>
              <a:lumOff val="-5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4006" y="4836322"/>
        <a:ext cx="39106" cy="7821"/>
      </dsp:txXfrm>
    </dsp:sp>
    <dsp:sp modelId="{2B91C39C-0BB1-4752-8AAB-12568BFB308D}">
      <dsp:nvSpPr>
        <dsp:cNvPr id="0" name=""/>
        <dsp:cNvSpPr/>
      </dsp:nvSpPr>
      <dsp:spPr>
        <a:xfrm>
          <a:off x="9033" y="3820064"/>
          <a:ext cx="3400561" cy="2040336"/>
        </a:xfrm>
        <a:prstGeom prst="rect">
          <a:avLst/>
        </a:prstGeom>
        <a:solidFill>
          <a:schemeClr val="accent5">
            <a:hueOff val="4882255"/>
            <a:satOff val="33118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- PONOVNO ISKORISTI</a:t>
          </a:r>
          <a:r>
            <a:rPr lang="de-DE" sz="2200" kern="1200"/>
            <a:t> (stvari koje već imaš)</a:t>
          </a:r>
          <a:endParaRPr lang="en-US" sz="2200" kern="1200"/>
        </a:p>
      </dsp:txBody>
      <dsp:txXfrm>
        <a:off x="9033" y="3820064"/>
        <a:ext cx="3400561" cy="2040336"/>
      </dsp:txXfrm>
    </dsp:sp>
    <dsp:sp modelId="{11EEF4C7-3FDB-4DB4-AF45-883D071774C2}">
      <dsp:nvSpPr>
        <dsp:cNvPr id="0" name=""/>
        <dsp:cNvSpPr/>
      </dsp:nvSpPr>
      <dsp:spPr>
        <a:xfrm>
          <a:off x="7590485" y="4794513"/>
          <a:ext cx="751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1529" y="45720"/>
              </a:lnTo>
            </a:path>
          </a:pathLst>
        </a:custGeom>
        <a:noFill/>
        <a:ln w="635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46697" y="4836322"/>
        <a:ext cx="39106" cy="7821"/>
      </dsp:txXfrm>
    </dsp:sp>
    <dsp:sp modelId="{3E7DDAA0-D145-4C86-96E1-A3932D4CEBAC}">
      <dsp:nvSpPr>
        <dsp:cNvPr id="0" name=""/>
        <dsp:cNvSpPr/>
      </dsp:nvSpPr>
      <dsp:spPr>
        <a:xfrm>
          <a:off x="4191724" y="3820064"/>
          <a:ext cx="3400561" cy="2040336"/>
        </a:xfrm>
        <a:prstGeom prst="rect">
          <a:avLst/>
        </a:prstGeom>
        <a:solidFill>
          <a:schemeClr val="accent5">
            <a:hueOff val="6509673"/>
            <a:satOff val="44158"/>
            <a:lumOff val="-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- RECIKLIRAJ</a:t>
          </a:r>
          <a:r>
            <a:rPr lang="de-DE" sz="2200" kern="1200"/>
            <a:t> (ne samo doslovno recikliranje, nego promjena namjene stvarima koje su izgubile svrhu)</a:t>
          </a:r>
          <a:endParaRPr lang="en-US" sz="2200" kern="1200"/>
        </a:p>
      </dsp:txBody>
      <dsp:txXfrm>
        <a:off x="4191724" y="3820064"/>
        <a:ext cx="3400561" cy="2040336"/>
      </dsp:txXfrm>
    </dsp:sp>
    <dsp:sp modelId="{2D2BF2F2-D883-4C63-B4B5-FFDE1BD1F819}">
      <dsp:nvSpPr>
        <dsp:cNvPr id="0" name=""/>
        <dsp:cNvSpPr/>
      </dsp:nvSpPr>
      <dsp:spPr>
        <a:xfrm>
          <a:off x="8374414" y="3820064"/>
          <a:ext cx="3400561" cy="2040336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30" tIns="174908" rIns="166630" bIns="174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- TRULI </a:t>
          </a:r>
          <a:r>
            <a:rPr lang="de-DE" sz="2200" kern="1200"/>
            <a:t>(kompostiraj).</a:t>
          </a:r>
          <a:endParaRPr lang="en-US" sz="2200" kern="1200"/>
        </a:p>
      </dsp:txBody>
      <dsp:txXfrm>
        <a:off x="8374414" y="3820064"/>
        <a:ext cx="3400561" cy="2040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3D999-7B7B-4135-A29E-4D54467E9568}">
      <dsp:nvSpPr>
        <dsp:cNvPr id="0" name=""/>
        <dsp:cNvSpPr/>
      </dsp:nvSpPr>
      <dsp:spPr>
        <a:xfrm>
          <a:off x="0" y="503737"/>
          <a:ext cx="11784010" cy="2834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Sva plastika koja se ikada proizvela još je uvijek u nekom obliku na Zemlji. </a:t>
          </a:r>
          <a:endParaRPr lang="en-US" sz="4000" kern="1200"/>
        </a:p>
      </dsp:txBody>
      <dsp:txXfrm>
        <a:off x="138360" y="642097"/>
        <a:ext cx="11507290" cy="2557605"/>
      </dsp:txXfrm>
    </dsp:sp>
    <dsp:sp modelId="{C16DF027-FA46-4778-9573-7E0F0BCAA269}">
      <dsp:nvSpPr>
        <dsp:cNvPr id="0" name=""/>
        <dsp:cNvSpPr/>
      </dsp:nvSpPr>
      <dsp:spPr>
        <a:xfrm>
          <a:off x="0" y="3453262"/>
          <a:ext cx="11784010" cy="2834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O</a:t>
          </a:r>
          <a:r>
            <a:rPr lang="bs-Latn-BA" sz="4000" kern="1200"/>
            <a:t>k</a:t>
          </a:r>
          <a:r>
            <a:rPr lang="de-DE" sz="4000" kern="1200"/>
            <a:t>eani su puni plastičnog otpada, a procjenjuje se da oko osam mili</a:t>
          </a:r>
          <a:r>
            <a:rPr lang="bs-Latn-BA" sz="4000" kern="1200"/>
            <a:t>o</a:t>
          </a:r>
          <a:r>
            <a:rPr lang="de-DE" sz="4000" kern="1200"/>
            <a:t>na tona plastike godišnje ulazi u mora </a:t>
          </a:r>
          <a:r>
            <a:rPr lang="bs-Latn-BA" sz="4000" kern="1200"/>
            <a:t>širom</a:t>
          </a:r>
          <a:r>
            <a:rPr lang="de-DE" sz="4000" kern="1200"/>
            <a:t> svijeta te da se oko 80 % onečišćenja svjetskih mora odnosi na plastiku.</a:t>
          </a:r>
          <a:endParaRPr lang="en-US" sz="4000" kern="1200"/>
        </a:p>
      </dsp:txBody>
      <dsp:txXfrm>
        <a:off x="138360" y="3591622"/>
        <a:ext cx="11507290" cy="2557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49AD-8295-4E09-BF80-D00808A9F898}">
      <dsp:nvSpPr>
        <dsp:cNvPr id="0" name=""/>
        <dsp:cNvSpPr/>
      </dsp:nvSpPr>
      <dsp:spPr>
        <a:xfrm>
          <a:off x="0" y="0"/>
          <a:ext cx="10016408" cy="2057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Recikliranje nije dovoljno jer se manje od 9 % proizvedene plastike reciklira.</a:t>
          </a:r>
          <a:endParaRPr lang="en-US" sz="3000" kern="1200" dirty="0"/>
        </a:p>
      </dsp:txBody>
      <dsp:txXfrm>
        <a:off x="60259" y="60259"/>
        <a:ext cx="7796313" cy="1936882"/>
      </dsp:txXfrm>
    </dsp:sp>
    <dsp:sp modelId="{AB166DF4-0AD8-4464-9576-5126BFD9F9D1}">
      <dsp:nvSpPr>
        <dsp:cNvPr id="0" name=""/>
        <dsp:cNvSpPr/>
      </dsp:nvSpPr>
      <dsp:spPr>
        <a:xfrm>
          <a:off x="883800" y="2400300"/>
          <a:ext cx="10016408" cy="2057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Bacanjem otpada na odlagalište troše se resursi i to zauzima određenu površinu na Zemlji. </a:t>
          </a:r>
          <a:endParaRPr lang="en-US" sz="3000" kern="1200" dirty="0"/>
        </a:p>
      </dsp:txBody>
      <dsp:txXfrm>
        <a:off x="944059" y="2460559"/>
        <a:ext cx="7674779" cy="1936882"/>
      </dsp:txXfrm>
    </dsp:sp>
    <dsp:sp modelId="{35D1F865-9527-48F7-8DF3-AA7EDCFDFFFB}">
      <dsp:nvSpPr>
        <dsp:cNvPr id="0" name=""/>
        <dsp:cNvSpPr/>
      </dsp:nvSpPr>
      <dsp:spPr>
        <a:xfrm>
          <a:off x="1767601" y="4800600"/>
          <a:ext cx="10016408" cy="2057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Smeće nije „tamo negdje“, nego je tu, ne razgrađuje se u potpunosti i na kraju će ponovno naći put do ljudi zrakom, vodom ili hranom.</a:t>
          </a:r>
          <a:endParaRPr lang="en-US" sz="3000" kern="1200"/>
        </a:p>
      </dsp:txBody>
      <dsp:txXfrm>
        <a:off x="1827860" y="4860859"/>
        <a:ext cx="7674779" cy="1936882"/>
      </dsp:txXfrm>
    </dsp:sp>
    <dsp:sp modelId="{38524F63-7541-4E85-9C59-5585C483D672}">
      <dsp:nvSpPr>
        <dsp:cNvPr id="0" name=""/>
        <dsp:cNvSpPr/>
      </dsp:nvSpPr>
      <dsp:spPr>
        <a:xfrm>
          <a:off x="8679098" y="1560195"/>
          <a:ext cx="1337310" cy="13373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979993" y="1560195"/>
        <a:ext cx="735520" cy="1006326"/>
      </dsp:txXfrm>
    </dsp:sp>
    <dsp:sp modelId="{B35F2F21-9EEE-450F-88E6-F6C158A6FC6D}">
      <dsp:nvSpPr>
        <dsp:cNvPr id="0" name=""/>
        <dsp:cNvSpPr/>
      </dsp:nvSpPr>
      <dsp:spPr>
        <a:xfrm>
          <a:off x="9562899" y="3946779"/>
          <a:ext cx="1337310" cy="13373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63794" y="3946779"/>
        <a:ext cx="735520" cy="100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E16C4-8099-4755-B64D-98F50D62DFFC}">
      <dsp:nvSpPr>
        <dsp:cNvPr id="0" name=""/>
        <dsp:cNvSpPr/>
      </dsp:nvSpPr>
      <dsp:spPr>
        <a:xfrm>
          <a:off x="0" y="0"/>
          <a:ext cx="1178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40716-4F60-41BC-B549-DFB39794CFD9}">
      <dsp:nvSpPr>
        <dsp:cNvPr id="0" name=""/>
        <dsp:cNvSpPr/>
      </dsp:nvSpPr>
      <dsp:spPr>
        <a:xfrm>
          <a:off x="0" y="0"/>
          <a:ext cx="11784011" cy="171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Onečišćenje koje ljudi uzrokuju, kao i opasnost za životinjski i biljni svijet doslovce se povećava iz dana u dan. </a:t>
          </a:r>
          <a:endParaRPr lang="en-US" sz="3300" kern="1200"/>
        </a:p>
      </dsp:txBody>
      <dsp:txXfrm>
        <a:off x="0" y="0"/>
        <a:ext cx="11784011" cy="1714500"/>
      </dsp:txXfrm>
    </dsp:sp>
    <dsp:sp modelId="{CAC058F2-8F8E-4B59-9F23-64DBC83EE93C}">
      <dsp:nvSpPr>
        <dsp:cNvPr id="0" name=""/>
        <dsp:cNvSpPr/>
      </dsp:nvSpPr>
      <dsp:spPr>
        <a:xfrm>
          <a:off x="0" y="1714500"/>
          <a:ext cx="1178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5CDF-F3AE-4A65-8ECA-2B344977354C}">
      <dsp:nvSpPr>
        <dsp:cNvPr id="0" name=""/>
        <dsp:cNvSpPr/>
      </dsp:nvSpPr>
      <dsp:spPr>
        <a:xfrm>
          <a:off x="0" y="1714500"/>
          <a:ext cx="11784011" cy="171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Prvi mali, ali značajan korak prema smanjivanju otpada doveo nas je do </a:t>
          </a:r>
          <a:r>
            <a:rPr lang="de-DE" sz="3300" b="1" kern="1200"/>
            <a:t>smanjenja up</a:t>
          </a:r>
          <a:r>
            <a:rPr lang="bs-Latn-BA" sz="3300" b="1" kern="1200"/>
            <a:t>trebe</a:t>
          </a:r>
          <a:r>
            <a:rPr lang="de-DE" sz="3300" b="1" kern="1200"/>
            <a:t> jednokratnih vrećica</a:t>
          </a:r>
          <a:r>
            <a:rPr lang="bs-Latn-BA" sz="3300" b="1" kern="1200"/>
            <a:t>/kesa</a:t>
          </a:r>
          <a:r>
            <a:rPr lang="de-DE" sz="3300" b="1" kern="1200"/>
            <a:t> za kupovinu</a:t>
          </a:r>
          <a:r>
            <a:rPr lang="de-DE" sz="3300" kern="1200"/>
            <a:t>. </a:t>
          </a:r>
          <a:endParaRPr lang="en-US" sz="3300" kern="1200"/>
        </a:p>
      </dsp:txBody>
      <dsp:txXfrm>
        <a:off x="0" y="1714500"/>
        <a:ext cx="11784011" cy="1714500"/>
      </dsp:txXfrm>
    </dsp:sp>
    <dsp:sp modelId="{D3AD07EC-FD2B-42F2-B5FE-B9DE70E55E81}">
      <dsp:nvSpPr>
        <dsp:cNvPr id="0" name=""/>
        <dsp:cNvSpPr/>
      </dsp:nvSpPr>
      <dsp:spPr>
        <a:xfrm>
          <a:off x="0" y="3429000"/>
          <a:ext cx="1178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3552E-1B91-473A-9FDF-A44E6092CABB}">
      <dsp:nvSpPr>
        <dsp:cNvPr id="0" name=""/>
        <dsp:cNvSpPr/>
      </dsp:nvSpPr>
      <dsp:spPr>
        <a:xfrm>
          <a:off x="0" y="3429000"/>
          <a:ext cx="11784011" cy="171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Bilo je dovoljno da Europska komisija 2015. godine ukaže na to koliko ih je lako izbjeći – i promjena se dogodila u glavama i životima čak 72% Europljana. </a:t>
          </a:r>
          <a:endParaRPr lang="en-US" sz="3300" kern="1200" dirty="0"/>
        </a:p>
      </dsp:txBody>
      <dsp:txXfrm>
        <a:off x="0" y="3429000"/>
        <a:ext cx="11784011" cy="1714500"/>
      </dsp:txXfrm>
    </dsp:sp>
    <dsp:sp modelId="{5C958363-FB09-4908-B6CD-F00B9231DE6D}">
      <dsp:nvSpPr>
        <dsp:cNvPr id="0" name=""/>
        <dsp:cNvSpPr/>
      </dsp:nvSpPr>
      <dsp:spPr>
        <a:xfrm>
          <a:off x="0" y="5143500"/>
          <a:ext cx="11784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3246-3957-4465-9B2D-9C42CA1016DB}">
      <dsp:nvSpPr>
        <dsp:cNvPr id="0" name=""/>
        <dsp:cNvSpPr/>
      </dsp:nvSpPr>
      <dsp:spPr>
        <a:xfrm>
          <a:off x="0" y="5143500"/>
          <a:ext cx="11784011" cy="171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Bitka protiv plastike krajem 2018. godine ušla je i u drugi krug, zabranom plastičnih štapića za uši, pribora za jelo i tanjura te slamki koje najčešće završavaju upravo u vodama.</a:t>
          </a:r>
          <a:endParaRPr lang="en-US" sz="3300" kern="1200" dirty="0"/>
        </a:p>
      </dsp:txBody>
      <dsp:txXfrm>
        <a:off x="0" y="5143500"/>
        <a:ext cx="11784011" cy="171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D09E5-26EE-45C7-853F-C36EE7D835A3}">
      <dsp:nvSpPr>
        <dsp:cNvPr id="0" name=""/>
        <dsp:cNvSpPr/>
      </dsp:nvSpPr>
      <dsp:spPr>
        <a:xfrm>
          <a:off x="0" y="32404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300" kern="1200" dirty="0"/>
            <a:t>s</a:t>
          </a:r>
          <a:r>
            <a:rPr lang="de-DE" sz="2300" kern="1200" dirty="0"/>
            <a:t>manjivanje neplanske i impulzivne kupnje</a:t>
          </a:r>
          <a:r>
            <a:rPr lang="bs-Latn-BA" sz="2300" kern="1200" dirty="0"/>
            <a:t>;</a:t>
          </a:r>
          <a:endParaRPr lang="en-US" sz="2300" kern="1200" dirty="0"/>
        </a:p>
      </dsp:txBody>
      <dsp:txXfrm>
        <a:off x="44602" y="77006"/>
        <a:ext cx="6408007" cy="824474"/>
      </dsp:txXfrm>
    </dsp:sp>
    <dsp:sp modelId="{73C4EF34-53B2-48D2-806C-DA08F2C4FD4F}">
      <dsp:nvSpPr>
        <dsp:cNvPr id="0" name=""/>
        <dsp:cNvSpPr/>
      </dsp:nvSpPr>
      <dsp:spPr>
        <a:xfrm>
          <a:off x="0" y="1012323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odlazak u kupnju s vlastitim </a:t>
          </a:r>
          <a:r>
            <a:rPr lang="de-DE" sz="2300" i="1" kern="1200"/>
            <a:t>platnenim </a:t>
          </a:r>
          <a:r>
            <a:rPr lang="bs-Latn-BA" sz="2300" i="1" kern="1200"/>
            <a:t>kesama;</a:t>
          </a:r>
          <a:endParaRPr lang="en-US" sz="2300" kern="1200"/>
        </a:p>
      </dsp:txBody>
      <dsp:txXfrm>
        <a:off x="44602" y="1056925"/>
        <a:ext cx="6408007" cy="824474"/>
      </dsp:txXfrm>
    </dsp:sp>
    <dsp:sp modelId="{7B9A65EC-5B72-4FFD-8674-D5FF7E434548}">
      <dsp:nvSpPr>
        <dsp:cNvPr id="0" name=""/>
        <dsp:cNvSpPr/>
      </dsp:nvSpPr>
      <dsp:spPr>
        <a:xfrm>
          <a:off x="0" y="1992242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nošenje </a:t>
          </a:r>
          <a:r>
            <a:rPr lang="de-DE" sz="2300" i="1" kern="1200"/>
            <a:t>boce </a:t>
          </a:r>
          <a:r>
            <a:rPr lang="de-DE" sz="2300" kern="1200"/>
            <a:t>koja se može bilo gdje napuniti</a:t>
          </a:r>
          <a:r>
            <a:rPr lang="bs-Latn-BA" sz="2300" kern="1200"/>
            <a:t>;</a:t>
          </a:r>
          <a:endParaRPr lang="en-US" sz="2300" kern="1200"/>
        </a:p>
      </dsp:txBody>
      <dsp:txXfrm>
        <a:off x="44602" y="2036844"/>
        <a:ext cx="6408007" cy="824474"/>
      </dsp:txXfrm>
    </dsp:sp>
    <dsp:sp modelId="{C9209E05-7746-4352-94F0-2E87DA493B37}">
      <dsp:nvSpPr>
        <dsp:cNvPr id="0" name=""/>
        <dsp:cNvSpPr/>
      </dsp:nvSpPr>
      <dsp:spPr>
        <a:xfrm>
          <a:off x="0" y="2972160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ponovna u</a:t>
          </a:r>
          <a:r>
            <a:rPr lang="bs-Latn-BA" sz="2300" kern="1200"/>
            <a:t>potreb</a:t>
          </a:r>
          <a:r>
            <a:rPr lang="de-DE" sz="2300" kern="1200"/>
            <a:t>a staklenki</a:t>
          </a:r>
          <a:r>
            <a:rPr lang="bs-Latn-BA" sz="2300" kern="1200"/>
            <a:t>;</a:t>
          </a:r>
          <a:endParaRPr lang="en-US" sz="2300" kern="1200"/>
        </a:p>
      </dsp:txBody>
      <dsp:txXfrm>
        <a:off x="44602" y="3016762"/>
        <a:ext cx="6408007" cy="824474"/>
      </dsp:txXfrm>
    </dsp:sp>
    <dsp:sp modelId="{E18CB12E-593F-40FC-97A3-CA94D9E501C4}">
      <dsp:nvSpPr>
        <dsp:cNvPr id="0" name=""/>
        <dsp:cNvSpPr/>
      </dsp:nvSpPr>
      <dsp:spPr>
        <a:xfrm>
          <a:off x="0" y="3952079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kupnja hrane u rinfuzi</a:t>
          </a:r>
          <a:r>
            <a:rPr lang="bs-Latn-BA" sz="2300" kern="1200"/>
            <a:t>;</a:t>
          </a:r>
          <a:endParaRPr lang="en-US" sz="2300" kern="1200"/>
        </a:p>
      </dsp:txBody>
      <dsp:txXfrm>
        <a:off x="44602" y="3996681"/>
        <a:ext cx="6408007" cy="824474"/>
      </dsp:txXfrm>
    </dsp:sp>
    <dsp:sp modelId="{F3229E7A-4C8A-4910-AD92-12C3489E40A5}">
      <dsp:nvSpPr>
        <dsp:cNvPr id="0" name=""/>
        <dsp:cNvSpPr/>
      </dsp:nvSpPr>
      <dsp:spPr>
        <a:xfrm>
          <a:off x="0" y="4931997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odbijanje slamki i jednokratnih plastičnih </a:t>
          </a:r>
          <a:r>
            <a:rPr lang="bs-Latn-BA" sz="2300" kern="1200"/>
            <a:t>kašikica;</a:t>
          </a:r>
          <a:endParaRPr lang="en-US" sz="2300" kern="1200"/>
        </a:p>
      </dsp:txBody>
      <dsp:txXfrm>
        <a:off x="44602" y="4976599"/>
        <a:ext cx="6408007" cy="824474"/>
      </dsp:txXfrm>
    </dsp:sp>
    <dsp:sp modelId="{BB67E660-2989-4C74-9F1E-F62CD2C4531E}">
      <dsp:nvSpPr>
        <dsp:cNvPr id="0" name=""/>
        <dsp:cNvSpPr/>
      </dsp:nvSpPr>
      <dsp:spPr>
        <a:xfrm>
          <a:off x="0" y="5911916"/>
          <a:ext cx="6497211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odvajanje otpada, </a:t>
          </a:r>
          <a:r>
            <a:rPr lang="bs-Latn-BA" sz="2300" kern="1200"/>
            <a:t>itd.</a:t>
          </a:r>
          <a:endParaRPr lang="en-US" sz="2300" kern="1200"/>
        </a:p>
      </dsp:txBody>
      <dsp:txXfrm>
        <a:off x="44602" y="5956518"/>
        <a:ext cx="6408007" cy="82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D38-92D2-495B-8967-90E90310E01E}">
      <dsp:nvSpPr>
        <dsp:cNvPr id="0" name=""/>
        <dsp:cNvSpPr/>
      </dsp:nvSpPr>
      <dsp:spPr>
        <a:xfrm>
          <a:off x="0" y="1114424"/>
          <a:ext cx="11771790" cy="205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0570B-ADB8-4F0B-AD3D-5A6A8A0480B2}">
      <dsp:nvSpPr>
        <dsp:cNvPr id="0" name=""/>
        <dsp:cNvSpPr/>
      </dsp:nvSpPr>
      <dsp:spPr>
        <a:xfrm>
          <a:off x="622363" y="1577340"/>
          <a:ext cx="1131570" cy="113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6D9E1-2B04-4FF0-9C1E-C78AB9F8349F}">
      <dsp:nvSpPr>
        <dsp:cNvPr id="0" name=""/>
        <dsp:cNvSpPr/>
      </dsp:nvSpPr>
      <dsp:spPr>
        <a:xfrm>
          <a:off x="2376297" y="1114424"/>
          <a:ext cx="9395492" cy="20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17742" rIns="217742" bIns="217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Često ljudi imaju krivi dojam o životu bez otpada, vide ga estetski pa misle da moraju pod hitno baciti sve svoje plastične i jednokratne predmete pa kupiti višekratne opcije jer „to imaju svi </a:t>
          </a:r>
          <a:r>
            <a:rPr lang="de-DE" sz="2100" i="1" kern="1200"/>
            <a:t>zerowasteri</a:t>
          </a:r>
          <a:r>
            <a:rPr lang="de-DE" sz="2100" kern="1200"/>
            <a:t>“. </a:t>
          </a:r>
          <a:endParaRPr lang="en-US" sz="2100" kern="1200"/>
        </a:p>
      </dsp:txBody>
      <dsp:txXfrm>
        <a:off x="2376297" y="1114424"/>
        <a:ext cx="9395492" cy="2057400"/>
      </dsp:txXfrm>
    </dsp:sp>
    <dsp:sp modelId="{425F2F61-C2C0-48FA-9CCF-98DB34B5DD77}">
      <dsp:nvSpPr>
        <dsp:cNvPr id="0" name=""/>
        <dsp:cNvSpPr/>
      </dsp:nvSpPr>
      <dsp:spPr>
        <a:xfrm>
          <a:off x="0" y="3686175"/>
          <a:ext cx="11771790" cy="205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B59CF-C68B-4B10-914B-52BFDDC8BFB7}">
      <dsp:nvSpPr>
        <dsp:cNvPr id="0" name=""/>
        <dsp:cNvSpPr/>
      </dsp:nvSpPr>
      <dsp:spPr>
        <a:xfrm>
          <a:off x="622363" y="4149090"/>
          <a:ext cx="1131570" cy="113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8D9FE-C003-4A34-9FA3-225EF0B21088}">
      <dsp:nvSpPr>
        <dsp:cNvPr id="0" name=""/>
        <dsp:cNvSpPr/>
      </dsp:nvSpPr>
      <dsp:spPr>
        <a:xfrm>
          <a:off x="2376297" y="3686175"/>
          <a:ext cx="9395492" cy="20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17742" rIns="217742" bIns="2177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To ne da samo šteti okolišu jer se nepotrebno bacaju  korisni predmeti, nego se osjeti i na novčaniku jer se odjednom kupuju svi ti „zero waste“ proizvodi koji, iako su dugoročno isplativiji, imaju veću početnu cijenu, primjerice staklene ili metalne boce u odnosu na plastične.</a:t>
          </a:r>
          <a:endParaRPr lang="en-US" sz="2100" kern="1200"/>
        </a:p>
      </dsp:txBody>
      <dsp:txXfrm>
        <a:off x="2376297" y="3686175"/>
        <a:ext cx="9395492" cy="205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0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5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9F6F54A8-0A08-4873-BD53-5EA57CC19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24" r="12189" b="-2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2049D-5D93-4FD5-8111-EDB8F2C8E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bs-Latn-BA" sz="5400"/>
              <a:t>Zero waste</a:t>
            </a:r>
            <a:endParaRPr lang="de-DE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05781-4F6B-4BC8-A9EA-51D8B8F2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r>
              <a:rPr lang="bs-Latn-BA"/>
              <a:t>April, 2022</a:t>
            </a:r>
            <a:endParaRPr lang="de-DE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CA8113AC-629C-4E96-8B2D-0C4BB21F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7408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DC947F-9024-40D5-A129-525A859FD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540185"/>
              </p:ext>
            </p:extLst>
          </p:nvPr>
        </p:nvGraphicFramePr>
        <p:xfrm>
          <a:off x="0" y="0"/>
          <a:ext cx="11784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27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A224FA-A678-4C37-B665-A10255353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732157"/>
              </p:ext>
            </p:extLst>
          </p:nvPr>
        </p:nvGraphicFramePr>
        <p:xfrm>
          <a:off x="-1" y="0"/>
          <a:ext cx="117840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89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rrow pointing right">
            <a:extLst>
              <a:ext uri="{FF2B5EF4-FFF2-40B4-BE49-F238E27FC236}">
                <a16:creationId xmlns:a16="http://schemas.microsoft.com/office/drawing/2014/main" id="{15A22389-F318-4160-8D6A-4856E6284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4FEB6-6B81-4276-BB7C-4D1452CE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Koji je </a:t>
            </a:r>
            <a:r>
              <a:rPr lang="en-US" sz="7200" b="1" dirty="0" err="1">
                <a:solidFill>
                  <a:srgbClr val="FFFFFF"/>
                </a:solidFill>
              </a:rPr>
              <a:t>najmanji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7200" b="1" dirty="0" err="1">
                <a:solidFill>
                  <a:srgbClr val="FFFFFF"/>
                </a:solidFill>
              </a:rPr>
              <a:t>korak</a:t>
            </a:r>
            <a:r>
              <a:rPr lang="en-US" sz="7200" b="1" dirty="0">
                <a:solidFill>
                  <a:srgbClr val="FFFFFF"/>
                </a:solidFill>
              </a:rPr>
              <a:t> koji </a:t>
            </a:r>
            <a:r>
              <a:rPr lang="en-US" sz="7200" b="1" dirty="0" err="1">
                <a:solidFill>
                  <a:srgbClr val="FFFFFF"/>
                </a:solidFill>
              </a:rPr>
              <a:t>svako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7200" b="1" dirty="0" err="1">
                <a:solidFill>
                  <a:srgbClr val="FFFFFF"/>
                </a:solidFill>
              </a:rPr>
              <a:t>može</a:t>
            </a:r>
            <a:r>
              <a:rPr lang="en-US" sz="7200" b="1" dirty="0">
                <a:solidFill>
                  <a:srgbClr val="FFFFFF"/>
                </a:solidFill>
              </a:rPr>
              <a:t> </a:t>
            </a:r>
            <a:r>
              <a:rPr lang="en-US" sz="7200" b="1" dirty="0" err="1">
                <a:solidFill>
                  <a:srgbClr val="FFFFFF"/>
                </a:solidFill>
              </a:rPr>
              <a:t>napraviti</a:t>
            </a:r>
            <a:r>
              <a:rPr lang="en-US" sz="7200" b="1" dirty="0">
                <a:solidFill>
                  <a:srgbClr val="FFFFFF"/>
                </a:solidFill>
              </a:rPr>
              <a:t>?</a:t>
            </a:r>
            <a:endParaRPr lang="en-US" sz="72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9A50EDD-28C2-438E-868C-AEE65DE74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71" y="1519936"/>
            <a:ext cx="3818120" cy="38181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EAB4377-DC89-4A8F-BE4D-B40236BA8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02755"/>
              </p:ext>
            </p:extLst>
          </p:nvPr>
        </p:nvGraphicFramePr>
        <p:xfrm>
          <a:off x="5286791" y="0"/>
          <a:ext cx="64972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F56BE8-6728-4A2C-885C-9A9E27679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177179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4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365C-010C-440C-A85B-566DCFA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bs-Latn-BA" dirty="0"/>
              <a:t>Šta je zero waste?</a:t>
            </a:r>
            <a:endParaRPr lang="de-D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8043-A32E-49B7-8611-F5BBCA59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933390"/>
            <a:ext cx="10571047" cy="366932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de-DE" sz="3600" i="1" dirty="0"/>
              <a:t>Zero waste</a:t>
            </a:r>
            <a:r>
              <a:rPr lang="de-DE" sz="3600" dirty="0"/>
              <a:t> je svjetski pokret koji promovira život bez stvaranja ikakvog otpada</a:t>
            </a:r>
            <a:r>
              <a:rPr lang="de-DE" sz="3600" i="1" dirty="0"/>
              <a:t>. </a:t>
            </a:r>
            <a:r>
              <a:rPr lang="de-DE" sz="3600" dirty="0"/>
              <a:t>Tako su i </a:t>
            </a:r>
            <a:r>
              <a:rPr lang="de-DE" sz="3600" i="1" dirty="0"/>
              <a:t>zerowasteri</a:t>
            </a:r>
            <a:r>
              <a:rPr lang="de-DE" sz="3600" dirty="0"/>
              <a:t> ljudi koji žive bez otpada. Naglasak je na up</a:t>
            </a:r>
            <a:r>
              <a:rPr lang="bs-Latn-BA" sz="3600" dirty="0"/>
              <a:t>otrebi</a:t>
            </a:r>
            <a:r>
              <a:rPr lang="de-DE" sz="3600" dirty="0"/>
              <a:t> održivih materijala (staklo, drvo, metal), izbjegavanju jednokratnih proizvoda (npr. plastične čaše) ili onih manje kvalitete (npr.</a:t>
            </a:r>
            <a:r>
              <a:rPr lang="de-DE" sz="3600" i="1" dirty="0"/>
              <a:t>fast fashion</a:t>
            </a:r>
            <a:r>
              <a:rPr lang="de-DE" sz="3600" dirty="0"/>
              <a:t> odjeća). 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3B582D2-3E02-4819-B31F-A48A1D72B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1" b="5762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B3DB9-60C6-4088-A9CB-4AEBC2E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F1A0-E1C3-4C5B-86CB-01DAD06D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2413168"/>
            <a:ext cx="6636367" cy="4189545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de-DE" sz="2800" dirty="0"/>
              <a:t>Neki</a:t>
            </a:r>
            <a:r>
              <a:rPr lang="de-DE" sz="2800" b="1" dirty="0"/>
              <a:t> </a:t>
            </a:r>
            <a:r>
              <a:rPr lang="de-DE" sz="2800" i="1" dirty="0"/>
              <a:t>zero waste</a:t>
            </a:r>
            <a:r>
              <a:rPr lang="de-DE" sz="2800" b="1" dirty="0"/>
              <a:t> </a:t>
            </a:r>
            <a:r>
              <a:rPr lang="de-DE" sz="2800" dirty="0"/>
              <a:t>nazivaju trendom, drugi filozofijom i načinom života. No većina se slaže da je to pokret kojim preuzimamo inicijativu, izravno utječemo na smanjenje količine otpada i kreiramo ugodniju svakodnevicu u svakom segmentu života. </a:t>
            </a:r>
            <a:r>
              <a:rPr lang="de-DE" sz="2800" b="1" dirty="0"/>
              <a:t>Otpadom obično svaka priča završava, no</a:t>
            </a:r>
            <a:r>
              <a:rPr lang="de-DE" sz="2800" dirty="0"/>
              <a:t> </a:t>
            </a:r>
            <a:r>
              <a:rPr lang="de-DE" sz="2800" i="1" dirty="0"/>
              <a:t>zero waste</a:t>
            </a:r>
            <a:r>
              <a:rPr lang="de-DE" sz="2800" dirty="0"/>
              <a:t> </a:t>
            </a:r>
            <a:r>
              <a:rPr lang="de-DE" sz="2800" b="1" dirty="0"/>
              <a:t>princip je nastavlja.</a:t>
            </a:r>
            <a:endParaRPr lang="de-DE" sz="2800" dirty="0"/>
          </a:p>
        </p:txBody>
      </p:sp>
      <p:pic>
        <p:nvPicPr>
          <p:cNvPr id="18" name="Graphic 6" descr="Recycle Sign">
            <a:extLst>
              <a:ext uri="{FF2B5EF4-FFF2-40B4-BE49-F238E27FC236}">
                <a16:creationId xmlns:a16="http://schemas.microsoft.com/office/drawing/2014/main" id="{3457B47D-8BDF-404F-A39F-3B257F50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BF2AB-AE32-4776-8101-B67F0574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b="1"/>
              <a:t>Koja su temeljna načela zero waste pokreta?</a:t>
            </a:r>
            <a:endParaRPr lang="en-US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B17D0-B02B-4106-B5F8-CDA9C892B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4274"/>
              </p:ext>
            </p:extLst>
          </p:nvPr>
        </p:nvGraphicFramePr>
        <p:xfrm>
          <a:off x="1" y="0"/>
          <a:ext cx="11784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4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C222-66B3-4772-9F89-553F6B4E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84263B2-AC48-4892-8A52-E4FAF5F4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5738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6BD4-101D-4F51-B5A4-EA6772AA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840853"/>
            <a:ext cx="9390888" cy="2640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/>
              <a:t>Zašto je zero waste uopće važan?</a:t>
            </a:r>
            <a:endParaRPr lang="en-US" sz="7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B10E47-AF6B-4C8A-B458-3C6CAF2E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8560" y="2519118"/>
            <a:ext cx="11013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4CAE1-C665-4610-A219-F19FDF5E3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639945"/>
              </p:ext>
            </p:extLst>
          </p:nvPr>
        </p:nvGraphicFramePr>
        <p:xfrm>
          <a:off x="1" y="0"/>
          <a:ext cx="11784010" cy="679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28808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Sitka Banner</vt:lpstr>
      <vt:lpstr>HeadlinesVTI</vt:lpstr>
      <vt:lpstr>Zero waste</vt:lpstr>
      <vt:lpstr>Šta je zero waste?</vt:lpstr>
      <vt:lpstr>PowerPoint Presentation</vt:lpstr>
      <vt:lpstr>PowerPoint Presentation</vt:lpstr>
      <vt:lpstr>Koja su temeljna načela zero waste pokreta?</vt:lpstr>
      <vt:lpstr>PowerPoint Presentation</vt:lpstr>
      <vt:lpstr>PowerPoint Presentation</vt:lpstr>
      <vt:lpstr>Zašto je zero waste uopće važan?</vt:lpstr>
      <vt:lpstr>PowerPoint Presentation</vt:lpstr>
      <vt:lpstr>PowerPoint Presentation</vt:lpstr>
      <vt:lpstr>PowerPoint Presentation</vt:lpstr>
      <vt:lpstr>PowerPoint Presentation</vt:lpstr>
      <vt:lpstr>Koji je najmanji korak koji svako može napraviti?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waste</dc:title>
  <dc:creator>Zulka Musić</dc:creator>
  <cp:lastModifiedBy>Zulka Musić</cp:lastModifiedBy>
  <cp:revision>5</cp:revision>
  <dcterms:created xsi:type="dcterms:W3CDTF">2021-04-16T12:30:27Z</dcterms:created>
  <dcterms:modified xsi:type="dcterms:W3CDTF">2022-04-17T06:42:41Z</dcterms:modified>
</cp:coreProperties>
</file>