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4A27-3B38-4307-B5F1-B61BD80F007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A055-6BED-4EA8-AAE2-98C5EE460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Test 1</a:t>
            </a:r>
            <a:br>
              <a:rPr lang="en-US" dirty="0" smtClean="0"/>
            </a:br>
            <a:r>
              <a:rPr lang="en-US" dirty="0" smtClean="0"/>
              <a:t>Monday(16/9/19)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 and 2</a:t>
            </a:r>
          </a:p>
          <a:p>
            <a:r>
              <a:rPr lang="en-US" dirty="0" smtClean="0"/>
              <a:t>Mark 15</a:t>
            </a:r>
          </a:p>
          <a:p>
            <a:r>
              <a:rPr lang="en-US" dirty="0" smtClean="0"/>
              <a:t>Time 30 minutes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1</a:t>
            </a:r>
            <a:br>
              <a:rPr lang="en-US" dirty="0" smtClean="0"/>
            </a:br>
            <a:r>
              <a:rPr lang="en-US" dirty="0" smtClean="0"/>
              <a:t>Submission Date: 16/9/19</a:t>
            </a:r>
            <a:br>
              <a:rPr lang="en-US" dirty="0" smtClean="0"/>
            </a:br>
            <a:r>
              <a:rPr lang="en-US" dirty="0" smtClean="0"/>
              <a:t>[Handwritten, Individual]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 each of the following activities, give a </a:t>
            </a:r>
            <a:r>
              <a:rPr lang="en-US" dirty="0" smtClean="0"/>
              <a:t>PEAS description </a:t>
            </a:r>
            <a:r>
              <a:rPr lang="en-US" dirty="0"/>
              <a:t>of the task </a:t>
            </a:r>
            <a:r>
              <a:rPr lang="en-US" dirty="0" smtClean="0"/>
              <a:t>environment and </a:t>
            </a:r>
            <a:r>
              <a:rPr lang="en-US" dirty="0"/>
              <a:t>characterize it in terms of the properties listed </a:t>
            </a:r>
            <a:r>
              <a:rPr lang="en-US" dirty="0" smtClean="0"/>
              <a:t>below: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Playing soccer.</a:t>
            </a:r>
            <a:br>
              <a:rPr lang="en-US" dirty="0"/>
            </a:br>
            <a:r>
              <a:rPr lang="en-US" dirty="0"/>
              <a:t>• Exploring the subsurface oceans of </a:t>
            </a:r>
            <a:r>
              <a:rPr lang="en-US" dirty="0" smtClean="0"/>
              <a:t>Atlantic.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Shopping for used AI books on the Internet.</a:t>
            </a:r>
            <a:br>
              <a:rPr lang="en-US" dirty="0"/>
            </a:br>
            <a:r>
              <a:rPr lang="en-US" dirty="0" smtClean="0"/>
              <a:t>• Playing </a:t>
            </a:r>
            <a:r>
              <a:rPr lang="en-US" dirty="0"/>
              <a:t>a tennis match.</a:t>
            </a:r>
            <a:br>
              <a:rPr lang="en-US" dirty="0"/>
            </a:br>
            <a:r>
              <a:rPr lang="en-US" dirty="0" smtClean="0"/>
              <a:t>• Practicing </a:t>
            </a:r>
            <a:r>
              <a:rPr lang="en-US" dirty="0"/>
              <a:t>tennis against a wall,</a:t>
            </a:r>
            <a:br>
              <a:rPr lang="en-US" dirty="0"/>
            </a:br>
            <a:r>
              <a:rPr lang="en-US" dirty="0"/>
              <a:t>• Performing a high jump.</a:t>
            </a:r>
            <a:br>
              <a:rPr lang="en-US" dirty="0"/>
            </a:br>
            <a:r>
              <a:rPr lang="en-US" b="1" dirty="0"/>
              <a:t>• </a:t>
            </a:r>
            <a:r>
              <a:rPr lang="en-US" dirty="0" smtClean="0"/>
              <a:t>knitting </a:t>
            </a:r>
            <a:r>
              <a:rPr lang="en-US" dirty="0"/>
              <a:t>a </a:t>
            </a:r>
            <a:r>
              <a:rPr lang="en-US" dirty="0" smtClean="0"/>
              <a:t>sweater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Bidding on an item at an auction.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Class Test 1 Monday(16/9/19)</vt:lpstr>
      <vt:lpstr>Assignment 1 Submission Date: 16/9/19 [Handwritten, Individual]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11</cp:revision>
  <dcterms:created xsi:type="dcterms:W3CDTF">2019-09-09T07:05:19Z</dcterms:created>
  <dcterms:modified xsi:type="dcterms:W3CDTF">2019-09-11T07:12:27Z</dcterms:modified>
</cp:coreProperties>
</file>