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68900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85EA5A-6622-40BB-9198-F266B645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4971994" y="1065051"/>
            <a:ext cx="2248016" cy="2248014"/>
          </a:xfrm>
          <a:prstGeom prst="ellips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2700199" y="3428999"/>
            <a:ext cx="6791601" cy="2249913"/>
            <a:chOff x="2795389" y="3874286"/>
            <a:chExt cx="6791601" cy="22499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C5DF4-AC74-401A-8367-394FD747AB74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D0432A-F0B4-4AB9-9510-CBD76C44CE77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7753748" y="1491437"/>
            <a:ext cx="1805441" cy="1894017"/>
            <a:chOff x="6381342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5256871" y="1491437"/>
            <a:ext cx="180544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2759994" y="1491437"/>
            <a:ext cx="1805441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2866924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363801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7860678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2861255" y="3146196"/>
            <a:ext cx="1591582" cy="832605"/>
            <a:chOff x="1488849" y="3837442"/>
            <a:chExt cx="1591582" cy="832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9ED84A-354C-4495-8C98-68D02724DFC8}"/>
              </a:ext>
            </a:extLst>
          </p:cNvPr>
          <p:cNvGrpSpPr/>
          <p:nvPr/>
        </p:nvGrpSpPr>
        <p:grpSpPr>
          <a:xfrm>
            <a:off x="5350080" y="3146196"/>
            <a:ext cx="1591582" cy="832605"/>
            <a:chOff x="3977674" y="3837442"/>
            <a:chExt cx="1591582" cy="8326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3DEBC-D2AD-4BC8-8194-8313C2E2023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CB3ADA-5E88-43FD-BDE6-CF9A838CCEB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D93539-C723-4DBF-A38F-89757146CF6F}"/>
              </a:ext>
            </a:extLst>
          </p:cNvPr>
          <p:cNvGrpSpPr/>
          <p:nvPr/>
        </p:nvGrpSpPr>
        <p:grpSpPr>
          <a:xfrm>
            <a:off x="7860678" y="3146196"/>
            <a:ext cx="1591582" cy="832605"/>
            <a:chOff x="6488272" y="3837442"/>
            <a:chExt cx="1591582" cy="83260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70DA12-9072-46DF-B72E-39402345EEC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669BBC-E05E-4A57-8B37-7C1ED4C4A29B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7" y="4229239"/>
            <a:ext cx="894354" cy="8943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25" y="4229326"/>
            <a:ext cx="897858" cy="897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52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3B5237-0207-40EB-9FC4-237B32B4D3AF}"/>
              </a:ext>
            </a:extLst>
          </p:cNvPr>
          <p:cNvGrpSpPr/>
          <p:nvPr/>
        </p:nvGrpSpPr>
        <p:grpSpPr>
          <a:xfrm>
            <a:off x="2220355" y="1623565"/>
            <a:ext cx="2017224" cy="2017224"/>
            <a:chOff x="1466851" y="1754971"/>
            <a:chExt cx="2362200" cy="2362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8A9615-CEC4-43DC-AC43-89BE16E9D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19022-CFB1-494A-B5A8-E14AF63C146A}"/>
              </a:ext>
            </a:extLst>
          </p:cNvPr>
          <p:cNvGrpSpPr/>
          <p:nvPr/>
        </p:nvGrpSpPr>
        <p:grpSpPr>
          <a:xfrm>
            <a:off x="4918016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D42AE1-F0B0-441A-82C1-168E39C94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9D0A1-AE55-4232-86F6-CB2E72DE4EE1}"/>
              </a:ext>
            </a:extLst>
          </p:cNvPr>
          <p:cNvGrpSpPr/>
          <p:nvPr/>
        </p:nvGrpSpPr>
        <p:grpSpPr>
          <a:xfrm>
            <a:off x="7687449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563160-B770-40CD-B720-3A8CFC77E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2301442" y="158935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4989247" y="158935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7743577" y="159692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1720002" y="4112242"/>
            <a:ext cx="3048141" cy="1452554"/>
            <a:chOff x="264581" y="4416136"/>
            <a:chExt cx="3048141" cy="14525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E603E2-3383-4457-ADCF-91FC939876F1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436312" y="4112242"/>
            <a:ext cx="3048141" cy="1452554"/>
            <a:chOff x="3143051" y="4416136"/>
            <a:chExt cx="3048141" cy="1452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208219" y="4112242"/>
            <a:ext cx="3048141" cy="1452554"/>
            <a:chOff x="6191192" y="4416136"/>
            <a:chExt cx="3048141" cy="1452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2588997" y="1717392"/>
            <a:ext cx="3197225" cy="929085"/>
            <a:chOff x="764723" y="2142394"/>
            <a:chExt cx="3197225" cy="92908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2588997" y="2995413"/>
            <a:ext cx="3197225" cy="929085"/>
            <a:chOff x="764723" y="3420415"/>
            <a:chExt cx="3197225" cy="9290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16D6F-109A-47AD-B176-B6C9974BFA80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FADFA-7620-405C-ADF9-09B9A8B17B44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D47D9-EC90-40B2-A817-DE251EA96CBB}"/>
              </a:ext>
            </a:extLst>
          </p:cNvPr>
          <p:cNvGrpSpPr/>
          <p:nvPr/>
        </p:nvGrpSpPr>
        <p:grpSpPr>
          <a:xfrm>
            <a:off x="2588997" y="4273434"/>
            <a:ext cx="3197225" cy="929085"/>
            <a:chOff x="764723" y="4698436"/>
            <a:chExt cx="3197225" cy="929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BC13C2-F7C7-4E40-80E0-64C85CE658C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D80424-A345-4A1C-A6F9-256F409C1EAC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0C219-3282-4530-9149-63DC0FCE29EC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1D8E3A-C8FE-4ACC-B801-1B926BC0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F3A7FF-23BF-4C0A-A56A-C6D4F947EB4A}"/>
              </a:ext>
            </a:extLst>
          </p:cNvPr>
          <p:cNvGrpSpPr/>
          <p:nvPr/>
        </p:nvGrpSpPr>
        <p:grpSpPr>
          <a:xfrm>
            <a:off x="6328901" y="2995413"/>
            <a:ext cx="3197225" cy="929085"/>
            <a:chOff x="4504627" y="3420415"/>
            <a:chExt cx="3197225" cy="9290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984C75-C5D0-4E1D-B2A4-43C7F8062182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9DDD47-9F7B-44B9-BB8E-AD233FF56581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AB122E-3F13-4273-961F-3A95AD1AA431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2B29CD-9463-4188-BDAD-A1EB46EB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3CC1E-360F-4E56-BEF7-05D2812AFB69}"/>
              </a:ext>
            </a:extLst>
          </p:cNvPr>
          <p:cNvGrpSpPr/>
          <p:nvPr/>
        </p:nvGrpSpPr>
        <p:grpSpPr>
          <a:xfrm>
            <a:off x="6328901" y="4273434"/>
            <a:ext cx="3197225" cy="929085"/>
            <a:chOff x="4504627" y="4698436"/>
            <a:chExt cx="3197225" cy="9290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4F2ADF-E17F-4CD0-9B5C-FFE322C75E5C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2A04E9-F1FE-4B0D-BD17-8E3E1E793EBB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807EE3-297F-4B00-8AE5-7742BB1E196E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D7FB81-B084-4DC3-9A67-0B008D21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44CDAF-44D9-4E57-8903-6D167DADCBFA}"/>
              </a:ext>
            </a:extLst>
          </p:cNvPr>
          <p:cNvGrpSpPr/>
          <p:nvPr/>
        </p:nvGrpSpPr>
        <p:grpSpPr>
          <a:xfrm>
            <a:off x="6328901" y="1717392"/>
            <a:ext cx="3197225" cy="929085"/>
            <a:chOff x="4504627" y="2142394"/>
            <a:chExt cx="3197225" cy="9290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ECDE27-6D32-49AD-B780-6241910EFE5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6E0916-F85E-4E15-B3BF-7B00A6AD1CD3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85B19-EB90-446B-9686-EFE4B0B2B3D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36A46DF-C5EF-4990-AF0A-E42AC4D27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ACA9A3-5341-42F7-B683-8793B5388F1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544A5C-6FD3-4E8A-8FCA-6033E5A7776E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71E65-6649-4D96-8029-AE746807FA9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11AC1-21D3-4A57-8506-FCFDF51C7D66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6B84FD-DB83-488E-9939-C568DD7EFC1C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39114-666D-445C-91A3-D5E8406D3FF1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B32150-AF11-4493-BF28-B207DA153B92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7413C3-D69F-4837-8777-27C304B345E1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0F4B44-AFC0-4AC7-A735-E58E6BD38F16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7ADCF-9F73-4C37-A4AD-1ADE7875267E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BB9327-922D-4E87-8140-01EAD59CFA9C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1C40B5-B5B1-4218-92E2-6D5BBE36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55D72-22DA-4C1D-AC20-901EB2037D18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6CFC20-6EF0-4FBC-BC97-FAC76950E8AC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AFAD9D-324D-47E6-B87D-2AE28876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5815D-E6EF-45D7-8362-C3FC4EE1EAA4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D3BC2-E391-4A23-A9D9-316E827AB98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89D382-58F3-4950-880A-7605ABE0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2</cp:revision>
  <dcterms:created xsi:type="dcterms:W3CDTF">2018-05-09T09:19:15Z</dcterms:created>
  <dcterms:modified xsi:type="dcterms:W3CDTF">2018-05-09T17:26:50Z</dcterms:modified>
</cp:coreProperties>
</file>