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8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FCDA-87DD-483F-A282-4B1733BD07A9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C49A-3DC9-4DAA-9EAB-A0EA5B63F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8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FCDA-87DD-483F-A282-4B1733BD07A9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C49A-3DC9-4DAA-9EAB-A0EA5B63F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7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FCDA-87DD-483F-A282-4B1733BD07A9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C49A-3DC9-4DAA-9EAB-A0EA5B63F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FCDA-87DD-483F-A282-4B1733BD07A9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C49A-3DC9-4DAA-9EAB-A0EA5B63F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1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FCDA-87DD-483F-A282-4B1733BD07A9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C49A-3DC9-4DAA-9EAB-A0EA5B63F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0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FCDA-87DD-483F-A282-4B1733BD07A9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C49A-3DC9-4DAA-9EAB-A0EA5B63F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7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FCDA-87DD-483F-A282-4B1733BD07A9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C49A-3DC9-4DAA-9EAB-A0EA5B63F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8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FCDA-87DD-483F-A282-4B1733BD07A9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C49A-3DC9-4DAA-9EAB-A0EA5B63F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3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FCDA-87DD-483F-A282-4B1733BD07A9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C49A-3DC9-4DAA-9EAB-A0EA5B63F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9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FCDA-87DD-483F-A282-4B1733BD07A9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C49A-3DC9-4DAA-9EAB-A0EA5B63F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1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FCDA-87DD-483F-A282-4B1733BD07A9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C49A-3DC9-4DAA-9EAB-A0EA5B63F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0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BFCDA-87DD-483F-A282-4B1733BD07A9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1C49A-3DC9-4DAA-9EAB-A0EA5B63F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2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3171701" y="-80048"/>
            <a:ext cx="10167257" cy="6858000"/>
            <a:chOff x="0" y="0"/>
            <a:chExt cx="10167257" cy="6858000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10167257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8567058" y="2104791"/>
              <a:ext cx="1600199" cy="2648418"/>
            </a:xfrm>
            <a:custGeom>
              <a:avLst/>
              <a:gdLst>
                <a:gd name="connsiteX0" fmla="*/ 1251857 w 1251857"/>
                <a:gd name="connsiteY0" fmla="*/ 0 h 2648418"/>
                <a:gd name="connsiteX1" fmla="*/ 1251857 w 1251857"/>
                <a:gd name="connsiteY1" fmla="*/ 2648418 h 2648418"/>
                <a:gd name="connsiteX2" fmla="*/ 1192271 w 1251857"/>
                <a:gd name="connsiteY2" fmla="*/ 2645410 h 2648418"/>
                <a:gd name="connsiteX3" fmla="*/ 0 w 1251857"/>
                <a:gd name="connsiteY3" fmla="*/ 1324209 h 2648418"/>
                <a:gd name="connsiteX4" fmla="*/ 1192271 w 1251857"/>
                <a:gd name="connsiteY4" fmla="*/ 3009 h 2648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1857" h="2648418">
                  <a:moveTo>
                    <a:pt x="1251857" y="0"/>
                  </a:moveTo>
                  <a:lnTo>
                    <a:pt x="1251857" y="2648418"/>
                  </a:lnTo>
                  <a:lnTo>
                    <a:pt x="1192271" y="2645410"/>
                  </a:lnTo>
                  <a:cubicBezTo>
                    <a:pt x="522590" y="2577400"/>
                    <a:pt x="0" y="2011834"/>
                    <a:pt x="0" y="1324209"/>
                  </a:cubicBezTo>
                  <a:cubicBezTo>
                    <a:pt x="0" y="636585"/>
                    <a:pt x="522590" y="71018"/>
                    <a:pt x="1192271" y="30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8937329" y="2895600"/>
              <a:ext cx="15675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 smtClean="0">
                  <a:solidFill>
                    <a:srgbClr val="92D050"/>
                  </a:solidFill>
                  <a:latin typeface="Bahnschrift Condensed" panose="020B0502040204020203" pitchFamily="34" charset="0"/>
                </a:rPr>
                <a:t>about</a:t>
              </a:r>
              <a:endParaRPr lang="en-US" sz="4000" i="1" dirty="0">
                <a:solidFill>
                  <a:srgbClr val="92D050"/>
                </a:solidFill>
                <a:latin typeface="Bahnschrift Condensed" panose="020B050204020402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3813644" y="-80048"/>
            <a:ext cx="10167257" cy="6858000"/>
            <a:chOff x="195943" y="-223662"/>
            <a:chExt cx="10167257" cy="6858000"/>
          </a:xfrm>
        </p:grpSpPr>
        <p:grpSp>
          <p:nvGrpSpPr>
            <p:cNvPr id="14" name="Group 13"/>
            <p:cNvGrpSpPr/>
            <p:nvPr/>
          </p:nvGrpSpPr>
          <p:grpSpPr>
            <a:xfrm>
              <a:off x="195943" y="-223662"/>
              <a:ext cx="10167257" cy="6858000"/>
              <a:chOff x="0" y="0"/>
              <a:chExt cx="10167257" cy="6858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0" y="0"/>
                <a:ext cx="10167257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8567058" y="2104791"/>
                <a:ext cx="1600199" cy="2648418"/>
              </a:xfrm>
              <a:custGeom>
                <a:avLst/>
                <a:gdLst>
                  <a:gd name="connsiteX0" fmla="*/ 1251857 w 1251857"/>
                  <a:gd name="connsiteY0" fmla="*/ 0 h 2648418"/>
                  <a:gd name="connsiteX1" fmla="*/ 1251857 w 1251857"/>
                  <a:gd name="connsiteY1" fmla="*/ 2648418 h 2648418"/>
                  <a:gd name="connsiteX2" fmla="*/ 1192271 w 1251857"/>
                  <a:gd name="connsiteY2" fmla="*/ 2645410 h 2648418"/>
                  <a:gd name="connsiteX3" fmla="*/ 0 w 1251857"/>
                  <a:gd name="connsiteY3" fmla="*/ 1324209 h 2648418"/>
                  <a:gd name="connsiteX4" fmla="*/ 1192271 w 1251857"/>
                  <a:gd name="connsiteY4" fmla="*/ 3009 h 2648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1857" h="2648418">
                    <a:moveTo>
                      <a:pt x="1251857" y="0"/>
                    </a:moveTo>
                    <a:lnTo>
                      <a:pt x="1251857" y="2648418"/>
                    </a:lnTo>
                    <a:lnTo>
                      <a:pt x="1192271" y="2645410"/>
                    </a:lnTo>
                    <a:cubicBezTo>
                      <a:pt x="522590" y="2577400"/>
                      <a:pt x="0" y="2011834"/>
                      <a:pt x="0" y="1324209"/>
                    </a:cubicBezTo>
                    <a:cubicBezTo>
                      <a:pt x="0" y="636585"/>
                      <a:pt x="522590" y="71018"/>
                      <a:pt x="1192271" y="300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 rot="16200000">
              <a:off x="8518071" y="2851395"/>
              <a:ext cx="16981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accent6"/>
                  </a:solidFill>
                  <a:latin typeface="Bahnschrift Condensed" panose="020B0502040204020203" pitchFamily="34" charset="0"/>
                </a:rPr>
                <a:t>History</a:t>
              </a:r>
              <a:endParaRPr lang="en-US" sz="4000" dirty="0">
                <a:solidFill>
                  <a:schemeClr val="accent6"/>
                </a:solidFill>
                <a:latin typeface="Bahnschrift Condensed" panose="020B0502040204020203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-4967765" y="0"/>
            <a:ext cx="10167257" cy="6858000"/>
            <a:chOff x="0" y="0"/>
            <a:chExt cx="10167257" cy="6858000"/>
          </a:xfrm>
        </p:grpSpPr>
        <p:sp>
          <p:nvSpPr>
            <p:cNvPr id="34" name="Rectangle 33"/>
            <p:cNvSpPr/>
            <p:nvPr/>
          </p:nvSpPr>
          <p:spPr>
            <a:xfrm>
              <a:off x="0" y="0"/>
              <a:ext cx="10167257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8567058" y="2104791"/>
              <a:ext cx="1600199" cy="2648418"/>
            </a:xfrm>
            <a:custGeom>
              <a:avLst/>
              <a:gdLst>
                <a:gd name="connsiteX0" fmla="*/ 1251857 w 1251857"/>
                <a:gd name="connsiteY0" fmla="*/ 0 h 2648418"/>
                <a:gd name="connsiteX1" fmla="*/ 1251857 w 1251857"/>
                <a:gd name="connsiteY1" fmla="*/ 2648418 h 2648418"/>
                <a:gd name="connsiteX2" fmla="*/ 1192271 w 1251857"/>
                <a:gd name="connsiteY2" fmla="*/ 2645410 h 2648418"/>
                <a:gd name="connsiteX3" fmla="*/ 0 w 1251857"/>
                <a:gd name="connsiteY3" fmla="*/ 1324209 h 2648418"/>
                <a:gd name="connsiteX4" fmla="*/ 1192271 w 1251857"/>
                <a:gd name="connsiteY4" fmla="*/ 3009 h 2648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1857" h="2648418">
                  <a:moveTo>
                    <a:pt x="1251857" y="0"/>
                  </a:moveTo>
                  <a:lnTo>
                    <a:pt x="1251857" y="2648418"/>
                  </a:lnTo>
                  <a:lnTo>
                    <a:pt x="1192271" y="2645410"/>
                  </a:lnTo>
                  <a:cubicBezTo>
                    <a:pt x="522590" y="2577400"/>
                    <a:pt x="0" y="2011834"/>
                    <a:pt x="0" y="1324209"/>
                  </a:cubicBezTo>
                  <a:cubicBezTo>
                    <a:pt x="0" y="636585"/>
                    <a:pt x="522590" y="71018"/>
                    <a:pt x="1192271" y="300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8937329" y="2895600"/>
              <a:ext cx="15675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 smtClean="0">
                  <a:solidFill>
                    <a:srgbClr val="92D050"/>
                  </a:solidFill>
                  <a:latin typeface="Bahnschrift Condensed" panose="020B0502040204020203" pitchFamily="34" charset="0"/>
                </a:rPr>
                <a:t>service</a:t>
              </a:r>
              <a:endParaRPr lang="en-US" sz="4000" i="1" dirty="0">
                <a:solidFill>
                  <a:srgbClr val="92D050"/>
                </a:solidFill>
                <a:latin typeface="Bahnschrift Condensed" panose="020B0502040204020203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-5590854" y="-80048"/>
            <a:ext cx="10167257" cy="6858000"/>
            <a:chOff x="0" y="0"/>
            <a:chExt cx="10167257" cy="6858000"/>
          </a:xfrm>
        </p:grpSpPr>
        <p:sp>
          <p:nvSpPr>
            <p:cNvPr id="38" name="Rectangle 37"/>
            <p:cNvSpPr/>
            <p:nvPr/>
          </p:nvSpPr>
          <p:spPr>
            <a:xfrm>
              <a:off x="0" y="0"/>
              <a:ext cx="10167257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8567058" y="2104791"/>
              <a:ext cx="1600199" cy="2648418"/>
            </a:xfrm>
            <a:custGeom>
              <a:avLst/>
              <a:gdLst>
                <a:gd name="connsiteX0" fmla="*/ 1251857 w 1251857"/>
                <a:gd name="connsiteY0" fmla="*/ 0 h 2648418"/>
                <a:gd name="connsiteX1" fmla="*/ 1251857 w 1251857"/>
                <a:gd name="connsiteY1" fmla="*/ 2648418 h 2648418"/>
                <a:gd name="connsiteX2" fmla="*/ 1192271 w 1251857"/>
                <a:gd name="connsiteY2" fmla="*/ 2645410 h 2648418"/>
                <a:gd name="connsiteX3" fmla="*/ 0 w 1251857"/>
                <a:gd name="connsiteY3" fmla="*/ 1324209 h 2648418"/>
                <a:gd name="connsiteX4" fmla="*/ 1192271 w 1251857"/>
                <a:gd name="connsiteY4" fmla="*/ 3009 h 2648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1857" h="2648418">
                  <a:moveTo>
                    <a:pt x="1251857" y="0"/>
                  </a:moveTo>
                  <a:lnTo>
                    <a:pt x="1251857" y="2648418"/>
                  </a:lnTo>
                  <a:lnTo>
                    <a:pt x="1192271" y="2645410"/>
                  </a:lnTo>
                  <a:cubicBezTo>
                    <a:pt x="522590" y="2577400"/>
                    <a:pt x="0" y="2011834"/>
                    <a:pt x="0" y="1324209"/>
                  </a:cubicBezTo>
                  <a:cubicBezTo>
                    <a:pt x="0" y="636585"/>
                    <a:pt x="522590" y="71018"/>
                    <a:pt x="1192271" y="30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8937329" y="2895600"/>
              <a:ext cx="15675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 smtClean="0">
                  <a:solidFill>
                    <a:srgbClr val="92D050"/>
                  </a:solidFill>
                  <a:latin typeface="Bahnschrift Condensed" panose="020B0502040204020203" pitchFamily="34" charset="0"/>
                </a:rPr>
                <a:t>about</a:t>
              </a:r>
              <a:endParaRPr lang="en-US" sz="4000" i="1" dirty="0">
                <a:solidFill>
                  <a:srgbClr val="92D050"/>
                </a:solidFill>
                <a:latin typeface="Bahnschrift Condense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4343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5590854" y="-80048"/>
            <a:ext cx="17782854" cy="6938048"/>
            <a:chOff x="-5590854" y="-80048"/>
            <a:chExt cx="17782854" cy="6938048"/>
          </a:xfrm>
        </p:grpSpPr>
        <p:grpSp>
          <p:nvGrpSpPr>
            <p:cNvPr id="8" name="Group 7"/>
            <p:cNvGrpSpPr/>
            <p:nvPr/>
          </p:nvGrpSpPr>
          <p:grpSpPr>
            <a:xfrm>
              <a:off x="2024743" y="-80048"/>
              <a:ext cx="10167257" cy="6858000"/>
              <a:chOff x="0" y="0"/>
              <a:chExt cx="10167257" cy="685800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0" y="0"/>
                <a:ext cx="10167257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8567058" y="2104791"/>
                <a:ext cx="1600199" cy="2648418"/>
              </a:xfrm>
              <a:custGeom>
                <a:avLst/>
                <a:gdLst>
                  <a:gd name="connsiteX0" fmla="*/ 1251857 w 1251857"/>
                  <a:gd name="connsiteY0" fmla="*/ 0 h 2648418"/>
                  <a:gd name="connsiteX1" fmla="*/ 1251857 w 1251857"/>
                  <a:gd name="connsiteY1" fmla="*/ 2648418 h 2648418"/>
                  <a:gd name="connsiteX2" fmla="*/ 1192271 w 1251857"/>
                  <a:gd name="connsiteY2" fmla="*/ 2645410 h 2648418"/>
                  <a:gd name="connsiteX3" fmla="*/ 0 w 1251857"/>
                  <a:gd name="connsiteY3" fmla="*/ 1324209 h 2648418"/>
                  <a:gd name="connsiteX4" fmla="*/ 1192271 w 1251857"/>
                  <a:gd name="connsiteY4" fmla="*/ 3009 h 2648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1857" h="2648418">
                    <a:moveTo>
                      <a:pt x="1251857" y="0"/>
                    </a:moveTo>
                    <a:lnTo>
                      <a:pt x="1251857" y="2648418"/>
                    </a:lnTo>
                    <a:lnTo>
                      <a:pt x="1192271" y="2645410"/>
                    </a:lnTo>
                    <a:cubicBezTo>
                      <a:pt x="522590" y="2577400"/>
                      <a:pt x="0" y="2011834"/>
                      <a:pt x="0" y="1324209"/>
                    </a:cubicBezTo>
                    <a:cubicBezTo>
                      <a:pt x="0" y="636585"/>
                      <a:pt x="522590" y="71018"/>
                      <a:pt x="1192271" y="300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8937329" y="2895600"/>
                <a:ext cx="15675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i="1" dirty="0" smtClean="0">
                    <a:solidFill>
                      <a:srgbClr val="92D050"/>
                    </a:solidFill>
                    <a:latin typeface="Bahnschrift Condensed" panose="020B0502040204020203" pitchFamily="34" charset="0"/>
                  </a:rPr>
                  <a:t>about</a:t>
                </a:r>
                <a:endParaRPr lang="en-US" sz="4000" i="1" dirty="0">
                  <a:solidFill>
                    <a:srgbClr val="92D050"/>
                  </a:solidFill>
                  <a:latin typeface="Bahnschrift Condensed" panose="020B0502040204020203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-3813644" y="-80048"/>
              <a:ext cx="10167257" cy="6858000"/>
              <a:chOff x="195943" y="-223662"/>
              <a:chExt cx="10167257" cy="6858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95943" y="-223662"/>
                <a:ext cx="10167257" cy="6858000"/>
                <a:chOff x="0" y="0"/>
                <a:chExt cx="10167257" cy="6858000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0" y="0"/>
                  <a:ext cx="10167257" cy="685800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215900" dist="38100" sx="101000" sy="101000" algn="ctr" rotWithShape="0">
                    <a:schemeClr val="tx1">
                      <a:alpha val="3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</p:txBody>
            </p:sp>
            <p:sp>
              <p:nvSpPr>
                <p:cNvPr id="17" name="Freeform 16"/>
                <p:cNvSpPr/>
                <p:nvPr/>
              </p:nvSpPr>
              <p:spPr>
                <a:xfrm>
                  <a:off x="8567058" y="2104791"/>
                  <a:ext cx="1600199" cy="2648418"/>
                </a:xfrm>
                <a:custGeom>
                  <a:avLst/>
                  <a:gdLst>
                    <a:gd name="connsiteX0" fmla="*/ 1251857 w 1251857"/>
                    <a:gd name="connsiteY0" fmla="*/ 0 h 2648418"/>
                    <a:gd name="connsiteX1" fmla="*/ 1251857 w 1251857"/>
                    <a:gd name="connsiteY1" fmla="*/ 2648418 h 2648418"/>
                    <a:gd name="connsiteX2" fmla="*/ 1192271 w 1251857"/>
                    <a:gd name="connsiteY2" fmla="*/ 2645410 h 2648418"/>
                    <a:gd name="connsiteX3" fmla="*/ 0 w 1251857"/>
                    <a:gd name="connsiteY3" fmla="*/ 1324209 h 2648418"/>
                    <a:gd name="connsiteX4" fmla="*/ 1192271 w 1251857"/>
                    <a:gd name="connsiteY4" fmla="*/ 3009 h 2648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1857" h="2648418">
                      <a:moveTo>
                        <a:pt x="1251857" y="0"/>
                      </a:moveTo>
                      <a:lnTo>
                        <a:pt x="1251857" y="2648418"/>
                      </a:lnTo>
                      <a:lnTo>
                        <a:pt x="1192271" y="2645410"/>
                      </a:lnTo>
                      <a:cubicBezTo>
                        <a:pt x="522590" y="2577400"/>
                        <a:pt x="0" y="2011834"/>
                        <a:pt x="0" y="1324209"/>
                      </a:cubicBezTo>
                      <a:cubicBezTo>
                        <a:pt x="0" y="636585"/>
                        <a:pt x="522590" y="71018"/>
                        <a:pt x="1192271" y="3009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 rot="16200000">
                <a:off x="8518071" y="2851395"/>
                <a:ext cx="169817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accent6"/>
                    </a:solidFill>
                    <a:latin typeface="Bahnschrift Condensed" panose="020B0502040204020203" pitchFamily="34" charset="0"/>
                  </a:rPr>
                  <a:t>History</a:t>
                </a:r>
                <a:endParaRPr lang="en-US" sz="4000" dirty="0">
                  <a:solidFill>
                    <a:schemeClr val="accent6"/>
                  </a:solidFill>
                  <a:latin typeface="Bahnschrift Condensed" panose="020B0502040204020203" pitchFamily="34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-4967765" y="0"/>
              <a:ext cx="10167257" cy="6858000"/>
              <a:chOff x="0" y="0"/>
              <a:chExt cx="10167257" cy="685800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0" y="0"/>
                <a:ext cx="10167257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8567058" y="2104791"/>
                <a:ext cx="1600199" cy="2648418"/>
              </a:xfrm>
              <a:custGeom>
                <a:avLst/>
                <a:gdLst>
                  <a:gd name="connsiteX0" fmla="*/ 1251857 w 1251857"/>
                  <a:gd name="connsiteY0" fmla="*/ 0 h 2648418"/>
                  <a:gd name="connsiteX1" fmla="*/ 1251857 w 1251857"/>
                  <a:gd name="connsiteY1" fmla="*/ 2648418 h 2648418"/>
                  <a:gd name="connsiteX2" fmla="*/ 1192271 w 1251857"/>
                  <a:gd name="connsiteY2" fmla="*/ 2645410 h 2648418"/>
                  <a:gd name="connsiteX3" fmla="*/ 0 w 1251857"/>
                  <a:gd name="connsiteY3" fmla="*/ 1324209 h 2648418"/>
                  <a:gd name="connsiteX4" fmla="*/ 1192271 w 1251857"/>
                  <a:gd name="connsiteY4" fmla="*/ 3009 h 2648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1857" h="2648418">
                    <a:moveTo>
                      <a:pt x="1251857" y="0"/>
                    </a:moveTo>
                    <a:lnTo>
                      <a:pt x="1251857" y="2648418"/>
                    </a:lnTo>
                    <a:lnTo>
                      <a:pt x="1192271" y="2645410"/>
                    </a:lnTo>
                    <a:cubicBezTo>
                      <a:pt x="522590" y="2577400"/>
                      <a:pt x="0" y="2011834"/>
                      <a:pt x="0" y="1324209"/>
                    </a:cubicBezTo>
                    <a:cubicBezTo>
                      <a:pt x="0" y="636585"/>
                      <a:pt x="522590" y="71018"/>
                      <a:pt x="1192271" y="300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 rot="16200000">
                <a:off x="8937329" y="2895600"/>
                <a:ext cx="15675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i="1" dirty="0" smtClean="0">
                    <a:solidFill>
                      <a:srgbClr val="92D050"/>
                    </a:solidFill>
                    <a:latin typeface="Bahnschrift Condensed" panose="020B0502040204020203" pitchFamily="34" charset="0"/>
                  </a:rPr>
                  <a:t>service</a:t>
                </a:r>
                <a:endParaRPr lang="en-US" sz="4000" i="1" dirty="0">
                  <a:solidFill>
                    <a:srgbClr val="92D050"/>
                  </a:solidFill>
                  <a:latin typeface="Bahnschrift Condensed" panose="020B0502040204020203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-5590854" y="-80048"/>
              <a:ext cx="10167257" cy="6858000"/>
              <a:chOff x="0" y="0"/>
              <a:chExt cx="10167257" cy="685800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0" y="0"/>
                <a:ext cx="10167257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8567058" y="2104791"/>
                <a:ext cx="1600199" cy="2648418"/>
              </a:xfrm>
              <a:custGeom>
                <a:avLst/>
                <a:gdLst>
                  <a:gd name="connsiteX0" fmla="*/ 1251857 w 1251857"/>
                  <a:gd name="connsiteY0" fmla="*/ 0 h 2648418"/>
                  <a:gd name="connsiteX1" fmla="*/ 1251857 w 1251857"/>
                  <a:gd name="connsiteY1" fmla="*/ 2648418 h 2648418"/>
                  <a:gd name="connsiteX2" fmla="*/ 1192271 w 1251857"/>
                  <a:gd name="connsiteY2" fmla="*/ 2645410 h 2648418"/>
                  <a:gd name="connsiteX3" fmla="*/ 0 w 1251857"/>
                  <a:gd name="connsiteY3" fmla="*/ 1324209 h 2648418"/>
                  <a:gd name="connsiteX4" fmla="*/ 1192271 w 1251857"/>
                  <a:gd name="connsiteY4" fmla="*/ 3009 h 2648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1857" h="2648418">
                    <a:moveTo>
                      <a:pt x="1251857" y="0"/>
                    </a:moveTo>
                    <a:lnTo>
                      <a:pt x="1251857" y="2648418"/>
                    </a:lnTo>
                    <a:lnTo>
                      <a:pt x="1192271" y="2645410"/>
                    </a:lnTo>
                    <a:cubicBezTo>
                      <a:pt x="522590" y="2577400"/>
                      <a:pt x="0" y="2011834"/>
                      <a:pt x="0" y="1324209"/>
                    </a:cubicBezTo>
                    <a:cubicBezTo>
                      <a:pt x="0" y="636585"/>
                      <a:pt x="522590" y="71018"/>
                      <a:pt x="1192271" y="300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 rot="16200000">
                <a:off x="8937329" y="2895600"/>
                <a:ext cx="15675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i="1" dirty="0" smtClean="0">
                    <a:solidFill>
                      <a:srgbClr val="92D050"/>
                    </a:solidFill>
                    <a:latin typeface="Bahnschrift Condensed" panose="020B0502040204020203" pitchFamily="34" charset="0"/>
                  </a:rPr>
                  <a:t>about</a:t>
                </a:r>
                <a:endParaRPr lang="en-US" sz="4000" i="1" dirty="0">
                  <a:solidFill>
                    <a:srgbClr val="92D050"/>
                  </a:solidFill>
                  <a:latin typeface="Bahnschrift Condensed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64486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24743" y="-80048"/>
            <a:ext cx="10167257" cy="6858000"/>
            <a:chOff x="0" y="0"/>
            <a:chExt cx="10167257" cy="6858000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10167257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8567058" y="2104791"/>
              <a:ext cx="1600199" cy="2648418"/>
            </a:xfrm>
            <a:custGeom>
              <a:avLst/>
              <a:gdLst>
                <a:gd name="connsiteX0" fmla="*/ 1251857 w 1251857"/>
                <a:gd name="connsiteY0" fmla="*/ 0 h 2648418"/>
                <a:gd name="connsiteX1" fmla="*/ 1251857 w 1251857"/>
                <a:gd name="connsiteY1" fmla="*/ 2648418 h 2648418"/>
                <a:gd name="connsiteX2" fmla="*/ 1192271 w 1251857"/>
                <a:gd name="connsiteY2" fmla="*/ 2645410 h 2648418"/>
                <a:gd name="connsiteX3" fmla="*/ 0 w 1251857"/>
                <a:gd name="connsiteY3" fmla="*/ 1324209 h 2648418"/>
                <a:gd name="connsiteX4" fmla="*/ 1192271 w 1251857"/>
                <a:gd name="connsiteY4" fmla="*/ 3009 h 2648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1857" h="2648418">
                  <a:moveTo>
                    <a:pt x="1251857" y="0"/>
                  </a:moveTo>
                  <a:lnTo>
                    <a:pt x="1251857" y="2648418"/>
                  </a:lnTo>
                  <a:lnTo>
                    <a:pt x="1192271" y="2645410"/>
                  </a:lnTo>
                  <a:cubicBezTo>
                    <a:pt x="522590" y="2577400"/>
                    <a:pt x="0" y="2011834"/>
                    <a:pt x="0" y="1324209"/>
                  </a:cubicBezTo>
                  <a:cubicBezTo>
                    <a:pt x="0" y="636585"/>
                    <a:pt x="522590" y="71018"/>
                    <a:pt x="1192271" y="30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8937329" y="2895600"/>
              <a:ext cx="15675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 smtClean="0">
                  <a:solidFill>
                    <a:srgbClr val="92D050"/>
                  </a:solidFill>
                  <a:latin typeface="Bahnschrift Condensed" panose="020B0502040204020203" pitchFamily="34" charset="0"/>
                </a:rPr>
                <a:t>about</a:t>
              </a:r>
              <a:endParaRPr lang="en-US" sz="4000" i="1" dirty="0">
                <a:solidFill>
                  <a:srgbClr val="92D050"/>
                </a:solidFill>
                <a:latin typeface="Bahnschrift Condensed" panose="020B050204020402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1654" y="-80048"/>
            <a:ext cx="10167257" cy="6858000"/>
            <a:chOff x="195943" y="-223662"/>
            <a:chExt cx="10167257" cy="6858000"/>
          </a:xfrm>
        </p:grpSpPr>
        <p:grpSp>
          <p:nvGrpSpPr>
            <p:cNvPr id="14" name="Group 13"/>
            <p:cNvGrpSpPr/>
            <p:nvPr/>
          </p:nvGrpSpPr>
          <p:grpSpPr>
            <a:xfrm>
              <a:off x="195943" y="-223662"/>
              <a:ext cx="10167257" cy="6858000"/>
              <a:chOff x="0" y="0"/>
              <a:chExt cx="10167257" cy="6858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0" y="0"/>
                <a:ext cx="10167257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8567058" y="2104791"/>
                <a:ext cx="1600199" cy="2648418"/>
              </a:xfrm>
              <a:custGeom>
                <a:avLst/>
                <a:gdLst>
                  <a:gd name="connsiteX0" fmla="*/ 1251857 w 1251857"/>
                  <a:gd name="connsiteY0" fmla="*/ 0 h 2648418"/>
                  <a:gd name="connsiteX1" fmla="*/ 1251857 w 1251857"/>
                  <a:gd name="connsiteY1" fmla="*/ 2648418 h 2648418"/>
                  <a:gd name="connsiteX2" fmla="*/ 1192271 w 1251857"/>
                  <a:gd name="connsiteY2" fmla="*/ 2645410 h 2648418"/>
                  <a:gd name="connsiteX3" fmla="*/ 0 w 1251857"/>
                  <a:gd name="connsiteY3" fmla="*/ 1324209 h 2648418"/>
                  <a:gd name="connsiteX4" fmla="*/ 1192271 w 1251857"/>
                  <a:gd name="connsiteY4" fmla="*/ 3009 h 2648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1857" h="2648418">
                    <a:moveTo>
                      <a:pt x="1251857" y="0"/>
                    </a:moveTo>
                    <a:lnTo>
                      <a:pt x="1251857" y="2648418"/>
                    </a:lnTo>
                    <a:lnTo>
                      <a:pt x="1192271" y="2645410"/>
                    </a:lnTo>
                    <a:cubicBezTo>
                      <a:pt x="522590" y="2577400"/>
                      <a:pt x="0" y="2011834"/>
                      <a:pt x="0" y="1324209"/>
                    </a:cubicBezTo>
                    <a:cubicBezTo>
                      <a:pt x="0" y="636585"/>
                      <a:pt x="522590" y="71018"/>
                      <a:pt x="1192271" y="300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 rot="16200000">
              <a:off x="8518071" y="2851395"/>
              <a:ext cx="16981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accent6"/>
                  </a:solidFill>
                  <a:latin typeface="Bahnschrift Condensed" panose="020B0502040204020203" pitchFamily="34" charset="0"/>
                </a:rPr>
                <a:t>History</a:t>
              </a:r>
              <a:endParaRPr lang="en-US" sz="4000" dirty="0">
                <a:solidFill>
                  <a:schemeClr val="accent6"/>
                </a:solidFill>
                <a:latin typeface="Bahnschrift Condensed" panose="020B0502040204020203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-4967765" y="0"/>
            <a:ext cx="10167257" cy="6858000"/>
            <a:chOff x="0" y="0"/>
            <a:chExt cx="10167257" cy="6858000"/>
          </a:xfrm>
        </p:grpSpPr>
        <p:sp>
          <p:nvSpPr>
            <p:cNvPr id="34" name="Rectangle 33"/>
            <p:cNvSpPr/>
            <p:nvPr/>
          </p:nvSpPr>
          <p:spPr>
            <a:xfrm>
              <a:off x="0" y="0"/>
              <a:ext cx="10167257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8567058" y="2104791"/>
              <a:ext cx="1600199" cy="2648418"/>
            </a:xfrm>
            <a:custGeom>
              <a:avLst/>
              <a:gdLst>
                <a:gd name="connsiteX0" fmla="*/ 1251857 w 1251857"/>
                <a:gd name="connsiteY0" fmla="*/ 0 h 2648418"/>
                <a:gd name="connsiteX1" fmla="*/ 1251857 w 1251857"/>
                <a:gd name="connsiteY1" fmla="*/ 2648418 h 2648418"/>
                <a:gd name="connsiteX2" fmla="*/ 1192271 w 1251857"/>
                <a:gd name="connsiteY2" fmla="*/ 2645410 h 2648418"/>
                <a:gd name="connsiteX3" fmla="*/ 0 w 1251857"/>
                <a:gd name="connsiteY3" fmla="*/ 1324209 h 2648418"/>
                <a:gd name="connsiteX4" fmla="*/ 1192271 w 1251857"/>
                <a:gd name="connsiteY4" fmla="*/ 3009 h 2648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1857" h="2648418">
                  <a:moveTo>
                    <a:pt x="1251857" y="0"/>
                  </a:moveTo>
                  <a:lnTo>
                    <a:pt x="1251857" y="2648418"/>
                  </a:lnTo>
                  <a:lnTo>
                    <a:pt x="1192271" y="2645410"/>
                  </a:lnTo>
                  <a:cubicBezTo>
                    <a:pt x="522590" y="2577400"/>
                    <a:pt x="0" y="2011834"/>
                    <a:pt x="0" y="1324209"/>
                  </a:cubicBezTo>
                  <a:cubicBezTo>
                    <a:pt x="0" y="636585"/>
                    <a:pt x="522590" y="71018"/>
                    <a:pt x="1192271" y="300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8937329" y="2895600"/>
              <a:ext cx="15675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 smtClean="0">
                  <a:solidFill>
                    <a:srgbClr val="92D050"/>
                  </a:solidFill>
                  <a:latin typeface="Bahnschrift Condensed" panose="020B0502040204020203" pitchFamily="34" charset="0"/>
                </a:rPr>
                <a:t>service</a:t>
              </a:r>
              <a:endParaRPr lang="en-US" sz="4000" i="1" dirty="0">
                <a:solidFill>
                  <a:srgbClr val="92D050"/>
                </a:solidFill>
                <a:latin typeface="Bahnschrift Condensed" panose="020B0502040204020203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-5590854" y="-80048"/>
            <a:ext cx="10167257" cy="6858000"/>
            <a:chOff x="0" y="0"/>
            <a:chExt cx="10167257" cy="6858000"/>
          </a:xfrm>
        </p:grpSpPr>
        <p:sp>
          <p:nvSpPr>
            <p:cNvPr id="38" name="Rectangle 37"/>
            <p:cNvSpPr/>
            <p:nvPr/>
          </p:nvSpPr>
          <p:spPr>
            <a:xfrm>
              <a:off x="0" y="0"/>
              <a:ext cx="10167257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8567058" y="2104791"/>
              <a:ext cx="1600199" cy="2648418"/>
            </a:xfrm>
            <a:custGeom>
              <a:avLst/>
              <a:gdLst>
                <a:gd name="connsiteX0" fmla="*/ 1251857 w 1251857"/>
                <a:gd name="connsiteY0" fmla="*/ 0 h 2648418"/>
                <a:gd name="connsiteX1" fmla="*/ 1251857 w 1251857"/>
                <a:gd name="connsiteY1" fmla="*/ 2648418 h 2648418"/>
                <a:gd name="connsiteX2" fmla="*/ 1192271 w 1251857"/>
                <a:gd name="connsiteY2" fmla="*/ 2645410 h 2648418"/>
                <a:gd name="connsiteX3" fmla="*/ 0 w 1251857"/>
                <a:gd name="connsiteY3" fmla="*/ 1324209 h 2648418"/>
                <a:gd name="connsiteX4" fmla="*/ 1192271 w 1251857"/>
                <a:gd name="connsiteY4" fmla="*/ 3009 h 2648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1857" h="2648418">
                  <a:moveTo>
                    <a:pt x="1251857" y="0"/>
                  </a:moveTo>
                  <a:lnTo>
                    <a:pt x="1251857" y="2648418"/>
                  </a:lnTo>
                  <a:lnTo>
                    <a:pt x="1192271" y="2645410"/>
                  </a:lnTo>
                  <a:cubicBezTo>
                    <a:pt x="522590" y="2577400"/>
                    <a:pt x="0" y="2011834"/>
                    <a:pt x="0" y="1324209"/>
                  </a:cubicBezTo>
                  <a:cubicBezTo>
                    <a:pt x="0" y="636585"/>
                    <a:pt x="522590" y="71018"/>
                    <a:pt x="1192271" y="30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8937329" y="2895600"/>
              <a:ext cx="15675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 smtClean="0">
                  <a:solidFill>
                    <a:srgbClr val="92D050"/>
                  </a:solidFill>
                  <a:latin typeface="Bahnschrift Condensed" panose="020B0502040204020203" pitchFamily="34" charset="0"/>
                </a:rPr>
                <a:t>about</a:t>
              </a:r>
              <a:endParaRPr lang="en-US" sz="4000" i="1" dirty="0">
                <a:solidFill>
                  <a:srgbClr val="92D050"/>
                </a:solidFill>
                <a:latin typeface="Bahnschrift Condense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02008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24743" y="-80048"/>
            <a:ext cx="10167257" cy="6858000"/>
            <a:chOff x="0" y="0"/>
            <a:chExt cx="10167257" cy="6858000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10167257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8567058" y="2104791"/>
              <a:ext cx="1600199" cy="2648418"/>
            </a:xfrm>
            <a:custGeom>
              <a:avLst/>
              <a:gdLst>
                <a:gd name="connsiteX0" fmla="*/ 1251857 w 1251857"/>
                <a:gd name="connsiteY0" fmla="*/ 0 h 2648418"/>
                <a:gd name="connsiteX1" fmla="*/ 1251857 w 1251857"/>
                <a:gd name="connsiteY1" fmla="*/ 2648418 h 2648418"/>
                <a:gd name="connsiteX2" fmla="*/ 1192271 w 1251857"/>
                <a:gd name="connsiteY2" fmla="*/ 2645410 h 2648418"/>
                <a:gd name="connsiteX3" fmla="*/ 0 w 1251857"/>
                <a:gd name="connsiteY3" fmla="*/ 1324209 h 2648418"/>
                <a:gd name="connsiteX4" fmla="*/ 1192271 w 1251857"/>
                <a:gd name="connsiteY4" fmla="*/ 3009 h 2648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1857" h="2648418">
                  <a:moveTo>
                    <a:pt x="1251857" y="0"/>
                  </a:moveTo>
                  <a:lnTo>
                    <a:pt x="1251857" y="2648418"/>
                  </a:lnTo>
                  <a:lnTo>
                    <a:pt x="1192271" y="2645410"/>
                  </a:lnTo>
                  <a:cubicBezTo>
                    <a:pt x="522590" y="2577400"/>
                    <a:pt x="0" y="2011834"/>
                    <a:pt x="0" y="1324209"/>
                  </a:cubicBezTo>
                  <a:cubicBezTo>
                    <a:pt x="0" y="636585"/>
                    <a:pt x="522590" y="71018"/>
                    <a:pt x="1192271" y="30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8937329" y="2895600"/>
              <a:ext cx="15675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 smtClean="0">
                  <a:solidFill>
                    <a:srgbClr val="92D050"/>
                  </a:solidFill>
                  <a:latin typeface="Bahnschrift Condensed" panose="020B0502040204020203" pitchFamily="34" charset="0"/>
                </a:rPr>
                <a:t>about</a:t>
              </a:r>
              <a:endParaRPr lang="en-US" sz="4000" i="1" dirty="0">
                <a:solidFill>
                  <a:srgbClr val="92D050"/>
                </a:solidFill>
                <a:latin typeface="Bahnschrift Condensed" panose="020B050204020402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1654" y="-80048"/>
            <a:ext cx="10167257" cy="6858000"/>
            <a:chOff x="195943" y="-223662"/>
            <a:chExt cx="10167257" cy="6858000"/>
          </a:xfrm>
        </p:grpSpPr>
        <p:grpSp>
          <p:nvGrpSpPr>
            <p:cNvPr id="14" name="Group 13"/>
            <p:cNvGrpSpPr/>
            <p:nvPr/>
          </p:nvGrpSpPr>
          <p:grpSpPr>
            <a:xfrm>
              <a:off x="195943" y="-223662"/>
              <a:ext cx="10167257" cy="6858000"/>
              <a:chOff x="0" y="0"/>
              <a:chExt cx="10167257" cy="6858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0" y="0"/>
                <a:ext cx="10167257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8567058" y="2104791"/>
                <a:ext cx="1600199" cy="2648418"/>
              </a:xfrm>
              <a:custGeom>
                <a:avLst/>
                <a:gdLst>
                  <a:gd name="connsiteX0" fmla="*/ 1251857 w 1251857"/>
                  <a:gd name="connsiteY0" fmla="*/ 0 h 2648418"/>
                  <a:gd name="connsiteX1" fmla="*/ 1251857 w 1251857"/>
                  <a:gd name="connsiteY1" fmla="*/ 2648418 h 2648418"/>
                  <a:gd name="connsiteX2" fmla="*/ 1192271 w 1251857"/>
                  <a:gd name="connsiteY2" fmla="*/ 2645410 h 2648418"/>
                  <a:gd name="connsiteX3" fmla="*/ 0 w 1251857"/>
                  <a:gd name="connsiteY3" fmla="*/ 1324209 h 2648418"/>
                  <a:gd name="connsiteX4" fmla="*/ 1192271 w 1251857"/>
                  <a:gd name="connsiteY4" fmla="*/ 3009 h 2648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1857" h="2648418">
                    <a:moveTo>
                      <a:pt x="1251857" y="0"/>
                    </a:moveTo>
                    <a:lnTo>
                      <a:pt x="1251857" y="2648418"/>
                    </a:lnTo>
                    <a:lnTo>
                      <a:pt x="1192271" y="2645410"/>
                    </a:lnTo>
                    <a:cubicBezTo>
                      <a:pt x="522590" y="2577400"/>
                      <a:pt x="0" y="2011834"/>
                      <a:pt x="0" y="1324209"/>
                    </a:cubicBezTo>
                    <a:cubicBezTo>
                      <a:pt x="0" y="636585"/>
                      <a:pt x="522590" y="71018"/>
                      <a:pt x="1192271" y="300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 rot="16200000">
              <a:off x="8518071" y="2851395"/>
              <a:ext cx="16981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accent6"/>
                  </a:solidFill>
                  <a:latin typeface="Bahnschrift Condensed" panose="020B0502040204020203" pitchFamily="34" charset="0"/>
                </a:rPr>
                <a:t>History</a:t>
              </a:r>
              <a:endParaRPr lang="en-US" sz="4000" dirty="0">
                <a:solidFill>
                  <a:schemeClr val="accent6"/>
                </a:solidFill>
                <a:latin typeface="Bahnschrift Condensed" panose="020B0502040204020203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12999" y="0"/>
            <a:ext cx="10167257" cy="6858000"/>
            <a:chOff x="0" y="0"/>
            <a:chExt cx="10167257" cy="6858000"/>
          </a:xfrm>
        </p:grpSpPr>
        <p:sp>
          <p:nvSpPr>
            <p:cNvPr id="34" name="Rectangle 33"/>
            <p:cNvSpPr/>
            <p:nvPr/>
          </p:nvSpPr>
          <p:spPr>
            <a:xfrm>
              <a:off x="0" y="0"/>
              <a:ext cx="10167257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8567058" y="2104791"/>
              <a:ext cx="1600199" cy="2648418"/>
            </a:xfrm>
            <a:custGeom>
              <a:avLst/>
              <a:gdLst>
                <a:gd name="connsiteX0" fmla="*/ 1251857 w 1251857"/>
                <a:gd name="connsiteY0" fmla="*/ 0 h 2648418"/>
                <a:gd name="connsiteX1" fmla="*/ 1251857 w 1251857"/>
                <a:gd name="connsiteY1" fmla="*/ 2648418 h 2648418"/>
                <a:gd name="connsiteX2" fmla="*/ 1192271 w 1251857"/>
                <a:gd name="connsiteY2" fmla="*/ 2645410 h 2648418"/>
                <a:gd name="connsiteX3" fmla="*/ 0 w 1251857"/>
                <a:gd name="connsiteY3" fmla="*/ 1324209 h 2648418"/>
                <a:gd name="connsiteX4" fmla="*/ 1192271 w 1251857"/>
                <a:gd name="connsiteY4" fmla="*/ 3009 h 2648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1857" h="2648418">
                  <a:moveTo>
                    <a:pt x="1251857" y="0"/>
                  </a:moveTo>
                  <a:lnTo>
                    <a:pt x="1251857" y="2648418"/>
                  </a:lnTo>
                  <a:lnTo>
                    <a:pt x="1192271" y="2645410"/>
                  </a:lnTo>
                  <a:cubicBezTo>
                    <a:pt x="522590" y="2577400"/>
                    <a:pt x="0" y="2011834"/>
                    <a:pt x="0" y="1324209"/>
                  </a:cubicBezTo>
                  <a:cubicBezTo>
                    <a:pt x="0" y="636585"/>
                    <a:pt x="522590" y="71018"/>
                    <a:pt x="1192271" y="300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8937329" y="2895600"/>
              <a:ext cx="15675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 smtClean="0">
                  <a:solidFill>
                    <a:srgbClr val="92D050"/>
                  </a:solidFill>
                  <a:latin typeface="Bahnschrift Condensed" panose="020B0502040204020203" pitchFamily="34" charset="0"/>
                </a:rPr>
                <a:t>service</a:t>
              </a:r>
              <a:endParaRPr lang="en-US" sz="4000" i="1" dirty="0">
                <a:solidFill>
                  <a:srgbClr val="92D050"/>
                </a:solidFill>
                <a:latin typeface="Bahnschrift Condensed" panose="020B0502040204020203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-5590854" y="-80048"/>
            <a:ext cx="10167257" cy="6858000"/>
            <a:chOff x="0" y="0"/>
            <a:chExt cx="10167257" cy="6858000"/>
          </a:xfrm>
        </p:grpSpPr>
        <p:sp>
          <p:nvSpPr>
            <p:cNvPr id="38" name="Rectangle 37"/>
            <p:cNvSpPr/>
            <p:nvPr/>
          </p:nvSpPr>
          <p:spPr>
            <a:xfrm>
              <a:off x="0" y="0"/>
              <a:ext cx="10167257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8567058" y="2104791"/>
              <a:ext cx="1600199" cy="2648418"/>
            </a:xfrm>
            <a:custGeom>
              <a:avLst/>
              <a:gdLst>
                <a:gd name="connsiteX0" fmla="*/ 1251857 w 1251857"/>
                <a:gd name="connsiteY0" fmla="*/ 0 h 2648418"/>
                <a:gd name="connsiteX1" fmla="*/ 1251857 w 1251857"/>
                <a:gd name="connsiteY1" fmla="*/ 2648418 h 2648418"/>
                <a:gd name="connsiteX2" fmla="*/ 1192271 w 1251857"/>
                <a:gd name="connsiteY2" fmla="*/ 2645410 h 2648418"/>
                <a:gd name="connsiteX3" fmla="*/ 0 w 1251857"/>
                <a:gd name="connsiteY3" fmla="*/ 1324209 h 2648418"/>
                <a:gd name="connsiteX4" fmla="*/ 1192271 w 1251857"/>
                <a:gd name="connsiteY4" fmla="*/ 3009 h 2648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1857" h="2648418">
                  <a:moveTo>
                    <a:pt x="1251857" y="0"/>
                  </a:moveTo>
                  <a:lnTo>
                    <a:pt x="1251857" y="2648418"/>
                  </a:lnTo>
                  <a:lnTo>
                    <a:pt x="1192271" y="2645410"/>
                  </a:lnTo>
                  <a:cubicBezTo>
                    <a:pt x="522590" y="2577400"/>
                    <a:pt x="0" y="2011834"/>
                    <a:pt x="0" y="1324209"/>
                  </a:cubicBezTo>
                  <a:cubicBezTo>
                    <a:pt x="0" y="636585"/>
                    <a:pt x="522590" y="71018"/>
                    <a:pt x="1192271" y="30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8937329" y="2895600"/>
              <a:ext cx="15675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 smtClean="0">
                  <a:solidFill>
                    <a:srgbClr val="92D050"/>
                  </a:solidFill>
                  <a:latin typeface="Bahnschrift Condensed" panose="020B0502040204020203" pitchFamily="34" charset="0"/>
                </a:rPr>
                <a:t>about</a:t>
              </a:r>
              <a:endParaRPr lang="en-US" sz="4000" i="1" dirty="0">
                <a:solidFill>
                  <a:srgbClr val="92D050"/>
                </a:solidFill>
                <a:latin typeface="Bahnschrift Condense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41872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24743" y="-80048"/>
            <a:ext cx="10167257" cy="6858000"/>
            <a:chOff x="0" y="0"/>
            <a:chExt cx="10167257" cy="6858000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10167257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8567058" y="2104791"/>
              <a:ext cx="1600199" cy="2648418"/>
            </a:xfrm>
            <a:custGeom>
              <a:avLst/>
              <a:gdLst>
                <a:gd name="connsiteX0" fmla="*/ 1251857 w 1251857"/>
                <a:gd name="connsiteY0" fmla="*/ 0 h 2648418"/>
                <a:gd name="connsiteX1" fmla="*/ 1251857 w 1251857"/>
                <a:gd name="connsiteY1" fmla="*/ 2648418 h 2648418"/>
                <a:gd name="connsiteX2" fmla="*/ 1192271 w 1251857"/>
                <a:gd name="connsiteY2" fmla="*/ 2645410 h 2648418"/>
                <a:gd name="connsiteX3" fmla="*/ 0 w 1251857"/>
                <a:gd name="connsiteY3" fmla="*/ 1324209 h 2648418"/>
                <a:gd name="connsiteX4" fmla="*/ 1192271 w 1251857"/>
                <a:gd name="connsiteY4" fmla="*/ 3009 h 2648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1857" h="2648418">
                  <a:moveTo>
                    <a:pt x="1251857" y="0"/>
                  </a:moveTo>
                  <a:lnTo>
                    <a:pt x="1251857" y="2648418"/>
                  </a:lnTo>
                  <a:lnTo>
                    <a:pt x="1192271" y="2645410"/>
                  </a:lnTo>
                  <a:cubicBezTo>
                    <a:pt x="522590" y="2577400"/>
                    <a:pt x="0" y="2011834"/>
                    <a:pt x="0" y="1324209"/>
                  </a:cubicBezTo>
                  <a:cubicBezTo>
                    <a:pt x="0" y="636585"/>
                    <a:pt x="522590" y="71018"/>
                    <a:pt x="1192271" y="30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8937329" y="2895600"/>
              <a:ext cx="15675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 smtClean="0">
                  <a:solidFill>
                    <a:srgbClr val="92D050"/>
                  </a:solidFill>
                  <a:latin typeface="Bahnschrift Condensed" panose="020B0502040204020203" pitchFamily="34" charset="0"/>
                </a:rPr>
                <a:t>about</a:t>
              </a:r>
              <a:endParaRPr lang="en-US" sz="4000" i="1" dirty="0">
                <a:solidFill>
                  <a:srgbClr val="92D050"/>
                </a:solidFill>
                <a:latin typeface="Bahnschrift Condensed" panose="020B050204020402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1654" y="-80048"/>
            <a:ext cx="10167257" cy="6858000"/>
            <a:chOff x="195943" y="-223662"/>
            <a:chExt cx="10167257" cy="6858000"/>
          </a:xfrm>
        </p:grpSpPr>
        <p:grpSp>
          <p:nvGrpSpPr>
            <p:cNvPr id="14" name="Group 13"/>
            <p:cNvGrpSpPr/>
            <p:nvPr/>
          </p:nvGrpSpPr>
          <p:grpSpPr>
            <a:xfrm>
              <a:off x="195943" y="-223662"/>
              <a:ext cx="10167257" cy="6858000"/>
              <a:chOff x="0" y="0"/>
              <a:chExt cx="10167257" cy="6858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0" y="0"/>
                <a:ext cx="10167257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8567058" y="2104791"/>
                <a:ext cx="1600199" cy="2648418"/>
              </a:xfrm>
              <a:custGeom>
                <a:avLst/>
                <a:gdLst>
                  <a:gd name="connsiteX0" fmla="*/ 1251857 w 1251857"/>
                  <a:gd name="connsiteY0" fmla="*/ 0 h 2648418"/>
                  <a:gd name="connsiteX1" fmla="*/ 1251857 w 1251857"/>
                  <a:gd name="connsiteY1" fmla="*/ 2648418 h 2648418"/>
                  <a:gd name="connsiteX2" fmla="*/ 1192271 w 1251857"/>
                  <a:gd name="connsiteY2" fmla="*/ 2645410 h 2648418"/>
                  <a:gd name="connsiteX3" fmla="*/ 0 w 1251857"/>
                  <a:gd name="connsiteY3" fmla="*/ 1324209 h 2648418"/>
                  <a:gd name="connsiteX4" fmla="*/ 1192271 w 1251857"/>
                  <a:gd name="connsiteY4" fmla="*/ 3009 h 2648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1857" h="2648418">
                    <a:moveTo>
                      <a:pt x="1251857" y="0"/>
                    </a:moveTo>
                    <a:lnTo>
                      <a:pt x="1251857" y="2648418"/>
                    </a:lnTo>
                    <a:lnTo>
                      <a:pt x="1192271" y="2645410"/>
                    </a:lnTo>
                    <a:cubicBezTo>
                      <a:pt x="522590" y="2577400"/>
                      <a:pt x="0" y="2011834"/>
                      <a:pt x="0" y="1324209"/>
                    </a:cubicBezTo>
                    <a:cubicBezTo>
                      <a:pt x="0" y="636585"/>
                      <a:pt x="522590" y="71018"/>
                      <a:pt x="1192271" y="300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 rot="16200000">
              <a:off x="8518071" y="2851395"/>
              <a:ext cx="16981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accent6"/>
                  </a:solidFill>
                  <a:latin typeface="Bahnschrift Condensed" panose="020B0502040204020203" pitchFamily="34" charset="0"/>
                </a:rPr>
                <a:t>History</a:t>
              </a:r>
              <a:endParaRPr lang="en-US" sz="4000" dirty="0">
                <a:solidFill>
                  <a:schemeClr val="accent6"/>
                </a:solidFill>
                <a:latin typeface="Bahnschrift Condensed" panose="020B0502040204020203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12999" y="0"/>
            <a:ext cx="10167257" cy="6858000"/>
            <a:chOff x="0" y="0"/>
            <a:chExt cx="10167257" cy="6858000"/>
          </a:xfrm>
        </p:grpSpPr>
        <p:sp>
          <p:nvSpPr>
            <p:cNvPr id="34" name="Rectangle 33"/>
            <p:cNvSpPr/>
            <p:nvPr/>
          </p:nvSpPr>
          <p:spPr>
            <a:xfrm>
              <a:off x="0" y="0"/>
              <a:ext cx="10167257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8567058" y="2104791"/>
              <a:ext cx="1600199" cy="2648418"/>
            </a:xfrm>
            <a:custGeom>
              <a:avLst/>
              <a:gdLst>
                <a:gd name="connsiteX0" fmla="*/ 1251857 w 1251857"/>
                <a:gd name="connsiteY0" fmla="*/ 0 h 2648418"/>
                <a:gd name="connsiteX1" fmla="*/ 1251857 w 1251857"/>
                <a:gd name="connsiteY1" fmla="*/ 2648418 h 2648418"/>
                <a:gd name="connsiteX2" fmla="*/ 1192271 w 1251857"/>
                <a:gd name="connsiteY2" fmla="*/ 2645410 h 2648418"/>
                <a:gd name="connsiteX3" fmla="*/ 0 w 1251857"/>
                <a:gd name="connsiteY3" fmla="*/ 1324209 h 2648418"/>
                <a:gd name="connsiteX4" fmla="*/ 1192271 w 1251857"/>
                <a:gd name="connsiteY4" fmla="*/ 3009 h 2648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1857" h="2648418">
                  <a:moveTo>
                    <a:pt x="1251857" y="0"/>
                  </a:moveTo>
                  <a:lnTo>
                    <a:pt x="1251857" y="2648418"/>
                  </a:lnTo>
                  <a:lnTo>
                    <a:pt x="1192271" y="2645410"/>
                  </a:lnTo>
                  <a:cubicBezTo>
                    <a:pt x="522590" y="2577400"/>
                    <a:pt x="0" y="2011834"/>
                    <a:pt x="0" y="1324209"/>
                  </a:cubicBezTo>
                  <a:cubicBezTo>
                    <a:pt x="0" y="636585"/>
                    <a:pt x="522590" y="71018"/>
                    <a:pt x="1192271" y="300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8937329" y="2895600"/>
              <a:ext cx="15675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 smtClean="0">
                  <a:solidFill>
                    <a:srgbClr val="92D050"/>
                  </a:solidFill>
                  <a:latin typeface="Bahnschrift Condensed" panose="020B0502040204020203" pitchFamily="34" charset="0"/>
                </a:rPr>
                <a:t>service</a:t>
              </a:r>
              <a:endParaRPr lang="en-US" sz="4000" i="1" dirty="0">
                <a:solidFill>
                  <a:srgbClr val="92D050"/>
                </a:solidFill>
                <a:latin typeface="Bahnschrift Condensed" panose="020B0502040204020203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-413421" y="-80048"/>
            <a:ext cx="10167257" cy="6858000"/>
            <a:chOff x="0" y="0"/>
            <a:chExt cx="10167257" cy="6858000"/>
          </a:xfrm>
        </p:grpSpPr>
        <p:sp>
          <p:nvSpPr>
            <p:cNvPr id="38" name="Rectangle 37"/>
            <p:cNvSpPr/>
            <p:nvPr/>
          </p:nvSpPr>
          <p:spPr>
            <a:xfrm>
              <a:off x="0" y="0"/>
              <a:ext cx="10167257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8567058" y="2104791"/>
              <a:ext cx="1600199" cy="2648418"/>
            </a:xfrm>
            <a:custGeom>
              <a:avLst/>
              <a:gdLst>
                <a:gd name="connsiteX0" fmla="*/ 1251857 w 1251857"/>
                <a:gd name="connsiteY0" fmla="*/ 0 h 2648418"/>
                <a:gd name="connsiteX1" fmla="*/ 1251857 w 1251857"/>
                <a:gd name="connsiteY1" fmla="*/ 2648418 h 2648418"/>
                <a:gd name="connsiteX2" fmla="*/ 1192271 w 1251857"/>
                <a:gd name="connsiteY2" fmla="*/ 2645410 h 2648418"/>
                <a:gd name="connsiteX3" fmla="*/ 0 w 1251857"/>
                <a:gd name="connsiteY3" fmla="*/ 1324209 h 2648418"/>
                <a:gd name="connsiteX4" fmla="*/ 1192271 w 1251857"/>
                <a:gd name="connsiteY4" fmla="*/ 3009 h 2648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1857" h="2648418">
                  <a:moveTo>
                    <a:pt x="1251857" y="0"/>
                  </a:moveTo>
                  <a:lnTo>
                    <a:pt x="1251857" y="2648418"/>
                  </a:lnTo>
                  <a:lnTo>
                    <a:pt x="1192271" y="2645410"/>
                  </a:lnTo>
                  <a:cubicBezTo>
                    <a:pt x="522590" y="2577400"/>
                    <a:pt x="0" y="2011834"/>
                    <a:pt x="0" y="1324209"/>
                  </a:cubicBezTo>
                  <a:cubicBezTo>
                    <a:pt x="0" y="636585"/>
                    <a:pt x="522590" y="71018"/>
                    <a:pt x="1192271" y="30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8937329" y="2895600"/>
              <a:ext cx="15675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 smtClean="0">
                  <a:solidFill>
                    <a:srgbClr val="92D050"/>
                  </a:solidFill>
                  <a:latin typeface="Bahnschrift Condensed" panose="020B0502040204020203" pitchFamily="34" charset="0"/>
                </a:rPr>
                <a:t>about</a:t>
              </a:r>
              <a:endParaRPr lang="en-US" sz="4000" i="1" dirty="0">
                <a:solidFill>
                  <a:srgbClr val="92D050"/>
                </a:solidFill>
                <a:latin typeface="Bahnschrift Condense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52849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20</Words>
  <Application>Microsoft Office PowerPoint</Application>
  <PresentationFormat>Widescreen</PresentationFormat>
  <Paragraphs>120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Bahnschrift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Shaon</dc:creator>
  <cp:lastModifiedBy>Shaon</cp:lastModifiedBy>
  <cp:revision>5</cp:revision>
  <dcterms:created xsi:type="dcterms:W3CDTF">2019-06-23T10:03:13Z</dcterms:created>
  <dcterms:modified xsi:type="dcterms:W3CDTF">2019-06-23T10:40:03Z</dcterms:modified>
</cp:coreProperties>
</file>