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868" y="401444"/>
            <a:ext cx="9965744" cy="62781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smtClean="0">
                <a:solidFill>
                  <a:srgbClr val="00B0F0"/>
                </a:solidFill>
              </a:rPr>
              <a:t>Team  members: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  <a:r>
              <a:rPr lang="en-US" dirty="0" err="1" smtClean="0">
                <a:solidFill>
                  <a:srgbClr val="00B050"/>
                </a:solidFill>
              </a:rPr>
              <a:t>Zulkar</a:t>
            </a:r>
            <a:r>
              <a:rPr lang="en-US" dirty="0" smtClean="0">
                <a:solidFill>
                  <a:srgbClr val="00B050"/>
                </a:solidFill>
              </a:rPr>
              <a:t> Nine          163432601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                    </a:t>
            </a:r>
            <a:r>
              <a:rPr lang="en-US" dirty="0" err="1" smtClean="0">
                <a:solidFill>
                  <a:srgbClr val="00B050"/>
                </a:solidFill>
              </a:rPr>
              <a:t>Sajedul</a:t>
            </a:r>
            <a:r>
              <a:rPr lang="en-US" dirty="0" smtClean="0">
                <a:solidFill>
                  <a:srgbClr val="00B050"/>
                </a:solidFill>
              </a:rPr>
              <a:t> Islam       163432559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                    </a:t>
            </a:r>
            <a:r>
              <a:rPr lang="en-US" dirty="0" err="1" smtClean="0">
                <a:solidFill>
                  <a:srgbClr val="00B050"/>
                </a:solidFill>
              </a:rPr>
              <a:t>Alomgir</a:t>
            </a:r>
            <a:r>
              <a:rPr lang="en-US" dirty="0" smtClean="0">
                <a:solidFill>
                  <a:srgbClr val="00B050"/>
                </a:solidFill>
              </a:rPr>
              <a:t> Hossain   163432584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                    </a:t>
            </a:r>
            <a:r>
              <a:rPr lang="en-US" dirty="0" err="1" smtClean="0">
                <a:solidFill>
                  <a:srgbClr val="00B050"/>
                </a:solidFill>
              </a:rPr>
              <a:t>Faruqe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Hasan</a:t>
            </a:r>
            <a:r>
              <a:rPr lang="en-US" dirty="0" smtClean="0">
                <a:solidFill>
                  <a:srgbClr val="00B050"/>
                </a:solidFill>
              </a:rPr>
              <a:t>       163432560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 smtClean="0">
                <a:solidFill>
                  <a:srgbClr val="00B0F0"/>
                </a:solidFill>
              </a:rPr>
              <a:t>Our Three project  name 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US" dirty="0" smtClean="0">
                <a:solidFill>
                  <a:srgbClr val="00B050"/>
                </a:solidFill>
              </a:rPr>
              <a:t>1. Presentation </a:t>
            </a:r>
            <a:r>
              <a:rPr lang="en-US" dirty="0">
                <a:solidFill>
                  <a:srgbClr val="00B050"/>
                </a:solidFill>
              </a:rPr>
              <a:t>on E-Commerce (online shopping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          2. </a:t>
            </a:r>
            <a:r>
              <a:rPr lang="en-US" dirty="0">
                <a:solidFill>
                  <a:srgbClr val="00B050"/>
                </a:solidFill>
              </a:rPr>
              <a:t>Chat </a:t>
            </a:r>
            <a:r>
              <a:rPr lang="en-US" dirty="0" smtClean="0">
                <a:solidFill>
                  <a:srgbClr val="00B050"/>
                </a:solidFill>
              </a:rPr>
              <a:t>Application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          3. </a:t>
            </a:r>
            <a:r>
              <a:rPr lang="en-US" dirty="0">
                <a:solidFill>
                  <a:srgbClr val="00B050"/>
                </a:solidFill>
              </a:rPr>
              <a:t>Point of sale (POS)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Transfer </a:t>
            </a:r>
            <a:r>
              <a:rPr lang="en-US" dirty="0" smtClean="0">
                <a:solidFill>
                  <a:srgbClr val="92D050"/>
                </a:solidFill>
              </a:rPr>
              <a:t>Smilies </a:t>
            </a:r>
            <a:r>
              <a:rPr lang="en-US" dirty="0">
                <a:solidFill>
                  <a:srgbClr val="92D050"/>
                </a:solidFill>
              </a:rPr>
              <a:t>with Text</a:t>
            </a:r>
          </a:p>
          <a:p>
            <a:r>
              <a:rPr lang="en-US" dirty="0">
                <a:solidFill>
                  <a:srgbClr val="92D050"/>
                </a:solidFill>
              </a:rPr>
              <a:t>Private Chat</a:t>
            </a:r>
          </a:p>
          <a:p>
            <a:r>
              <a:rPr lang="en-US" dirty="0">
                <a:solidFill>
                  <a:srgbClr val="92D050"/>
                </a:solidFill>
              </a:rPr>
              <a:t>Great Look and Feel with Customized Color</a:t>
            </a:r>
          </a:p>
          <a:p>
            <a:r>
              <a:rPr lang="en-US" dirty="0">
                <a:solidFill>
                  <a:srgbClr val="92D050"/>
                </a:solidFill>
              </a:rPr>
              <a:t>Audio Enabled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255447" y="1103281"/>
            <a:ext cx="3999001" cy="57626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Tools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3085610" y="2333865"/>
            <a:ext cx="4338674" cy="33540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rgbClr val="92D050"/>
                </a:solidFill>
              </a:rPr>
              <a:t>NetBeans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Java swing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Mysql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28" y="2249663"/>
            <a:ext cx="8915400" cy="3323099"/>
          </a:xfrm>
        </p:spPr>
      </p:pic>
    </p:spTree>
    <p:extLst>
      <p:ext uri="{BB962C8B-B14F-4D97-AF65-F5344CB8AC3E}">
        <p14:creationId xmlns:p14="http://schemas.microsoft.com/office/powerpoint/2010/main" val="18566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514" y="3077378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Point of sale (POS)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Related Works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8288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Quick </a:t>
            </a:r>
            <a:r>
              <a:rPr lang="en-US" dirty="0">
                <a:solidFill>
                  <a:srgbClr val="92D050"/>
                </a:solidFill>
              </a:rPr>
              <a:t>keys and/or product </a:t>
            </a:r>
            <a:r>
              <a:rPr lang="en-US" dirty="0" smtClean="0">
                <a:solidFill>
                  <a:srgbClr val="92D050"/>
                </a:solidFill>
              </a:rPr>
              <a:t>lookup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Multiple </a:t>
            </a:r>
            <a:r>
              <a:rPr lang="en-US" dirty="0">
                <a:solidFill>
                  <a:srgbClr val="92D050"/>
                </a:solidFill>
              </a:rPr>
              <a:t>payment methods/split payments </a:t>
            </a:r>
            <a:endParaRPr lang="en-US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Returns</a:t>
            </a:r>
            <a:r>
              <a:rPr lang="en-US" dirty="0">
                <a:solidFill>
                  <a:srgbClr val="92D050"/>
                </a:solidFill>
              </a:rPr>
              <a:t>, refunds and store credit features </a:t>
            </a:r>
            <a:endParaRPr lang="en-US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User </a:t>
            </a:r>
            <a:r>
              <a:rPr lang="en-US" dirty="0">
                <a:solidFill>
                  <a:srgbClr val="92D050"/>
                </a:solidFill>
              </a:rPr>
              <a:t>accounts and permissions </a:t>
            </a:r>
            <a:endParaRPr lang="en-US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Mobile </a:t>
            </a:r>
            <a:r>
              <a:rPr lang="en-US" dirty="0">
                <a:solidFill>
                  <a:srgbClr val="92D050"/>
                </a:solidFill>
              </a:rPr>
              <a:t>Registers </a:t>
            </a:r>
            <a:endParaRPr lang="en-US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Barcodes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Add product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Stock product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Payment Methods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Product report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2954364" y="1181339"/>
            <a:ext cx="3999001" cy="57626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Tools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2784527" y="2278109"/>
            <a:ext cx="4338674" cy="3354060"/>
          </a:xfrm>
        </p:spPr>
        <p:txBody>
          <a:bodyPr/>
          <a:lstStyle/>
          <a:p>
            <a:r>
              <a:rPr lang="en-US" dirty="0" err="1" smtClean="0">
                <a:solidFill>
                  <a:srgbClr val="92D050"/>
                </a:solidFill>
              </a:rPr>
              <a:t>NetBeans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Java Swing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mysql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5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Flow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16" y="2211659"/>
            <a:ext cx="8279445" cy="3778250"/>
          </a:xfrm>
        </p:spPr>
      </p:pic>
    </p:spTree>
    <p:extLst>
      <p:ext uri="{BB962C8B-B14F-4D97-AF65-F5344CB8AC3E}">
        <p14:creationId xmlns:p14="http://schemas.microsoft.com/office/powerpoint/2010/main" val="1678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8011" y="1037062"/>
            <a:ext cx="9586602" cy="8679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Presentation on E-Commerce (online shopping)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2355850"/>
            <a:ext cx="7172325" cy="3333750"/>
          </a:xfrm>
        </p:spPr>
      </p:pic>
    </p:spTree>
    <p:extLst>
      <p:ext uri="{BB962C8B-B14F-4D97-AF65-F5344CB8AC3E}">
        <p14:creationId xmlns:p14="http://schemas.microsoft.com/office/powerpoint/2010/main" val="28109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Our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 Our System is an e-commerce website from where people can buy products online.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 Admin monitors the activity of the users and checks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2024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Features: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2210070" y="2125219"/>
            <a:ext cx="4342893" cy="3918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1/    </a:t>
            </a:r>
            <a:r>
              <a:rPr lang="en-US" sz="2000" dirty="0">
                <a:solidFill>
                  <a:srgbClr val="92D050"/>
                </a:solidFill>
              </a:rPr>
              <a:t>Menu </a:t>
            </a:r>
            <a:endParaRPr lang="en-US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2/    Catalog Browsing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                    </a:t>
            </a:r>
            <a:r>
              <a:rPr lang="en-US" sz="2000" dirty="0">
                <a:solidFill>
                  <a:srgbClr val="92D050"/>
                </a:solidFill>
              </a:rPr>
              <a:t>Category List </a:t>
            </a:r>
            <a:endParaRPr lang="en-US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                     Product </a:t>
            </a:r>
            <a:r>
              <a:rPr lang="en-US" sz="2000" dirty="0">
                <a:solidFill>
                  <a:srgbClr val="92D050"/>
                </a:solidFill>
              </a:rPr>
              <a:t>List </a:t>
            </a:r>
            <a:endParaRPr lang="en-US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3</a:t>
            </a:r>
            <a:r>
              <a:rPr lang="en-US" sz="2000" dirty="0" smtClean="0">
                <a:solidFill>
                  <a:srgbClr val="92D050"/>
                </a:solidFill>
              </a:rPr>
              <a:t>/    Catalog </a:t>
            </a:r>
            <a:r>
              <a:rPr lang="en-US" sz="2000" dirty="0">
                <a:solidFill>
                  <a:srgbClr val="92D050"/>
                </a:solidFill>
              </a:rPr>
              <a:t>Management </a:t>
            </a:r>
            <a:endParaRPr lang="en-US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4/   Product Browsing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smtClean="0">
                <a:solidFill>
                  <a:srgbClr val="92D050"/>
                </a:solidFill>
              </a:rPr>
              <a:t>                </a:t>
            </a:r>
            <a:r>
              <a:rPr lang="en-US" sz="2000" dirty="0">
                <a:solidFill>
                  <a:srgbClr val="92D050"/>
                </a:solidFill>
              </a:rPr>
              <a:t>Product </a:t>
            </a:r>
            <a:r>
              <a:rPr lang="en-US" sz="2000" dirty="0" smtClean="0">
                <a:solidFill>
                  <a:srgbClr val="92D050"/>
                </a:solidFill>
              </a:rPr>
              <a:t>Reviews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                   Related Products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937" y="2125218"/>
            <a:ext cx="4338674" cy="365111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5/       Shopping Cart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6/        Checkout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7/         Auto </a:t>
            </a:r>
            <a:r>
              <a:rPr lang="en-US" sz="2000" dirty="0">
                <a:solidFill>
                  <a:srgbClr val="92D050"/>
                </a:solidFill>
              </a:rPr>
              <a:t>generated bill </a:t>
            </a:r>
            <a:endParaRPr lang="en-US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8/         Payment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2624" y="1089956"/>
            <a:ext cx="3992732" cy="57626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Languages: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2624" y="2129883"/>
            <a:ext cx="4342893" cy="3661631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 HTML 5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 </a:t>
            </a:r>
            <a:r>
              <a:rPr lang="en-US" dirty="0">
                <a:solidFill>
                  <a:srgbClr val="92D050"/>
                </a:solidFill>
              </a:rPr>
              <a:t>CSS 3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 </a:t>
            </a:r>
            <a:r>
              <a:rPr lang="en-US" dirty="0">
                <a:solidFill>
                  <a:srgbClr val="92D050"/>
                </a:solidFill>
              </a:rPr>
              <a:t>Bootstrap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 </a:t>
            </a:r>
            <a:r>
              <a:rPr lang="en-US" dirty="0">
                <a:solidFill>
                  <a:srgbClr val="92D050"/>
                </a:solidFill>
              </a:rPr>
              <a:t>PHP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 MySQL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Framework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4046" y="1085292"/>
            <a:ext cx="3999001" cy="57626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Tools: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32105" y="2129883"/>
            <a:ext cx="4338674" cy="36616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 </a:t>
            </a:r>
            <a:r>
              <a:rPr lang="en-US" dirty="0">
                <a:solidFill>
                  <a:srgbClr val="92D050"/>
                </a:solidFill>
              </a:rPr>
              <a:t>Adobe Photoshop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 </a:t>
            </a:r>
            <a:r>
              <a:rPr lang="en-US" dirty="0">
                <a:solidFill>
                  <a:srgbClr val="92D050"/>
                </a:solidFill>
              </a:rPr>
              <a:t>Sublime </a:t>
            </a:r>
            <a:r>
              <a:rPr lang="en-US" dirty="0" smtClean="0">
                <a:solidFill>
                  <a:srgbClr val="92D050"/>
                </a:solidFill>
              </a:rPr>
              <a:t>text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 Xampp</a:t>
            </a:r>
          </a:p>
        </p:txBody>
      </p:sp>
    </p:spTree>
    <p:extLst>
      <p:ext uri="{BB962C8B-B14F-4D97-AF65-F5344CB8AC3E}">
        <p14:creationId xmlns:p14="http://schemas.microsoft.com/office/powerpoint/2010/main" val="41303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49" y="1550021"/>
            <a:ext cx="8417629" cy="4895384"/>
          </a:xfrm>
        </p:spPr>
      </p:pic>
    </p:spTree>
    <p:extLst>
      <p:ext uri="{BB962C8B-B14F-4D97-AF65-F5344CB8AC3E}">
        <p14:creationId xmlns:p14="http://schemas.microsoft.com/office/powerpoint/2010/main" val="18484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Reference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Slideshare.com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514" y="3077378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Chat Application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Related works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Messanger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What’s App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Imo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viber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245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PowerPoint Presentation</vt:lpstr>
      <vt:lpstr>Presentation on E-Commerce (online shopping) </vt:lpstr>
      <vt:lpstr>Our System</vt:lpstr>
      <vt:lpstr>Features:</vt:lpstr>
      <vt:lpstr>PowerPoint Presentation</vt:lpstr>
      <vt:lpstr>Data Flow Diagram</vt:lpstr>
      <vt:lpstr>Reference</vt:lpstr>
      <vt:lpstr>Chat Application</vt:lpstr>
      <vt:lpstr>Related works</vt:lpstr>
      <vt:lpstr>Features</vt:lpstr>
      <vt:lpstr>PowerPoint Presentation</vt:lpstr>
      <vt:lpstr>Data Flow Diagram</vt:lpstr>
      <vt:lpstr>Point of sale (POS)</vt:lpstr>
      <vt:lpstr>Related Works</vt:lpstr>
      <vt:lpstr>Features</vt:lpstr>
      <vt:lpstr>PowerPoint Presentation</vt:lpstr>
      <vt:lpstr>Data 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zns601@gmail.com</dc:creator>
  <cp:lastModifiedBy>zns601@gmail.com</cp:lastModifiedBy>
  <cp:revision>16</cp:revision>
  <dcterms:created xsi:type="dcterms:W3CDTF">2019-10-10T15:14:20Z</dcterms:created>
  <dcterms:modified xsi:type="dcterms:W3CDTF">2019-10-12T16:04:34Z</dcterms:modified>
</cp:coreProperties>
</file>