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9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97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9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8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4A69AA-30CC-4666-B38D-1AA247037FE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7BA7-DF32-46D9-BA9C-08E6C32D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2665" y="734072"/>
            <a:ext cx="11217643" cy="5666728"/>
          </a:xfrm>
        </p:spPr>
        <p:txBody>
          <a:bodyPr/>
          <a:lstStyle/>
          <a:p>
            <a:r>
              <a:rPr lang="en-US" dirty="0" smtClean="0"/>
              <a:t>   Member: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Zulkar Nine      163432601</a:t>
            </a:r>
            <a:br>
              <a:rPr lang="en-US" dirty="0" smtClean="0"/>
            </a:br>
            <a:r>
              <a:rPr lang="en-US" dirty="0" smtClean="0"/>
              <a:t>              Sajedul Islam   163432559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>  Project Name: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Error </a:t>
            </a:r>
            <a:r>
              <a:rPr lang="en-US" dirty="0"/>
              <a:t>Handling in Compiler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1400530"/>
          </a:xfrm>
        </p:spPr>
        <p:txBody>
          <a:bodyPr/>
          <a:lstStyle/>
          <a:p>
            <a:r>
              <a:rPr lang="en-US" dirty="0" smtClean="0"/>
              <a:t>  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/>
              <a:t>The tasks of the </a:t>
            </a:r>
            <a:r>
              <a:rPr lang="en-US" sz="2400" b="1" dirty="0"/>
              <a:t>Error Handling</a:t>
            </a:r>
            <a:r>
              <a:rPr lang="en-US" sz="2400" dirty="0"/>
              <a:t> process are to detect each error, report it to the user, and then make some recover strategy and implement them to handle error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During this whole process processing time of program should not be slow. An </a:t>
            </a:r>
            <a:r>
              <a:rPr lang="en-US" sz="2400" b="1" dirty="0"/>
              <a:t>Error</a:t>
            </a:r>
            <a:r>
              <a:rPr lang="en-US" sz="2400" dirty="0"/>
              <a:t> is the blank entries in the symbol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825097"/>
          </a:xfrm>
        </p:spPr>
        <p:txBody>
          <a:bodyPr/>
          <a:lstStyle/>
          <a:p>
            <a:r>
              <a:rPr lang="en-US" sz="3600" b="1" dirty="0"/>
              <a:t>Functions of Error handler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0995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US" sz="2400" dirty="0"/>
              <a:t>Detection</a:t>
            </a:r>
          </a:p>
          <a:p>
            <a:pPr fontAlgn="base"/>
            <a:r>
              <a:rPr lang="en-US" sz="2400" dirty="0"/>
              <a:t>Reporting</a:t>
            </a:r>
          </a:p>
          <a:p>
            <a:pPr fontAlgn="base"/>
            <a:r>
              <a:rPr lang="en-US" sz="2400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17336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825097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/>
              <a:t>Types or Sources of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0995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US" sz="2400" dirty="0"/>
              <a:t>A </a:t>
            </a:r>
            <a:r>
              <a:rPr lang="en-US" sz="2400" b="1" dirty="0"/>
              <a:t>run-time error</a:t>
            </a:r>
            <a:r>
              <a:rPr lang="en-US" sz="2400" dirty="0"/>
              <a:t> is an error which takes place during the execution of a program, and usually happens because of adverse system parameters or invalid input data.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The </a:t>
            </a:r>
            <a:r>
              <a:rPr lang="en-US" sz="2400" dirty="0"/>
              <a:t>lack of sufficient memory to run an application or a memory conflict with another program and logical error are example of this. Logic errors, occur when executed code does not produce the expected result. </a:t>
            </a:r>
            <a:endParaRPr lang="en-US" sz="2400" dirty="0" smtClean="0"/>
          </a:p>
          <a:p>
            <a:pPr fontAlgn="base"/>
            <a:r>
              <a:rPr lang="en-US" sz="2400" b="1" dirty="0" smtClean="0"/>
              <a:t>Compile-time </a:t>
            </a:r>
            <a:r>
              <a:rPr lang="en-US" sz="2400" b="1" dirty="0"/>
              <a:t>errors</a:t>
            </a:r>
            <a:r>
              <a:rPr lang="en-US" sz="2400" dirty="0"/>
              <a:t> rises at compile time, before execution of the program. Syntax error or missing file reference that prevents the program from successfully compiling is the example of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825097"/>
          </a:xfrm>
        </p:spPr>
        <p:txBody>
          <a:bodyPr/>
          <a:lstStyle/>
          <a:p>
            <a:r>
              <a:rPr lang="en-US" sz="3600" b="1" dirty="0"/>
              <a:t>Classification of Compile-time error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0995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US" sz="2400" b="1" dirty="0"/>
              <a:t>Lexical </a:t>
            </a:r>
            <a:r>
              <a:rPr lang="en-US" sz="2400" dirty="0"/>
              <a:t>: This includes misspellings of identifiers, keywords or operators</a:t>
            </a:r>
          </a:p>
          <a:p>
            <a:pPr fontAlgn="base"/>
            <a:r>
              <a:rPr lang="en-US" sz="2400" b="1" dirty="0"/>
              <a:t>Syntactical</a:t>
            </a:r>
            <a:r>
              <a:rPr lang="en-US" sz="2400" dirty="0"/>
              <a:t> : missing semicolon or unbalanced parenthesis</a:t>
            </a:r>
          </a:p>
          <a:p>
            <a:pPr fontAlgn="base"/>
            <a:r>
              <a:rPr lang="en-US" sz="2400" b="1" dirty="0"/>
              <a:t>Semantical</a:t>
            </a:r>
            <a:r>
              <a:rPr lang="en-US" sz="2400" dirty="0"/>
              <a:t> : incompatible value assignment or type mismatches between operator and operand</a:t>
            </a:r>
          </a:p>
          <a:p>
            <a:pPr fontAlgn="base"/>
            <a:r>
              <a:rPr lang="en-US" sz="2400" b="1" dirty="0"/>
              <a:t>Logical</a:t>
            </a:r>
            <a:r>
              <a:rPr lang="en-US" sz="2400" dirty="0"/>
              <a:t> : code not reachable, infinite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825097"/>
          </a:xfrm>
        </p:spPr>
        <p:txBody>
          <a:bodyPr/>
          <a:lstStyle/>
          <a:p>
            <a:r>
              <a:rPr lang="en-US" sz="3600" b="1" dirty="0"/>
              <a:t>Finding error or reporting an error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0995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US" sz="2400" b="1" dirty="0"/>
              <a:t>Goal:</a:t>
            </a:r>
            <a:r>
              <a:rPr lang="en-US" sz="2400" dirty="0"/>
              <a:t> detection of an error as soon as possible without further consuming unnecessary input</a:t>
            </a:r>
          </a:p>
          <a:p>
            <a:pPr fontAlgn="base"/>
            <a:r>
              <a:rPr lang="en-US" sz="2400" b="1" dirty="0"/>
              <a:t>How:</a:t>
            </a:r>
            <a:r>
              <a:rPr lang="en-US" sz="2400" dirty="0"/>
              <a:t> detect an error as soon as the prefix of the input does not match a prefix of any string in the</a:t>
            </a:r>
            <a:br>
              <a:rPr lang="en-US" sz="2400" dirty="0"/>
            </a:br>
            <a:r>
              <a:rPr lang="en-US" sz="2400" dirty="0"/>
              <a:t>language.</a:t>
            </a:r>
          </a:p>
          <a:p>
            <a:pPr fontAlgn="base"/>
            <a:r>
              <a:rPr lang="en-US" sz="2400" b="1" dirty="0"/>
              <a:t>Example:</a:t>
            </a:r>
            <a:r>
              <a:rPr lang="en-US" sz="2400" dirty="0"/>
              <a:t> for(</a:t>
            </a:r>
            <a:r>
              <a:rPr lang="en-US" sz="2400" b="1" dirty="0"/>
              <a:t>;</a:t>
            </a:r>
            <a:r>
              <a:rPr lang="en-US" sz="2400" dirty="0"/>
              <a:t>), this will report an error as for have two semicolons inside braces.</a:t>
            </a:r>
          </a:p>
        </p:txBody>
      </p:sp>
    </p:spTree>
    <p:extLst>
      <p:ext uri="{BB962C8B-B14F-4D97-AF65-F5344CB8AC3E}">
        <p14:creationId xmlns:p14="http://schemas.microsoft.com/office/powerpoint/2010/main" val="16930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825097"/>
          </a:xfrm>
        </p:spPr>
        <p:txBody>
          <a:bodyPr/>
          <a:lstStyle/>
          <a:p>
            <a:r>
              <a:rPr lang="en-US" sz="3600" b="1" dirty="0"/>
              <a:t>Error Recovery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228492"/>
          </a:xfrm>
        </p:spPr>
        <p:txBody>
          <a:bodyPr>
            <a:normAutofit/>
          </a:bodyPr>
          <a:lstStyle/>
          <a:p>
            <a:r>
              <a:rPr lang="en-US" b="1" dirty="0"/>
              <a:t>Panic mode </a:t>
            </a:r>
            <a:r>
              <a:rPr lang="en-US" b="1" dirty="0" smtClean="0"/>
              <a:t>recovery : </a:t>
            </a:r>
            <a:r>
              <a:rPr lang="en-US" dirty="0" smtClean="0"/>
              <a:t>It </a:t>
            </a:r>
            <a:r>
              <a:rPr lang="en-US" dirty="0"/>
              <a:t>prevents the parser from developing infinite loops while recovering error. The parser discards the input symbol one at a time until one of the </a:t>
            </a:r>
            <a:r>
              <a:rPr lang="en-US" dirty="0" smtClean="0"/>
              <a:t>set </a:t>
            </a:r>
            <a:r>
              <a:rPr lang="en-US" dirty="0"/>
              <a:t>of synchronizing tokens </a:t>
            </a:r>
            <a:r>
              <a:rPr lang="en-US" dirty="0" smtClean="0"/>
              <a:t>is </a:t>
            </a:r>
            <a:r>
              <a:rPr lang="en-US" dirty="0"/>
              <a:t>found. This is adequate when the presence of multiple errors in same statement is rare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dirty="0"/>
              <a:t>Example: Consider the erroneous expression- (1 + + 2) + </a:t>
            </a:r>
            <a:r>
              <a:rPr lang="en-US" dirty="0" smtClean="0"/>
              <a:t>3.</a:t>
            </a:r>
          </a:p>
          <a:p>
            <a:r>
              <a:rPr lang="en-US" b="1" dirty="0"/>
              <a:t>Phase level recovery:</a:t>
            </a:r>
            <a:r>
              <a:rPr lang="en-US" dirty="0"/>
              <a:t> Perform local correction on the input to repair the error. But error correction is difficult in this strategy</a:t>
            </a:r>
            <a:r>
              <a:rPr lang="en-US" dirty="0" smtClean="0"/>
              <a:t>.</a:t>
            </a:r>
          </a:p>
          <a:p>
            <a:r>
              <a:rPr lang="en-US" b="1" dirty="0"/>
              <a:t>Error productions:</a:t>
            </a:r>
            <a:r>
              <a:rPr lang="en-US" dirty="0"/>
              <a:t> </a:t>
            </a:r>
            <a:r>
              <a:rPr lang="en-US" dirty="0" smtClean="0"/>
              <a:t>Augmented </a:t>
            </a:r>
            <a:r>
              <a:rPr lang="en-US" dirty="0"/>
              <a:t>grammars can also be used, as productions that generate erroneous constructs when these errors are encountered. </a:t>
            </a:r>
            <a:r>
              <a:rPr lang="en-US" dirty="0" smtClean="0"/>
              <a:t>    Example</a:t>
            </a:r>
            <a:r>
              <a:rPr lang="en-US" dirty="0"/>
              <a:t>: write 5x instead of </a:t>
            </a:r>
            <a:r>
              <a:rPr lang="en-US" dirty="0" smtClean="0"/>
              <a:t>5*x.</a:t>
            </a:r>
          </a:p>
          <a:p>
            <a:r>
              <a:rPr lang="en-US" b="1" dirty="0"/>
              <a:t>Global correction:</a:t>
            </a:r>
            <a:r>
              <a:rPr lang="en-US" dirty="0"/>
              <a:t> Its aim is to make as few changes as possible while converting an incorrect input string to a valid string. This strategy is costly to implement.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6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2284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Thank 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Member:               Zulkar Nine      163432601               Sajedul Islam   163432559                            Project Name:         Error Handling in Compiler Design </vt:lpstr>
      <vt:lpstr>   Introduction</vt:lpstr>
      <vt:lpstr>Functions of Error handler</vt:lpstr>
      <vt:lpstr>   Types or Sources of Error</vt:lpstr>
      <vt:lpstr>Classification of Compile-time error</vt:lpstr>
      <vt:lpstr>Finding error or reporting an error</vt:lpstr>
      <vt:lpstr>Error Recovery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Error Handling in Compiler Design </dc:title>
  <dc:creator>zns601@gmail.com</dc:creator>
  <cp:lastModifiedBy>zns601@gmail.com</cp:lastModifiedBy>
  <cp:revision>5</cp:revision>
  <dcterms:created xsi:type="dcterms:W3CDTF">2019-10-13T08:58:56Z</dcterms:created>
  <dcterms:modified xsi:type="dcterms:W3CDTF">2019-10-13T09:49:12Z</dcterms:modified>
</cp:coreProperties>
</file>