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5"/>
  </p:notesMasterIdLst>
  <p:sldIdLst>
    <p:sldId id="256" r:id="rId2"/>
    <p:sldId id="268" r:id="rId3"/>
    <p:sldId id="257" r:id="rId4"/>
    <p:sldId id="269" r:id="rId5"/>
    <p:sldId id="258" r:id="rId6"/>
    <p:sldId id="259" r:id="rId7"/>
    <p:sldId id="267" r:id="rId8"/>
    <p:sldId id="261" r:id="rId9"/>
    <p:sldId id="262" r:id="rId10"/>
    <p:sldId id="263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Requirement  Analysis</c:v>
                </c:pt>
                <c:pt idx="1">
                  <c:v>Layout  Design</c:v>
                </c:pt>
                <c:pt idx="2">
                  <c:v>Develop Features</c:v>
                </c:pt>
                <c:pt idx="3">
                  <c:v>Test The System</c:v>
                </c:pt>
                <c:pt idx="4">
                  <c:v>Debug the System</c:v>
                </c:pt>
                <c:pt idx="5">
                  <c:v>Project Finalization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2.1</c:v>
                </c:pt>
                <c:pt idx="1">
                  <c:v>2.5</c:v>
                </c:pt>
                <c:pt idx="2">
                  <c:v>3.4</c:v>
                </c:pt>
                <c:pt idx="3">
                  <c:v>3.6</c:v>
                </c:pt>
                <c:pt idx="4">
                  <c:v>4.2</c:v>
                </c:pt>
                <c:pt idx="5">
                  <c:v>4.7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Analysis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Requirement  Analysis</c:v>
                </c:pt>
                <c:pt idx="1">
                  <c:v>Layout  Design</c:v>
                </c:pt>
                <c:pt idx="2">
                  <c:v>Develop Features</c:v>
                </c:pt>
                <c:pt idx="3">
                  <c:v>Test The System</c:v>
                </c:pt>
                <c:pt idx="4">
                  <c:v>Debug the System</c:v>
                </c:pt>
                <c:pt idx="5">
                  <c:v>Project Finalization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1.4</c:v>
                </c:pt>
                <c:pt idx="1">
                  <c:v>2.2999999999999998</c:v>
                </c:pt>
                <c:pt idx="2">
                  <c:v>2</c:v>
                </c:pt>
                <c:pt idx="3">
                  <c:v>3.2</c:v>
                </c:pt>
                <c:pt idx="4">
                  <c:v>2.8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Design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Requirement  Analysis</c:v>
                </c:pt>
                <c:pt idx="1">
                  <c:v>Layout  Design</c:v>
                </c:pt>
                <c:pt idx="2">
                  <c:v>Develop Features</c:v>
                </c:pt>
                <c:pt idx="3">
                  <c:v>Test The System</c:v>
                </c:pt>
                <c:pt idx="4">
                  <c:v>Debug the System</c:v>
                </c:pt>
                <c:pt idx="5">
                  <c:v>Project Finalization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3.5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28980848"/>
        <c:axId val="-79155456"/>
        <c:axId val="0"/>
      </c:bar3DChart>
      <c:catAx>
        <c:axId val="-12898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155456"/>
        <c:crosses val="autoZero"/>
        <c:auto val="1"/>
        <c:lblAlgn val="ctr"/>
        <c:lblOffset val="100"/>
        <c:noMultiLvlLbl val="0"/>
      </c:catAx>
      <c:valAx>
        <c:axId val="-7915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98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0.01081</cdr:x>
      <cdr:y>0.05454</cdr:y>
    </cdr:from>
    <cdr:to>
      <cdr:x>0.1041</cdr:x>
      <cdr:y>0.88333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13203" y="301428"/>
          <a:ext cx="977042" cy="4580191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ABA3-3045-4FA7-9B18-9A4410C3DD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809F-035A-4F79-8A89-4402E303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3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809F-035A-4F79-8A89-4402E303E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5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1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2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22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71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6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1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6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5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9293" y="597877"/>
            <a:ext cx="10949354" cy="567396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                       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         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Welcome Our presentation</a:t>
            </a: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    </a:t>
            </a:r>
            <a:r>
              <a:rPr lang="en-US" sz="2800" dirty="0" smtClean="0">
                <a:solidFill>
                  <a:schemeClr val="tx1"/>
                </a:solidFill>
              </a:rPr>
              <a:t>Team Member: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Zulkar Nine -163432601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          Sajedul Islam-163432559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6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77"/>
            <a:ext cx="10858174" cy="6506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sz="4000" dirty="0"/>
              <a:t>Document flow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5" y="1277815"/>
            <a:ext cx="9507416" cy="5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1015"/>
            <a:ext cx="10740943" cy="6377354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</a:t>
            </a:r>
            <a:r>
              <a:rPr lang="en-US" sz="4800" dirty="0">
                <a:solidFill>
                  <a:schemeClr val="tx1"/>
                </a:solidFill>
              </a:rPr>
              <a:t>Future plan</a:t>
            </a:r>
          </a:p>
          <a:p>
            <a:pPr marL="0" indent="0">
              <a:buNone/>
            </a:pPr>
            <a:r>
              <a:rPr lang="en-US" sz="2400" dirty="0" smtClean="0"/>
              <a:t> We </a:t>
            </a:r>
            <a:r>
              <a:rPr lang="en-US" sz="2400" dirty="0"/>
              <a:t>are thinking of some modifications and adding some advanced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new </a:t>
            </a:r>
            <a:r>
              <a:rPr lang="en-US" sz="2400" dirty="0"/>
              <a:t>features in out system.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Some </a:t>
            </a:r>
            <a:r>
              <a:rPr lang="en-US" sz="2400" dirty="0"/>
              <a:t>of them are –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GUI modification (more user friendly)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Users can sell their products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Users can signup / login using their social media account such as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facebook </a:t>
            </a:r>
            <a:r>
              <a:rPr lang="en-US" sz="2400" dirty="0"/>
              <a:t>, google+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      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E-commerce is a great way for business and consumers to interact internationally.</a:t>
            </a:r>
          </a:p>
          <a:p>
            <a:r>
              <a:rPr lang="en-US" sz="2400" dirty="0" smtClean="0"/>
              <a:t>The future of E-commerce will drastically progress over the years as the amount of internet users among businesses and consumers grows </a:t>
            </a:r>
            <a:r>
              <a:rPr lang="en-US" sz="2400" dirty="0"/>
              <a:t>drastically </a:t>
            </a:r>
            <a:r>
              <a:rPr lang="en-US" sz="2400" dirty="0" smtClean="0"/>
              <a:t>every year.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42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96462"/>
            <a:ext cx="9601196" cy="4879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                 Thank You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9293" y="597877"/>
            <a:ext cx="10949354" cy="5673969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  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Topics Name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             Online shopping on Medicine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64" y="2549037"/>
            <a:ext cx="84296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656492"/>
            <a:ext cx="10615243" cy="611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3900" dirty="0" smtClean="0"/>
              <a:t>                        Background </a:t>
            </a:r>
            <a:r>
              <a:rPr lang="en-US" sz="3900" dirty="0"/>
              <a:t>study</a:t>
            </a:r>
          </a:p>
          <a:p>
            <a:pPr marL="0" indent="0">
              <a:buNone/>
            </a:pPr>
            <a:endParaRPr lang="en-US" sz="39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e-commerce industry is growing rapidly every </a:t>
            </a:r>
            <a:r>
              <a:rPr lang="en-US" sz="2400" dirty="0" smtClean="0"/>
              <a:t>year in Bangladesh . Online </a:t>
            </a:r>
            <a:r>
              <a:rPr lang="en-US" sz="2400" dirty="0"/>
              <a:t>shopping is becoming a suitable way to make all your purchases, whether you’re at home in office, or in a different </a:t>
            </a:r>
            <a:r>
              <a:rPr lang="en-US" sz="2400" dirty="0" smtClean="0"/>
              <a:t>country.</a:t>
            </a:r>
          </a:p>
          <a:p>
            <a:pPr marL="0" indent="0">
              <a:buNone/>
            </a:pPr>
            <a:r>
              <a:rPr lang="en-US" sz="2400" dirty="0" smtClean="0"/>
              <a:t>Consumer can </a:t>
            </a:r>
            <a:r>
              <a:rPr lang="en-US" sz="2400" dirty="0"/>
              <a:t>easily </a:t>
            </a:r>
            <a:r>
              <a:rPr lang="en-US" sz="2400" dirty="0" smtClean="0"/>
              <a:t>convey  medicine the </a:t>
            </a:r>
            <a:r>
              <a:rPr lang="en-US" sz="2400" dirty="0"/>
              <a:t>promotions like cash on delivery and special discounts on online purchases</a:t>
            </a:r>
            <a:r>
              <a:rPr lang="en-US" sz="2400" dirty="0" smtClean="0"/>
              <a:t>.</a:t>
            </a:r>
            <a:r>
              <a:rPr lang="en-US" sz="2400" dirty="0"/>
              <a:t> Taking to online shopping to search products or service, compare prices &amp; to shop online.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656492"/>
            <a:ext cx="10615243" cy="611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3900" dirty="0" smtClean="0"/>
              <a:t>                        Abstract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1. Our </a:t>
            </a:r>
            <a:r>
              <a:rPr lang="en-US" sz="2400" dirty="0"/>
              <a:t>System is an e-commerce website from where people can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buy medicines </a:t>
            </a:r>
            <a:r>
              <a:rPr lang="en-US" sz="2400" dirty="0"/>
              <a:t>online.</a:t>
            </a:r>
          </a:p>
          <a:p>
            <a:pPr marL="0" indent="0">
              <a:buNone/>
            </a:pPr>
            <a:r>
              <a:rPr lang="en-US" sz="2400" dirty="0" smtClean="0"/>
              <a:t> 2. Admin </a:t>
            </a:r>
            <a:r>
              <a:rPr lang="en-US" sz="2400" dirty="0"/>
              <a:t>monitors the activity of the users and checks the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transactions</a:t>
            </a:r>
            <a:r>
              <a:rPr lang="en-US" sz="2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38" y="187569"/>
            <a:ext cx="10726616" cy="65883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                     </a:t>
            </a:r>
            <a:r>
              <a:rPr lang="en-US" sz="4400" dirty="0"/>
              <a:t>Related works</a:t>
            </a:r>
            <a:endParaRPr lang="en-US" sz="44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pharmacy.com.bd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                   Medicine Shopping Site</a:t>
            </a:r>
            <a:r>
              <a:rPr lang="en-US" sz="2800" b="1" dirty="0" smtClean="0"/>
              <a:t>        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      Rokomari.com: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        Educational Shopping Site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daraz.com.bd: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        </a:t>
            </a:r>
            <a:r>
              <a:rPr lang="en-US" sz="2800" b="1" dirty="0"/>
              <a:t>Fashionable Shopping </a:t>
            </a:r>
            <a:r>
              <a:rPr lang="en-US" sz="2800" b="1" dirty="0" smtClean="0"/>
              <a:t>Site</a:t>
            </a:r>
          </a:p>
          <a:p>
            <a:pPr marL="0" indent="0">
              <a:buNone/>
            </a:pPr>
            <a:r>
              <a:rPr lang="en-US" sz="2800" b="1" dirty="0" smtClean="0"/>
              <a:t>      Chaldal.com: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        </a:t>
            </a:r>
            <a:r>
              <a:rPr lang="en-US" sz="2800" b="1" dirty="0"/>
              <a:t>Food Shopping </a:t>
            </a:r>
            <a:r>
              <a:rPr lang="en-US" sz="2800" b="1" dirty="0" smtClean="0"/>
              <a:t>Site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82061"/>
            <a:ext cx="11113477" cy="66821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400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8400" dirty="0"/>
              <a:t> </a:t>
            </a:r>
            <a:r>
              <a:rPr lang="en-US" sz="8400" dirty="0" smtClean="0"/>
              <a:t>                                                  </a:t>
            </a:r>
            <a:r>
              <a:rPr lang="en-US" sz="16000" dirty="0" smtClean="0"/>
              <a:t>Feature List</a:t>
            </a:r>
          </a:p>
          <a:p>
            <a:pPr marL="0" indent="0">
              <a:buNone/>
            </a:pPr>
            <a:r>
              <a:rPr lang="en-US" sz="8400" dirty="0" smtClean="0"/>
              <a:t>                                                                                                                  </a:t>
            </a:r>
            <a:endParaRPr lang="en-US" dirty="0" smtClean="0"/>
          </a:p>
          <a:p>
            <a:r>
              <a:rPr lang="en-US" sz="9600" dirty="0" smtClean="0"/>
              <a:t>                          </a:t>
            </a:r>
            <a:r>
              <a:rPr lang="en-US" sz="8000" dirty="0" smtClean="0"/>
              <a:t>Register/login</a:t>
            </a:r>
          </a:p>
          <a:p>
            <a:r>
              <a:rPr lang="en-US" sz="8000" dirty="0"/>
              <a:t> </a:t>
            </a:r>
            <a:r>
              <a:rPr lang="en-US" sz="8000" dirty="0" smtClean="0"/>
              <a:t>                              add , manage,delete medicine</a:t>
            </a:r>
          </a:p>
          <a:p>
            <a:r>
              <a:rPr lang="en-US" sz="8000" dirty="0" smtClean="0"/>
              <a:t>                               Special Offers</a:t>
            </a:r>
          </a:p>
          <a:p>
            <a:r>
              <a:rPr lang="en-US" sz="8000" dirty="0" smtClean="0"/>
              <a:t>                               </a:t>
            </a:r>
            <a:r>
              <a:rPr lang="en-US" sz="8000" dirty="0"/>
              <a:t>M</a:t>
            </a:r>
            <a:r>
              <a:rPr lang="en-US" sz="8000" dirty="0" smtClean="0"/>
              <a:t>edicine Reviews</a:t>
            </a:r>
          </a:p>
          <a:p>
            <a:r>
              <a:rPr lang="en-US" sz="8000" dirty="0" smtClean="0"/>
              <a:t>                               Orders</a:t>
            </a:r>
          </a:p>
          <a:p>
            <a:r>
              <a:rPr lang="en-US" sz="8000" dirty="0" smtClean="0"/>
              <a:t>                               Utilities</a:t>
            </a:r>
            <a:r>
              <a:rPr lang="en-US" sz="8000" dirty="0"/>
              <a:t>:</a:t>
            </a:r>
          </a:p>
          <a:p>
            <a:pPr marL="457200" lvl="1" indent="0">
              <a:buNone/>
            </a:pPr>
            <a:r>
              <a:rPr lang="en-US" sz="8000" dirty="0" smtClean="0"/>
              <a:t>                                      Shopping Cart</a:t>
            </a:r>
            <a:endParaRPr lang="en-US" sz="8000" dirty="0"/>
          </a:p>
          <a:p>
            <a:pPr marL="457200" lvl="1" indent="0">
              <a:buNone/>
            </a:pPr>
            <a:r>
              <a:rPr lang="en-US" sz="8000" dirty="0" smtClean="0"/>
              <a:t>                                      Checkout</a:t>
            </a:r>
            <a:endParaRPr lang="en-US" sz="8000" dirty="0"/>
          </a:p>
          <a:p>
            <a:pPr marL="457200" lvl="1" indent="0">
              <a:buNone/>
            </a:pPr>
            <a:r>
              <a:rPr lang="en-US" sz="8000" dirty="0" smtClean="0"/>
              <a:t>                                      Invoice</a:t>
            </a:r>
            <a:endParaRPr lang="en-US" sz="8000" dirty="0"/>
          </a:p>
          <a:p>
            <a:pPr marL="457200" lvl="1" indent="0">
              <a:buNone/>
            </a:pPr>
            <a:r>
              <a:rPr lang="en-US" sz="8000" dirty="0" smtClean="0"/>
              <a:t>                                      Delivery</a:t>
            </a:r>
            <a:endParaRPr lang="en-US" sz="8000" dirty="0"/>
          </a:p>
          <a:p>
            <a:pPr marL="1143000" lvl="1" indent="-1143000"/>
            <a:r>
              <a:rPr lang="en-US" sz="8000" dirty="0" smtClean="0"/>
              <a:t>                      Reports</a:t>
            </a:r>
            <a:endParaRPr lang="en-US" sz="8000" dirty="0"/>
          </a:p>
          <a:p>
            <a:pPr marL="1143000" lvl="1" indent="-1143000"/>
            <a:r>
              <a:rPr lang="en-US" sz="8000" dirty="0" smtClean="0"/>
              <a:t>                      Feedback</a:t>
            </a:r>
            <a:endParaRPr lang="en-US" sz="8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303" y="281355"/>
            <a:ext cx="11796020" cy="6342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</a:t>
            </a:r>
            <a:r>
              <a:rPr lang="en-US" sz="3600" dirty="0" smtClean="0"/>
              <a:t>Gantt chart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930121045"/>
              </p:ext>
            </p:extLst>
          </p:nvPr>
        </p:nvGraphicFramePr>
        <p:xfrm>
          <a:off x="372795" y="1097149"/>
          <a:ext cx="10473396" cy="5526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45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Software needed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>
                <a:solidFill>
                  <a:srgbClr val="92D050"/>
                </a:solidFill>
              </a:rPr>
              <a:t>      </a:t>
            </a:r>
            <a:r>
              <a:rPr lang="en-US" sz="3200" dirty="0" smtClean="0">
                <a:solidFill>
                  <a:schemeClr val="tx1"/>
                </a:solidFill>
              </a:rPr>
              <a:t>Sublime </a:t>
            </a:r>
            <a:r>
              <a:rPr lang="en-US" sz="3200" dirty="0">
                <a:solidFill>
                  <a:schemeClr val="tx1"/>
                </a:solidFill>
              </a:rPr>
              <a:t>text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Xampp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   MySQL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      larave</a:t>
            </a:r>
            <a:r>
              <a:rPr lang="en-US" sz="2800" dirty="0" smtClean="0">
                <a:solidFill>
                  <a:schemeClr val="tx1"/>
                </a:solidFill>
              </a:rPr>
              <a:t>l framework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246184"/>
            <a:ext cx="10998851" cy="64945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Data </a:t>
            </a:r>
            <a:r>
              <a:rPr lang="en-US" sz="2800" dirty="0"/>
              <a:t>flow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1219201"/>
            <a:ext cx="10105291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795</TotalTime>
  <Words>337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Software needed</vt:lpstr>
      <vt:lpstr>PowerPoint Presentation</vt:lpstr>
      <vt:lpstr>PowerPoint Presentation</vt:lpstr>
      <vt:lpstr>PowerPoint Presentation</vt:lpstr>
      <vt:lpstr>                  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(online shopping) </dc:title>
  <dc:creator>zns601@gmail.com</dc:creator>
  <cp:lastModifiedBy>zns601@gmail.com</cp:lastModifiedBy>
  <cp:revision>64</cp:revision>
  <dcterms:created xsi:type="dcterms:W3CDTF">2019-10-15T09:11:52Z</dcterms:created>
  <dcterms:modified xsi:type="dcterms:W3CDTF">2019-10-18T15:36:52Z</dcterms:modified>
</cp:coreProperties>
</file>