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Mein Projekt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Cobro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3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3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76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6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Inhalt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Projektidee und Projektstart</a:t>
            </a:r>
          </a:p>
          <a:p>
            <a:pPr lvl="1"/>
            <a:r>
              <a:rPr lang="de-DE" dirty="0" smtClean="0"/>
              <a:t>Projektplanung</a:t>
            </a:r>
          </a:p>
          <a:p>
            <a:pPr lvl="2"/>
            <a:r>
              <a:rPr lang="de-DE" dirty="0" smtClean="0"/>
              <a:t>Programmieren</a:t>
            </a:r>
          </a:p>
          <a:p>
            <a:pPr lvl="3"/>
            <a:r>
              <a:rPr lang="de-DE" dirty="0" smtClean="0"/>
              <a:t>Webseite</a:t>
            </a:r>
          </a:p>
          <a:p>
            <a:pPr lvl="4"/>
            <a:r>
              <a:rPr lang="de-DE" smtClean="0"/>
              <a:t>Probleme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Raffi Visco				Komax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2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8A948-4AC3-4615-AF12-4426F8A368B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5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PowerPoint-Präsentation</vt:lpstr>
    </vt:vector>
  </TitlesOfParts>
  <Company>Komax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Visco, Raffaele</dc:creator>
  <cp:lastModifiedBy>Visco, Raffaele</cp:lastModifiedBy>
  <cp:revision>4</cp:revision>
  <dcterms:created xsi:type="dcterms:W3CDTF">2018-01-18T08:42:02Z</dcterms:created>
  <dcterms:modified xsi:type="dcterms:W3CDTF">2018-01-18T08:57:47Z</dcterms:modified>
</cp:coreProperties>
</file>