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66" r:id="rId9"/>
    <p:sldId id="261" r:id="rId10"/>
    <p:sldId id="262" r:id="rId11"/>
    <p:sldId id="264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3" autoAdjust="0"/>
    <p:restoredTop sz="94660"/>
  </p:normalViewPr>
  <p:slideViewPr>
    <p:cSldViewPr snapToGrid="0">
      <p:cViewPr>
        <p:scale>
          <a:sx n="75" d="100"/>
          <a:sy n="75" d="100"/>
        </p:scale>
        <p:origin x="1328" y="10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7CC4-07A3-4DBE-BF13-83E7A4929952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0E3FA-2338-4AA3-8E1E-6146414FD5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E3FA-2338-4AA3-8E1E-6146414FD5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0E3FA-2338-4AA3-8E1E-6146414FD5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0B0-99B4-4E05-BD1C-F8525B05765D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9160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378F-95FB-40D4-9499-AF233E151CBB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EAD109-9750-4079-89A0-EFDB914620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35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041er-blj.ch/2017/ravisco/Website/index.ph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0126" y="1958996"/>
            <a:ext cx="8582526" cy="2387600"/>
          </a:xfrm>
        </p:spPr>
        <p:txBody>
          <a:bodyPr/>
          <a:lstStyle/>
          <a:p>
            <a:r>
              <a:rPr lang="de-DE" dirty="0" smtClean="0"/>
              <a:t>Willkommen zu meiner Präsentation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79641" y="3890796"/>
            <a:ext cx="8513011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8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6757" y="496723"/>
            <a:ext cx="7705558" cy="1118184"/>
          </a:xfrm>
        </p:spPr>
        <p:txBody>
          <a:bodyPr>
            <a:normAutofit fontScale="90000"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>Webseite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21178" y="1824037"/>
            <a:ext cx="3363495" cy="2485942"/>
          </a:xfrm>
        </p:spPr>
        <p:txBody>
          <a:bodyPr>
            <a:normAutofit/>
          </a:bodyPr>
          <a:lstStyle/>
          <a:p>
            <a:r>
              <a:rPr lang="de-CH" dirty="0" smtClean="0"/>
              <a:t>Design</a:t>
            </a:r>
          </a:p>
          <a:p>
            <a:r>
              <a:rPr lang="de-CH" dirty="0" smtClean="0"/>
              <a:t> </a:t>
            </a:r>
          </a:p>
          <a:p>
            <a:r>
              <a:rPr lang="de-CH" dirty="0" smtClean="0"/>
              <a:t>Blau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CH" dirty="0" smtClean="0"/>
              <a:t>Grau</a:t>
            </a:r>
          </a:p>
          <a:p>
            <a:r>
              <a:rPr lang="de-CH" dirty="0" smtClean="0"/>
              <a:t>Header</a:t>
            </a: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CH" dirty="0" err="1"/>
              <a:t>F</a:t>
            </a:r>
            <a:r>
              <a:rPr lang="de-CH" dirty="0" err="1" smtClean="0"/>
              <a:t>ooter</a:t>
            </a:r>
            <a:endParaRPr lang="de-CH" dirty="0" smtClean="0"/>
          </a:p>
          <a:p>
            <a:r>
              <a:rPr lang="de-CH" dirty="0" smtClean="0"/>
              <a:t>Bilder</a:t>
            </a:r>
          </a:p>
          <a:p>
            <a:endParaRPr lang="de-CH" dirty="0"/>
          </a:p>
          <a:p>
            <a:pPr algn="r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16E5-BB63-4C13-AECD-FF337C6A8486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	Raffi Visco			 Komax AG</a:t>
            </a: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de-CH" dirty="0"/>
              <a:t>8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673726" y="4791360"/>
            <a:ext cx="634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www.041er-blj.ch/2017/ravisco/Website/index.php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949157" y="1824037"/>
            <a:ext cx="3363495" cy="282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Aufbau </a:t>
            </a:r>
          </a:p>
          <a:p>
            <a:endParaRPr lang="de-CH" dirty="0"/>
          </a:p>
          <a:p>
            <a:r>
              <a:rPr lang="de-CH" dirty="0" smtClean="0"/>
              <a:t>Einleitung</a:t>
            </a:r>
          </a:p>
          <a:p>
            <a:r>
              <a:rPr lang="de-CH" dirty="0" smtClean="0"/>
              <a:t>Befehlsliste</a:t>
            </a:r>
          </a:p>
          <a:p>
            <a:r>
              <a:rPr lang="de-CH" dirty="0" smtClean="0"/>
              <a:t>Programme</a:t>
            </a:r>
          </a:p>
          <a:p>
            <a:pPr algn="r"/>
            <a:endParaRPr lang="de-CH" dirty="0" smtClean="0"/>
          </a:p>
          <a:p>
            <a:pPr algn="r"/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38" y="311745"/>
            <a:ext cx="2017028" cy="100851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24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4959" y="1085230"/>
            <a:ext cx="7705558" cy="967495"/>
          </a:xfrm>
        </p:spPr>
        <p:txBody>
          <a:bodyPr>
            <a:normAutofit fontScale="90000"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Probleme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smtClean="0"/>
              <a:t>Erfolge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14990" y="2257394"/>
            <a:ext cx="3363495" cy="2485942"/>
          </a:xfrm>
        </p:spPr>
        <p:txBody>
          <a:bodyPr>
            <a:normAutofit/>
          </a:bodyPr>
          <a:lstStyle/>
          <a:p>
            <a:r>
              <a:rPr lang="de-CH" dirty="0" smtClean="0"/>
              <a:t>Erfolge</a:t>
            </a:r>
          </a:p>
          <a:p>
            <a:r>
              <a:rPr lang="de-CH" dirty="0" smtClean="0"/>
              <a:t> </a:t>
            </a:r>
          </a:p>
          <a:p>
            <a:r>
              <a:rPr lang="de-CH" dirty="0" smtClean="0"/>
              <a:t>Webseite</a:t>
            </a:r>
          </a:p>
          <a:p>
            <a:r>
              <a:rPr lang="de-CH" dirty="0" smtClean="0"/>
              <a:t>Ziele</a:t>
            </a:r>
          </a:p>
          <a:p>
            <a:endParaRPr lang="de-CH" dirty="0"/>
          </a:p>
          <a:p>
            <a:pPr algn="r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16E5-BB63-4C13-AECD-FF337C6A8486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	Raffi Visco			 Komax AG</a:t>
            </a: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de-CH" dirty="0"/>
              <a:t>9</a:t>
            </a:r>
            <a:endParaRPr lang="en-US" dirty="0"/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925559" y="2236991"/>
            <a:ext cx="3363495" cy="282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Probleme </a:t>
            </a:r>
          </a:p>
          <a:p>
            <a:endParaRPr lang="de-CH" dirty="0" smtClean="0"/>
          </a:p>
          <a:p>
            <a:r>
              <a:rPr lang="de-CH" dirty="0" err="1"/>
              <a:t>Scratch</a:t>
            </a:r>
            <a:endParaRPr lang="de-CH" dirty="0" smtClean="0"/>
          </a:p>
          <a:p>
            <a:r>
              <a:rPr lang="de-CH" dirty="0" smtClean="0"/>
              <a:t>Drohne</a:t>
            </a:r>
          </a:p>
          <a:p>
            <a:r>
              <a:rPr lang="de-CH" dirty="0" smtClean="0"/>
              <a:t> </a:t>
            </a:r>
            <a:endParaRPr lang="en-US" dirty="0" smtClean="0"/>
          </a:p>
          <a:p>
            <a:endParaRPr lang="de-CH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38" y="311745"/>
            <a:ext cx="2017028" cy="100851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28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1531" y="1460655"/>
            <a:ext cx="7705558" cy="1118184"/>
          </a:xfrm>
        </p:spPr>
        <p:txBody>
          <a:bodyPr>
            <a:normAutofit fontScale="90000"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Verbesserungen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90124" y="3029138"/>
            <a:ext cx="3608371" cy="2454197"/>
          </a:xfrm>
        </p:spPr>
        <p:txBody>
          <a:bodyPr>
            <a:normAutofit/>
          </a:bodyPr>
          <a:lstStyle/>
          <a:p>
            <a:r>
              <a:rPr lang="de-CH" dirty="0" smtClean="0"/>
              <a:t>Ändern bei nächsten mal</a:t>
            </a:r>
            <a:endParaRPr lang="de-CH" dirty="0" smtClean="0"/>
          </a:p>
          <a:p>
            <a:r>
              <a:rPr lang="de-CH" dirty="0" smtClean="0"/>
              <a:t> </a:t>
            </a:r>
          </a:p>
          <a:p>
            <a:r>
              <a:rPr lang="de-CH" dirty="0" smtClean="0"/>
              <a:t>Drohne</a:t>
            </a:r>
            <a:endParaRPr lang="en-US" dirty="0"/>
          </a:p>
          <a:p>
            <a:r>
              <a:rPr lang="de-CH" dirty="0" smtClean="0"/>
              <a:t>Ein Ziel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16E5-BB63-4C13-AECD-FF337C6A8486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	Raffi Visco			 Komax AG</a:t>
            </a: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de-CH" dirty="0"/>
              <a:t>9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38" y="311745"/>
            <a:ext cx="2017028" cy="100851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39" y="7260644"/>
            <a:ext cx="1714170" cy="165417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06" y="2019747"/>
            <a:ext cx="3100315" cy="29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4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01 0.0331 L 0.57357 -0.6155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1" y="-3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6936" y="1105054"/>
            <a:ext cx="9233802" cy="3720945"/>
          </a:xfrm>
        </p:spPr>
        <p:txBody>
          <a:bodyPr>
            <a:normAutofit fontScale="90000"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1700" b="1" dirty="0" smtClean="0"/>
              <a:t>Fragen?</a:t>
            </a:r>
            <a:endParaRPr lang="en-US" sz="217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16E5-BB63-4C13-AECD-FF337C6A8486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	Raffi Visco			 Komax AG</a:t>
            </a: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de-CH" dirty="0"/>
              <a:t>9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38" y="311745"/>
            <a:ext cx="2017028" cy="100851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481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6210" y="2201979"/>
            <a:ext cx="9337843" cy="2710550"/>
          </a:xfrm>
        </p:spPr>
        <p:txBody>
          <a:bodyPr>
            <a:normAutofit fontScale="90000"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4400" b="1" dirty="0" smtClean="0"/>
              <a:t>Danke</a:t>
            </a:r>
            <a:endParaRPr lang="en-US" sz="24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16E5-BB63-4C13-AECD-FF337C6A8486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	Raffi Visco			 Komax AG</a:t>
            </a: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de-CH" dirty="0"/>
              <a:t>9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38" y="311745"/>
            <a:ext cx="2017028" cy="100851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053" y="5794250"/>
            <a:ext cx="2016000" cy="85934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91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9 -0.04815 L -0.00039 0.7259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3870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0232" y="1272089"/>
            <a:ext cx="8582526" cy="2387600"/>
          </a:xfrm>
        </p:spPr>
        <p:txBody>
          <a:bodyPr/>
          <a:lstStyle/>
          <a:p>
            <a:r>
              <a:rPr lang="de-DE" dirty="0" smtClean="0"/>
              <a:t>Mein Projekt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7334" y="3698291"/>
            <a:ext cx="8513011" cy="1655762"/>
          </a:xfrm>
        </p:spPr>
        <p:txBody>
          <a:bodyPr/>
          <a:lstStyle/>
          <a:p>
            <a:r>
              <a:rPr lang="de-DE" sz="2800" dirty="0" smtClean="0"/>
              <a:t>Cobro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053" y="7103254"/>
            <a:ext cx="2017028" cy="10085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053" y="5794250"/>
            <a:ext cx="2016000" cy="85934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25486 L -0.00118 -0.990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-3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6673" y="530248"/>
            <a:ext cx="8833853" cy="1858581"/>
          </a:xfrm>
        </p:spPr>
        <p:txBody>
          <a:bodyPr/>
          <a:lstStyle/>
          <a:p>
            <a:r>
              <a:rPr lang="de-CH" dirty="0" smtClean="0"/>
              <a:t>Inhalt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81250" y="2719985"/>
            <a:ext cx="5156200" cy="2898648"/>
          </a:xfrm>
        </p:spPr>
        <p:txBody>
          <a:bodyPr/>
          <a:lstStyle/>
          <a:p>
            <a:pPr marL="342900" lvl="0" indent="-342900" algn="l">
              <a:buFont typeface="Yu Gothic UI" panose="020B0500000000000000" pitchFamily="34" charset="-128"/>
              <a:buChar char="▶"/>
            </a:pPr>
            <a:r>
              <a:rPr lang="de-DE" dirty="0" smtClean="0"/>
              <a:t>Projektidee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smtClean="0"/>
              <a:t>Projektstart</a:t>
            </a:r>
            <a:endParaRPr lang="de-DE" dirty="0"/>
          </a:p>
          <a:p>
            <a:pPr marL="800100" lvl="1" indent="-342900" algn="l">
              <a:buFont typeface="Yu Gothic UI" panose="020B0500000000000000" pitchFamily="34" charset="-128"/>
              <a:buChar char="▶"/>
            </a:pPr>
            <a:r>
              <a:rPr lang="de-DE" sz="2200" dirty="0" smtClean="0"/>
              <a:t>Projektplanung</a:t>
            </a:r>
          </a:p>
          <a:p>
            <a:pPr marL="1257300" lvl="2" indent="-342900" algn="l">
              <a:buFont typeface="Yu Gothic UI" panose="020B0500000000000000" pitchFamily="34" charset="-128"/>
              <a:buChar char="▶"/>
            </a:pPr>
            <a:r>
              <a:rPr lang="de-DE" sz="2000" dirty="0" smtClean="0"/>
              <a:t>Ziele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2000" dirty="0" smtClean="0"/>
              <a:t>Testfälle </a:t>
            </a:r>
            <a:endParaRPr lang="de-DE" sz="2000" dirty="0"/>
          </a:p>
          <a:p>
            <a:pPr marL="1657350" lvl="3" indent="-285750" algn="l">
              <a:buFont typeface="Yu Gothic UI" panose="020B0500000000000000" pitchFamily="34" charset="-128"/>
              <a:buChar char="▶"/>
            </a:pPr>
            <a:r>
              <a:rPr lang="de-DE" sz="1800" dirty="0"/>
              <a:t>Programmieren</a:t>
            </a:r>
          </a:p>
          <a:p>
            <a:pPr marL="2114550" lvl="4" indent="-285750" algn="l">
              <a:buFont typeface="Yu Gothic UI" panose="020B0500000000000000" pitchFamily="34" charset="-128"/>
              <a:buChar char="▶"/>
            </a:pPr>
            <a:r>
              <a:rPr lang="de-DE" sz="1700" dirty="0"/>
              <a:t>Webseite</a:t>
            </a:r>
          </a:p>
          <a:p>
            <a:pPr marL="2571750" lvl="5" indent="-285750" algn="l">
              <a:buFont typeface="Yu Gothic UI" panose="020B0500000000000000" pitchFamily="34" charset="-128"/>
              <a:buChar char="▶"/>
            </a:pPr>
            <a:r>
              <a:rPr lang="de-DE" dirty="0" smtClean="0"/>
              <a:t>Probleme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smtClean="0"/>
              <a:t>Erfolge</a:t>
            </a:r>
          </a:p>
          <a:p>
            <a:pPr marL="3028950" lvl="6" indent="-285750" algn="l">
              <a:buFont typeface="Yu Gothic UI" panose="020B0500000000000000" pitchFamily="34" charset="-128"/>
              <a:buChar char="▶"/>
            </a:pPr>
            <a:r>
              <a:rPr lang="de-DE" sz="1500" dirty="0" smtClean="0"/>
              <a:t>Verbesserungen</a:t>
            </a:r>
            <a:endParaRPr lang="en-US" sz="15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205133" y="6089807"/>
            <a:ext cx="911939" cy="365125"/>
          </a:xfrm>
        </p:spPr>
        <p:txBody>
          <a:bodyPr/>
          <a:lstStyle/>
          <a:p>
            <a:fld id="{BFD47415-D138-4F1B-830D-52A7F2479B4F}" type="datetime1">
              <a:rPr lang="de-CH" smtClean="0"/>
              <a:t>19.01.2018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	</a:t>
            </a:r>
            <a:r>
              <a:rPr lang="de-CH" dirty="0" smtClean="0"/>
              <a:t>Raffi Visco			 Komax AG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8830" y="6089807"/>
            <a:ext cx="683339" cy="365125"/>
          </a:xfrm>
        </p:spPr>
        <p:txBody>
          <a:bodyPr/>
          <a:lstStyle/>
          <a:p>
            <a:r>
              <a:rPr lang="de-CH" dirty="0"/>
              <a:t>1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38" y="311745"/>
            <a:ext cx="2017028" cy="10085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33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7334" y="1122994"/>
            <a:ext cx="8264091" cy="1108403"/>
          </a:xfrm>
        </p:spPr>
        <p:txBody>
          <a:bodyPr>
            <a:noAutofit/>
          </a:bodyPr>
          <a:lstStyle/>
          <a:p>
            <a:r>
              <a:rPr lang="de-DE" sz="4800" dirty="0"/>
              <a:t>Projektidee </a:t>
            </a:r>
            <a:r>
              <a:rPr lang="de-DE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de-DE" sz="4800" dirty="0" smtClean="0"/>
              <a:t> Projektstart</a:t>
            </a:r>
            <a:endParaRPr lang="en-US" sz="4800" dirty="0"/>
          </a:p>
        </p:txBody>
      </p:sp>
      <p:sp>
        <p:nvSpPr>
          <p:cNvPr id="7" name="Textfeld 6"/>
          <p:cNvSpPr txBox="1"/>
          <p:nvPr/>
        </p:nvSpPr>
        <p:spPr>
          <a:xfrm>
            <a:off x="1496326" y="2828757"/>
            <a:ext cx="28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Projektidee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69970" y="2878931"/>
            <a:ext cx="2829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/>
              <a:t>Projektstart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37505" y="3580802"/>
            <a:ext cx="2947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dirty="0" smtClean="0"/>
              <a:t>Programmieren</a:t>
            </a:r>
          </a:p>
          <a:p>
            <a:pPr lvl="0" algn="ctr"/>
            <a:r>
              <a:rPr lang="de-DE" dirty="0" smtClean="0"/>
              <a:t>Drohne</a:t>
            </a:r>
            <a:endParaRPr lang="de-DE" dirty="0"/>
          </a:p>
          <a:p>
            <a:pPr lvl="0" algn="ctr"/>
            <a:endParaRPr lang="de-DE" dirty="0" smtClean="0"/>
          </a:p>
        </p:txBody>
      </p:sp>
      <p:sp>
        <p:nvSpPr>
          <p:cNvPr id="13" name="Rechteck 12"/>
          <p:cNvSpPr/>
          <p:nvPr/>
        </p:nvSpPr>
        <p:spPr>
          <a:xfrm>
            <a:off x="5174669" y="3594183"/>
            <a:ext cx="2947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CH" dirty="0" smtClean="0"/>
              <a:t>Projektanalyse</a:t>
            </a:r>
          </a:p>
          <a:p>
            <a:pPr lvl="0" algn="ctr"/>
            <a:r>
              <a:rPr lang="de-CH" dirty="0" smtClean="0"/>
              <a:t>Informieren</a:t>
            </a:r>
          </a:p>
          <a:p>
            <a:pPr lvl="0"/>
            <a:r>
              <a:rPr lang="de-CH" dirty="0" smtClean="0"/>
              <a:t>	</a:t>
            </a:r>
            <a:endParaRPr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8709-AEA7-4601-9713-7B9CEEB3D4D8}" type="datetime1">
              <a:rPr lang="de-CH" smtClean="0"/>
              <a:t>19.01.2018</a:t>
            </a:fld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	Raffi Visco			 Komax AG</a:t>
            </a:r>
            <a:endParaRPr lang="en-US" dirty="0"/>
          </a:p>
          <a:p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2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38" y="311745"/>
            <a:ext cx="2017028" cy="100851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22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7421" y="1584657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Projektplanung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06175" y="5396043"/>
            <a:ext cx="2986631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16E5-BB63-4C13-AECD-FF337C6A8486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70726" y="6041362"/>
            <a:ext cx="6297612" cy="365125"/>
          </a:xfrm>
        </p:spPr>
        <p:txBody>
          <a:bodyPr/>
          <a:lstStyle/>
          <a:p>
            <a:r>
              <a:rPr lang="de-CH" dirty="0"/>
              <a:t>	Raffi Visco			 Komax AG</a:t>
            </a: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de-CH" dirty="0"/>
              <a:t>5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222535" y="2764590"/>
            <a:ext cx="29666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2400" dirty="0" smtClean="0"/>
              <a:t>Gearbeitete</a:t>
            </a:r>
            <a:r>
              <a:rPr lang="de-CH" sz="2400" dirty="0" smtClean="0"/>
              <a:t> </a:t>
            </a:r>
            <a:r>
              <a:rPr lang="de-CH" sz="2400" dirty="0" smtClean="0"/>
              <a:t>Zeit</a:t>
            </a:r>
          </a:p>
          <a:p>
            <a:pPr algn="ctr"/>
            <a:endParaRPr lang="de-CH" sz="2400" dirty="0" smtClean="0"/>
          </a:p>
          <a:p>
            <a:pPr algn="ctr"/>
            <a:r>
              <a:rPr lang="de-CH" dirty="0" smtClean="0"/>
              <a:t>82h + 19h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1785427" y="2764590"/>
            <a:ext cx="29866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dirty="0"/>
              <a:t>Verplante </a:t>
            </a:r>
            <a:r>
              <a:rPr lang="de-CH" sz="2400" dirty="0" smtClean="0"/>
              <a:t>Zeit</a:t>
            </a:r>
          </a:p>
          <a:p>
            <a:pPr algn="ctr"/>
            <a:endParaRPr lang="de-CH" sz="2400" dirty="0"/>
          </a:p>
          <a:p>
            <a:pPr algn="ctr"/>
            <a:r>
              <a:rPr lang="de-CH" dirty="0" smtClean="0"/>
              <a:t>102h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38" y="311745"/>
            <a:ext cx="2017028" cy="100851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00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16E5-BB63-4C13-AECD-FF337C6A8486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	Raffi Visco			 Komax AG</a:t>
            </a: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de-CH" dirty="0"/>
              <a:t>3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3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3592" y="763405"/>
            <a:ext cx="6623480" cy="1290865"/>
          </a:xfrm>
        </p:spPr>
        <p:txBody>
          <a:bodyPr/>
          <a:lstStyle/>
          <a:p>
            <a:r>
              <a:rPr lang="de-CH" dirty="0" smtClean="0"/>
              <a:t>Ziele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0B0-99B4-4E05-BD1C-F8525B05765D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	Raffi Visco			 Komax AG</a:t>
            </a: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3</a:t>
            </a:r>
            <a:endParaRPr lang="en-US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8794"/>
              </p:ext>
            </p:extLst>
          </p:nvPr>
        </p:nvGraphicFramePr>
        <p:xfrm>
          <a:off x="480968" y="2270860"/>
          <a:ext cx="8714311" cy="2908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14311"/>
              </a:tblGrid>
              <a:tr h="5355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de-CH" sz="1800" spc="1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Befehle-Liste</a:t>
                      </a:r>
                      <a:endParaRPr lang="en-US" sz="2000" spc="1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001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de-CH" sz="1800" spc="1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Ein Beispielprogramm,</a:t>
                      </a:r>
                      <a:r>
                        <a:rPr lang="de-CH" sz="1800" spc="1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1800" spc="1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mit </a:t>
                      </a:r>
                      <a:r>
                        <a:rPr lang="de-CH" sz="1800" spc="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dem die Drohne von Punkt A zu Punkt B fliegen </a:t>
                      </a:r>
                      <a:r>
                        <a:rPr lang="de-CH" sz="1800" spc="1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kann</a:t>
                      </a:r>
                      <a:endParaRPr lang="en-US" sz="2000" spc="1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001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de-CH" sz="1800" spc="1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Webseite</a:t>
                      </a:r>
                      <a:endParaRPr lang="en-US" sz="2000" spc="1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5725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de-CH" sz="1800" spc="1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Drohne </a:t>
                      </a:r>
                      <a:r>
                        <a:rPr lang="de-CH" sz="1800" spc="1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selber </a:t>
                      </a:r>
                      <a:r>
                        <a:rPr lang="de-CH" sz="1800" spc="1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programmieren</a:t>
                      </a:r>
                      <a:endParaRPr lang="en-US" sz="2000" spc="1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/>
                    </a:solidFill>
                  </a:tcPr>
                </a:tc>
              </a:tr>
              <a:tr h="6001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200"/>
                        </a:spcAft>
                      </a:pPr>
                      <a:r>
                        <a:rPr lang="de-CH" sz="1800" spc="1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Befehle-Liste</a:t>
                      </a:r>
                      <a:endParaRPr lang="en-US" sz="2000" spc="1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38" y="311745"/>
            <a:ext cx="2017028" cy="100851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315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85733" y="674826"/>
            <a:ext cx="6623480" cy="1290865"/>
          </a:xfrm>
        </p:spPr>
        <p:txBody>
          <a:bodyPr/>
          <a:lstStyle/>
          <a:p>
            <a:r>
              <a:rPr lang="de-CH" dirty="0" smtClean="0"/>
              <a:t>Testfälle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C0B0-99B4-4E05-BD1C-F8525B05765D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	Raffi Visco			 Komax AG</a:t>
            </a: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/>
              <a:t>4</a:t>
            </a:r>
            <a:endParaRPr lang="en-US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40838"/>
              </p:ext>
            </p:extLst>
          </p:nvPr>
        </p:nvGraphicFramePr>
        <p:xfrm>
          <a:off x="677334" y="2173240"/>
          <a:ext cx="8596312" cy="2568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6312"/>
              </a:tblGrid>
              <a:tr h="66119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300"/>
                        </a:spcAft>
                      </a:pPr>
                      <a:endParaRPr lang="de-CH" sz="1800" spc="10" dirty="0" smtClean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300"/>
                        </a:spcAft>
                      </a:pPr>
                      <a:r>
                        <a:rPr lang="de-CH" sz="1800" spc="10" dirty="0" smtClean="0">
                          <a:effectLst/>
                          <a:latin typeface="+mn-lt"/>
                        </a:rPr>
                        <a:t>Drohne </a:t>
                      </a:r>
                      <a:r>
                        <a:rPr lang="de-CH" sz="1800" spc="10" dirty="0">
                          <a:effectLst/>
                          <a:latin typeface="+mn-lt"/>
                        </a:rPr>
                        <a:t>zusammenbauen</a:t>
                      </a:r>
                      <a:endParaRPr lang="en-US" sz="1100" spc="1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7691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300"/>
                        </a:spcAft>
                      </a:pPr>
                      <a:endParaRPr lang="de-CH" sz="1800" spc="10" dirty="0" smtClean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300"/>
                        </a:spcAft>
                      </a:pPr>
                      <a:r>
                        <a:rPr lang="de-CH" sz="1800" spc="10" dirty="0" smtClean="0">
                          <a:effectLst/>
                          <a:latin typeface="+mn-lt"/>
                        </a:rPr>
                        <a:t>Drohne </a:t>
                      </a:r>
                      <a:r>
                        <a:rPr lang="de-CH" sz="1800" spc="10" dirty="0">
                          <a:effectLst/>
                          <a:latin typeface="+mn-lt"/>
                        </a:rPr>
                        <a:t>Test fliegen</a:t>
                      </a:r>
                      <a:endParaRPr lang="en-US" sz="1100" spc="1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7691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300"/>
                        </a:spcAft>
                      </a:pPr>
                      <a:endParaRPr lang="de-CH" sz="1800" spc="10" dirty="0" smtClean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300"/>
                        </a:spcAft>
                      </a:pPr>
                      <a:r>
                        <a:rPr lang="de-CH" sz="1800" spc="10" dirty="0" smtClean="0">
                          <a:effectLst/>
                          <a:latin typeface="+mn-lt"/>
                        </a:rPr>
                        <a:t>Programmbefehle </a:t>
                      </a:r>
                      <a:r>
                        <a:rPr lang="de-CH" sz="1800" spc="10" dirty="0">
                          <a:effectLst/>
                          <a:latin typeface="+mn-lt"/>
                        </a:rPr>
                        <a:t>testen</a:t>
                      </a:r>
                      <a:endParaRPr lang="en-US" sz="1100" spc="1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47691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300"/>
                        </a:spcAft>
                      </a:pPr>
                      <a:endParaRPr lang="de-CH" sz="1800" spc="10" dirty="0" smtClean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300"/>
                        </a:spcAft>
                      </a:pPr>
                      <a:r>
                        <a:rPr lang="de-CH" sz="1800" spc="10" dirty="0" smtClean="0">
                          <a:effectLst/>
                          <a:latin typeface="+mn-lt"/>
                        </a:rPr>
                        <a:t>Programme </a:t>
                      </a:r>
                      <a:r>
                        <a:rPr lang="de-CH" sz="1800" spc="10" dirty="0">
                          <a:effectLst/>
                          <a:latin typeface="+mn-lt"/>
                        </a:rPr>
                        <a:t>für die Drohne testen</a:t>
                      </a:r>
                      <a:endParaRPr lang="en-US" sz="1100" spc="1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47691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300"/>
                        </a:spcAft>
                      </a:pPr>
                      <a:endParaRPr lang="de-CH" sz="1800" spc="10" dirty="0" smtClean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300"/>
                        </a:spcAft>
                      </a:pPr>
                      <a:r>
                        <a:rPr lang="de-CH" sz="1800" spc="10" dirty="0" smtClean="0">
                          <a:effectLst/>
                          <a:latin typeface="+mn-lt"/>
                        </a:rPr>
                        <a:t>Webseite </a:t>
                      </a:r>
                      <a:r>
                        <a:rPr lang="de-CH" sz="1800" spc="10" dirty="0">
                          <a:effectLst/>
                          <a:latin typeface="+mn-lt"/>
                        </a:rPr>
                        <a:t>testen</a:t>
                      </a:r>
                      <a:endParaRPr lang="en-US" sz="1100" spc="1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38" y="311745"/>
            <a:ext cx="2017028" cy="100851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633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10" y="130832"/>
            <a:ext cx="4286250" cy="12287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3938" y="1085132"/>
            <a:ext cx="9144000" cy="1240896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1133" y="2194024"/>
            <a:ext cx="9144000" cy="1655762"/>
          </a:xfrm>
        </p:spPr>
        <p:txBody>
          <a:bodyPr>
            <a:normAutofit/>
          </a:bodyPr>
          <a:lstStyle/>
          <a:p>
            <a:r>
              <a:rPr lang="de-CH" sz="5400" dirty="0">
                <a:solidFill>
                  <a:schemeClr val="bg2"/>
                </a:solidFill>
              </a:rPr>
              <a:t>f</a:t>
            </a:r>
            <a:endParaRPr lang="en-US" sz="54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16E5-BB63-4C13-AECD-FF337C6A8486}" type="datetime1">
              <a:rPr lang="de-CH" smtClean="0"/>
              <a:t>19.01.2018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	Raffi Visco			 Komax AG</a:t>
            </a:r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r>
              <a:rPr lang="de-CH" dirty="0"/>
              <a:t>7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1905000" y="2717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CoDrone.</a:t>
            </a:r>
            <a:r>
              <a:rPr lang="de-CH" dirty="0" err="1" smtClean="0">
                <a:solidFill>
                  <a:srgbClr val="0070C0"/>
                </a:solidFill>
              </a:rPr>
              <a:t>begin</a:t>
            </a:r>
            <a:r>
              <a:rPr lang="de-CH" dirty="0" smtClean="0"/>
              <a:t>(115299);</a:t>
            </a:r>
          </a:p>
          <a:p>
            <a:r>
              <a:rPr lang="de-CH" dirty="0" err="1" smtClean="0"/>
              <a:t>CoDrone.</a:t>
            </a:r>
            <a:r>
              <a:rPr lang="de-CH" dirty="0" err="1" smtClean="0">
                <a:solidFill>
                  <a:srgbClr val="0070C0"/>
                </a:solidFill>
              </a:rPr>
              <a:t>AutoConnect</a:t>
            </a:r>
            <a:r>
              <a:rPr lang="de-CH" dirty="0" smtClean="0"/>
              <a:t>(</a:t>
            </a:r>
            <a:r>
              <a:rPr lang="de-CH" dirty="0" err="1" smtClean="0"/>
              <a:t>NearbyDrone</a:t>
            </a:r>
            <a:r>
              <a:rPr lang="de-CH" dirty="0" smtClean="0"/>
              <a:t>);</a:t>
            </a:r>
          </a:p>
          <a:p>
            <a:endParaRPr lang="de-CH" dirty="0"/>
          </a:p>
          <a:p>
            <a:r>
              <a:rPr lang="de-CH" dirty="0" err="1" smtClean="0"/>
              <a:t>CoDrone.</a:t>
            </a:r>
            <a:r>
              <a:rPr lang="de-CH" dirty="0" err="1" smtClean="0">
                <a:solidFill>
                  <a:srgbClr val="0070C0"/>
                </a:solidFill>
              </a:rPr>
              <a:t>FlightEvent</a:t>
            </a:r>
            <a:r>
              <a:rPr lang="de-CH" dirty="0" smtClean="0"/>
              <a:t>(</a:t>
            </a:r>
            <a:r>
              <a:rPr lang="de-CH" dirty="0" err="1" smtClean="0"/>
              <a:t>TakeOff</a:t>
            </a:r>
            <a:r>
              <a:rPr lang="de-CH" dirty="0" smtClean="0"/>
              <a:t>);</a:t>
            </a:r>
          </a:p>
          <a:p>
            <a:r>
              <a:rPr lang="de-CH" dirty="0" smtClean="0"/>
              <a:t>Delay(2000);</a:t>
            </a:r>
          </a:p>
          <a:p>
            <a:r>
              <a:rPr lang="de-CH" dirty="0" err="1" smtClean="0"/>
              <a:t>CoDrone.</a:t>
            </a:r>
            <a:r>
              <a:rPr lang="de-CH" dirty="0" err="1" smtClean="0">
                <a:solidFill>
                  <a:srgbClr val="0070C0"/>
                </a:solidFill>
              </a:rPr>
              <a:t>FlightEvent</a:t>
            </a:r>
            <a:r>
              <a:rPr lang="de-CH" dirty="0" smtClean="0"/>
              <a:t>(</a:t>
            </a:r>
            <a:r>
              <a:rPr lang="de-CH" dirty="0" err="1" smtClean="0"/>
              <a:t>Landing</a:t>
            </a:r>
            <a:r>
              <a:rPr lang="de-CH" dirty="0" smtClean="0"/>
              <a:t>);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738" y="311745"/>
            <a:ext cx="2017028" cy="100851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1" y="6155710"/>
            <a:ext cx="2575661" cy="63876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30" y="2696458"/>
            <a:ext cx="2457143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1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146</Words>
  <Application>Microsoft Office PowerPoint</Application>
  <PresentationFormat>Breitbild</PresentationFormat>
  <Paragraphs>118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Yu Gothic UI</vt:lpstr>
      <vt:lpstr>Arial</vt:lpstr>
      <vt:lpstr>Calibri</vt:lpstr>
      <vt:lpstr>Times New Roman</vt:lpstr>
      <vt:lpstr>Trebuchet MS</vt:lpstr>
      <vt:lpstr>Wingdings 3</vt:lpstr>
      <vt:lpstr>Facette</vt:lpstr>
      <vt:lpstr>Willkommen zu meiner Präsentation</vt:lpstr>
      <vt:lpstr>Mein Projekt</vt:lpstr>
      <vt:lpstr>Inhalt</vt:lpstr>
      <vt:lpstr>Projektidee &amp; Projektstart</vt:lpstr>
      <vt:lpstr>Projektplanung</vt:lpstr>
      <vt:lpstr>PowerPoint-Präsentation</vt:lpstr>
      <vt:lpstr>Ziele</vt:lpstr>
      <vt:lpstr>Testfälle</vt:lpstr>
      <vt:lpstr>Programmieren</vt:lpstr>
      <vt:lpstr>     Webseite</vt:lpstr>
      <vt:lpstr>     Probleme &amp; Erfolge</vt:lpstr>
      <vt:lpstr>     Verbesserungen</vt:lpstr>
      <vt:lpstr>     Fragen?</vt:lpstr>
      <vt:lpstr>     Danke</vt:lpstr>
    </vt:vector>
  </TitlesOfParts>
  <Company>Komax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Visco, Raffaele</dc:creator>
  <cp:lastModifiedBy>Visco, Raffaele</cp:lastModifiedBy>
  <cp:revision>93</cp:revision>
  <dcterms:created xsi:type="dcterms:W3CDTF">2018-01-18T08:42:02Z</dcterms:created>
  <dcterms:modified xsi:type="dcterms:W3CDTF">2018-01-19T15:54:35Z</dcterms:modified>
</cp:coreProperties>
</file>