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82" r:id="rId1"/>
  </p:sldMasterIdLst>
  <p:sldIdLst>
    <p:sldId id="256" r:id="rId2"/>
    <p:sldId id="257" r:id="rId3"/>
    <p:sldId id="265" r:id="rId4"/>
    <p:sldId id="27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 Martin" initials="DM" lastIdx="1" clrIdx="0">
    <p:extLst>
      <p:ext uri="{19B8F6BF-5375-455C-9EA6-DF929625EA0E}">
        <p15:presenceInfo xmlns:p15="http://schemas.microsoft.com/office/powerpoint/2012/main" userId="4f64e940bdb112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813E9B-93A2-46B8-BA4A-42AF8465E023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D46AD7-7DC2-46E8-A2AE-F8CC4947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651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3E9B-93A2-46B8-BA4A-42AF8465E023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6AD7-7DC2-46E8-A2AE-F8CC4947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2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813E9B-93A2-46B8-BA4A-42AF8465E023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D46AD7-7DC2-46E8-A2AE-F8CC4947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5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3E9B-93A2-46B8-BA4A-42AF8465E023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8D46AD7-7DC2-46E8-A2AE-F8CC4947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0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813E9B-93A2-46B8-BA4A-42AF8465E023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D46AD7-7DC2-46E8-A2AE-F8CC4947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3E9B-93A2-46B8-BA4A-42AF8465E023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6AD7-7DC2-46E8-A2AE-F8CC4947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92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3E9B-93A2-46B8-BA4A-42AF8465E023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6AD7-7DC2-46E8-A2AE-F8CC4947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86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3E9B-93A2-46B8-BA4A-42AF8465E023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6AD7-7DC2-46E8-A2AE-F8CC4947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5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3E9B-93A2-46B8-BA4A-42AF8465E023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6AD7-7DC2-46E8-A2AE-F8CC4947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944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813E9B-93A2-46B8-BA4A-42AF8465E023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D46AD7-7DC2-46E8-A2AE-F8CC4947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28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3E9B-93A2-46B8-BA4A-42AF8465E023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6AD7-7DC2-46E8-A2AE-F8CC4947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3813E9B-93A2-46B8-BA4A-42AF8465E023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8D46AD7-7DC2-46E8-A2AE-F8CC4947C6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663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83" r:id="rId1"/>
    <p:sldLayoutId id="2147485384" r:id="rId2"/>
    <p:sldLayoutId id="2147485385" r:id="rId3"/>
    <p:sldLayoutId id="2147485386" r:id="rId4"/>
    <p:sldLayoutId id="2147485387" r:id="rId5"/>
    <p:sldLayoutId id="2147485388" r:id="rId6"/>
    <p:sldLayoutId id="2147485389" r:id="rId7"/>
    <p:sldLayoutId id="2147485390" r:id="rId8"/>
    <p:sldLayoutId id="2147485391" r:id="rId9"/>
    <p:sldLayoutId id="2147485392" r:id="rId10"/>
    <p:sldLayoutId id="214748539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57D9-D7C7-4B28-B260-30CA43F9E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000698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GoPiGo</a:t>
            </a:r>
            <a:r>
              <a:rPr lang="en-US" dirty="0">
                <a:solidFill>
                  <a:schemeClr val="bg1"/>
                </a:solidFill>
              </a:rPr>
              <a:t> Box Locator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01C6F-C5F0-442B-88EB-FC8469E70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476099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Group members: Eric Clifford, Ernest martin, Phillip </a:t>
            </a:r>
            <a:r>
              <a:rPr lang="en-US" sz="1200" dirty="0" err="1">
                <a:solidFill>
                  <a:schemeClr val="bg1"/>
                </a:solidFill>
              </a:rPr>
              <a:t>pappan</a:t>
            </a:r>
            <a:r>
              <a:rPr lang="en-US" sz="1200" dirty="0">
                <a:solidFill>
                  <a:schemeClr val="bg1"/>
                </a:solidFill>
              </a:rPr>
              <a:t>, Ray </a:t>
            </a:r>
            <a:r>
              <a:rPr lang="en-US" sz="1200" dirty="0" err="1">
                <a:solidFill>
                  <a:schemeClr val="bg1"/>
                </a:solidFill>
              </a:rPr>
              <a:t>thibodeaux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" name="Picture 8" descr="Image result for robot gopigo">
            <a:extLst>
              <a:ext uri="{FF2B5EF4-FFF2-40B4-BE49-F238E27FC236}">
                <a16:creationId xmlns:a16="http://schemas.microsoft.com/office/drawing/2014/main" id="{7DF76661-992F-43CA-A353-33DF43C929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3" r="-1" b="35273"/>
          <a:stretch/>
        </p:blipFill>
        <p:spPr bwMode="auto">
          <a:xfrm>
            <a:off x="446532" y="599725"/>
            <a:ext cx="11292143" cy="355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54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DA5E-A743-407E-9F2D-57064BD2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D239A-2F06-4CC8-951C-99AB26D90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7794"/>
            <a:ext cx="11029615" cy="497020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/>
              <a:t>Developed entirely using Python 3 </a:t>
            </a:r>
          </a:p>
          <a:p>
            <a:r>
              <a:rPr lang="en-US" sz="2400" dirty="0"/>
              <a:t>Used primarily the </a:t>
            </a:r>
            <a:r>
              <a:rPr lang="en-US" sz="2400" dirty="0" err="1"/>
              <a:t>EasyGoPiGo</a:t>
            </a:r>
            <a:r>
              <a:rPr lang="en-US" sz="2400" dirty="0"/>
              <a:t> library to:</a:t>
            </a:r>
          </a:p>
          <a:p>
            <a:pPr lvl="1"/>
            <a:r>
              <a:rPr lang="en-US" sz="2400" dirty="0"/>
              <a:t>Maneuver the robot</a:t>
            </a:r>
          </a:p>
          <a:p>
            <a:pPr lvl="1"/>
            <a:r>
              <a:rPr lang="en-US" sz="2400" dirty="0"/>
              <a:t>Rotate the servo (the device the ultrasonic sensor is attached to)</a:t>
            </a:r>
          </a:p>
          <a:p>
            <a:pPr lvl="1"/>
            <a:r>
              <a:rPr lang="en-US" sz="2400" dirty="0"/>
              <a:t>Collect distance data using the ultrasonic sensor</a:t>
            </a:r>
          </a:p>
          <a:p>
            <a:r>
              <a:rPr lang="en-US" sz="2400" dirty="0"/>
              <a:t>Also made use of the trig functions within the math library in order to calculate distances</a:t>
            </a:r>
          </a:p>
          <a:p>
            <a:pPr marL="324000" lvl="1" indent="0">
              <a:buNone/>
            </a:pPr>
            <a:endParaRPr lang="en-US" dirty="0"/>
          </a:p>
          <a:p>
            <a:pPr marL="3240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5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0A35-3B33-4765-B769-2E66D43F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Finding 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1A1F-78AB-4FC4-BBEF-AEEA27C07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23083"/>
            <a:ext cx="11029615" cy="3993069"/>
          </a:xfrm>
        </p:spPr>
        <p:txBody>
          <a:bodyPr>
            <a:noAutofit/>
          </a:bodyPr>
          <a:lstStyle/>
          <a:p>
            <a:r>
              <a:rPr lang="en-US" sz="2400" dirty="0"/>
              <a:t>The car moves forward while simultaneously scanning for forward and rightward distances</a:t>
            </a:r>
          </a:p>
          <a:p>
            <a:r>
              <a:rPr lang="en-US" sz="2400" dirty="0"/>
              <a:t>Those rightward distances will be used to calculate the object’s distance from the car’s path</a:t>
            </a:r>
          </a:p>
          <a:p>
            <a:r>
              <a:rPr lang="en-US" sz="2400" dirty="0"/>
              <a:t>When an object’s distance is close enough to be considered a box the car will position itself in front of that box and a led will flash</a:t>
            </a:r>
          </a:p>
        </p:txBody>
      </p:sp>
    </p:spTree>
    <p:extLst>
      <p:ext uri="{BB962C8B-B14F-4D97-AF65-F5344CB8AC3E}">
        <p14:creationId xmlns:p14="http://schemas.microsoft.com/office/powerpoint/2010/main" val="394192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BCFF95D9-4D04-4E2F-A32B-37D6B9FD7F8D}"/>
              </a:ext>
            </a:extLst>
          </p:cNvPr>
          <p:cNvSpPr/>
          <p:nvPr/>
        </p:nvSpPr>
        <p:spPr>
          <a:xfrm>
            <a:off x="2939994" y="1121130"/>
            <a:ext cx="1844702" cy="171748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of 2</a:t>
            </a:r>
            <a:r>
              <a:rPr lang="en-US" baseline="30000" dirty="0"/>
              <a:t>nd</a:t>
            </a:r>
            <a:r>
              <a:rPr lang="en-US" dirty="0"/>
              <a:t> pass?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6EF72A81-7F1F-4FC4-9D57-8E7B3E9C2CC4}"/>
              </a:ext>
            </a:extLst>
          </p:cNvPr>
          <p:cNvSpPr/>
          <p:nvPr/>
        </p:nvSpPr>
        <p:spPr>
          <a:xfrm>
            <a:off x="3244131" y="3366930"/>
            <a:ext cx="1236428" cy="5769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 forward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466B17B6-F794-4EEA-9038-5471DCB7C87A}"/>
              </a:ext>
            </a:extLst>
          </p:cNvPr>
          <p:cNvSpPr/>
          <p:nvPr/>
        </p:nvSpPr>
        <p:spPr>
          <a:xfrm>
            <a:off x="999213" y="1580416"/>
            <a:ext cx="1383527" cy="79890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E8D74D87-77CB-4F3E-B888-A64EE2B0F2D5}"/>
              </a:ext>
            </a:extLst>
          </p:cNvPr>
          <p:cNvSpPr/>
          <p:nvPr/>
        </p:nvSpPr>
        <p:spPr>
          <a:xfrm>
            <a:off x="5518530" y="1580416"/>
            <a:ext cx="1383527" cy="79890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3E2347A1-CCC2-478F-A940-51A161808E19}"/>
              </a:ext>
            </a:extLst>
          </p:cNvPr>
          <p:cNvSpPr/>
          <p:nvPr/>
        </p:nvSpPr>
        <p:spPr>
          <a:xfrm>
            <a:off x="999213" y="4954427"/>
            <a:ext cx="1236428" cy="5769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Turn around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B755D8EB-EF94-4C0D-AF61-006128082ACC}"/>
              </a:ext>
            </a:extLst>
          </p:cNvPr>
          <p:cNvSpPr/>
          <p:nvPr/>
        </p:nvSpPr>
        <p:spPr>
          <a:xfrm>
            <a:off x="5457905" y="4958498"/>
            <a:ext cx="1236428" cy="5769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forward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E104D314-59CD-4808-B23F-AAD74450ACED}"/>
              </a:ext>
            </a:extLst>
          </p:cNvPr>
          <p:cNvSpPr/>
          <p:nvPr/>
        </p:nvSpPr>
        <p:spPr>
          <a:xfrm>
            <a:off x="7274779" y="4384151"/>
            <a:ext cx="1913613" cy="171748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Moving towards a box?</a:t>
            </a:r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5E01D608-F375-4061-9CAF-9BF34B7D12D6}"/>
              </a:ext>
            </a:extLst>
          </p:cNvPr>
          <p:cNvSpPr/>
          <p:nvPr/>
        </p:nvSpPr>
        <p:spPr>
          <a:xfrm>
            <a:off x="2939994" y="4384153"/>
            <a:ext cx="1844702" cy="171748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a wall?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80072A0E-9774-4BC7-B5E9-F728B4DE8A5A}"/>
              </a:ext>
            </a:extLst>
          </p:cNvPr>
          <p:cNvSpPr/>
          <p:nvPr/>
        </p:nvSpPr>
        <p:spPr>
          <a:xfrm>
            <a:off x="9764862" y="4854157"/>
            <a:ext cx="1372925" cy="7774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 rightward</a:t>
            </a: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2E530F1F-C583-4C38-8210-049ED8BFBF7F}"/>
              </a:ext>
            </a:extLst>
          </p:cNvPr>
          <p:cNvSpPr/>
          <p:nvPr/>
        </p:nvSpPr>
        <p:spPr>
          <a:xfrm>
            <a:off x="9378557" y="2183064"/>
            <a:ext cx="2145533" cy="191030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detected?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612A64-DD7D-41F3-B6E3-E227382A301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862345" y="2838611"/>
            <a:ext cx="7282" cy="52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F64D848-E9D2-40CF-ABA3-D31D53B96CA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725059" y="1979870"/>
            <a:ext cx="793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1AF07A-0916-4B15-96F6-372C5EEDF416}"/>
              </a:ext>
            </a:extLst>
          </p:cNvPr>
          <p:cNvCxnSpPr>
            <a:stCxn id="20" idx="3"/>
          </p:cNvCxnSpPr>
          <p:nvPr/>
        </p:nvCxnSpPr>
        <p:spPr>
          <a:xfrm>
            <a:off x="2382740" y="1979870"/>
            <a:ext cx="557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BF572A-A50A-45E3-8CAC-AE69AC4C0B53}"/>
              </a:ext>
            </a:extLst>
          </p:cNvPr>
          <p:cNvCxnSpPr>
            <a:stCxn id="19" idx="2"/>
            <a:endCxn id="26" idx="0"/>
          </p:cNvCxnSpPr>
          <p:nvPr/>
        </p:nvCxnSpPr>
        <p:spPr>
          <a:xfrm>
            <a:off x="3862345" y="3943861"/>
            <a:ext cx="0" cy="440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36A0F8-4361-4294-A0DD-E0A376A1B711}"/>
              </a:ext>
            </a:extLst>
          </p:cNvPr>
          <p:cNvCxnSpPr>
            <a:stCxn id="26" idx="1"/>
            <a:endCxn id="23" idx="3"/>
          </p:cNvCxnSpPr>
          <p:nvPr/>
        </p:nvCxnSpPr>
        <p:spPr>
          <a:xfrm flipH="1" flipV="1">
            <a:off x="2235641" y="5242893"/>
            <a:ext cx="70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BFD7AE-0AA6-4175-8EF5-29E2B6CFDF41}"/>
              </a:ext>
            </a:extLst>
          </p:cNvPr>
          <p:cNvCxnSpPr>
            <a:stCxn id="26" idx="3"/>
            <a:endCxn id="24" idx="1"/>
          </p:cNvCxnSpPr>
          <p:nvPr/>
        </p:nvCxnSpPr>
        <p:spPr>
          <a:xfrm>
            <a:off x="4784696" y="5242894"/>
            <a:ext cx="673209" cy="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342C0FC-5F0E-44D1-8A6B-19A72FC2F5D7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6694333" y="5242892"/>
            <a:ext cx="580446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1F5F4F4-0156-46B9-9F65-15F81362F242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9188392" y="5242891"/>
            <a:ext cx="5764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C5A1877-5FD4-47AB-A354-5B3A9ACB4C83}"/>
              </a:ext>
            </a:extLst>
          </p:cNvPr>
          <p:cNvCxnSpPr>
            <a:stCxn id="29" idx="0"/>
            <a:endCxn id="30" idx="2"/>
          </p:cNvCxnSpPr>
          <p:nvPr/>
        </p:nvCxnSpPr>
        <p:spPr>
          <a:xfrm flipH="1" flipV="1">
            <a:off x="10451324" y="4093371"/>
            <a:ext cx="1" cy="76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8B1CE78-9FAC-4C92-83A0-69C11297E682}"/>
              </a:ext>
            </a:extLst>
          </p:cNvPr>
          <p:cNvCxnSpPr>
            <a:stCxn id="30" idx="3"/>
          </p:cNvCxnSpPr>
          <p:nvPr/>
        </p:nvCxnSpPr>
        <p:spPr>
          <a:xfrm flipH="1">
            <a:off x="3862345" y="3138218"/>
            <a:ext cx="7661745" cy="3328123"/>
          </a:xfrm>
          <a:prstGeom prst="bentConnector3">
            <a:avLst>
              <a:gd name="adj1" fmla="val -2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6AFDB1E-9A49-4DB6-96C9-618DF5B1BCD5}"/>
              </a:ext>
            </a:extLst>
          </p:cNvPr>
          <p:cNvCxnSpPr>
            <a:endCxn id="26" idx="2"/>
          </p:cNvCxnSpPr>
          <p:nvPr/>
        </p:nvCxnSpPr>
        <p:spPr>
          <a:xfrm flipV="1">
            <a:off x="3862345" y="6101634"/>
            <a:ext cx="0" cy="36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8B4AACB-CE3D-48AA-AC6B-855E32D2597A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1617427" y="2610853"/>
            <a:ext cx="1858231" cy="234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E10A5623-9CCC-4AF1-A935-421581319426}"/>
              </a:ext>
            </a:extLst>
          </p:cNvPr>
          <p:cNvCxnSpPr>
            <a:cxnSpLocks/>
            <a:stCxn id="25" idx="0"/>
          </p:cNvCxnSpPr>
          <p:nvPr/>
        </p:nvCxnSpPr>
        <p:spPr>
          <a:xfrm rot="16200000" flipV="1">
            <a:off x="5357301" y="1509866"/>
            <a:ext cx="1773298" cy="3975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CFF7E3A8-5932-49AA-B5CD-6563D1504BA2}"/>
              </a:ext>
            </a:extLst>
          </p:cNvPr>
          <p:cNvCxnSpPr>
            <a:stCxn id="30" idx="1"/>
          </p:cNvCxnSpPr>
          <p:nvPr/>
        </p:nvCxnSpPr>
        <p:spPr>
          <a:xfrm rot="10800000">
            <a:off x="7080309" y="2610852"/>
            <a:ext cx="2298249" cy="5273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9121465C-549E-4B2D-867F-62CDC9019012}"/>
              </a:ext>
            </a:extLst>
          </p:cNvPr>
          <p:cNvSpPr txBox="1"/>
          <p:nvPr/>
        </p:nvSpPr>
        <p:spPr>
          <a:xfrm>
            <a:off x="4764655" y="487355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No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E52A232-792A-45D3-BEFC-4967CEF6DDC6}"/>
              </a:ext>
            </a:extLst>
          </p:cNvPr>
          <p:cNvSpPr txBox="1"/>
          <p:nvPr/>
        </p:nvSpPr>
        <p:spPr>
          <a:xfrm>
            <a:off x="2359548" y="4873640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A92B2FC-4625-4289-BA64-EC0770788427}"/>
              </a:ext>
            </a:extLst>
          </p:cNvPr>
          <p:cNvSpPr txBox="1"/>
          <p:nvPr/>
        </p:nvSpPr>
        <p:spPr>
          <a:xfrm>
            <a:off x="8178727" y="3979341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769576D-E23A-4AC1-AE05-C639FD550BA6}"/>
              </a:ext>
            </a:extLst>
          </p:cNvPr>
          <p:cNvSpPr txBox="1"/>
          <p:nvPr/>
        </p:nvSpPr>
        <p:spPr>
          <a:xfrm>
            <a:off x="9155802" y="488281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No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A9A07AA-D968-4931-99EA-806E5C72691A}"/>
              </a:ext>
            </a:extLst>
          </p:cNvPr>
          <p:cNvSpPr txBox="1"/>
          <p:nvPr/>
        </p:nvSpPr>
        <p:spPr>
          <a:xfrm>
            <a:off x="3826781" y="288203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No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CF67F19-3477-4523-86FE-DC61DDF3CAEF}"/>
              </a:ext>
            </a:extLst>
          </p:cNvPr>
          <p:cNvSpPr txBox="1"/>
          <p:nvPr/>
        </p:nvSpPr>
        <p:spPr>
          <a:xfrm>
            <a:off x="4792449" y="1595477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Yes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0D9E664-3958-46E5-9029-85D9D264F4CB}"/>
              </a:ext>
            </a:extLst>
          </p:cNvPr>
          <p:cNvSpPr txBox="1"/>
          <p:nvPr/>
        </p:nvSpPr>
        <p:spPr>
          <a:xfrm>
            <a:off x="8823599" y="2800623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Yes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1F3264E-0747-467D-8BC7-14348B0B0021}"/>
              </a:ext>
            </a:extLst>
          </p:cNvPr>
          <p:cNvSpPr txBox="1"/>
          <p:nvPr/>
        </p:nvSpPr>
        <p:spPr>
          <a:xfrm>
            <a:off x="11447533" y="276888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3212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D54F-926F-4385-B886-CA429B69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Calculating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39525-B933-45CA-A36D-9CD98C16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8757"/>
            <a:ext cx="11029616" cy="3839047"/>
          </a:xfrm>
        </p:spPr>
        <p:txBody>
          <a:bodyPr>
            <a:normAutofit/>
          </a:bodyPr>
          <a:lstStyle/>
          <a:p>
            <a:r>
              <a:rPr lang="en-US" dirty="0"/>
              <a:t>We can use the diagonal distances obtained from the right of the car to calculate the 					 distance the object is from the car’s path using simple trigonometry.</a:t>
            </a:r>
          </a:p>
          <a:p>
            <a:r>
              <a:rPr lang="en-US" dirty="0"/>
              <a:t>Formula to obtain B = C * Sin(</a:t>
            </a:r>
            <a:r>
              <a:rPr lang="en-US" dirty="0">
                <a:sym typeface="Symbol" panose="05050102010706020507" pitchFamily="18" charset="2"/>
              </a:rPr>
              <a:t>)</a:t>
            </a:r>
          </a:p>
          <a:p>
            <a:r>
              <a:rPr lang="en-US" dirty="0">
                <a:sym typeface="Symbol" panose="05050102010706020507" pitchFamily="18" charset="2"/>
              </a:rPr>
              <a:t>Info we need:</a:t>
            </a:r>
          </a:p>
          <a:p>
            <a:pPr lvl="1"/>
            <a:r>
              <a:rPr lang="en-US" sz="1800" dirty="0"/>
              <a:t>B = object’s distance from the car’s path</a:t>
            </a:r>
          </a:p>
          <a:p>
            <a:r>
              <a:rPr lang="en-US" dirty="0"/>
              <a:t>Info we have:</a:t>
            </a:r>
          </a:p>
          <a:p>
            <a:pPr lvl="1"/>
            <a:r>
              <a:rPr lang="en-US" sz="1800" dirty="0">
                <a:sym typeface="Symbol" panose="05050102010706020507" pitchFamily="18" charset="2"/>
              </a:rPr>
              <a:t></a:t>
            </a:r>
            <a:r>
              <a:rPr lang="en-US" sz="1800" dirty="0"/>
              <a:t> = the angle that we positioned the servo</a:t>
            </a:r>
          </a:p>
          <a:p>
            <a:pPr lvl="1"/>
            <a:r>
              <a:rPr lang="en-US" sz="1800" dirty="0"/>
              <a:t>C = the diagonal distance we obtained from scanning right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E2A1E532-4F97-4256-BE71-B0B03D8DA904}"/>
              </a:ext>
            </a:extLst>
          </p:cNvPr>
          <p:cNvSpPr/>
          <p:nvPr/>
        </p:nvSpPr>
        <p:spPr>
          <a:xfrm rot="5400000">
            <a:off x="9159208" y="2930702"/>
            <a:ext cx="1958830" cy="1270932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top view of car transparent">
            <a:extLst>
              <a:ext uri="{FF2B5EF4-FFF2-40B4-BE49-F238E27FC236}">
                <a16:creationId xmlns:a16="http://schemas.microsoft.com/office/drawing/2014/main" id="{D489943F-4CFA-46D6-A2B0-4DFE1179D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531098" y="4572494"/>
            <a:ext cx="1944117" cy="194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69D65D-FC23-4740-9EC8-011521A76BCA}"/>
              </a:ext>
            </a:extLst>
          </p:cNvPr>
          <p:cNvSpPr/>
          <p:nvPr/>
        </p:nvSpPr>
        <p:spPr>
          <a:xfrm>
            <a:off x="10827546" y="2217421"/>
            <a:ext cx="604007" cy="610299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8432B-E099-4468-B80F-6919740476BD}"/>
              </a:ext>
            </a:extLst>
          </p:cNvPr>
          <p:cNvSpPr txBox="1"/>
          <p:nvPr/>
        </p:nvSpPr>
        <p:spPr>
          <a:xfrm>
            <a:off x="9451802" y="4000361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sym typeface="Symbol" panose="05050102010706020507" pitchFamily="18" charset="2"/>
              </a:rPr>
              <a:t>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C11E0C-9DCC-404F-B9CD-69C7F1387906}"/>
              </a:ext>
            </a:extLst>
          </p:cNvPr>
          <p:cNvSpPr txBox="1"/>
          <p:nvPr/>
        </p:nvSpPr>
        <p:spPr>
          <a:xfrm>
            <a:off x="10336738" y="324514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02786F-29FF-4B52-A843-346ECD59EB2F}"/>
              </a:ext>
            </a:extLst>
          </p:cNvPr>
          <p:cNvSpPr txBox="1"/>
          <p:nvPr/>
        </p:nvSpPr>
        <p:spPr>
          <a:xfrm>
            <a:off x="9164066" y="32451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2C529C-DC5C-4521-B481-4898D99E0015}"/>
              </a:ext>
            </a:extLst>
          </p:cNvPr>
          <p:cNvSpPr txBox="1"/>
          <p:nvPr/>
        </p:nvSpPr>
        <p:spPr>
          <a:xfrm>
            <a:off x="9981368" y="221742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2845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EAFC-58C9-40C2-A391-A8A0C9EE5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74B82-B138-46B7-BAA1-4634BF35B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39969"/>
          </a:xfrm>
        </p:spPr>
        <p:txBody>
          <a:bodyPr>
            <a:normAutofit/>
          </a:bodyPr>
          <a:lstStyle/>
          <a:p>
            <a:r>
              <a:rPr lang="en-US" sz="2400" dirty="0"/>
              <a:t>Problem: It is impossible to differentiate a box from any other object with the current hardware allocated to us</a:t>
            </a:r>
          </a:p>
          <a:p>
            <a:r>
              <a:rPr lang="en-US" sz="2400" dirty="0"/>
              <a:t>Temporary solution: The car considers any object to its right that is adequately close to be a box (the car is set to consider objects up to 5 feet from it a box but this can be adjusted). By keeping objects that aren’t boxes out of this area you can prevent them from being detected as a box. </a:t>
            </a:r>
          </a:p>
          <a:p>
            <a:r>
              <a:rPr lang="en-US" sz="2400" dirty="0"/>
              <a:t>Long-term solution: This issue can be better resolved in the future by placing a camera on the car allowing us to detect if each object in our range of detection is indeed a box.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391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1360</TotalTime>
  <Words>301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Gill Sans MT</vt:lpstr>
      <vt:lpstr>Symbol</vt:lpstr>
      <vt:lpstr>Wingdings 2</vt:lpstr>
      <vt:lpstr>Dividend</vt:lpstr>
      <vt:lpstr>GoPiGo Box Locator</vt:lpstr>
      <vt:lpstr>development</vt:lpstr>
      <vt:lpstr>Finding boxes</vt:lpstr>
      <vt:lpstr>PowerPoint Presentation</vt:lpstr>
      <vt:lpstr>Calculating distance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GoPiGo Box Locator</dc:title>
  <dc:creator>ernestmartin1</dc:creator>
  <cp:lastModifiedBy>Dan Martin</cp:lastModifiedBy>
  <cp:revision>83</cp:revision>
  <dcterms:created xsi:type="dcterms:W3CDTF">2019-02-24T09:09:26Z</dcterms:created>
  <dcterms:modified xsi:type="dcterms:W3CDTF">2019-04-20T23:48:53Z</dcterms:modified>
</cp:coreProperties>
</file>